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DBBC5-8821-4764-8FAC-956B7B79C688}" type="datetimeFigureOut">
              <a:rPr lang="en-US" smtClean="0"/>
              <a:t>2/22/2006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5D807-FD96-4B6C-A280-04567B3B61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A32B-ED8D-4C43-B081-D4880E2871E1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B357-E5BB-479F-BB63-20C8AF9ED69B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C441-8482-405F-BB72-523B1385B534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D85D-F84D-41A6-A25A-03A925F13C2E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2078-7D30-42A9-973C-6ED0641BDD74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53F-DC3A-4C51-99A0-C1D22599C598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BE23-7C3E-4A27-8C2F-BF7AF39014A9}" type="datetime1">
              <a:rPr lang="ar-SA" smtClean="0"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CD33-548E-4C7A-832C-9DC635B078C5}" type="datetime1">
              <a:rPr lang="ar-SA" smtClean="0"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8607-9020-44D5-8F0D-48CFAEEE1C79}" type="datetime1">
              <a:rPr lang="ar-SA" smtClean="0"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069D-A443-42AC-9214-569952B2CC9E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F87C-4BEE-4259-BBBA-3A4CAD9B2A2D}" type="datetime1">
              <a:rPr lang="ar-SA" smtClean="0"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4098-5288-4411-AB14-CAB8FD7374FF}" type="datetime1">
              <a:rPr lang="ar-SA" smtClean="0"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3D6D-FA56-4CD2-8AA0-78033596298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قم بتعيين نقل إلى جميع الشرائح(حركات) بحيث يكون ”مسح إلى </a:t>
            </a:r>
            <a:r>
              <a:rPr lang="ar-SA" dirty="0" smtClean="0"/>
              <a:t>أعلى</a:t>
            </a:r>
            <a:r>
              <a:rPr lang="ar-SA" dirty="0" smtClean="0"/>
              <a:t>“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4AF5-7952-4155-8AE6-E8D76B3DE14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4525-97A6-4867-8425-888C247A53A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AEA-2A2C-4FDF-8B44-3F680A4350A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4D8F-C2FA-47A2-8AF8-B8127217C90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0E88-3912-42D6-8E0B-2942B8F28E1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6FDB-51B7-425E-98B2-0EBCD2E4F3F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D9AE-9D45-49FC-8F44-5909466B576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897B-4DEF-4A0B-B104-8933E377176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5D38-3993-4710-8D2C-88733ADCC55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3595-D3DE-4F93-AE32-B50B86A58E8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ED8BC-6867-4417-ACE4-73C03663956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9092-6297-4060-805B-38F3AC29B9A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6106-5031-4CF1-BFCC-EB5563F6BA5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30A9-813F-40AD-9941-C839F74D34A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B5FD-BCD7-4A8C-AF0F-350772D604B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1B00-C370-4A27-9954-8AC9BB6082B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F8F4-F1FB-4656-93E1-008D35B841F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EC98-61F7-44BA-A109-965F5DCD57D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E149-66D2-4B64-997C-E782757145D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F2FD-5ACD-4534-A9AA-D0262A1E194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E2AB-A670-4805-968D-4D1C6F46016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2F80-0EAE-4A74-AD1A-B8B44BDC5F6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295-C54D-4319-9309-1374A8F01D0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0091-6787-4D2A-97FA-589CED8A866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83D8-5BAD-41EA-AC32-6EA1AAADB85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4E78-D73F-4DC6-8617-ADC36E3E2F8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D5A0-6B5E-41D7-9921-F08E83BDC74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544F-A68B-45C5-B37D-B613CEBC1D6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4CC-E2FF-40F4-A9AF-05312F5304C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8F6C-088E-455D-AE8A-8087988BE69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5AF-F689-41D6-A365-F12B23DACA3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9372-2398-49F2-820F-F7904301621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1BB-63C5-4510-A374-18D2072A8DE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D31E-C960-40A9-A3DF-CA8F167BAD0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4A69-1743-4F77-A8EC-D799E4971EE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394C-58A2-4F87-B616-B1F872D9910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F1E7-BEF3-42BD-B44E-95713BA3594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055C-CFE0-4A3B-98CD-C72A9C63EC6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EE5-D124-4D54-AA20-810C1D1B366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9984-646E-4790-9815-AC57FB4EC88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29CE5-D878-4CFF-9FEA-D18BD222A07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EE64-A324-4FE6-89A7-2B2453F96F1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C7A4-165C-4AF0-824B-66E6B0E2A9B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609-8F9A-4178-A8E8-47EA924A3ED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614A4-E8EC-4655-9DD6-E7FF7C2DA1B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80F6-0298-4C4A-B850-D34294CC2EB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E108-64E0-452A-B40F-54ACA4CEFBA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CC78-1A69-488C-BC85-8CFEB8DCBDA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DDEC-AAEC-4109-A9BC-032F12F9FB7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D2AD-C456-452F-A18E-BE66CE3D6BE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232F-81ED-444F-9BFB-3D6C9A24F55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3C67-F225-4ED2-8E54-EE9BE0A3FA2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8EA0-B19B-4BDB-8980-2F580250342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C393-6649-4187-A41E-8FACD13A85D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75FD-EC76-4711-B654-D27B1A30C2F7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18D1-EF59-4C24-A3B2-0B7A271EA11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74B-3D4F-42F1-96BB-24C457CC445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50DE-5150-4175-A108-C32C29DF753E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A7F3-18E8-4E54-8DF5-7F1AAEA3945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FB52-12E5-4298-A9C5-2D61FC0D6D6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A4CEB-4D09-41E9-BC76-B12FCB7C5E7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7B14-E7D2-4FCB-9394-CE810339F62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7EF-4C3A-4B51-AEAC-621E79641DF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AA00-75BF-4B8E-8D24-43CD0B8C8B0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90C-8EB4-4A3A-AF24-C1819B25F1B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EEBD-0383-40AE-90D7-7136DC41B7C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6FCE-0C4D-41C1-AA3D-8990944E8EB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7495-B294-4A84-98FF-71C34A56462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A3F5-CB04-4F56-877C-1F9FC061E34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698-7310-42C2-80DB-20CDED8819C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595-B068-4D08-944D-C825304C712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FABF-72B3-4A71-A5D4-144858C2685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3A3C-A0AC-40CF-BF60-F7196F8D716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1919-8344-481C-98BC-A109700136FA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B019B-C58D-45E4-A272-AF44106072A3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DA8D-30A2-4FDA-8674-8227B53A034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0115-80CE-40AE-9A51-4E77AEA45C4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670D-80CE-4924-B54F-78B60C62CB0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C2D39-8025-4B22-B4EB-E1628E9ECD1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CA1B-911B-4BE4-AED1-3383B5020A2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13A9-F1EE-448F-9FE5-3BD7EBBB74F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E86E7-F819-4498-AA16-B520436E8ED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7FF0-282B-4917-BC99-BCC2619C234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EB4A-1FA5-44ED-AA0F-BE0DFC27B914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CAD3-48CD-4F1F-A989-FC926AF9BA9F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AFE7-102E-444E-A6EF-456A55702DB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3279-4149-47FD-A057-F4E99168926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0930-2A93-4023-A84B-15E124A2817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3914-5C88-4994-A90E-BCCE61AB6A9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9103-E836-4AAB-9351-289533C3A336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13AF-633B-44E0-A449-043739D3CA1B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AE78-4598-46FE-BB18-20FC782E0CAC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482-25CF-483F-91F4-E0D34CE02D21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683C-76B8-436D-839F-C39D0BE5B110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0B80-CEC8-4746-A1E6-9DE3FD87E178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9E13-EB4E-4EA1-ACC8-B7B31039E18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5F59-8611-4AE2-BFD6-73753B53C33D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A934-C4EA-475A-9F4C-8156540450D5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754C-A430-43AB-AA68-48B940FC9AC9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CCE1-0A26-472A-A8FB-36D49FB50542}" type="datetime1">
              <a:rPr lang="ar-SA" smtClean="0"/>
              <a:t>24/01/1427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114</Words>
  <Application>Microsoft Office PowerPoint</Application>
  <PresentationFormat>عرض على الشاشة (3:4)‏</PresentationFormat>
  <Paragraphs>101</Paragraphs>
  <Slides>100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100</vt:i4>
      </vt:variant>
    </vt:vector>
  </HeadingPairs>
  <TitlesOfParts>
    <vt:vector size="101" baseType="lpstr">
      <vt:lpstr>سمة Office</vt:lpstr>
      <vt:lpstr>قم بتعيين نقل إلى جميع الشرائح(حركات) بحيث يكون ”مسح إلى أعلى“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الشريحة 46</vt:lpstr>
      <vt:lpstr>الشريحة 47</vt:lpstr>
      <vt:lpstr>الشريحة 48</vt:lpstr>
      <vt:lpstr>الشريحة 49</vt:lpstr>
      <vt:lpstr>الشريحة 50</vt:lpstr>
      <vt:lpstr>الشريحة 51</vt:lpstr>
      <vt:lpstr>الشريحة 52</vt:lpstr>
      <vt:lpstr>الشريحة 53</vt:lpstr>
      <vt:lpstr>الشريحة 54</vt:lpstr>
      <vt:lpstr>الشريحة 55</vt:lpstr>
      <vt:lpstr>الشريحة 56</vt:lpstr>
      <vt:lpstr>الشريحة 57</vt:lpstr>
      <vt:lpstr>الشريحة 58</vt:lpstr>
      <vt:lpstr>الشريحة 59</vt:lpstr>
      <vt:lpstr>الشريحة 60</vt:lpstr>
      <vt:lpstr>الشريحة 61</vt:lpstr>
      <vt:lpstr>الشريحة 62</vt:lpstr>
      <vt:lpstr>الشريحة 63</vt:lpstr>
      <vt:lpstr>الشريحة 64</vt:lpstr>
      <vt:lpstr>الشريحة 65</vt:lpstr>
      <vt:lpstr>الشريحة 66</vt:lpstr>
      <vt:lpstr>الشريحة 67</vt:lpstr>
      <vt:lpstr>الشريحة 68</vt:lpstr>
      <vt:lpstr>الشريحة 69</vt:lpstr>
      <vt:lpstr>الشريحة 70</vt:lpstr>
      <vt:lpstr>الشريحة 71</vt:lpstr>
      <vt:lpstr>الشريحة 72</vt:lpstr>
      <vt:lpstr>الشريحة 73</vt:lpstr>
      <vt:lpstr>الشريحة 74</vt:lpstr>
      <vt:lpstr>الشريحة 75</vt:lpstr>
      <vt:lpstr>الشريحة 76</vt:lpstr>
      <vt:lpstr>الشريحة 77</vt:lpstr>
      <vt:lpstr>الشريحة 78</vt:lpstr>
      <vt:lpstr>الشريحة 79</vt:lpstr>
      <vt:lpstr>الشريحة 80</vt:lpstr>
      <vt:lpstr>الشريحة 81</vt:lpstr>
      <vt:lpstr>الشريحة 82</vt:lpstr>
      <vt:lpstr>الشريحة 83</vt:lpstr>
      <vt:lpstr>الشريحة 84</vt:lpstr>
      <vt:lpstr>الشريحة 85</vt:lpstr>
      <vt:lpstr>الشريحة 86</vt:lpstr>
      <vt:lpstr>الشريحة 87</vt:lpstr>
      <vt:lpstr>الشريحة 88</vt:lpstr>
      <vt:lpstr>الشريحة 89</vt:lpstr>
      <vt:lpstr>الشريحة 90</vt:lpstr>
      <vt:lpstr>الشريحة 91</vt:lpstr>
      <vt:lpstr>الشريحة 92</vt:lpstr>
      <vt:lpstr>الشريحة 93</vt:lpstr>
      <vt:lpstr>الشريحة 94</vt:lpstr>
      <vt:lpstr>الشريحة 95</vt:lpstr>
      <vt:lpstr>الشريحة 96</vt:lpstr>
      <vt:lpstr>الشريحة 97</vt:lpstr>
      <vt:lpstr>الشريحة 98</vt:lpstr>
      <vt:lpstr>الشريحة 99</vt:lpstr>
      <vt:lpstr>الشريحة 100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Nasser</dc:creator>
  <cp:lastModifiedBy>user</cp:lastModifiedBy>
  <cp:revision>4</cp:revision>
  <dcterms:created xsi:type="dcterms:W3CDTF">2011-12-19T06:46:16Z</dcterms:created>
  <dcterms:modified xsi:type="dcterms:W3CDTF">2006-02-22T03:26:22Z</dcterms:modified>
</cp:coreProperties>
</file>