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4" d="100"/>
          <a:sy n="64" d="100"/>
        </p:scale>
        <p:origin x="-1476" y="-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C84DD-0E4F-4962-9D28-409AB7C02FA7}" type="datetimeFigureOut">
              <a:rPr lang="ar-SA" smtClean="0"/>
              <a:t>01/02/34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938DE-0109-46D1-8396-EF56FA429D4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0204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C84DD-0E4F-4962-9D28-409AB7C02FA7}" type="datetimeFigureOut">
              <a:rPr lang="ar-SA" smtClean="0"/>
              <a:t>01/02/34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938DE-0109-46D1-8396-EF56FA429D4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8413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C84DD-0E4F-4962-9D28-409AB7C02FA7}" type="datetimeFigureOut">
              <a:rPr lang="ar-SA" smtClean="0"/>
              <a:t>01/02/34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938DE-0109-46D1-8396-EF56FA429D4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53096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C84DD-0E4F-4962-9D28-409AB7C02FA7}" type="datetimeFigureOut">
              <a:rPr lang="ar-SA" smtClean="0"/>
              <a:t>01/02/34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938DE-0109-46D1-8396-EF56FA429D4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75520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C84DD-0E4F-4962-9D28-409AB7C02FA7}" type="datetimeFigureOut">
              <a:rPr lang="ar-SA" smtClean="0"/>
              <a:t>01/02/34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938DE-0109-46D1-8396-EF56FA429D4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25006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C84DD-0E4F-4962-9D28-409AB7C02FA7}" type="datetimeFigureOut">
              <a:rPr lang="ar-SA" smtClean="0"/>
              <a:t>01/02/34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938DE-0109-46D1-8396-EF56FA429D4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08777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C84DD-0E4F-4962-9D28-409AB7C02FA7}" type="datetimeFigureOut">
              <a:rPr lang="ar-SA" smtClean="0"/>
              <a:t>01/02/34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938DE-0109-46D1-8396-EF56FA429D4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30648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C84DD-0E4F-4962-9D28-409AB7C02FA7}" type="datetimeFigureOut">
              <a:rPr lang="ar-SA" smtClean="0"/>
              <a:t>01/02/34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938DE-0109-46D1-8396-EF56FA429D4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00900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C84DD-0E4F-4962-9D28-409AB7C02FA7}" type="datetimeFigureOut">
              <a:rPr lang="ar-SA" smtClean="0"/>
              <a:t>01/02/34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938DE-0109-46D1-8396-EF56FA429D4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52411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C84DD-0E4F-4962-9D28-409AB7C02FA7}" type="datetimeFigureOut">
              <a:rPr lang="ar-SA" smtClean="0"/>
              <a:t>01/02/34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938DE-0109-46D1-8396-EF56FA429D4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28808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C84DD-0E4F-4962-9D28-409AB7C02FA7}" type="datetimeFigureOut">
              <a:rPr lang="ar-SA" smtClean="0"/>
              <a:t>01/02/34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938DE-0109-46D1-8396-EF56FA429D4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66947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CC84DD-0E4F-4962-9D28-409AB7C02FA7}" type="datetimeFigureOut">
              <a:rPr lang="ar-SA" smtClean="0"/>
              <a:t>01/02/34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D938DE-0109-46D1-8396-EF56FA429D4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38078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188624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>
            <a:off x="1112505" y="4509120"/>
            <a:ext cx="576064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3131840" y="4113076"/>
            <a:ext cx="2699792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b="1" dirty="0" smtClean="0">
                <a:solidFill>
                  <a:schemeClr val="tx1"/>
                </a:solidFill>
              </a:rPr>
              <a:t>تحديد عدد المنازل العشرية</a:t>
            </a:r>
            <a:endParaRPr lang="ar-SA" b="1" dirty="0">
              <a:solidFill>
                <a:schemeClr val="tx1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1112505" y="4941168"/>
            <a:ext cx="576064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3131840" y="4761148"/>
            <a:ext cx="2699792" cy="1800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b="1" dirty="0" smtClean="0">
                <a:solidFill>
                  <a:schemeClr val="tx1"/>
                </a:solidFill>
              </a:rPr>
              <a:t>تحديد القيمة الافتراضية</a:t>
            </a:r>
            <a:endParaRPr lang="ar-SA" b="1" dirty="0">
              <a:solidFill>
                <a:schemeClr val="tx1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1194226" y="3958952"/>
            <a:ext cx="576064" cy="36004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0" y="3356992"/>
            <a:ext cx="1400537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1400" b="1" dirty="0" smtClean="0">
                <a:solidFill>
                  <a:schemeClr val="tx1"/>
                </a:solidFill>
              </a:rPr>
              <a:t>نحدد نوع العملة مثل ر.س</a:t>
            </a:r>
            <a:endParaRPr lang="ar-SA" sz="1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816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011150" cy="731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>
            <a:off x="1683586" y="5349973"/>
            <a:ext cx="504056" cy="7200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107504" y="4581128"/>
            <a:ext cx="157608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1400" b="1" dirty="0" smtClean="0">
                <a:solidFill>
                  <a:schemeClr val="tx1"/>
                </a:solidFill>
              </a:rPr>
              <a:t>نحط الشرط اللي مطلوب مننا </a:t>
            </a:r>
            <a:endParaRPr lang="ar-SA" sz="1400" b="1" dirty="0">
              <a:solidFill>
                <a:schemeClr val="tx1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5364088" y="5517232"/>
            <a:ext cx="72008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6505575" y="5349973"/>
            <a:ext cx="2386905" cy="815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1600" b="1" dirty="0" smtClean="0">
                <a:solidFill>
                  <a:schemeClr val="tx1"/>
                </a:solidFill>
              </a:rPr>
              <a:t>نحط الرسالة اللي مفروض تطلع اذا دخل قيمة تتضارب مع الشرط</a:t>
            </a:r>
            <a:endParaRPr lang="ar-SA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7212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011150" cy="731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26631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28</Words>
  <Application>Microsoft Office PowerPoint</Application>
  <PresentationFormat>On-screen Show (4:3)</PresentationFormat>
  <Paragraphs>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maram</dc:creator>
  <cp:lastModifiedBy>maram</cp:lastModifiedBy>
  <cp:revision>2</cp:revision>
  <dcterms:created xsi:type="dcterms:W3CDTF">2012-12-14T13:55:51Z</dcterms:created>
  <dcterms:modified xsi:type="dcterms:W3CDTF">2012-12-14T14:13:14Z</dcterms:modified>
</cp:coreProperties>
</file>