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8A379F-94B4-471B-BBD2-BF11C447D99E}" type="datetimeFigureOut">
              <a:rPr lang="ar-SA" smtClean="0"/>
              <a:pPr/>
              <a:t>25/08/33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47142D-07BD-4B8A-933A-5BF6C67D14A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A379F-94B4-471B-BBD2-BF11C447D99E}" type="datetimeFigureOut">
              <a:rPr lang="ar-SA" smtClean="0"/>
              <a:pPr/>
              <a:t>25/08/33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7142D-07BD-4B8A-933A-5BF6C67D14A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A379F-94B4-471B-BBD2-BF11C447D99E}" type="datetimeFigureOut">
              <a:rPr lang="ar-SA" smtClean="0"/>
              <a:pPr/>
              <a:t>25/08/33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7142D-07BD-4B8A-933A-5BF6C67D14A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A379F-94B4-471B-BBD2-BF11C447D99E}" type="datetimeFigureOut">
              <a:rPr lang="ar-SA" smtClean="0"/>
              <a:pPr/>
              <a:t>25/08/33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7142D-07BD-4B8A-933A-5BF6C67D14A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A379F-94B4-471B-BBD2-BF11C447D99E}" type="datetimeFigureOut">
              <a:rPr lang="ar-SA" smtClean="0"/>
              <a:pPr/>
              <a:t>25/08/33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7142D-07BD-4B8A-933A-5BF6C67D14A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A379F-94B4-471B-BBD2-BF11C447D99E}" type="datetimeFigureOut">
              <a:rPr lang="ar-SA" smtClean="0"/>
              <a:pPr/>
              <a:t>25/08/33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7142D-07BD-4B8A-933A-5BF6C67D14A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A379F-94B4-471B-BBD2-BF11C447D99E}" type="datetimeFigureOut">
              <a:rPr lang="ar-SA" smtClean="0"/>
              <a:pPr/>
              <a:t>25/08/33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7142D-07BD-4B8A-933A-5BF6C67D14A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A379F-94B4-471B-BBD2-BF11C447D99E}" type="datetimeFigureOut">
              <a:rPr lang="ar-SA" smtClean="0"/>
              <a:pPr/>
              <a:t>25/08/33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7142D-07BD-4B8A-933A-5BF6C67D14A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A379F-94B4-471B-BBD2-BF11C447D99E}" type="datetimeFigureOut">
              <a:rPr lang="ar-SA" smtClean="0"/>
              <a:pPr/>
              <a:t>25/08/33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7142D-07BD-4B8A-933A-5BF6C67D14A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68A379F-94B4-471B-BBD2-BF11C447D99E}" type="datetimeFigureOut">
              <a:rPr lang="ar-SA" smtClean="0"/>
              <a:pPr/>
              <a:t>25/08/33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7142D-07BD-4B8A-933A-5BF6C67D14A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8A379F-94B4-471B-BBD2-BF11C447D99E}" type="datetimeFigureOut">
              <a:rPr lang="ar-SA" smtClean="0"/>
              <a:pPr/>
              <a:t>25/08/33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47142D-07BD-4B8A-933A-5BF6C67D14A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68A379F-94B4-471B-BBD2-BF11C447D99E}" type="datetimeFigureOut">
              <a:rPr lang="ar-SA" smtClean="0"/>
              <a:pPr/>
              <a:t>25/08/33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147142D-07BD-4B8A-933A-5BF6C67D14A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829761"/>
          </a:xfrm>
        </p:spPr>
        <p:txBody>
          <a:bodyPr>
            <a:normAutofit/>
          </a:bodyPr>
          <a:lstStyle/>
          <a:p>
            <a:r>
              <a:rPr lang="ar-SA" sz="6000" dirty="0" smtClean="0"/>
              <a:t>عرب 101</a:t>
            </a:r>
            <a:endParaRPr lang="ar-SA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84984"/>
            <a:ext cx="7772400" cy="1199704"/>
          </a:xfrm>
        </p:spPr>
        <p:txBody>
          <a:bodyPr>
            <a:normAutofit/>
          </a:bodyPr>
          <a:lstStyle/>
          <a:p>
            <a:r>
              <a:rPr lang="ar-SA" sz="5400" dirty="0" smtClean="0"/>
              <a:t>كاد وأخواتها</a:t>
            </a:r>
            <a:endParaRPr lang="ar-SA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1269"/>
            <a:ext cx="8229600" cy="4525963"/>
          </a:xfrm>
        </p:spPr>
        <p:txBody>
          <a:bodyPr/>
          <a:lstStyle/>
          <a:p>
            <a:r>
              <a:rPr lang="ar-SA" dirty="0" smtClean="0"/>
              <a:t>ما هي أخوات كاد؟</a:t>
            </a:r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ما عمل اخوات كاد؟</a:t>
            </a:r>
            <a:endParaRPr lang="ar-S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19672" y="1844824"/>
          <a:ext cx="6096000" cy="2021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ysClr val="windowText" lastClr="000000"/>
                          </a:solidFill>
                        </a:rPr>
                        <a:t>الفعل</a:t>
                      </a:r>
                      <a:endParaRPr lang="ar-SA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ysClr val="windowText" lastClr="000000"/>
                          </a:solidFill>
                        </a:rPr>
                        <a:t>معناه</a:t>
                      </a:r>
                      <a:endParaRPr lang="ar-SA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ysClr val="windowText" lastClr="000000"/>
                          </a:solidFill>
                        </a:rPr>
                        <a:t>حكم اقتران الخبر بإن</a:t>
                      </a:r>
                      <a:endParaRPr lang="ar-SA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كاد</a:t>
                      </a:r>
                    </a:p>
                    <a:p>
                      <a:pPr rtl="1"/>
                      <a:r>
                        <a:rPr lang="ar-SA" dirty="0" smtClean="0"/>
                        <a:t>أوشك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المقاربة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قليل</a:t>
                      </a:r>
                    </a:p>
                    <a:p>
                      <a:pPr rtl="1"/>
                      <a:r>
                        <a:rPr lang="ar-SA" dirty="0" smtClean="0"/>
                        <a:t>كثير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عسى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الرجاء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كثير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جعل – طفق – أخذ</a:t>
                      </a:r>
                      <a:r>
                        <a:rPr lang="ar-SA" baseline="0" dirty="0" smtClean="0"/>
                        <a:t> – أنشأ – شرع – بدأ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الشروع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ممتنع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280427" y="5157192"/>
            <a:ext cx="763863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ترفع المبتدأ اسماً لها, وتنصب الخبر خبراً لها</a:t>
            </a:r>
          </a:p>
          <a:p>
            <a:r>
              <a:rPr lang="ar-S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ويشترط أن يكون الخبر جملة فعلية, فعلها مضارع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2">
                  <a:lumMod val="2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الخبر مع كان يأتي مفرداً وجملة وشبه جملة</a:t>
            </a:r>
          </a:p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الخبر مع كاد يأتي جملية فعلية فعلها مضارع</a:t>
            </a:r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الفرق بين كاد وأخواتها وكان وأخواتها  </a:t>
            </a:r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r>
              <a:rPr lang="ar-SA" sz="4000" dirty="0" smtClean="0"/>
              <a:t>شرع الشاب يحقق أمله الذي يريد, فهو يتمنى ان </a:t>
            </a:r>
          </a:p>
          <a:p>
            <a:pPr>
              <a:buNone/>
            </a:pPr>
            <a:endParaRPr lang="ar-SA" sz="4000" dirty="0" smtClean="0"/>
          </a:p>
          <a:p>
            <a:pPr>
              <a:buNone/>
            </a:pPr>
            <a:r>
              <a:rPr lang="ar-SA" sz="4000" dirty="0" smtClean="0"/>
              <a:t>يصبح طبيباً, فذاكر حتى كاد يحقق الأمل الذي </a:t>
            </a:r>
          </a:p>
          <a:p>
            <a:pPr>
              <a:buNone/>
            </a:pPr>
            <a:endParaRPr lang="ar-SA" sz="4000" dirty="0" smtClean="0"/>
          </a:p>
          <a:p>
            <a:pPr>
              <a:buNone/>
            </a:pPr>
            <a:r>
              <a:rPr lang="ar-SA" sz="4000" dirty="0" smtClean="0"/>
              <a:t>يتمناه, فهو يجد ليلاً ونهاراً, فعسى الله أن يحقق </a:t>
            </a:r>
          </a:p>
          <a:p>
            <a:pPr>
              <a:buNone/>
            </a:pPr>
            <a:r>
              <a:rPr lang="ar-SA" sz="4000" dirty="0" smtClean="0"/>
              <a:t>أمله.</a:t>
            </a:r>
            <a:endParaRPr lang="ar-SA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ar-SA" sz="4800" dirty="0" smtClean="0"/>
              <a:t>إقرأ النص الأتي 	</a:t>
            </a:r>
            <a:endParaRPr lang="ar-SA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كاد الحق يتضح</a:t>
            </a:r>
          </a:p>
          <a:p>
            <a:endParaRPr lang="ar-SA" dirty="0" smtClean="0"/>
          </a:p>
          <a:p>
            <a:r>
              <a:rPr lang="ar-SA" dirty="0" smtClean="0"/>
              <a:t>عسى الأمل أن يتحقق </a:t>
            </a:r>
          </a:p>
          <a:p>
            <a:endParaRPr lang="ar-SA" dirty="0" smtClean="0"/>
          </a:p>
          <a:p>
            <a:r>
              <a:rPr lang="ar-SA" dirty="0" smtClean="0"/>
              <a:t>شرع محمد يصلي </a:t>
            </a:r>
          </a:p>
          <a:p>
            <a:endParaRPr lang="ar-SA" dirty="0" smtClean="0"/>
          </a:p>
          <a:p>
            <a:r>
              <a:rPr lang="ar-SA" dirty="0" smtClean="0"/>
              <a:t>طفق الإختبار ينتهي </a:t>
            </a:r>
          </a:p>
          <a:p>
            <a:endParaRPr lang="ar-SA" dirty="0" smtClean="0"/>
          </a:p>
          <a:p>
            <a:r>
              <a:rPr lang="ar-SA" dirty="0" smtClean="0"/>
              <a:t>أوشك الغريق أن ينجو </a:t>
            </a:r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أمثلة	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الطفل يكفيه الخبز</a:t>
            </a:r>
          </a:p>
          <a:p>
            <a:r>
              <a:rPr lang="ar-SA" dirty="0" smtClean="0"/>
              <a:t>كاد الطفل يكفيه الخبز</a:t>
            </a:r>
          </a:p>
          <a:p>
            <a:endParaRPr lang="ar-SA" dirty="0" smtClean="0"/>
          </a:p>
          <a:p>
            <a:r>
              <a:rPr lang="ar-SA" dirty="0" smtClean="0"/>
              <a:t>أدينا حق الله</a:t>
            </a:r>
          </a:p>
          <a:p>
            <a:r>
              <a:rPr lang="ar-SA" dirty="0" smtClean="0"/>
              <a:t>عسانا أن نؤدي حق الله </a:t>
            </a:r>
          </a:p>
          <a:p>
            <a:endParaRPr lang="ar-SA" dirty="0" smtClean="0"/>
          </a:p>
          <a:p>
            <a:r>
              <a:rPr lang="ar-SA" dirty="0" smtClean="0"/>
              <a:t>علي الطنطاوي مبدع</a:t>
            </a:r>
          </a:p>
          <a:p>
            <a:r>
              <a:rPr lang="ar-SA" dirty="0" smtClean="0"/>
              <a:t>بدأ علي الطنطاوي يبدع</a:t>
            </a:r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أسئلة		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كاد الغريقُ أن ينجوَ</a:t>
            </a:r>
          </a:p>
          <a:p>
            <a:endParaRPr lang="ar-SA" dirty="0" smtClean="0"/>
          </a:p>
          <a:p>
            <a:r>
              <a:rPr lang="ar-SA" dirty="0" smtClean="0"/>
              <a:t>كاد: فعل ماضي ناسخ مبني على الفتح </a:t>
            </a:r>
          </a:p>
          <a:p>
            <a:r>
              <a:rPr lang="ar-SA" dirty="0" smtClean="0"/>
              <a:t>الغريق: إسم كاد مرفوع وعلامة رفعه الضمة الظاهرة على أخره</a:t>
            </a:r>
          </a:p>
          <a:p>
            <a:r>
              <a:rPr lang="ar-SA" dirty="0" smtClean="0"/>
              <a:t>أن : حرف مصدري ونصب</a:t>
            </a:r>
          </a:p>
          <a:p>
            <a:endParaRPr lang="ar-SA" dirty="0" smtClean="0"/>
          </a:p>
          <a:p>
            <a:r>
              <a:rPr lang="ar-SA" dirty="0" smtClean="0"/>
              <a:t>ينجو: فعل مضارع منصوب بأن وعلامة نصبه الفتحة الظاهرة على أخره والفاعل ضمير مستتر تقديره هو والجملة الفعلية في محل نصب خبر كاد</a:t>
            </a:r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أسئلة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طفق الإختبارُ ينتهي </a:t>
            </a:r>
          </a:p>
          <a:p>
            <a:endParaRPr lang="ar-SA" dirty="0" smtClean="0"/>
          </a:p>
          <a:p>
            <a:r>
              <a:rPr lang="ar-SA" dirty="0" smtClean="0"/>
              <a:t>طفق: فعل ماضي ناسخ مبني على الفتحة </a:t>
            </a:r>
          </a:p>
          <a:p>
            <a:endParaRPr lang="ar-SA" dirty="0" smtClean="0"/>
          </a:p>
          <a:p>
            <a:r>
              <a:rPr lang="ar-SA" dirty="0" smtClean="0"/>
              <a:t>الإختبار إسم طفق مرفوع وعلامة رفعه الضمة الظاهرة على أخره</a:t>
            </a:r>
          </a:p>
          <a:p>
            <a:endParaRPr lang="ar-SA" dirty="0" smtClean="0"/>
          </a:p>
          <a:p>
            <a:r>
              <a:rPr lang="ar-SA" dirty="0" smtClean="0"/>
              <a:t>ينتهي: فعل مضارع مرفوع وعلامة رفعه الضمة المقدرة والفاعل ضمير مستتر تقديره هو والجملة الفعلية في محل نصب خبر طفق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أسئلة 	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إشراف الدكتور يوسف فجال</a:t>
            </a:r>
          </a:p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عمل الطالب عبدالعزيز عبدالله الصميلي</a:t>
            </a:r>
          </a:p>
          <a:p>
            <a:endParaRPr lang="ar-SA" dirty="0" smtClean="0"/>
          </a:p>
          <a:p>
            <a:r>
              <a:rPr lang="ar-SA" dirty="0" smtClean="0"/>
              <a:t>431114210</a:t>
            </a:r>
          </a:p>
          <a:p>
            <a:endParaRPr lang="ar-SA" dirty="0" smtClean="0"/>
          </a:p>
          <a:p>
            <a:r>
              <a:rPr lang="ar-SA" dirty="0" smtClean="0"/>
              <a:t>1433-1434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914</TotalTime>
  <Words>264</Words>
  <Application>Microsoft Office PowerPoint</Application>
  <PresentationFormat>عرض على الشاشة (3:4)‏</PresentationFormat>
  <Paragraphs>83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Concourse</vt:lpstr>
      <vt:lpstr>عرب 101</vt:lpstr>
      <vt:lpstr>عرض تقديمي في PowerPoint</vt:lpstr>
      <vt:lpstr>الفرق بين كاد وأخواتها وكان وأخواتها  </vt:lpstr>
      <vt:lpstr>إقرأ النص الأتي  </vt:lpstr>
      <vt:lpstr>أمثلة </vt:lpstr>
      <vt:lpstr>أسئلة  </vt:lpstr>
      <vt:lpstr>أسئلة</vt:lpstr>
      <vt:lpstr>أسئلة  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عرب 101</dc:title>
  <dc:creator>HP</dc:creator>
  <cp:lastModifiedBy>dr yousef</cp:lastModifiedBy>
  <cp:revision>3</cp:revision>
  <dcterms:created xsi:type="dcterms:W3CDTF">2012-07-07T18:31:02Z</dcterms:created>
  <dcterms:modified xsi:type="dcterms:W3CDTF">2012-07-13T23:16:49Z</dcterms:modified>
</cp:coreProperties>
</file>