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54A8-5823-426B-9661-50C303198F7F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6EEA-1432-42C0-9003-699F3E89C38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54A8-5823-426B-9661-50C303198F7F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6EEA-1432-42C0-9003-699F3E89C38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54A8-5823-426B-9661-50C303198F7F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6EEA-1432-42C0-9003-699F3E89C38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54A8-5823-426B-9661-50C303198F7F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6EEA-1432-42C0-9003-699F3E89C38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54A8-5823-426B-9661-50C303198F7F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6EEA-1432-42C0-9003-699F3E89C38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54A8-5823-426B-9661-50C303198F7F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6EEA-1432-42C0-9003-699F3E89C38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54A8-5823-426B-9661-50C303198F7F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6EEA-1432-42C0-9003-699F3E89C38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54A8-5823-426B-9661-50C303198F7F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6EEA-1432-42C0-9003-699F3E89C38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54A8-5823-426B-9661-50C303198F7F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6EEA-1432-42C0-9003-699F3E89C38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54A8-5823-426B-9661-50C303198F7F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6EEA-1432-42C0-9003-699F3E89C38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54A8-5823-426B-9661-50C303198F7F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6EEA-1432-42C0-9003-699F3E89C38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A54A8-5823-426B-9661-50C303198F7F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C6EEA-1432-42C0-9003-699F3E89C38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dirty="0" smtClean="0"/>
              <a:t>احذف هذا الجزء المحدد باللون الأحمر من الشريحة فقط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يحذف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Office PowerPoint</Application>
  <PresentationFormat>عرض على الشاشة (3:4)‏</PresentationFormat>
  <Paragraphs>2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احذف هذا الجزء المحدد باللون الأحمر من الشريحة فقط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احذف هذا الجزء المحدد باللون الأحمر من الشريحة فقط</dc:title>
  <dc:creator>Nasser</dc:creator>
  <cp:lastModifiedBy>user</cp:lastModifiedBy>
  <cp:revision>2</cp:revision>
  <dcterms:created xsi:type="dcterms:W3CDTF">2011-12-19T04:44:33Z</dcterms:created>
  <dcterms:modified xsi:type="dcterms:W3CDTF">2006-02-22T03:32:17Z</dcterms:modified>
</cp:coreProperties>
</file>