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A03F-33B0-4209-9A94-94BF5FC7125D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BA99-E08D-4A70-8F87-EF254E48E47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</a:t>
            </a:r>
            <a:r>
              <a:rPr lang="ar-SA" dirty="0" smtClean="0"/>
              <a:t>، </a:t>
            </a:r>
            <a:r>
              <a:rPr lang="ar-SA" dirty="0" smtClean="0"/>
              <a:t>يوجد نص </a:t>
            </a:r>
            <a:r>
              <a:rPr lang="ar-SA" dirty="0" smtClean="0"/>
              <a:t>”لا إله إلا الله“ </a:t>
            </a:r>
            <a:r>
              <a:rPr lang="ar-SA" dirty="0" smtClean="0"/>
              <a:t>وقد أضيف له تأثير، قم بإضافة صوت مصاحب لهذا التأثير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لا إله إلا الله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الثالثة، يوجد نص ”لا إله إلا الله“ وقد أضيف له تأثير، قم بإضافة صوت مصاحب لهذا التأثير</vt:lpstr>
      <vt:lpstr>الشريحة 2</vt:lpstr>
      <vt:lpstr>لا إله إلا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Nasser</dc:creator>
  <cp:lastModifiedBy>user</cp:lastModifiedBy>
  <cp:revision>4</cp:revision>
  <dcterms:created xsi:type="dcterms:W3CDTF">2011-12-19T06:27:39Z</dcterms:created>
  <dcterms:modified xsi:type="dcterms:W3CDTF">2006-02-22T03:20:47Z</dcterms:modified>
</cp:coreProperties>
</file>