
<file path=[Content_Types].xml><?xml version="1.0" encoding="utf-8"?>
<Types xmlns="http://schemas.openxmlformats.org/package/2006/content-types">
  <Override PartName="/ppt/diagrams/data17.xml" ContentType="application/vnd.openxmlformats-officedocument.drawingml.diagramData+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diagrams/quickStyle17.xml" ContentType="application/vnd.openxmlformats-officedocument.drawingml.diagramStyle+xml"/>
  <Override PartName="/ppt/diagrams/data20.xml" ContentType="application/vnd.openxmlformats-officedocument.drawingml.diagramData+xml"/>
  <Override PartName="/ppt/slides/slide10.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quickStyle13.xml" ContentType="application/vnd.openxmlformats-officedocument.drawingml.diagramStyle+xml"/>
  <Override PartName="/ppt/diagrams/layout15.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layout13.xml" ContentType="application/vnd.openxmlformats-officedocument.drawingml.diagramLayout+xml"/>
  <Override PartName="/ppt/diagrams/colors18.xml" ContentType="application/vnd.openxmlformats-officedocument.drawingml.diagramColors+xml"/>
  <Override PartName="/ppt/diagrams/quickStyle20.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diagrams/colors14.xml" ContentType="application/vnd.openxmlformats-officedocument.drawingml.diagramColors+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diagrams/data16.xml" ContentType="application/vnd.openxmlformats-officedocument.drawingml.diagramData+xml"/>
  <Override PartName="/ppt/diagrams/layout20.xml" ContentType="application/vnd.openxmlformats-officedocument.drawingml.diagram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diagrams/colors21.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21.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ppt/diagrams/quickStyle16.xml" ContentType="application/vnd.openxmlformats-officedocument.drawingml.diagramStyle+xml"/>
  <Override PartName="/ppt/diagrams/quickStyle18.xml" ContentType="application/vnd.openxmlformats-officedocument.drawingml.diagramStyle+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layout18.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Default Extension="gif" ContentType="image/gif"/>
  <Override PartName="/ppt/diagrams/layout16.xml" ContentType="application/vnd.openxmlformats-officedocument.drawingml.diagramLayout+xml"/>
  <Override PartName="/ppt/diagrams/colors1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layout14.xml" ContentType="application/vnd.openxmlformats-officedocument.drawingml.diagramLayout+xml"/>
  <Override PartName="/ppt/diagrams/colors17.xml" ContentType="application/vnd.openxmlformats-officedocument.drawingml.diagramColors+xml"/>
  <Override PartName="/ppt/diagrams/quickStyle21.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diagrams/colors20.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diagrams/quickStyle19.xml" ContentType="application/vnd.openxmlformats-officedocument.drawingml.diagramStyle+xml"/>
  <Default Extension="rels" ContentType="application/vnd.openxmlformats-package.relationships+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layout19.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4.xml.rels><?xml version="1.0" encoding="UTF-8" standalone="yes"?>
<Relationships xmlns="http://schemas.openxmlformats.org/package/2006/relationships"><Relationship Id="rId1" Type="http://schemas.openxmlformats.org/officeDocument/2006/relationships/image" Target="../media/image3.gif"/></Relationships>
</file>

<file path=ppt/diagrams/_rels/data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6B37B1-7DD7-4EBD-B9F4-33AE6F8AABAB}" type="doc">
      <dgm:prSet loTypeId="urn:microsoft.com/office/officeart/2005/8/layout/orgChart1" loCatId="hierarchy" qsTypeId="urn:microsoft.com/office/officeart/2005/8/quickstyle/simple1" qsCatId="simple" csTypeId="urn:microsoft.com/office/officeart/2005/8/colors/accent1_2" csCatId="accent1" phldr="0"/>
      <dgm:spPr/>
      <dgm:t>
        <a:bodyPr/>
        <a:lstStyle/>
        <a:p>
          <a:pPr rtl="1"/>
          <a:endParaRPr lang="ar-SA"/>
        </a:p>
      </dgm:t>
    </dgm:pt>
    <dgm:pt modelId="{FE05A6FB-0F2B-47B8-AA6D-40D3191C0982}">
      <dgm:prSet phldrT="[نص]" phldr="1"/>
      <dgm:spPr/>
      <dgm:t>
        <a:bodyPr/>
        <a:lstStyle/>
        <a:p>
          <a:pPr rtl="1"/>
          <a:endParaRPr lang="ar-SA"/>
        </a:p>
      </dgm:t>
    </dgm:pt>
    <dgm:pt modelId="{5ECE269C-9535-48EB-9DD6-3B4F0B93BE79}" type="parTrans" cxnId="{563C4FF0-C16E-4B3E-BDBF-02BEA0FD7FA0}">
      <dgm:prSet/>
      <dgm:spPr/>
      <dgm:t>
        <a:bodyPr/>
        <a:lstStyle/>
        <a:p>
          <a:pPr rtl="1"/>
          <a:endParaRPr lang="ar-SA"/>
        </a:p>
      </dgm:t>
    </dgm:pt>
    <dgm:pt modelId="{6BF04022-61C7-45B8-8A99-D9A84C5DCD34}" type="sibTrans" cxnId="{563C4FF0-C16E-4B3E-BDBF-02BEA0FD7FA0}">
      <dgm:prSet/>
      <dgm:spPr/>
      <dgm:t>
        <a:bodyPr/>
        <a:lstStyle/>
        <a:p>
          <a:pPr rtl="1"/>
          <a:endParaRPr lang="ar-SA"/>
        </a:p>
      </dgm:t>
    </dgm:pt>
    <dgm:pt modelId="{A3F297A4-0CD2-4CA8-91E1-6807A552C492}" type="asst">
      <dgm:prSet phldrT="[نص]" phldr="1"/>
      <dgm:spPr/>
      <dgm:t>
        <a:bodyPr/>
        <a:lstStyle/>
        <a:p>
          <a:pPr rtl="1"/>
          <a:endParaRPr lang="ar-SA"/>
        </a:p>
      </dgm:t>
    </dgm:pt>
    <dgm:pt modelId="{82673E0E-02BF-4AD0-9F18-B051785537AB}" type="parTrans" cxnId="{2018E87D-EC84-4708-B725-3FC0A82CCBCC}">
      <dgm:prSet/>
      <dgm:spPr/>
      <dgm:t>
        <a:bodyPr/>
        <a:lstStyle/>
        <a:p>
          <a:pPr rtl="1"/>
          <a:endParaRPr lang="ar-SA"/>
        </a:p>
      </dgm:t>
    </dgm:pt>
    <dgm:pt modelId="{A47DCC01-354C-4355-ABFC-2AA7DD0C7278}" type="sibTrans" cxnId="{2018E87D-EC84-4708-B725-3FC0A82CCBCC}">
      <dgm:prSet/>
      <dgm:spPr/>
      <dgm:t>
        <a:bodyPr/>
        <a:lstStyle/>
        <a:p>
          <a:pPr rtl="1"/>
          <a:endParaRPr lang="ar-SA"/>
        </a:p>
      </dgm:t>
    </dgm:pt>
    <dgm:pt modelId="{2D7F751E-C429-44F1-9AC8-90BA12CE5411}">
      <dgm:prSet phldrT="[نص]" phldr="1"/>
      <dgm:spPr/>
      <dgm:t>
        <a:bodyPr/>
        <a:lstStyle/>
        <a:p>
          <a:pPr rtl="1"/>
          <a:endParaRPr lang="ar-SA"/>
        </a:p>
      </dgm:t>
    </dgm:pt>
    <dgm:pt modelId="{24FCDF37-1B5A-4E0E-9F3A-0B3EF4FB8754}" type="parTrans" cxnId="{FFA9E337-D219-4A41-8041-0998E2FF7BD3}">
      <dgm:prSet/>
      <dgm:spPr/>
      <dgm:t>
        <a:bodyPr/>
        <a:lstStyle/>
        <a:p>
          <a:pPr rtl="1"/>
          <a:endParaRPr lang="ar-SA"/>
        </a:p>
      </dgm:t>
    </dgm:pt>
    <dgm:pt modelId="{36292F93-04DE-4B9E-BC22-C80AC5F6F6C8}" type="sibTrans" cxnId="{FFA9E337-D219-4A41-8041-0998E2FF7BD3}">
      <dgm:prSet/>
      <dgm:spPr/>
      <dgm:t>
        <a:bodyPr/>
        <a:lstStyle/>
        <a:p>
          <a:pPr rtl="1"/>
          <a:endParaRPr lang="ar-SA"/>
        </a:p>
      </dgm:t>
    </dgm:pt>
    <dgm:pt modelId="{05C6E3D6-E991-4C2B-BF5B-8704B11B32E6}">
      <dgm:prSet phldrT="[نص]" phldr="1"/>
      <dgm:spPr/>
      <dgm:t>
        <a:bodyPr/>
        <a:lstStyle/>
        <a:p>
          <a:pPr rtl="1"/>
          <a:endParaRPr lang="ar-SA"/>
        </a:p>
      </dgm:t>
    </dgm:pt>
    <dgm:pt modelId="{5DC884D3-0F09-43E6-A95E-F3DC8F495658}" type="parTrans" cxnId="{2367F4D9-408E-43E4-911C-4DFA9C63B8EA}">
      <dgm:prSet/>
      <dgm:spPr/>
      <dgm:t>
        <a:bodyPr/>
        <a:lstStyle/>
        <a:p>
          <a:pPr rtl="1"/>
          <a:endParaRPr lang="ar-SA"/>
        </a:p>
      </dgm:t>
    </dgm:pt>
    <dgm:pt modelId="{F54800D5-3AB0-4BB5-93B1-46A8224FE3C5}" type="sibTrans" cxnId="{2367F4D9-408E-43E4-911C-4DFA9C63B8EA}">
      <dgm:prSet/>
      <dgm:spPr/>
      <dgm:t>
        <a:bodyPr/>
        <a:lstStyle/>
        <a:p>
          <a:pPr rtl="1"/>
          <a:endParaRPr lang="ar-SA"/>
        </a:p>
      </dgm:t>
    </dgm:pt>
    <dgm:pt modelId="{87BD605F-3DDE-45E1-A2CF-34AEE563A800}">
      <dgm:prSet phldrT="[نص]" phldr="1"/>
      <dgm:spPr/>
      <dgm:t>
        <a:bodyPr/>
        <a:lstStyle/>
        <a:p>
          <a:pPr rtl="1"/>
          <a:endParaRPr lang="ar-SA"/>
        </a:p>
      </dgm:t>
    </dgm:pt>
    <dgm:pt modelId="{80E5BB03-B2EE-44F7-B478-9775B71195F8}" type="parTrans" cxnId="{EC31E939-00A2-46AF-B434-F47A28D547D1}">
      <dgm:prSet/>
      <dgm:spPr/>
      <dgm:t>
        <a:bodyPr/>
        <a:lstStyle/>
        <a:p>
          <a:pPr rtl="1"/>
          <a:endParaRPr lang="ar-SA"/>
        </a:p>
      </dgm:t>
    </dgm:pt>
    <dgm:pt modelId="{F64FBAEE-2677-4B4F-B207-4A50F1736ECC}" type="sibTrans" cxnId="{EC31E939-00A2-46AF-B434-F47A28D547D1}">
      <dgm:prSet/>
      <dgm:spPr/>
      <dgm:t>
        <a:bodyPr/>
        <a:lstStyle/>
        <a:p>
          <a:pPr rtl="1"/>
          <a:endParaRPr lang="ar-SA"/>
        </a:p>
      </dgm:t>
    </dgm:pt>
    <dgm:pt modelId="{30CF9ADC-9025-49F7-A8B0-2DB3CC776BFF}" type="pres">
      <dgm:prSet presAssocID="{716B37B1-7DD7-4EBD-B9F4-33AE6F8AABAB}" presName="hierChild1" presStyleCnt="0">
        <dgm:presLayoutVars>
          <dgm:orgChart val="1"/>
          <dgm:chPref val="1"/>
          <dgm:dir/>
          <dgm:animOne val="branch"/>
          <dgm:animLvl val="lvl"/>
          <dgm:resizeHandles/>
        </dgm:presLayoutVars>
      </dgm:prSet>
      <dgm:spPr/>
      <dgm:t>
        <a:bodyPr/>
        <a:lstStyle/>
        <a:p>
          <a:pPr rtl="1"/>
          <a:endParaRPr lang="ar-SA"/>
        </a:p>
      </dgm:t>
    </dgm:pt>
    <dgm:pt modelId="{D007F0D4-CFB1-4D97-AE24-B037B5E71898}" type="pres">
      <dgm:prSet presAssocID="{FE05A6FB-0F2B-47B8-AA6D-40D3191C0982}" presName="hierRoot1" presStyleCnt="0">
        <dgm:presLayoutVars>
          <dgm:hierBranch val="init"/>
        </dgm:presLayoutVars>
      </dgm:prSet>
      <dgm:spPr/>
    </dgm:pt>
    <dgm:pt modelId="{2EAEE715-ACA5-4EC0-A64B-3C7D5CD1F6CF}" type="pres">
      <dgm:prSet presAssocID="{FE05A6FB-0F2B-47B8-AA6D-40D3191C0982}" presName="rootComposite1" presStyleCnt="0"/>
      <dgm:spPr/>
    </dgm:pt>
    <dgm:pt modelId="{0FF2425C-8598-4BEE-AD13-6246580F2078}" type="pres">
      <dgm:prSet presAssocID="{FE05A6FB-0F2B-47B8-AA6D-40D3191C0982}" presName="rootText1" presStyleLbl="node0" presStyleIdx="0" presStyleCnt="1">
        <dgm:presLayoutVars>
          <dgm:chPref val="3"/>
        </dgm:presLayoutVars>
      </dgm:prSet>
      <dgm:spPr/>
      <dgm:t>
        <a:bodyPr/>
        <a:lstStyle/>
        <a:p>
          <a:pPr rtl="1"/>
          <a:endParaRPr lang="ar-SA"/>
        </a:p>
      </dgm:t>
    </dgm:pt>
    <dgm:pt modelId="{7FF4617C-0D76-4861-83CC-390C37BCE362}" type="pres">
      <dgm:prSet presAssocID="{FE05A6FB-0F2B-47B8-AA6D-40D3191C0982}" presName="rootConnector1" presStyleLbl="node1" presStyleIdx="0" presStyleCnt="0"/>
      <dgm:spPr/>
      <dgm:t>
        <a:bodyPr/>
        <a:lstStyle/>
        <a:p>
          <a:pPr rtl="1"/>
          <a:endParaRPr lang="ar-SA"/>
        </a:p>
      </dgm:t>
    </dgm:pt>
    <dgm:pt modelId="{5039FDFB-DF25-4B21-984B-0894C81E2949}" type="pres">
      <dgm:prSet presAssocID="{FE05A6FB-0F2B-47B8-AA6D-40D3191C0982}" presName="hierChild2" presStyleCnt="0"/>
      <dgm:spPr/>
    </dgm:pt>
    <dgm:pt modelId="{24086167-9780-420E-B41B-3694AF80834F}" type="pres">
      <dgm:prSet presAssocID="{24FCDF37-1B5A-4E0E-9F3A-0B3EF4FB8754}" presName="Name37" presStyleLbl="parChTrans1D2" presStyleIdx="0" presStyleCnt="4"/>
      <dgm:spPr/>
      <dgm:t>
        <a:bodyPr/>
        <a:lstStyle/>
        <a:p>
          <a:pPr rtl="1"/>
          <a:endParaRPr lang="ar-SA"/>
        </a:p>
      </dgm:t>
    </dgm:pt>
    <dgm:pt modelId="{753BB9CC-06C2-4D20-B52E-AB50C25E9FD2}" type="pres">
      <dgm:prSet presAssocID="{2D7F751E-C429-44F1-9AC8-90BA12CE5411}" presName="hierRoot2" presStyleCnt="0">
        <dgm:presLayoutVars>
          <dgm:hierBranch val="init"/>
        </dgm:presLayoutVars>
      </dgm:prSet>
      <dgm:spPr/>
    </dgm:pt>
    <dgm:pt modelId="{F5FBC8A5-7AE2-458F-8D70-73949D99CE85}" type="pres">
      <dgm:prSet presAssocID="{2D7F751E-C429-44F1-9AC8-90BA12CE5411}" presName="rootComposite" presStyleCnt="0"/>
      <dgm:spPr/>
    </dgm:pt>
    <dgm:pt modelId="{C15BB0AE-B231-4759-B432-A4F65122E867}" type="pres">
      <dgm:prSet presAssocID="{2D7F751E-C429-44F1-9AC8-90BA12CE5411}" presName="rootText" presStyleLbl="node2" presStyleIdx="0" presStyleCnt="3">
        <dgm:presLayoutVars>
          <dgm:chPref val="3"/>
        </dgm:presLayoutVars>
      </dgm:prSet>
      <dgm:spPr/>
      <dgm:t>
        <a:bodyPr/>
        <a:lstStyle/>
        <a:p>
          <a:pPr rtl="1"/>
          <a:endParaRPr lang="ar-SA"/>
        </a:p>
      </dgm:t>
    </dgm:pt>
    <dgm:pt modelId="{F80D9D1C-972C-4074-933D-5CCEAA914DC0}" type="pres">
      <dgm:prSet presAssocID="{2D7F751E-C429-44F1-9AC8-90BA12CE5411}" presName="rootConnector" presStyleLbl="node2" presStyleIdx="0" presStyleCnt="3"/>
      <dgm:spPr/>
      <dgm:t>
        <a:bodyPr/>
        <a:lstStyle/>
        <a:p>
          <a:pPr rtl="1"/>
          <a:endParaRPr lang="ar-SA"/>
        </a:p>
      </dgm:t>
    </dgm:pt>
    <dgm:pt modelId="{BDABB148-332A-4E7E-A83A-A2A83340E49B}" type="pres">
      <dgm:prSet presAssocID="{2D7F751E-C429-44F1-9AC8-90BA12CE5411}" presName="hierChild4" presStyleCnt="0"/>
      <dgm:spPr/>
    </dgm:pt>
    <dgm:pt modelId="{EA9E17B8-29A8-4A99-813E-35D7E1E4CC81}" type="pres">
      <dgm:prSet presAssocID="{2D7F751E-C429-44F1-9AC8-90BA12CE5411}" presName="hierChild5" presStyleCnt="0"/>
      <dgm:spPr/>
    </dgm:pt>
    <dgm:pt modelId="{170EBC9E-5909-49B3-9F29-990628699801}" type="pres">
      <dgm:prSet presAssocID="{5DC884D3-0F09-43E6-A95E-F3DC8F495658}" presName="Name37" presStyleLbl="parChTrans1D2" presStyleIdx="1" presStyleCnt="4"/>
      <dgm:spPr/>
      <dgm:t>
        <a:bodyPr/>
        <a:lstStyle/>
        <a:p>
          <a:pPr rtl="1"/>
          <a:endParaRPr lang="ar-SA"/>
        </a:p>
      </dgm:t>
    </dgm:pt>
    <dgm:pt modelId="{6D07EEF3-A9CF-4040-A48B-D4883F8A8118}" type="pres">
      <dgm:prSet presAssocID="{05C6E3D6-E991-4C2B-BF5B-8704B11B32E6}" presName="hierRoot2" presStyleCnt="0">
        <dgm:presLayoutVars>
          <dgm:hierBranch val="init"/>
        </dgm:presLayoutVars>
      </dgm:prSet>
      <dgm:spPr/>
    </dgm:pt>
    <dgm:pt modelId="{D458987F-F688-488D-9E82-B1CAE9FDD4B4}" type="pres">
      <dgm:prSet presAssocID="{05C6E3D6-E991-4C2B-BF5B-8704B11B32E6}" presName="rootComposite" presStyleCnt="0"/>
      <dgm:spPr/>
    </dgm:pt>
    <dgm:pt modelId="{B9B0AAFD-DE78-47E2-AF8F-C9C7554E0F64}" type="pres">
      <dgm:prSet presAssocID="{05C6E3D6-E991-4C2B-BF5B-8704B11B32E6}" presName="rootText" presStyleLbl="node2" presStyleIdx="1" presStyleCnt="3">
        <dgm:presLayoutVars>
          <dgm:chPref val="3"/>
        </dgm:presLayoutVars>
      </dgm:prSet>
      <dgm:spPr/>
      <dgm:t>
        <a:bodyPr/>
        <a:lstStyle/>
        <a:p>
          <a:pPr rtl="1"/>
          <a:endParaRPr lang="ar-SA"/>
        </a:p>
      </dgm:t>
    </dgm:pt>
    <dgm:pt modelId="{CA9061F8-F2FE-4FB3-9D51-43E42A661610}" type="pres">
      <dgm:prSet presAssocID="{05C6E3D6-E991-4C2B-BF5B-8704B11B32E6}" presName="rootConnector" presStyleLbl="node2" presStyleIdx="1" presStyleCnt="3"/>
      <dgm:spPr/>
      <dgm:t>
        <a:bodyPr/>
        <a:lstStyle/>
        <a:p>
          <a:pPr rtl="1"/>
          <a:endParaRPr lang="ar-SA"/>
        </a:p>
      </dgm:t>
    </dgm:pt>
    <dgm:pt modelId="{EAAE75B9-CF5A-4B23-8C6B-0A6CC4C449CC}" type="pres">
      <dgm:prSet presAssocID="{05C6E3D6-E991-4C2B-BF5B-8704B11B32E6}" presName="hierChild4" presStyleCnt="0"/>
      <dgm:spPr/>
    </dgm:pt>
    <dgm:pt modelId="{199BC509-F004-416F-8F71-60A6F4136FBB}" type="pres">
      <dgm:prSet presAssocID="{05C6E3D6-E991-4C2B-BF5B-8704B11B32E6}" presName="hierChild5" presStyleCnt="0"/>
      <dgm:spPr/>
    </dgm:pt>
    <dgm:pt modelId="{121CE876-0187-4265-ACB1-DF9A691BB4EF}" type="pres">
      <dgm:prSet presAssocID="{80E5BB03-B2EE-44F7-B478-9775B71195F8}" presName="Name37" presStyleLbl="parChTrans1D2" presStyleIdx="2" presStyleCnt="4"/>
      <dgm:spPr/>
      <dgm:t>
        <a:bodyPr/>
        <a:lstStyle/>
        <a:p>
          <a:pPr rtl="1"/>
          <a:endParaRPr lang="ar-SA"/>
        </a:p>
      </dgm:t>
    </dgm:pt>
    <dgm:pt modelId="{C31312F0-3DD6-4CFF-A8F6-15A95C93DD51}" type="pres">
      <dgm:prSet presAssocID="{87BD605F-3DDE-45E1-A2CF-34AEE563A800}" presName="hierRoot2" presStyleCnt="0">
        <dgm:presLayoutVars>
          <dgm:hierBranch val="init"/>
        </dgm:presLayoutVars>
      </dgm:prSet>
      <dgm:spPr/>
    </dgm:pt>
    <dgm:pt modelId="{9FAD5DED-C06C-405D-A0D1-BD63F37526FC}" type="pres">
      <dgm:prSet presAssocID="{87BD605F-3DDE-45E1-A2CF-34AEE563A800}" presName="rootComposite" presStyleCnt="0"/>
      <dgm:spPr/>
    </dgm:pt>
    <dgm:pt modelId="{8EEC03E8-C375-4927-BB6E-CCF419CCA439}" type="pres">
      <dgm:prSet presAssocID="{87BD605F-3DDE-45E1-A2CF-34AEE563A800}" presName="rootText" presStyleLbl="node2" presStyleIdx="2" presStyleCnt="3">
        <dgm:presLayoutVars>
          <dgm:chPref val="3"/>
        </dgm:presLayoutVars>
      </dgm:prSet>
      <dgm:spPr/>
      <dgm:t>
        <a:bodyPr/>
        <a:lstStyle/>
        <a:p>
          <a:pPr rtl="1"/>
          <a:endParaRPr lang="ar-SA"/>
        </a:p>
      </dgm:t>
    </dgm:pt>
    <dgm:pt modelId="{A7D42B60-BAA7-4547-801D-AFDC0F9C71DA}" type="pres">
      <dgm:prSet presAssocID="{87BD605F-3DDE-45E1-A2CF-34AEE563A800}" presName="rootConnector" presStyleLbl="node2" presStyleIdx="2" presStyleCnt="3"/>
      <dgm:spPr/>
      <dgm:t>
        <a:bodyPr/>
        <a:lstStyle/>
        <a:p>
          <a:pPr rtl="1"/>
          <a:endParaRPr lang="ar-SA"/>
        </a:p>
      </dgm:t>
    </dgm:pt>
    <dgm:pt modelId="{6674B12E-9D13-4745-A518-431199AF5AA2}" type="pres">
      <dgm:prSet presAssocID="{87BD605F-3DDE-45E1-A2CF-34AEE563A800}" presName="hierChild4" presStyleCnt="0"/>
      <dgm:spPr/>
    </dgm:pt>
    <dgm:pt modelId="{7C9B2822-7C29-4523-AA0A-1AB6F30A82B3}" type="pres">
      <dgm:prSet presAssocID="{87BD605F-3DDE-45E1-A2CF-34AEE563A800}" presName="hierChild5" presStyleCnt="0"/>
      <dgm:spPr/>
    </dgm:pt>
    <dgm:pt modelId="{292BC80C-9033-4DC3-AFF2-BD20B9DD1AC3}" type="pres">
      <dgm:prSet presAssocID="{FE05A6FB-0F2B-47B8-AA6D-40D3191C0982}" presName="hierChild3" presStyleCnt="0"/>
      <dgm:spPr/>
    </dgm:pt>
    <dgm:pt modelId="{E62826E0-E50F-47C8-A7AB-B558D8661F34}" type="pres">
      <dgm:prSet presAssocID="{82673E0E-02BF-4AD0-9F18-B051785537AB}" presName="Name111" presStyleLbl="parChTrans1D2" presStyleIdx="3" presStyleCnt="4"/>
      <dgm:spPr/>
      <dgm:t>
        <a:bodyPr/>
        <a:lstStyle/>
        <a:p>
          <a:pPr rtl="1"/>
          <a:endParaRPr lang="ar-SA"/>
        </a:p>
      </dgm:t>
    </dgm:pt>
    <dgm:pt modelId="{E808C48C-8F49-4972-898A-3E756F6EAB98}" type="pres">
      <dgm:prSet presAssocID="{A3F297A4-0CD2-4CA8-91E1-6807A552C492}" presName="hierRoot3" presStyleCnt="0">
        <dgm:presLayoutVars>
          <dgm:hierBranch val="init"/>
        </dgm:presLayoutVars>
      </dgm:prSet>
      <dgm:spPr/>
    </dgm:pt>
    <dgm:pt modelId="{1F61D793-5092-4536-B860-5DA802927245}" type="pres">
      <dgm:prSet presAssocID="{A3F297A4-0CD2-4CA8-91E1-6807A552C492}" presName="rootComposite3" presStyleCnt="0"/>
      <dgm:spPr/>
    </dgm:pt>
    <dgm:pt modelId="{477022FF-9738-492D-AC68-8E05FC1E9C60}" type="pres">
      <dgm:prSet presAssocID="{A3F297A4-0CD2-4CA8-91E1-6807A552C492}" presName="rootText3" presStyleLbl="asst1" presStyleIdx="0" presStyleCnt="1">
        <dgm:presLayoutVars>
          <dgm:chPref val="3"/>
        </dgm:presLayoutVars>
      </dgm:prSet>
      <dgm:spPr/>
      <dgm:t>
        <a:bodyPr/>
        <a:lstStyle/>
        <a:p>
          <a:pPr rtl="1"/>
          <a:endParaRPr lang="ar-SA"/>
        </a:p>
      </dgm:t>
    </dgm:pt>
    <dgm:pt modelId="{B5B57B84-C70D-4642-957A-BAF8154EB4F2}" type="pres">
      <dgm:prSet presAssocID="{A3F297A4-0CD2-4CA8-91E1-6807A552C492}" presName="rootConnector3" presStyleLbl="asst1" presStyleIdx="0" presStyleCnt="1"/>
      <dgm:spPr/>
      <dgm:t>
        <a:bodyPr/>
        <a:lstStyle/>
        <a:p>
          <a:pPr rtl="1"/>
          <a:endParaRPr lang="ar-SA"/>
        </a:p>
      </dgm:t>
    </dgm:pt>
    <dgm:pt modelId="{5635F6DC-FBE5-4717-9BB1-F4BD217FE02D}" type="pres">
      <dgm:prSet presAssocID="{A3F297A4-0CD2-4CA8-91E1-6807A552C492}" presName="hierChild6" presStyleCnt="0"/>
      <dgm:spPr/>
    </dgm:pt>
    <dgm:pt modelId="{6A443801-B998-4AC6-A91B-6F993E1B03E6}" type="pres">
      <dgm:prSet presAssocID="{A3F297A4-0CD2-4CA8-91E1-6807A552C492}" presName="hierChild7" presStyleCnt="0"/>
      <dgm:spPr/>
    </dgm:pt>
  </dgm:ptLst>
  <dgm:cxnLst>
    <dgm:cxn modelId="{63B990F9-E385-4A50-8A00-C3BF57F38FCD}" type="presOf" srcId="{716B37B1-7DD7-4EBD-B9F4-33AE6F8AABAB}" destId="{30CF9ADC-9025-49F7-A8B0-2DB3CC776BFF}" srcOrd="0" destOrd="0" presId="urn:microsoft.com/office/officeart/2005/8/layout/orgChart1"/>
    <dgm:cxn modelId="{EF441B08-A9CF-4B4B-A717-476F632E608D}" type="presOf" srcId="{82673E0E-02BF-4AD0-9F18-B051785537AB}" destId="{E62826E0-E50F-47C8-A7AB-B558D8661F34}" srcOrd="0" destOrd="0" presId="urn:microsoft.com/office/officeart/2005/8/layout/orgChart1"/>
    <dgm:cxn modelId="{8D990AA4-41DF-45F3-8F8C-714BBA2C93C8}" type="presOf" srcId="{05C6E3D6-E991-4C2B-BF5B-8704B11B32E6}" destId="{CA9061F8-F2FE-4FB3-9D51-43E42A661610}" srcOrd="1" destOrd="0" presId="urn:microsoft.com/office/officeart/2005/8/layout/orgChart1"/>
    <dgm:cxn modelId="{A101B432-989A-4CE5-9CEC-31C789863A4D}" type="presOf" srcId="{A3F297A4-0CD2-4CA8-91E1-6807A552C492}" destId="{477022FF-9738-492D-AC68-8E05FC1E9C60}" srcOrd="0" destOrd="0" presId="urn:microsoft.com/office/officeart/2005/8/layout/orgChart1"/>
    <dgm:cxn modelId="{EC31E939-00A2-46AF-B434-F47A28D547D1}" srcId="{FE05A6FB-0F2B-47B8-AA6D-40D3191C0982}" destId="{87BD605F-3DDE-45E1-A2CF-34AEE563A800}" srcOrd="3" destOrd="0" parTransId="{80E5BB03-B2EE-44F7-B478-9775B71195F8}" sibTransId="{F64FBAEE-2677-4B4F-B207-4A50F1736ECC}"/>
    <dgm:cxn modelId="{5716061A-569F-439C-A3BB-3D78A9114720}" type="presOf" srcId="{5DC884D3-0F09-43E6-A95E-F3DC8F495658}" destId="{170EBC9E-5909-49B3-9F29-990628699801}" srcOrd="0" destOrd="0" presId="urn:microsoft.com/office/officeart/2005/8/layout/orgChart1"/>
    <dgm:cxn modelId="{037A18C3-AE8D-4C56-92BD-BC0E07763B8B}" type="presOf" srcId="{FE05A6FB-0F2B-47B8-AA6D-40D3191C0982}" destId="{7FF4617C-0D76-4861-83CC-390C37BCE362}" srcOrd="1" destOrd="0" presId="urn:microsoft.com/office/officeart/2005/8/layout/orgChart1"/>
    <dgm:cxn modelId="{987B282F-4D99-49D8-AB21-097F4413E36C}" type="presOf" srcId="{05C6E3D6-E991-4C2B-BF5B-8704B11B32E6}" destId="{B9B0AAFD-DE78-47E2-AF8F-C9C7554E0F64}" srcOrd="0" destOrd="0" presId="urn:microsoft.com/office/officeart/2005/8/layout/orgChart1"/>
    <dgm:cxn modelId="{35B741FD-1B54-4AA2-8857-82BC98C057FD}" type="presOf" srcId="{A3F297A4-0CD2-4CA8-91E1-6807A552C492}" destId="{B5B57B84-C70D-4642-957A-BAF8154EB4F2}" srcOrd="1" destOrd="0" presId="urn:microsoft.com/office/officeart/2005/8/layout/orgChart1"/>
    <dgm:cxn modelId="{D1967532-0376-4484-AAD5-99A8572AF827}" type="presOf" srcId="{87BD605F-3DDE-45E1-A2CF-34AEE563A800}" destId="{A7D42B60-BAA7-4547-801D-AFDC0F9C71DA}" srcOrd="1" destOrd="0" presId="urn:microsoft.com/office/officeart/2005/8/layout/orgChart1"/>
    <dgm:cxn modelId="{2018E87D-EC84-4708-B725-3FC0A82CCBCC}" srcId="{FE05A6FB-0F2B-47B8-AA6D-40D3191C0982}" destId="{A3F297A4-0CD2-4CA8-91E1-6807A552C492}" srcOrd="0" destOrd="0" parTransId="{82673E0E-02BF-4AD0-9F18-B051785537AB}" sibTransId="{A47DCC01-354C-4355-ABFC-2AA7DD0C7278}"/>
    <dgm:cxn modelId="{2367F4D9-408E-43E4-911C-4DFA9C63B8EA}" srcId="{FE05A6FB-0F2B-47B8-AA6D-40D3191C0982}" destId="{05C6E3D6-E991-4C2B-BF5B-8704B11B32E6}" srcOrd="2" destOrd="0" parTransId="{5DC884D3-0F09-43E6-A95E-F3DC8F495658}" sibTransId="{F54800D5-3AB0-4BB5-93B1-46A8224FE3C5}"/>
    <dgm:cxn modelId="{793A25E8-3EBE-455D-9D87-8E23B6D83EBF}" type="presOf" srcId="{2D7F751E-C429-44F1-9AC8-90BA12CE5411}" destId="{F80D9D1C-972C-4074-933D-5CCEAA914DC0}" srcOrd="1" destOrd="0" presId="urn:microsoft.com/office/officeart/2005/8/layout/orgChart1"/>
    <dgm:cxn modelId="{CE458907-F891-40D9-AFFC-9A6C16D686E9}" type="presOf" srcId="{2D7F751E-C429-44F1-9AC8-90BA12CE5411}" destId="{C15BB0AE-B231-4759-B432-A4F65122E867}" srcOrd="0" destOrd="0" presId="urn:microsoft.com/office/officeart/2005/8/layout/orgChart1"/>
    <dgm:cxn modelId="{563C4FF0-C16E-4B3E-BDBF-02BEA0FD7FA0}" srcId="{716B37B1-7DD7-4EBD-B9F4-33AE6F8AABAB}" destId="{FE05A6FB-0F2B-47B8-AA6D-40D3191C0982}" srcOrd="0" destOrd="0" parTransId="{5ECE269C-9535-48EB-9DD6-3B4F0B93BE79}" sibTransId="{6BF04022-61C7-45B8-8A99-D9A84C5DCD34}"/>
    <dgm:cxn modelId="{CB615EDD-B02E-4EBD-854A-68B919A9929C}" type="presOf" srcId="{24FCDF37-1B5A-4E0E-9F3A-0B3EF4FB8754}" destId="{24086167-9780-420E-B41B-3694AF80834F}" srcOrd="0" destOrd="0" presId="urn:microsoft.com/office/officeart/2005/8/layout/orgChart1"/>
    <dgm:cxn modelId="{5814C5F6-99AB-4F51-8160-BD9188C4FE94}" type="presOf" srcId="{87BD605F-3DDE-45E1-A2CF-34AEE563A800}" destId="{8EEC03E8-C375-4927-BB6E-CCF419CCA439}" srcOrd="0" destOrd="0" presId="urn:microsoft.com/office/officeart/2005/8/layout/orgChart1"/>
    <dgm:cxn modelId="{BC169E21-927A-4F67-AE6F-F41B390EB79F}" type="presOf" srcId="{FE05A6FB-0F2B-47B8-AA6D-40D3191C0982}" destId="{0FF2425C-8598-4BEE-AD13-6246580F2078}" srcOrd="0" destOrd="0" presId="urn:microsoft.com/office/officeart/2005/8/layout/orgChart1"/>
    <dgm:cxn modelId="{E66F5FD5-E259-49D3-B4B0-7E8B0DDB7A73}" type="presOf" srcId="{80E5BB03-B2EE-44F7-B478-9775B71195F8}" destId="{121CE876-0187-4265-ACB1-DF9A691BB4EF}" srcOrd="0" destOrd="0" presId="urn:microsoft.com/office/officeart/2005/8/layout/orgChart1"/>
    <dgm:cxn modelId="{FFA9E337-D219-4A41-8041-0998E2FF7BD3}" srcId="{FE05A6FB-0F2B-47B8-AA6D-40D3191C0982}" destId="{2D7F751E-C429-44F1-9AC8-90BA12CE5411}" srcOrd="1" destOrd="0" parTransId="{24FCDF37-1B5A-4E0E-9F3A-0B3EF4FB8754}" sibTransId="{36292F93-04DE-4B9E-BC22-C80AC5F6F6C8}"/>
    <dgm:cxn modelId="{931A4863-E4C3-4450-BE6D-4A63F4FE512D}" type="presParOf" srcId="{30CF9ADC-9025-49F7-A8B0-2DB3CC776BFF}" destId="{D007F0D4-CFB1-4D97-AE24-B037B5E71898}" srcOrd="0" destOrd="0" presId="urn:microsoft.com/office/officeart/2005/8/layout/orgChart1"/>
    <dgm:cxn modelId="{7A0B78E6-F575-404C-95C6-6B963CF6FFA9}" type="presParOf" srcId="{D007F0D4-CFB1-4D97-AE24-B037B5E71898}" destId="{2EAEE715-ACA5-4EC0-A64B-3C7D5CD1F6CF}" srcOrd="0" destOrd="0" presId="urn:microsoft.com/office/officeart/2005/8/layout/orgChart1"/>
    <dgm:cxn modelId="{159EF0C2-7C99-4CAE-A6C7-0EBC2D2CFDA0}" type="presParOf" srcId="{2EAEE715-ACA5-4EC0-A64B-3C7D5CD1F6CF}" destId="{0FF2425C-8598-4BEE-AD13-6246580F2078}" srcOrd="0" destOrd="0" presId="urn:microsoft.com/office/officeart/2005/8/layout/orgChart1"/>
    <dgm:cxn modelId="{4C071420-3293-4F0F-ADB6-7C29BDB27ADD}" type="presParOf" srcId="{2EAEE715-ACA5-4EC0-A64B-3C7D5CD1F6CF}" destId="{7FF4617C-0D76-4861-83CC-390C37BCE362}" srcOrd="1" destOrd="0" presId="urn:microsoft.com/office/officeart/2005/8/layout/orgChart1"/>
    <dgm:cxn modelId="{758C2F71-C3FB-4E87-8BC0-CD81CCA28D5C}" type="presParOf" srcId="{D007F0D4-CFB1-4D97-AE24-B037B5E71898}" destId="{5039FDFB-DF25-4B21-984B-0894C81E2949}" srcOrd="1" destOrd="0" presId="urn:microsoft.com/office/officeart/2005/8/layout/orgChart1"/>
    <dgm:cxn modelId="{0405CFD7-809C-44F3-AFA5-6C8BA74FFA67}" type="presParOf" srcId="{5039FDFB-DF25-4B21-984B-0894C81E2949}" destId="{24086167-9780-420E-B41B-3694AF80834F}" srcOrd="0" destOrd="0" presId="urn:microsoft.com/office/officeart/2005/8/layout/orgChart1"/>
    <dgm:cxn modelId="{3418F7E1-E6F7-479E-81DF-BAABB0A0B11E}" type="presParOf" srcId="{5039FDFB-DF25-4B21-984B-0894C81E2949}" destId="{753BB9CC-06C2-4D20-B52E-AB50C25E9FD2}" srcOrd="1" destOrd="0" presId="urn:microsoft.com/office/officeart/2005/8/layout/orgChart1"/>
    <dgm:cxn modelId="{39B57930-824A-4F47-AE92-BA4456884DCC}" type="presParOf" srcId="{753BB9CC-06C2-4D20-B52E-AB50C25E9FD2}" destId="{F5FBC8A5-7AE2-458F-8D70-73949D99CE85}" srcOrd="0" destOrd="0" presId="urn:microsoft.com/office/officeart/2005/8/layout/orgChart1"/>
    <dgm:cxn modelId="{446A8E49-4206-495D-84F9-11F976A586E1}" type="presParOf" srcId="{F5FBC8A5-7AE2-458F-8D70-73949D99CE85}" destId="{C15BB0AE-B231-4759-B432-A4F65122E867}" srcOrd="0" destOrd="0" presId="urn:microsoft.com/office/officeart/2005/8/layout/orgChart1"/>
    <dgm:cxn modelId="{61DF95C7-B38D-4786-BF5A-7CDDCBCC93B2}" type="presParOf" srcId="{F5FBC8A5-7AE2-458F-8D70-73949D99CE85}" destId="{F80D9D1C-972C-4074-933D-5CCEAA914DC0}" srcOrd="1" destOrd="0" presId="urn:microsoft.com/office/officeart/2005/8/layout/orgChart1"/>
    <dgm:cxn modelId="{6B38BFB5-5005-442D-A3F0-8D43AD10B0FD}" type="presParOf" srcId="{753BB9CC-06C2-4D20-B52E-AB50C25E9FD2}" destId="{BDABB148-332A-4E7E-A83A-A2A83340E49B}" srcOrd="1" destOrd="0" presId="urn:microsoft.com/office/officeart/2005/8/layout/orgChart1"/>
    <dgm:cxn modelId="{D7701737-9B89-40E9-AD8B-4C5273AD2D95}" type="presParOf" srcId="{753BB9CC-06C2-4D20-B52E-AB50C25E9FD2}" destId="{EA9E17B8-29A8-4A99-813E-35D7E1E4CC81}" srcOrd="2" destOrd="0" presId="urn:microsoft.com/office/officeart/2005/8/layout/orgChart1"/>
    <dgm:cxn modelId="{495AA62F-8431-4E29-B0A1-F4BFD063FADB}" type="presParOf" srcId="{5039FDFB-DF25-4B21-984B-0894C81E2949}" destId="{170EBC9E-5909-49B3-9F29-990628699801}" srcOrd="2" destOrd="0" presId="urn:microsoft.com/office/officeart/2005/8/layout/orgChart1"/>
    <dgm:cxn modelId="{CBC6BEDC-A6AB-4670-8A7E-E2F2DEF23291}" type="presParOf" srcId="{5039FDFB-DF25-4B21-984B-0894C81E2949}" destId="{6D07EEF3-A9CF-4040-A48B-D4883F8A8118}" srcOrd="3" destOrd="0" presId="urn:microsoft.com/office/officeart/2005/8/layout/orgChart1"/>
    <dgm:cxn modelId="{D73B9C82-6176-4142-99DF-88FF3FC1B0DE}" type="presParOf" srcId="{6D07EEF3-A9CF-4040-A48B-D4883F8A8118}" destId="{D458987F-F688-488D-9E82-B1CAE9FDD4B4}" srcOrd="0" destOrd="0" presId="urn:microsoft.com/office/officeart/2005/8/layout/orgChart1"/>
    <dgm:cxn modelId="{E08B6059-3B46-4CAA-A64E-A3CE0478032B}" type="presParOf" srcId="{D458987F-F688-488D-9E82-B1CAE9FDD4B4}" destId="{B9B0AAFD-DE78-47E2-AF8F-C9C7554E0F64}" srcOrd="0" destOrd="0" presId="urn:microsoft.com/office/officeart/2005/8/layout/orgChart1"/>
    <dgm:cxn modelId="{E5875BF5-BFF5-4619-9D41-A1B120A5EF54}" type="presParOf" srcId="{D458987F-F688-488D-9E82-B1CAE9FDD4B4}" destId="{CA9061F8-F2FE-4FB3-9D51-43E42A661610}" srcOrd="1" destOrd="0" presId="urn:microsoft.com/office/officeart/2005/8/layout/orgChart1"/>
    <dgm:cxn modelId="{44B826E9-30C4-461A-8A9F-6ABD636F5D2C}" type="presParOf" srcId="{6D07EEF3-A9CF-4040-A48B-D4883F8A8118}" destId="{EAAE75B9-CF5A-4B23-8C6B-0A6CC4C449CC}" srcOrd="1" destOrd="0" presId="urn:microsoft.com/office/officeart/2005/8/layout/orgChart1"/>
    <dgm:cxn modelId="{5BCCFCCC-A413-4682-B207-F04C84D22253}" type="presParOf" srcId="{6D07EEF3-A9CF-4040-A48B-D4883F8A8118}" destId="{199BC509-F004-416F-8F71-60A6F4136FBB}" srcOrd="2" destOrd="0" presId="urn:microsoft.com/office/officeart/2005/8/layout/orgChart1"/>
    <dgm:cxn modelId="{7EF4BA74-F11C-4525-8C23-AE4A6DEFF8C5}" type="presParOf" srcId="{5039FDFB-DF25-4B21-984B-0894C81E2949}" destId="{121CE876-0187-4265-ACB1-DF9A691BB4EF}" srcOrd="4" destOrd="0" presId="urn:microsoft.com/office/officeart/2005/8/layout/orgChart1"/>
    <dgm:cxn modelId="{3CCDB569-3F42-4AFD-94A3-909DC4EA9285}" type="presParOf" srcId="{5039FDFB-DF25-4B21-984B-0894C81E2949}" destId="{C31312F0-3DD6-4CFF-A8F6-15A95C93DD51}" srcOrd="5" destOrd="0" presId="urn:microsoft.com/office/officeart/2005/8/layout/orgChart1"/>
    <dgm:cxn modelId="{57D6AEED-D7A6-4323-B639-7290C6D0D6CB}" type="presParOf" srcId="{C31312F0-3DD6-4CFF-A8F6-15A95C93DD51}" destId="{9FAD5DED-C06C-405D-A0D1-BD63F37526FC}" srcOrd="0" destOrd="0" presId="urn:microsoft.com/office/officeart/2005/8/layout/orgChart1"/>
    <dgm:cxn modelId="{DC37FC88-4FBF-4D09-9A2D-5E63CF93E17E}" type="presParOf" srcId="{9FAD5DED-C06C-405D-A0D1-BD63F37526FC}" destId="{8EEC03E8-C375-4927-BB6E-CCF419CCA439}" srcOrd="0" destOrd="0" presId="urn:microsoft.com/office/officeart/2005/8/layout/orgChart1"/>
    <dgm:cxn modelId="{84312712-E812-40FC-863C-295208F1928D}" type="presParOf" srcId="{9FAD5DED-C06C-405D-A0D1-BD63F37526FC}" destId="{A7D42B60-BAA7-4547-801D-AFDC0F9C71DA}" srcOrd="1" destOrd="0" presId="urn:microsoft.com/office/officeart/2005/8/layout/orgChart1"/>
    <dgm:cxn modelId="{6B5F717C-957D-4B7A-B7CE-F12F9169CB10}" type="presParOf" srcId="{C31312F0-3DD6-4CFF-A8F6-15A95C93DD51}" destId="{6674B12E-9D13-4745-A518-431199AF5AA2}" srcOrd="1" destOrd="0" presId="urn:microsoft.com/office/officeart/2005/8/layout/orgChart1"/>
    <dgm:cxn modelId="{7FBB6218-D1E9-499C-B747-A2C1BA2382BB}" type="presParOf" srcId="{C31312F0-3DD6-4CFF-A8F6-15A95C93DD51}" destId="{7C9B2822-7C29-4523-AA0A-1AB6F30A82B3}" srcOrd="2" destOrd="0" presId="urn:microsoft.com/office/officeart/2005/8/layout/orgChart1"/>
    <dgm:cxn modelId="{735926C7-5DDF-4F3B-BCB9-EAE62500BD24}" type="presParOf" srcId="{D007F0D4-CFB1-4D97-AE24-B037B5E71898}" destId="{292BC80C-9033-4DC3-AFF2-BD20B9DD1AC3}" srcOrd="2" destOrd="0" presId="urn:microsoft.com/office/officeart/2005/8/layout/orgChart1"/>
    <dgm:cxn modelId="{5A8274F9-8225-4D09-B4EC-8A3B676C2E62}" type="presParOf" srcId="{292BC80C-9033-4DC3-AFF2-BD20B9DD1AC3}" destId="{E62826E0-E50F-47C8-A7AB-B558D8661F34}" srcOrd="0" destOrd="0" presId="urn:microsoft.com/office/officeart/2005/8/layout/orgChart1"/>
    <dgm:cxn modelId="{B60F9442-7697-47AE-BF9A-10E34D1AEA2F}" type="presParOf" srcId="{292BC80C-9033-4DC3-AFF2-BD20B9DD1AC3}" destId="{E808C48C-8F49-4972-898A-3E756F6EAB98}" srcOrd="1" destOrd="0" presId="urn:microsoft.com/office/officeart/2005/8/layout/orgChart1"/>
    <dgm:cxn modelId="{7504B319-8A73-478F-932F-5A65EBBB3C61}" type="presParOf" srcId="{E808C48C-8F49-4972-898A-3E756F6EAB98}" destId="{1F61D793-5092-4536-B860-5DA802927245}" srcOrd="0" destOrd="0" presId="urn:microsoft.com/office/officeart/2005/8/layout/orgChart1"/>
    <dgm:cxn modelId="{C49F8ECF-308D-4FCB-89AC-D188D74AF6CE}" type="presParOf" srcId="{1F61D793-5092-4536-B860-5DA802927245}" destId="{477022FF-9738-492D-AC68-8E05FC1E9C60}" srcOrd="0" destOrd="0" presId="urn:microsoft.com/office/officeart/2005/8/layout/orgChart1"/>
    <dgm:cxn modelId="{787A8F5D-CD08-4884-AEE2-0801D75D0F0E}" type="presParOf" srcId="{1F61D793-5092-4536-B860-5DA802927245}" destId="{B5B57B84-C70D-4642-957A-BAF8154EB4F2}" srcOrd="1" destOrd="0" presId="urn:microsoft.com/office/officeart/2005/8/layout/orgChart1"/>
    <dgm:cxn modelId="{9A3FE8CF-171E-4F30-AC38-C7A257DEAC33}" type="presParOf" srcId="{E808C48C-8F49-4972-898A-3E756F6EAB98}" destId="{5635F6DC-FBE5-4717-9BB1-F4BD217FE02D}" srcOrd="1" destOrd="0" presId="urn:microsoft.com/office/officeart/2005/8/layout/orgChart1"/>
    <dgm:cxn modelId="{3D13CAC5-1F73-4A67-A27C-7777205D0E47}" type="presParOf" srcId="{E808C48C-8F49-4972-898A-3E756F6EAB98}" destId="{6A443801-B998-4AC6-A91B-6F993E1B03E6}" srcOrd="2" destOrd="0" presId="urn:microsoft.com/office/officeart/2005/8/layout/orgChart1"/>
  </dgm:cxnLst>
  <dgm:bg/>
  <dgm:whole/>
  <dgm:extLst>
    <a:ext uri="http://schemas.microsoft.com/office/drawing/2008/diagram"/>
  </dgm:extLst>
</dgm:dataModel>
</file>

<file path=ppt/diagrams/data10.xml><?xml version="1.0" encoding="utf-8"?>
<dgm:dataModel xmlns:dgm="http://schemas.openxmlformats.org/drawingml/2006/diagram" xmlns:a="http://schemas.openxmlformats.org/drawingml/2006/main">
  <dgm:ptLst>
    <dgm:pt modelId="{DB0D6752-1590-4C75-A8C8-20FA8C9D63B6}" type="doc">
      <dgm:prSet loTypeId="urn:microsoft.com/office/officeart/2005/8/layout/target3" loCatId="list" qsTypeId="urn:microsoft.com/office/officeart/2005/8/quickstyle/simple1" qsCatId="simple" csTypeId="urn:microsoft.com/office/officeart/2005/8/colors/colorful3" csCatId="colorful" phldr="1"/>
      <dgm:spPr/>
      <dgm:t>
        <a:bodyPr/>
        <a:lstStyle/>
        <a:p>
          <a:pPr rtl="1"/>
          <a:endParaRPr lang="ar-SA"/>
        </a:p>
      </dgm:t>
    </dgm:pt>
    <dgm:pt modelId="{9E15AB55-EAE7-4DE8-84FF-E782D7785155}">
      <dgm:prSet phldrT="[نص]"/>
      <dgm:spPr/>
      <dgm:t>
        <a:bodyPr/>
        <a:lstStyle/>
        <a:p>
          <a:pPr algn="r" rtl="1"/>
          <a:endParaRPr lang="ar-SA" dirty="0"/>
        </a:p>
      </dgm:t>
    </dgm:pt>
    <dgm:pt modelId="{676680AA-7E96-483F-B17A-234F595E32B7}" type="parTrans" cxnId="{F164AAA0-C659-41FB-8BD0-D2BC1B193F16}">
      <dgm:prSet/>
      <dgm:spPr/>
      <dgm:t>
        <a:bodyPr/>
        <a:lstStyle/>
        <a:p>
          <a:pPr rtl="1"/>
          <a:endParaRPr lang="ar-SA"/>
        </a:p>
      </dgm:t>
    </dgm:pt>
    <dgm:pt modelId="{140A19BC-7803-4EFB-A077-B9CDF6B87B16}" type="sibTrans" cxnId="{F164AAA0-C659-41FB-8BD0-D2BC1B193F16}">
      <dgm:prSet/>
      <dgm:spPr/>
      <dgm:t>
        <a:bodyPr/>
        <a:lstStyle/>
        <a:p>
          <a:pPr rtl="1"/>
          <a:endParaRPr lang="ar-SA"/>
        </a:p>
      </dgm:t>
    </dgm:pt>
    <dgm:pt modelId="{53D161A6-CA0A-4A5D-9853-6402835672A8}">
      <dgm:prSet phldrT="[نص]"/>
      <dgm:spPr/>
      <dgm:t>
        <a:bodyPr/>
        <a:lstStyle/>
        <a:p>
          <a:pPr rtl="1"/>
          <a:r>
            <a:rPr lang="ar-SA" dirty="0" smtClean="0">
              <a:solidFill>
                <a:schemeClr val="bg1"/>
              </a:solidFill>
            </a:rPr>
            <a:t>الب</a:t>
          </a:r>
          <a:endParaRPr lang="ar-SA" dirty="0">
            <a:solidFill>
              <a:schemeClr val="bg1"/>
            </a:solidFill>
          </a:endParaRPr>
        </a:p>
      </dgm:t>
    </dgm:pt>
    <dgm:pt modelId="{3AF467C5-D39A-4DF5-8590-F7FD51A3DCE0}" type="parTrans" cxnId="{B1E08D58-9BD7-42F8-A208-CC6DCE47ED34}">
      <dgm:prSet/>
      <dgm:spPr/>
      <dgm:t>
        <a:bodyPr/>
        <a:lstStyle/>
        <a:p>
          <a:pPr rtl="1"/>
          <a:endParaRPr lang="ar-SA"/>
        </a:p>
      </dgm:t>
    </dgm:pt>
    <dgm:pt modelId="{AB577695-E1A3-4094-93D1-655CF5CFED3D}" type="sibTrans" cxnId="{B1E08D58-9BD7-42F8-A208-CC6DCE47ED34}">
      <dgm:prSet/>
      <dgm:spPr/>
      <dgm:t>
        <a:bodyPr/>
        <a:lstStyle/>
        <a:p>
          <a:pPr rtl="1"/>
          <a:endParaRPr lang="ar-SA"/>
        </a:p>
      </dgm:t>
    </dgm:pt>
    <dgm:pt modelId="{CDCBC229-F30E-43F1-AA81-03091C491135}">
      <dgm:prSet phldrT="[نص]"/>
      <dgm:spPr/>
      <dgm:t>
        <a:bodyPr/>
        <a:lstStyle/>
        <a:p>
          <a:pPr rtl="1"/>
          <a:r>
            <a:rPr lang="ar-SA" dirty="0" smtClean="0"/>
            <a:t>عدم وجود طريقة مثلى واحدة لتصميم وظائف ومهام النظام </a:t>
          </a:r>
          <a:endParaRPr lang="ar-SA" dirty="0"/>
        </a:p>
      </dgm:t>
    </dgm:pt>
    <dgm:pt modelId="{9117C583-42F4-46A2-AF8E-C4F2AD09E15B}" type="parTrans" cxnId="{1A858E42-094E-48CA-AD98-BA6379FC273F}">
      <dgm:prSet/>
      <dgm:spPr/>
      <dgm:t>
        <a:bodyPr/>
        <a:lstStyle/>
        <a:p>
          <a:pPr rtl="1"/>
          <a:endParaRPr lang="ar-SA"/>
        </a:p>
      </dgm:t>
    </dgm:pt>
    <dgm:pt modelId="{847B90CD-48A1-41FB-8359-D4077ABD0934}" type="sibTrans" cxnId="{1A858E42-094E-48CA-AD98-BA6379FC273F}">
      <dgm:prSet/>
      <dgm:spPr/>
      <dgm:t>
        <a:bodyPr/>
        <a:lstStyle/>
        <a:p>
          <a:pPr rtl="1"/>
          <a:endParaRPr lang="ar-SA"/>
        </a:p>
      </dgm:t>
    </dgm:pt>
    <dgm:pt modelId="{8BF12D80-2042-478C-BB47-02DAD12B39BD}" type="pres">
      <dgm:prSet presAssocID="{DB0D6752-1590-4C75-A8C8-20FA8C9D63B6}" presName="Name0" presStyleCnt="0">
        <dgm:presLayoutVars>
          <dgm:chMax val="7"/>
          <dgm:dir/>
          <dgm:animLvl val="lvl"/>
          <dgm:resizeHandles val="exact"/>
        </dgm:presLayoutVars>
      </dgm:prSet>
      <dgm:spPr/>
      <dgm:t>
        <a:bodyPr/>
        <a:lstStyle/>
        <a:p>
          <a:pPr rtl="1"/>
          <a:endParaRPr lang="ar-SA"/>
        </a:p>
      </dgm:t>
    </dgm:pt>
    <dgm:pt modelId="{8FE9D675-131B-4A7A-A25D-408B5312C0AF}" type="pres">
      <dgm:prSet presAssocID="{9E15AB55-EAE7-4DE8-84FF-E782D7785155}" presName="circle1" presStyleLbl="node1" presStyleIdx="0" presStyleCnt="2"/>
      <dgm:spPr/>
    </dgm:pt>
    <dgm:pt modelId="{F6EC8E38-7C86-4BF9-AA07-1A0CAE86FC81}" type="pres">
      <dgm:prSet presAssocID="{9E15AB55-EAE7-4DE8-84FF-E782D7785155}" presName="space" presStyleCnt="0"/>
      <dgm:spPr/>
    </dgm:pt>
    <dgm:pt modelId="{B58081F1-981C-4B9A-BFAB-E92F1C105278}" type="pres">
      <dgm:prSet presAssocID="{9E15AB55-EAE7-4DE8-84FF-E782D7785155}" presName="rect1" presStyleLbl="alignAcc1" presStyleIdx="0" presStyleCnt="2" custScaleX="100000" custLinFactNeighborX="-419"/>
      <dgm:spPr/>
      <dgm:t>
        <a:bodyPr/>
        <a:lstStyle/>
        <a:p>
          <a:pPr rtl="1"/>
          <a:endParaRPr lang="ar-SA"/>
        </a:p>
      </dgm:t>
    </dgm:pt>
    <dgm:pt modelId="{EBFE57DB-E988-475C-B538-4F42FE340A08}" type="pres">
      <dgm:prSet presAssocID="{53D161A6-CA0A-4A5D-9853-6402835672A8}" presName="vertSpace2" presStyleLbl="node1" presStyleIdx="0" presStyleCnt="2"/>
      <dgm:spPr/>
    </dgm:pt>
    <dgm:pt modelId="{3860CB3C-BD55-4374-AEB7-FECDD946A59E}" type="pres">
      <dgm:prSet presAssocID="{53D161A6-CA0A-4A5D-9853-6402835672A8}" presName="circle2" presStyleLbl="node1" presStyleIdx="1" presStyleCnt="2"/>
      <dgm:spPr/>
    </dgm:pt>
    <dgm:pt modelId="{244070CF-5EC0-4BD8-8E26-E02785F18F41}" type="pres">
      <dgm:prSet presAssocID="{53D161A6-CA0A-4A5D-9853-6402835672A8}" presName="rect2" presStyleLbl="alignAcc1" presStyleIdx="1" presStyleCnt="2" custLinFactNeighborX="-338" custLinFactNeighborY="10526"/>
      <dgm:spPr/>
      <dgm:t>
        <a:bodyPr/>
        <a:lstStyle/>
        <a:p>
          <a:pPr rtl="1"/>
          <a:endParaRPr lang="ar-SA"/>
        </a:p>
      </dgm:t>
    </dgm:pt>
    <dgm:pt modelId="{D28132CE-EEBA-402F-964F-A9B99CE5222F}" type="pres">
      <dgm:prSet presAssocID="{9E15AB55-EAE7-4DE8-84FF-E782D7785155}" presName="rect1ParTx" presStyleLbl="alignAcc1" presStyleIdx="1" presStyleCnt="2">
        <dgm:presLayoutVars>
          <dgm:chMax val="1"/>
          <dgm:bulletEnabled val="1"/>
        </dgm:presLayoutVars>
      </dgm:prSet>
      <dgm:spPr/>
      <dgm:t>
        <a:bodyPr/>
        <a:lstStyle/>
        <a:p>
          <a:pPr rtl="1"/>
          <a:endParaRPr lang="ar-SA"/>
        </a:p>
      </dgm:t>
    </dgm:pt>
    <dgm:pt modelId="{78D6C9C4-D787-40A8-9D55-C893D1719E0A}" type="pres">
      <dgm:prSet presAssocID="{9E15AB55-EAE7-4DE8-84FF-E782D7785155}" presName="rect1ChTx" presStyleLbl="alignAcc1" presStyleIdx="1" presStyleCnt="2">
        <dgm:presLayoutVars>
          <dgm:bulletEnabled val="1"/>
        </dgm:presLayoutVars>
      </dgm:prSet>
      <dgm:spPr/>
    </dgm:pt>
    <dgm:pt modelId="{33EA739C-9984-4DBE-853E-2C4920AF67A2}" type="pres">
      <dgm:prSet presAssocID="{53D161A6-CA0A-4A5D-9853-6402835672A8}" presName="rect2ParTx" presStyleLbl="alignAcc1" presStyleIdx="1" presStyleCnt="2">
        <dgm:presLayoutVars>
          <dgm:chMax val="1"/>
          <dgm:bulletEnabled val="1"/>
        </dgm:presLayoutVars>
      </dgm:prSet>
      <dgm:spPr/>
      <dgm:t>
        <a:bodyPr/>
        <a:lstStyle/>
        <a:p>
          <a:pPr rtl="1"/>
          <a:endParaRPr lang="ar-SA"/>
        </a:p>
      </dgm:t>
    </dgm:pt>
    <dgm:pt modelId="{1B692666-63DF-4784-9E30-6434C35F583A}" type="pres">
      <dgm:prSet presAssocID="{53D161A6-CA0A-4A5D-9853-6402835672A8}" presName="rect2ChTx" presStyleLbl="alignAcc1" presStyleIdx="1" presStyleCnt="2" custScaleX="183564" custLinFactNeighborX="-45052" custLinFactNeighborY="10526">
        <dgm:presLayoutVars>
          <dgm:bulletEnabled val="1"/>
        </dgm:presLayoutVars>
      </dgm:prSet>
      <dgm:spPr/>
      <dgm:t>
        <a:bodyPr/>
        <a:lstStyle/>
        <a:p>
          <a:pPr rtl="1"/>
          <a:endParaRPr lang="ar-SA"/>
        </a:p>
      </dgm:t>
    </dgm:pt>
  </dgm:ptLst>
  <dgm:cxnLst>
    <dgm:cxn modelId="{D6911324-6570-4068-8006-8A6C4A3E57BE}" type="presOf" srcId="{CDCBC229-F30E-43F1-AA81-03091C491135}" destId="{1B692666-63DF-4784-9E30-6434C35F583A}" srcOrd="0" destOrd="0" presId="urn:microsoft.com/office/officeart/2005/8/layout/target3"/>
    <dgm:cxn modelId="{F164AAA0-C659-41FB-8BD0-D2BC1B193F16}" srcId="{DB0D6752-1590-4C75-A8C8-20FA8C9D63B6}" destId="{9E15AB55-EAE7-4DE8-84FF-E782D7785155}" srcOrd="0" destOrd="0" parTransId="{676680AA-7E96-483F-B17A-234F595E32B7}" sibTransId="{140A19BC-7803-4EFB-A077-B9CDF6B87B16}"/>
    <dgm:cxn modelId="{F7605946-92C5-4D15-B720-F02D24A0637E}" type="presOf" srcId="{53D161A6-CA0A-4A5D-9853-6402835672A8}" destId="{33EA739C-9984-4DBE-853E-2C4920AF67A2}" srcOrd="1" destOrd="0" presId="urn:microsoft.com/office/officeart/2005/8/layout/target3"/>
    <dgm:cxn modelId="{DC874770-7C50-4833-B286-E900A88C1791}" type="presOf" srcId="{53D161A6-CA0A-4A5D-9853-6402835672A8}" destId="{244070CF-5EC0-4BD8-8E26-E02785F18F41}" srcOrd="0" destOrd="0" presId="urn:microsoft.com/office/officeart/2005/8/layout/target3"/>
    <dgm:cxn modelId="{B29BB33A-BE72-435B-9357-30B1088BE345}" type="presOf" srcId="{DB0D6752-1590-4C75-A8C8-20FA8C9D63B6}" destId="{8BF12D80-2042-478C-BB47-02DAD12B39BD}" srcOrd="0" destOrd="0" presId="urn:microsoft.com/office/officeart/2005/8/layout/target3"/>
    <dgm:cxn modelId="{114A761B-9876-41FA-A13B-F2BF1CFC45AB}" type="presOf" srcId="{9E15AB55-EAE7-4DE8-84FF-E782D7785155}" destId="{B58081F1-981C-4B9A-BFAB-E92F1C105278}" srcOrd="0" destOrd="0" presId="urn:microsoft.com/office/officeart/2005/8/layout/target3"/>
    <dgm:cxn modelId="{67A16BAF-38C2-4DBC-915F-A58D4686665C}" type="presOf" srcId="{9E15AB55-EAE7-4DE8-84FF-E782D7785155}" destId="{D28132CE-EEBA-402F-964F-A9B99CE5222F}" srcOrd="1" destOrd="0" presId="urn:microsoft.com/office/officeart/2005/8/layout/target3"/>
    <dgm:cxn modelId="{B1E08D58-9BD7-42F8-A208-CC6DCE47ED34}" srcId="{DB0D6752-1590-4C75-A8C8-20FA8C9D63B6}" destId="{53D161A6-CA0A-4A5D-9853-6402835672A8}" srcOrd="1" destOrd="0" parTransId="{3AF467C5-D39A-4DF5-8590-F7FD51A3DCE0}" sibTransId="{AB577695-E1A3-4094-93D1-655CF5CFED3D}"/>
    <dgm:cxn modelId="{1A858E42-094E-48CA-AD98-BA6379FC273F}" srcId="{53D161A6-CA0A-4A5D-9853-6402835672A8}" destId="{CDCBC229-F30E-43F1-AA81-03091C491135}" srcOrd="0" destOrd="0" parTransId="{9117C583-42F4-46A2-AF8E-C4F2AD09E15B}" sibTransId="{847B90CD-48A1-41FB-8359-D4077ABD0934}"/>
    <dgm:cxn modelId="{789BA76E-C5DB-4167-9C12-51F508C7C616}" type="presParOf" srcId="{8BF12D80-2042-478C-BB47-02DAD12B39BD}" destId="{8FE9D675-131B-4A7A-A25D-408B5312C0AF}" srcOrd="0" destOrd="0" presId="urn:microsoft.com/office/officeart/2005/8/layout/target3"/>
    <dgm:cxn modelId="{D605EBFB-F8E5-4C38-A918-F5CD304DDF84}" type="presParOf" srcId="{8BF12D80-2042-478C-BB47-02DAD12B39BD}" destId="{F6EC8E38-7C86-4BF9-AA07-1A0CAE86FC81}" srcOrd="1" destOrd="0" presId="urn:microsoft.com/office/officeart/2005/8/layout/target3"/>
    <dgm:cxn modelId="{F716B689-6110-41AB-998C-B483FD71CEEE}" type="presParOf" srcId="{8BF12D80-2042-478C-BB47-02DAD12B39BD}" destId="{B58081F1-981C-4B9A-BFAB-E92F1C105278}" srcOrd="2" destOrd="0" presId="urn:microsoft.com/office/officeart/2005/8/layout/target3"/>
    <dgm:cxn modelId="{BFDA07E5-6C1F-4BF9-B313-C583D03814E3}" type="presParOf" srcId="{8BF12D80-2042-478C-BB47-02DAD12B39BD}" destId="{EBFE57DB-E988-475C-B538-4F42FE340A08}" srcOrd="3" destOrd="0" presId="urn:microsoft.com/office/officeart/2005/8/layout/target3"/>
    <dgm:cxn modelId="{142E83FC-3C50-4A20-8F7E-E3EF228E1609}" type="presParOf" srcId="{8BF12D80-2042-478C-BB47-02DAD12B39BD}" destId="{3860CB3C-BD55-4374-AEB7-FECDD946A59E}" srcOrd="4" destOrd="0" presId="urn:microsoft.com/office/officeart/2005/8/layout/target3"/>
    <dgm:cxn modelId="{1812C45A-347E-4F29-85D2-FB8E001A5BEF}" type="presParOf" srcId="{8BF12D80-2042-478C-BB47-02DAD12B39BD}" destId="{244070CF-5EC0-4BD8-8E26-E02785F18F41}" srcOrd="5" destOrd="0" presId="urn:microsoft.com/office/officeart/2005/8/layout/target3"/>
    <dgm:cxn modelId="{CCB873AC-A859-438C-909D-2DBADD6BFDF5}" type="presParOf" srcId="{8BF12D80-2042-478C-BB47-02DAD12B39BD}" destId="{D28132CE-EEBA-402F-964F-A9B99CE5222F}" srcOrd="6" destOrd="0" presId="urn:microsoft.com/office/officeart/2005/8/layout/target3"/>
    <dgm:cxn modelId="{D1EF6B6D-DE72-434C-BF80-04028AC69A2C}" type="presParOf" srcId="{8BF12D80-2042-478C-BB47-02DAD12B39BD}" destId="{78D6C9C4-D787-40A8-9D55-C893D1719E0A}" srcOrd="7" destOrd="0" presId="urn:microsoft.com/office/officeart/2005/8/layout/target3"/>
    <dgm:cxn modelId="{559FD5B2-7F1E-4E50-BCE0-3A4D698AF5B2}" type="presParOf" srcId="{8BF12D80-2042-478C-BB47-02DAD12B39BD}" destId="{33EA739C-9984-4DBE-853E-2C4920AF67A2}" srcOrd="8" destOrd="0" presId="urn:microsoft.com/office/officeart/2005/8/layout/target3"/>
    <dgm:cxn modelId="{2644ADFC-B9CE-487F-A354-D2ECDC174D80}" type="presParOf" srcId="{8BF12D80-2042-478C-BB47-02DAD12B39BD}" destId="{1B692666-63DF-4784-9E30-6434C35F583A}" srcOrd="9" destOrd="0" presId="urn:microsoft.com/office/officeart/2005/8/layout/target3"/>
  </dgm:cxnLst>
  <dgm:bg/>
  <dgm:whole/>
  <dgm:extLst>
    <a:ext uri="http://schemas.microsoft.com/office/drawing/2008/diagram"/>
  </dgm:extLst>
</dgm:dataModel>
</file>

<file path=ppt/diagrams/data11.xml><?xml version="1.0" encoding="utf-8"?>
<dgm:dataModel xmlns:dgm="http://schemas.openxmlformats.org/drawingml/2006/diagram" xmlns:a="http://schemas.openxmlformats.org/drawingml/2006/main">
  <dgm:ptLst>
    <dgm:pt modelId="{B8E0CAB7-209C-4409-8AAB-C6B286ADCE0A}" type="doc">
      <dgm:prSet loTypeId="urn:microsoft.com/office/officeart/2005/8/layout/list1" loCatId="list" qsTypeId="urn:microsoft.com/office/officeart/2005/8/quickstyle/simple1" qsCatId="simple" csTypeId="urn:microsoft.com/office/officeart/2005/8/colors/colorful5" csCatId="colorful" phldr="0"/>
      <dgm:spPr/>
      <dgm:t>
        <a:bodyPr/>
        <a:lstStyle/>
        <a:p>
          <a:pPr rtl="1"/>
          <a:endParaRPr lang="ar-SA"/>
        </a:p>
      </dgm:t>
    </dgm:pt>
    <dgm:pt modelId="{F71DB0FB-B2C4-473C-802F-F687EF532BAE}">
      <dgm:prSet phldrT="[نص]" phldr="1"/>
      <dgm:spPr/>
      <dgm:t>
        <a:bodyPr/>
        <a:lstStyle/>
        <a:p>
          <a:pPr rtl="1"/>
          <a:endParaRPr lang="ar-SA"/>
        </a:p>
      </dgm:t>
    </dgm:pt>
    <dgm:pt modelId="{1EFB0FF3-0382-4F02-BEDA-B081EB7A053F}" type="parTrans" cxnId="{D7359423-D8E1-46C4-BBE6-5BCD2069B4D3}">
      <dgm:prSet/>
      <dgm:spPr/>
      <dgm:t>
        <a:bodyPr/>
        <a:lstStyle/>
        <a:p>
          <a:pPr rtl="1"/>
          <a:endParaRPr lang="ar-SA"/>
        </a:p>
      </dgm:t>
    </dgm:pt>
    <dgm:pt modelId="{19945D7A-1684-470D-8FF3-8740BF00AC3E}" type="sibTrans" cxnId="{D7359423-D8E1-46C4-BBE6-5BCD2069B4D3}">
      <dgm:prSet/>
      <dgm:spPr/>
      <dgm:t>
        <a:bodyPr/>
        <a:lstStyle/>
        <a:p>
          <a:pPr rtl="1"/>
          <a:endParaRPr lang="ar-SA"/>
        </a:p>
      </dgm:t>
    </dgm:pt>
    <dgm:pt modelId="{8C74156B-2300-4BE2-B060-46A2ED734C50}">
      <dgm:prSet phldrT="[نص]" phldr="1"/>
      <dgm:spPr/>
      <dgm:t>
        <a:bodyPr/>
        <a:lstStyle/>
        <a:p>
          <a:pPr rtl="1"/>
          <a:endParaRPr lang="ar-SA"/>
        </a:p>
      </dgm:t>
    </dgm:pt>
    <dgm:pt modelId="{10B6255A-6DD9-467E-A34B-A95E898AE6E0}" type="parTrans" cxnId="{9240EA1B-A27B-4CB6-98AB-64776BDE70AD}">
      <dgm:prSet/>
      <dgm:spPr/>
      <dgm:t>
        <a:bodyPr/>
        <a:lstStyle/>
        <a:p>
          <a:pPr rtl="1"/>
          <a:endParaRPr lang="ar-SA"/>
        </a:p>
      </dgm:t>
    </dgm:pt>
    <dgm:pt modelId="{FFABF7AE-2169-4D8C-945E-05F18C8ACB41}" type="sibTrans" cxnId="{9240EA1B-A27B-4CB6-98AB-64776BDE70AD}">
      <dgm:prSet/>
      <dgm:spPr/>
      <dgm:t>
        <a:bodyPr/>
        <a:lstStyle/>
        <a:p>
          <a:pPr rtl="1"/>
          <a:endParaRPr lang="ar-SA"/>
        </a:p>
      </dgm:t>
    </dgm:pt>
    <dgm:pt modelId="{E6ECE3B2-01AC-45D4-A6BF-E90093D3D463}">
      <dgm:prSet phldrT="[نص]" phldr="1"/>
      <dgm:spPr/>
      <dgm:t>
        <a:bodyPr/>
        <a:lstStyle/>
        <a:p>
          <a:pPr rtl="1"/>
          <a:endParaRPr lang="ar-SA"/>
        </a:p>
      </dgm:t>
    </dgm:pt>
    <dgm:pt modelId="{DBEB7B3C-27F6-44F1-B24F-CFF7A711C9CB}" type="parTrans" cxnId="{87650CFC-1AD1-490F-A192-6A83EA9F1CE7}">
      <dgm:prSet/>
      <dgm:spPr/>
      <dgm:t>
        <a:bodyPr/>
        <a:lstStyle/>
        <a:p>
          <a:pPr rtl="1"/>
          <a:endParaRPr lang="ar-SA"/>
        </a:p>
      </dgm:t>
    </dgm:pt>
    <dgm:pt modelId="{4A6CA573-B573-4422-A04B-725D3F063286}" type="sibTrans" cxnId="{87650CFC-1AD1-490F-A192-6A83EA9F1CE7}">
      <dgm:prSet/>
      <dgm:spPr/>
      <dgm:t>
        <a:bodyPr/>
        <a:lstStyle/>
        <a:p>
          <a:pPr rtl="1"/>
          <a:endParaRPr lang="ar-SA"/>
        </a:p>
      </dgm:t>
    </dgm:pt>
    <dgm:pt modelId="{A68011E2-1EDA-4215-BCA1-64B3BB81CED3}" type="pres">
      <dgm:prSet presAssocID="{B8E0CAB7-209C-4409-8AAB-C6B286ADCE0A}" presName="linear" presStyleCnt="0">
        <dgm:presLayoutVars>
          <dgm:dir/>
          <dgm:animLvl val="lvl"/>
          <dgm:resizeHandles val="exact"/>
        </dgm:presLayoutVars>
      </dgm:prSet>
      <dgm:spPr/>
      <dgm:t>
        <a:bodyPr/>
        <a:lstStyle/>
        <a:p>
          <a:pPr rtl="1"/>
          <a:endParaRPr lang="ar-SA"/>
        </a:p>
      </dgm:t>
    </dgm:pt>
    <dgm:pt modelId="{04DA4AC9-9521-414D-8914-2718A9BD9A45}" type="pres">
      <dgm:prSet presAssocID="{F71DB0FB-B2C4-473C-802F-F687EF532BAE}" presName="parentLin" presStyleCnt="0"/>
      <dgm:spPr/>
    </dgm:pt>
    <dgm:pt modelId="{B68A8EA7-A0F4-4AA6-86B7-DBBD47209B2B}" type="pres">
      <dgm:prSet presAssocID="{F71DB0FB-B2C4-473C-802F-F687EF532BAE}" presName="parentLeftMargin" presStyleLbl="node1" presStyleIdx="0" presStyleCnt="3"/>
      <dgm:spPr/>
      <dgm:t>
        <a:bodyPr/>
        <a:lstStyle/>
        <a:p>
          <a:pPr rtl="1"/>
          <a:endParaRPr lang="ar-SA"/>
        </a:p>
      </dgm:t>
    </dgm:pt>
    <dgm:pt modelId="{F664C7EA-6919-46F6-85BC-FFCD55F15B6A}" type="pres">
      <dgm:prSet presAssocID="{F71DB0FB-B2C4-473C-802F-F687EF532BAE}" presName="parentText" presStyleLbl="node1" presStyleIdx="0" presStyleCnt="3">
        <dgm:presLayoutVars>
          <dgm:chMax val="0"/>
          <dgm:bulletEnabled val="1"/>
        </dgm:presLayoutVars>
      </dgm:prSet>
      <dgm:spPr/>
      <dgm:t>
        <a:bodyPr/>
        <a:lstStyle/>
        <a:p>
          <a:pPr rtl="1"/>
          <a:endParaRPr lang="ar-SA"/>
        </a:p>
      </dgm:t>
    </dgm:pt>
    <dgm:pt modelId="{37F97DB1-F3AC-4805-845A-259DB2B7D658}" type="pres">
      <dgm:prSet presAssocID="{F71DB0FB-B2C4-473C-802F-F687EF532BAE}" presName="negativeSpace" presStyleCnt="0"/>
      <dgm:spPr/>
    </dgm:pt>
    <dgm:pt modelId="{914737C8-B9D5-4F72-8932-EE9D4A836AE5}" type="pres">
      <dgm:prSet presAssocID="{F71DB0FB-B2C4-473C-802F-F687EF532BAE}" presName="childText" presStyleLbl="conFgAcc1" presStyleIdx="0" presStyleCnt="3">
        <dgm:presLayoutVars>
          <dgm:bulletEnabled val="1"/>
        </dgm:presLayoutVars>
      </dgm:prSet>
      <dgm:spPr/>
    </dgm:pt>
    <dgm:pt modelId="{E7055C1A-C3F4-4DE3-A2F2-182814A649DA}" type="pres">
      <dgm:prSet presAssocID="{19945D7A-1684-470D-8FF3-8740BF00AC3E}" presName="spaceBetweenRectangles" presStyleCnt="0"/>
      <dgm:spPr/>
    </dgm:pt>
    <dgm:pt modelId="{EF1C8E00-6E5F-49A3-9484-CDC6B09CA047}" type="pres">
      <dgm:prSet presAssocID="{8C74156B-2300-4BE2-B060-46A2ED734C50}" presName="parentLin" presStyleCnt="0"/>
      <dgm:spPr/>
    </dgm:pt>
    <dgm:pt modelId="{2975DFB4-45A8-402E-87FB-2178E4148FAD}" type="pres">
      <dgm:prSet presAssocID="{8C74156B-2300-4BE2-B060-46A2ED734C50}" presName="parentLeftMargin" presStyleLbl="node1" presStyleIdx="0" presStyleCnt="3"/>
      <dgm:spPr/>
      <dgm:t>
        <a:bodyPr/>
        <a:lstStyle/>
        <a:p>
          <a:pPr rtl="1"/>
          <a:endParaRPr lang="ar-SA"/>
        </a:p>
      </dgm:t>
    </dgm:pt>
    <dgm:pt modelId="{BA935B7E-87E9-4040-8235-D943503520D5}" type="pres">
      <dgm:prSet presAssocID="{8C74156B-2300-4BE2-B060-46A2ED734C50}" presName="parentText" presStyleLbl="node1" presStyleIdx="1" presStyleCnt="3">
        <dgm:presLayoutVars>
          <dgm:chMax val="0"/>
          <dgm:bulletEnabled val="1"/>
        </dgm:presLayoutVars>
      </dgm:prSet>
      <dgm:spPr/>
      <dgm:t>
        <a:bodyPr/>
        <a:lstStyle/>
        <a:p>
          <a:pPr rtl="1"/>
          <a:endParaRPr lang="ar-SA"/>
        </a:p>
      </dgm:t>
    </dgm:pt>
    <dgm:pt modelId="{1941D250-4983-45D5-B116-6DC5FA1559CC}" type="pres">
      <dgm:prSet presAssocID="{8C74156B-2300-4BE2-B060-46A2ED734C50}" presName="negativeSpace" presStyleCnt="0"/>
      <dgm:spPr/>
    </dgm:pt>
    <dgm:pt modelId="{ACCDA5AE-1335-4CCC-BFA5-0D5BC7BDC287}" type="pres">
      <dgm:prSet presAssocID="{8C74156B-2300-4BE2-B060-46A2ED734C50}" presName="childText" presStyleLbl="conFgAcc1" presStyleIdx="1" presStyleCnt="3">
        <dgm:presLayoutVars>
          <dgm:bulletEnabled val="1"/>
        </dgm:presLayoutVars>
      </dgm:prSet>
      <dgm:spPr/>
    </dgm:pt>
    <dgm:pt modelId="{E5840C36-A7D1-4296-A882-8A281D942E29}" type="pres">
      <dgm:prSet presAssocID="{FFABF7AE-2169-4D8C-945E-05F18C8ACB41}" presName="spaceBetweenRectangles" presStyleCnt="0"/>
      <dgm:spPr/>
    </dgm:pt>
    <dgm:pt modelId="{6CD4AF91-9B27-429E-B84A-AE91ED9E0399}" type="pres">
      <dgm:prSet presAssocID="{E6ECE3B2-01AC-45D4-A6BF-E90093D3D463}" presName="parentLin" presStyleCnt="0"/>
      <dgm:spPr/>
    </dgm:pt>
    <dgm:pt modelId="{2153E8DE-87C2-4A51-9052-B6B2455696D2}" type="pres">
      <dgm:prSet presAssocID="{E6ECE3B2-01AC-45D4-A6BF-E90093D3D463}" presName="parentLeftMargin" presStyleLbl="node1" presStyleIdx="1" presStyleCnt="3"/>
      <dgm:spPr/>
      <dgm:t>
        <a:bodyPr/>
        <a:lstStyle/>
        <a:p>
          <a:pPr rtl="1"/>
          <a:endParaRPr lang="ar-SA"/>
        </a:p>
      </dgm:t>
    </dgm:pt>
    <dgm:pt modelId="{17296F01-145A-4F2D-8732-6332247C2606}" type="pres">
      <dgm:prSet presAssocID="{E6ECE3B2-01AC-45D4-A6BF-E90093D3D463}" presName="parentText" presStyleLbl="node1" presStyleIdx="2" presStyleCnt="3">
        <dgm:presLayoutVars>
          <dgm:chMax val="0"/>
          <dgm:bulletEnabled val="1"/>
        </dgm:presLayoutVars>
      </dgm:prSet>
      <dgm:spPr/>
      <dgm:t>
        <a:bodyPr/>
        <a:lstStyle/>
        <a:p>
          <a:pPr rtl="1"/>
          <a:endParaRPr lang="ar-SA"/>
        </a:p>
      </dgm:t>
    </dgm:pt>
    <dgm:pt modelId="{D80DB52F-BC14-4DB1-9788-C089F6B0722C}" type="pres">
      <dgm:prSet presAssocID="{E6ECE3B2-01AC-45D4-A6BF-E90093D3D463}" presName="negativeSpace" presStyleCnt="0"/>
      <dgm:spPr/>
    </dgm:pt>
    <dgm:pt modelId="{DBCA7C78-926D-45E1-86D5-A33F5913F45C}" type="pres">
      <dgm:prSet presAssocID="{E6ECE3B2-01AC-45D4-A6BF-E90093D3D463}" presName="childText" presStyleLbl="conFgAcc1" presStyleIdx="2" presStyleCnt="3">
        <dgm:presLayoutVars>
          <dgm:bulletEnabled val="1"/>
        </dgm:presLayoutVars>
      </dgm:prSet>
      <dgm:spPr/>
    </dgm:pt>
  </dgm:ptLst>
  <dgm:cxnLst>
    <dgm:cxn modelId="{9240EA1B-A27B-4CB6-98AB-64776BDE70AD}" srcId="{B8E0CAB7-209C-4409-8AAB-C6B286ADCE0A}" destId="{8C74156B-2300-4BE2-B060-46A2ED734C50}" srcOrd="1" destOrd="0" parTransId="{10B6255A-6DD9-467E-A34B-A95E898AE6E0}" sibTransId="{FFABF7AE-2169-4D8C-945E-05F18C8ACB41}"/>
    <dgm:cxn modelId="{2176FA40-E97D-4A16-9E74-2DAE47DB1D78}" type="presOf" srcId="{8C74156B-2300-4BE2-B060-46A2ED734C50}" destId="{BA935B7E-87E9-4040-8235-D943503520D5}" srcOrd="1" destOrd="0" presId="urn:microsoft.com/office/officeart/2005/8/layout/list1"/>
    <dgm:cxn modelId="{ABD83954-FB25-4D9E-AA7B-5A949C6E0E0E}" type="presOf" srcId="{8C74156B-2300-4BE2-B060-46A2ED734C50}" destId="{2975DFB4-45A8-402E-87FB-2178E4148FAD}" srcOrd="0" destOrd="0" presId="urn:microsoft.com/office/officeart/2005/8/layout/list1"/>
    <dgm:cxn modelId="{767E228E-9DA8-415C-924E-9CCD4AE44684}" type="presOf" srcId="{E6ECE3B2-01AC-45D4-A6BF-E90093D3D463}" destId="{2153E8DE-87C2-4A51-9052-B6B2455696D2}" srcOrd="0" destOrd="0" presId="urn:microsoft.com/office/officeart/2005/8/layout/list1"/>
    <dgm:cxn modelId="{05AB442A-EC66-4097-9E80-86080AB64D1B}" type="presOf" srcId="{B8E0CAB7-209C-4409-8AAB-C6B286ADCE0A}" destId="{A68011E2-1EDA-4215-BCA1-64B3BB81CED3}" srcOrd="0" destOrd="0" presId="urn:microsoft.com/office/officeart/2005/8/layout/list1"/>
    <dgm:cxn modelId="{87650CFC-1AD1-490F-A192-6A83EA9F1CE7}" srcId="{B8E0CAB7-209C-4409-8AAB-C6B286ADCE0A}" destId="{E6ECE3B2-01AC-45D4-A6BF-E90093D3D463}" srcOrd="2" destOrd="0" parTransId="{DBEB7B3C-27F6-44F1-B24F-CFF7A711C9CB}" sibTransId="{4A6CA573-B573-4422-A04B-725D3F063286}"/>
    <dgm:cxn modelId="{B58E16AF-4835-4F56-948C-CD4AA43582F7}" type="presOf" srcId="{F71DB0FB-B2C4-473C-802F-F687EF532BAE}" destId="{F664C7EA-6919-46F6-85BC-FFCD55F15B6A}" srcOrd="1" destOrd="0" presId="urn:microsoft.com/office/officeart/2005/8/layout/list1"/>
    <dgm:cxn modelId="{A0583B6A-6AF5-431A-B227-40BAC3D72068}" type="presOf" srcId="{E6ECE3B2-01AC-45D4-A6BF-E90093D3D463}" destId="{17296F01-145A-4F2D-8732-6332247C2606}" srcOrd="1" destOrd="0" presId="urn:microsoft.com/office/officeart/2005/8/layout/list1"/>
    <dgm:cxn modelId="{7F1177C0-1DC1-4A9A-9E93-38A1811B376E}" type="presOf" srcId="{F71DB0FB-B2C4-473C-802F-F687EF532BAE}" destId="{B68A8EA7-A0F4-4AA6-86B7-DBBD47209B2B}" srcOrd="0" destOrd="0" presId="urn:microsoft.com/office/officeart/2005/8/layout/list1"/>
    <dgm:cxn modelId="{D7359423-D8E1-46C4-BBE6-5BCD2069B4D3}" srcId="{B8E0CAB7-209C-4409-8AAB-C6B286ADCE0A}" destId="{F71DB0FB-B2C4-473C-802F-F687EF532BAE}" srcOrd="0" destOrd="0" parTransId="{1EFB0FF3-0382-4F02-BEDA-B081EB7A053F}" sibTransId="{19945D7A-1684-470D-8FF3-8740BF00AC3E}"/>
    <dgm:cxn modelId="{DC7D4D51-5DB3-4127-865A-728E452C2A90}" type="presParOf" srcId="{A68011E2-1EDA-4215-BCA1-64B3BB81CED3}" destId="{04DA4AC9-9521-414D-8914-2718A9BD9A45}" srcOrd="0" destOrd="0" presId="urn:microsoft.com/office/officeart/2005/8/layout/list1"/>
    <dgm:cxn modelId="{938A6434-90F1-436D-922B-31B7D1C9817F}" type="presParOf" srcId="{04DA4AC9-9521-414D-8914-2718A9BD9A45}" destId="{B68A8EA7-A0F4-4AA6-86B7-DBBD47209B2B}" srcOrd="0" destOrd="0" presId="urn:microsoft.com/office/officeart/2005/8/layout/list1"/>
    <dgm:cxn modelId="{6072D203-6FB0-49B2-936C-113A0CFD6B05}" type="presParOf" srcId="{04DA4AC9-9521-414D-8914-2718A9BD9A45}" destId="{F664C7EA-6919-46F6-85BC-FFCD55F15B6A}" srcOrd="1" destOrd="0" presId="urn:microsoft.com/office/officeart/2005/8/layout/list1"/>
    <dgm:cxn modelId="{1093CED4-C804-45BF-88F5-9A2C80501C6E}" type="presParOf" srcId="{A68011E2-1EDA-4215-BCA1-64B3BB81CED3}" destId="{37F97DB1-F3AC-4805-845A-259DB2B7D658}" srcOrd="1" destOrd="0" presId="urn:microsoft.com/office/officeart/2005/8/layout/list1"/>
    <dgm:cxn modelId="{057925AF-B18A-4617-B627-3F95B5A7BAE8}" type="presParOf" srcId="{A68011E2-1EDA-4215-BCA1-64B3BB81CED3}" destId="{914737C8-B9D5-4F72-8932-EE9D4A836AE5}" srcOrd="2" destOrd="0" presId="urn:microsoft.com/office/officeart/2005/8/layout/list1"/>
    <dgm:cxn modelId="{6CD78F0B-D06A-4051-B056-8C4E24FA6A73}" type="presParOf" srcId="{A68011E2-1EDA-4215-BCA1-64B3BB81CED3}" destId="{E7055C1A-C3F4-4DE3-A2F2-182814A649DA}" srcOrd="3" destOrd="0" presId="urn:microsoft.com/office/officeart/2005/8/layout/list1"/>
    <dgm:cxn modelId="{2D6AC8FF-D49E-457C-AA02-D7D8478ED07D}" type="presParOf" srcId="{A68011E2-1EDA-4215-BCA1-64B3BB81CED3}" destId="{EF1C8E00-6E5F-49A3-9484-CDC6B09CA047}" srcOrd="4" destOrd="0" presId="urn:microsoft.com/office/officeart/2005/8/layout/list1"/>
    <dgm:cxn modelId="{ADA18BFE-C3EE-4B6F-8F18-1EB38875B925}" type="presParOf" srcId="{EF1C8E00-6E5F-49A3-9484-CDC6B09CA047}" destId="{2975DFB4-45A8-402E-87FB-2178E4148FAD}" srcOrd="0" destOrd="0" presId="urn:microsoft.com/office/officeart/2005/8/layout/list1"/>
    <dgm:cxn modelId="{A73AD816-62E9-44AF-8911-205B4389100F}" type="presParOf" srcId="{EF1C8E00-6E5F-49A3-9484-CDC6B09CA047}" destId="{BA935B7E-87E9-4040-8235-D943503520D5}" srcOrd="1" destOrd="0" presId="urn:microsoft.com/office/officeart/2005/8/layout/list1"/>
    <dgm:cxn modelId="{A41A3EFA-7897-4790-9D4B-96DF04B2B391}" type="presParOf" srcId="{A68011E2-1EDA-4215-BCA1-64B3BB81CED3}" destId="{1941D250-4983-45D5-B116-6DC5FA1559CC}" srcOrd="5" destOrd="0" presId="urn:microsoft.com/office/officeart/2005/8/layout/list1"/>
    <dgm:cxn modelId="{92774C35-0AB6-4E83-8EEA-2B2CCC3B123B}" type="presParOf" srcId="{A68011E2-1EDA-4215-BCA1-64B3BB81CED3}" destId="{ACCDA5AE-1335-4CCC-BFA5-0D5BC7BDC287}" srcOrd="6" destOrd="0" presId="urn:microsoft.com/office/officeart/2005/8/layout/list1"/>
    <dgm:cxn modelId="{32D7A86D-D28A-4BAF-893C-C084E8F94FFB}" type="presParOf" srcId="{A68011E2-1EDA-4215-BCA1-64B3BB81CED3}" destId="{E5840C36-A7D1-4296-A882-8A281D942E29}" srcOrd="7" destOrd="0" presId="urn:microsoft.com/office/officeart/2005/8/layout/list1"/>
    <dgm:cxn modelId="{47E6C8DC-CBC3-42E5-9B21-52C199167E56}" type="presParOf" srcId="{A68011E2-1EDA-4215-BCA1-64B3BB81CED3}" destId="{6CD4AF91-9B27-429E-B84A-AE91ED9E0399}" srcOrd="8" destOrd="0" presId="urn:microsoft.com/office/officeart/2005/8/layout/list1"/>
    <dgm:cxn modelId="{B5C71787-DBA3-4A35-8AE1-E4B5A2DA9E00}" type="presParOf" srcId="{6CD4AF91-9B27-429E-B84A-AE91ED9E0399}" destId="{2153E8DE-87C2-4A51-9052-B6B2455696D2}" srcOrd="0" destOrd="0" presId="urn:microsoft.com/office/officeart/2005/8/layout/list1"/>
    <dgm:cxn modelId="{C53BFB4B-F7B9-4A93-899F-64C3DF876C9F}" type="presParOf" srcId="{6CD4AF91-9B27-429E-B84A-AE91ED9E0399}" destId="{17296F01-145A-4F2D-8732-6332247C2606}" srcOrd="1" destOrd="0" presId="urn:microsoft.com/office/officeart/2005/8/layout/list1"/>
    <dgm:cxn modelId="{48FBC15B-29FE-48B6-90A1-B7E49F35B0BA}" type="presParOf" srcId="{A68011E2-1EDA-4215-BCA1-64B3BB81CED3}" destId="{D80DB52F-BC14-4DB1-9788-C089F6B0722C}" srcOrd="9" destOrd="0" presId="urn:microsoft.com/office/officeart/2005/8/layout/list1"/>
    <dgm:cxn modelId="{8A116821-3DBE-4220-AE85-EDA0B52658DE}" type="presParOf" srcId="{A68011E2-1EDA-4215-BCA1-64B3BB81CED3}" destId="{DBCA7C78-926D-45E1-86D5-A33F5913F45C}" srcOrd="10" destOrd="0" presId="urn:microsoft.com/office/officeart/2005/8/layout/list1"/>
  </dgm:cxnLst>
  <dgm:bg/>
  <dgm:whole/>
  <dgm:extLst>
    <a:ext uri="http://schemas.microsoft.com/office/drawing/2008/diagram"/>
  </dgm:extLst>
</dgm:dataModel>
</file>

<file path=ppt/diagrams/data12.xml><?xml version="1.0" encoding="utf-8"?>
<dgm:dataModel xmlns:dgm="http://schemas.openxmlformats.org/drawingml/2006/diagram" xmlns:a="http://schemas.openxmlformats.org/drawingml/2006/main">
  <dgm:ptLst>
    <dgm:pt modelId="{9AE383F4-C5D2-4128-9531-9C26792A3055}" type="doc">
      <dgm:prSet loTypeId="urn:microsoft.com/office/officeart/2005/8/layout/list1" loCatId="list" qsTypeId="urn:microsoft.com/office/officeart/2005/8/quickstyle/simple1" qsCatId="simple" csTypeId="urn:microsoft.com/office/officeart/2005/8/colors/colorful5" csCatId="colorful" phldr="1"/>
      <dgm:spPr/>
      <dgm:t>
        <a:bodyPr/>
        <a:lstStyle/>
        <a:p>
          <a:pPr rtl="1"/>
          <a:endParaRPr lang="ar-SA"/>
        </a:p>
      </dgm:t>
    </dgm:pt>
    <dgm:pt modelId="{51A38581-233E-4B15-A297-1D75558576EC}">
      <dgm:prSet phldrT="[نص]" custT="1"/>
      <dgm:spPr/>
      <dgm:t>
        <a:bodyPr/>
        <a:lstStyle/>
        <a:p>
          <a:pPr rtl="1"/>
          <a:r>
            <a:rPr lang="ar-SA" sz="2400" b="1" dirty="0" smtClean="0">
              <a:solidFill>
                <a:schemeClr val="tx1"/>
              </a:solidFill>
            </a:rPr>
            <a:t>رفض الاعتراف بوجود مبادئ عامة وشاملة </a:t>
          </a:r>
          <a:r>
            <a:rPr lang="ar-SA" sz="2400" b="1" dirty="0" err="1" smtClean="0">
              <a:solidFill>
                <a:schemeClr val="tx1"/>
              </a:solidFill>
            </a:rPr>
            <a:t>للادارة</a:t>
          </a:r>
          <a:r>
            <a:rPr lang="ar-SA" sz="2400" b="1" dirty="0" smtClean="0">
              <a:solidFill>
                <a:schemeClr val="tx1"/>
              </a:solidFill>
            </a:rPr>
            <a:t>  </a:t>
          </a:r>
          <a:endParaRPr lang="ar-SA" sz="2400" b="1" dirty="0">
            <a:solidFill>
              <a:schemeClr val="tx1"/>
            </a:solidFill>
          </a:endParaRPr>
        </a:p>
      </dgm:t>
    </dgm:pt>
    <dgm:pt modelId="{E68F1D67-4D6F-451E-B986-59E786708D1D}" type="parTrans" cxnId="{EF37061B-3F22-4FEC-8BAC-5CE4ED8F57C2}">
      <dgm:prSet/>
      <dgm:spPr/>
      <dgm:t>
        <a:bodyPr/>
        <a:lstStyle/>
        <a:p>
          <a:pPr rtl="1"/>
          <a:endParaRPr lang="ar-SA"/>
        </a:p>
      </dgm:t>
    </dgm:pt>
    <dgm:pt modelId="{2E79720F-A2B5-4331-9CC6-7239F82B284A}" type="sibTrans" cxnId="{EF37061B-3F22-4FEC-8BAC-5CE4ED8F57C2}">
      <dgm:prSet/>
      <dgm:spPr/>
      <dgm:t>
        <a:bodyPr/>
        <a:lstStyle/>
        <a:p>
          <a:pPr rtl="1"/>
          <a:endParaRPr lang="ar-SA"/>
        </a:p>
      </dgm:t>
    </dgm:pt>
    <dgm:pt modelId="{6C7680D6-6ADD-465E-B723-CDF86475A050}">
      <dgm:prSet phldrT="[نص]" custT="1"/>
      <dgm:spPr/>
      <dgm:t>
        <a:bodyPr/>
        <a:lstStyle/>
        <a:p>
          <a:pPr algn="just" rtl="1"/>
          <a:r>
            <a:rPr lang="ar-SA" sz="2200" b="1" dirty="0" smtClean="0">
              <a:solidFill>
                <a:schemeClr val="tx1"/>
              </a:solidFill>
            </a:rPr>
            <a:t>الاستناد على مهارة تحليل المواقف للتعرف على افضل الحلول المناسبة </a:t>
          </a:r>
          <a:endParaRPr lang="ar-SA" sz="2200" b="1" dirty="0">
            <a:solidFill>
              <a:schemeClr val="tx1"/>
            </a:solidFill>
          </a:endParaRPr>
        </a:p>
      </dgm:t>
    </dgm:pt>
    <dgm:pt modelId="{8A01F34F-A5CF-457B-8801-1655EF67E587}" type="parTrans" cxnId="{C138F51E-F2BA-4AA2-97F9-EBBEA84A5983}">
      <dgm:prSet/>
      <dgm:spPr/>
      <dgm:t>
        <a:bodyPr/>
        <a:lstStyle/>
        <a:p>
          <a:pPr rtl="1"/>
          <a:endParaRPr lang="ar-SA"/>
        </a:p>
      </dgm:t>
    </dgm:pt>
    <dgm:pt modelId="{AF91DBD4-66A7-4F81-88D2-FD5033DE3CBD}" type="sibTrans" cxnId="{C138F51E-F2BA-4AA2-97F9-EBBEA84A5983}">
      <dgm:prSet/>
      <dgm:spPr/>
      <dgm:t>
        <a:bodyPr/>
        <a:lstStyle/>
        <a:p>
          <a:pPr rtl="1"/>
          <a:endParaRPr lang="ar-SA"/>
        </a:p>
      </dgm:t>
    </dgm:pt>
    <dgm:pt modelId="{878CEBF8-6084-4537-B82C-24930C2C194E}">
      <dgm:prSet phldrT="[نص]" custT="1"/>
      <dgm:spPr/>
      <dgm:t>
        <a:bodyPr/>
        <a:lstStyle/>
        <a:p>
          <a:pPr algn="r" rtl="1"/>
          <a:r>
            <a:rPr lang="ar-SA" sz="2400" b="1" dirty="0" smtClean="0">
              <a:solidFill>
                <a:schemeClr val="tx1"/>
              </a:solidFill>
            </a:rPr>
            <a:t>جدوى تطبيقها في العــــديد من المهام الادارية </a:t>
          </a:r>
          <a:endParaRPr lang="ar-SA" sz="2400" b="1" dirty="0">
            <a:solidFill>
              <a:schemeClr val="tx1"/>
            </a:solidFill>
          </a:endParaRPr>
        </a:p>
      </dgm:t>
    </dgm:pt>
    <dgm:pt modelId="{E461305E-8151-4E93-A132-D59633E250A2}" type="parTrans" cxnId="{635DECFD-F6B8-48AA-9C51-24111F700D18}">
      <dgm:prSet/>
      <dgm:spPr/>
      <dgm:t>
        <a:bodyPr/>
        <a:lstStyle/>
        <a:p>
          <a:pPr rtl="1"/>
          <a:endParaRPr lang="ar-SA"/>
        </a:p>
      </dgm:t>
    </dgm:pt>
    <dgm:pt modelId="{10C77C8A-87B5-4096-9A76-DDDB16547440}" type="sibTrans" cxnId="{635DECFD-F6B8-48AA-9C51-24111F700D18}">
      <dgm:prSet/>
      <dgm:spPr/>
      <dgm:t>
        <a:bodyPr/>
        <a:lstStyle/>
        <a:p>
          <a:pPr rtl="1"/>
          <a:endParaRPr lang="ar-SA"/>
        </a:p>
      </dgm:t>
    </dgm:pt>
    <dgm:pt modelId="{DE24E210-BBC2-478C-B3AA-17A5065F96ED}">
      <dgm:prSet custT="1"/>
      <dgm:spPr/>
      <dgm:t>
        <a:bodyPr/>
        <a:lstStyle/>
        <a:p>
          <a:pPr algn="r" rtl="1"/>
          <a:r>
            <a:rPr lang="ar-SA" sz="2200" b="1" dirty="0" smtClean="0">
              <a:solidFill>
                <a:schemeClr val="tx1"/>
              </a:solidFill>
            </a:rPr>
            <a:t>القناعة بدور الاسلوب الموقفي في مساعدة الاداريين على تحقيق العقلانية والكفاية </a:t>
          </a:r>
          <a:endParaRPr lang="ar-SA" sz="2200" b="1" dirty="0">
            <a:solidFill>
              <a:schemeClr val="tx1"/>
            </a:solidFill>
          </a:endParaRPr>
        </a:p>
      </dgm:t>
    </dgm:pt>
    <dgm:pt modelId="{CADD2686-37C8-481A-8CE9-55F24409B815}" type="parTrans" cxnId="{D65A32B9-EB31-495D-A3CC-173EA30815B0}">
      <dgm:prSet/>
      <dgm:spPr/>
      <dgm:t>
        <a:bodyPr/>
        <a:lstStyle/>
        <a:p>
          <a:pPr rtl="1"/>
          <a:endParaRPr lang="ar-SA"/>
        </a:p>
      </dgm:t>
    </dgm:pt>
    <dgm:pt modelId="{D1772235-5812-4B39-9B7B-3BC0B0D26F9F}" type="sibTrans" cxnId="{D65A32B9-EB31-495D-A3CC-173EA30815B0}">
      <dgm:prSet/>
      <dgm:spPr/>
      <dgm:t>
        <a:bodyPr/>
        <a:lstStyle/>
        <a:p>
          <a:pPr rtl="1"/>
          <a:endParaRPr lang="ar-SA"/>
        </a:p>
      </dgm:t>
    </dgm:pt>
    <dgm:pt modelId="{CDB5D5AB-E515-4977-BDB3-8FFB82A61EC2}">
      <dgm:prSet custT="1"/>
      <dgm:spPr/>
      <dgm:t>
        <a:bodyPr/>
        <a:lstStyle/>
        <a:p>
          <a:pPr algn="just" rtl="1"/>
          <a:r>
            <a:rPr lang="ar-SA" sz="2200" b="1" dirty="0" smtClean="0">
              <a:solidFill>
                <a:schemeClr val="tx1"/>
              </a:solidFill>
            </a:rPr>
            <a:t>الاهتمام بالعلاقة بين تنظيم العمليات الداخلية لنظم النظام الفرعية ومتطلبات البيئة الخارجية </a:t>
          </a:r>
          <a:endParaRPr lang="ar-SA" sz="2200" b="1" dirty="0">
            <a:solidFill>
              <a:schemeClr val="tx1"/>
            </a:solidFill>
          </a:endParaRPr>
        </a:p>
      </dgm:t>
    </dgm:pt>
    <dgm:pt modelId="{0DD3C575-D559-4BF4-8CAB-AA6D45515BCF}" type="parTrans" cxnId="{10F9712D-5E8D-4994-8155-45D34E42A50E}">
      <dgm:prSet/>
      <dgm:spPr/>
      <dgm:t>
        <a:bodyPr/>
        <a:lstStyle/>
        <a:p>
          <a:pPr rtl="1"/>
          <a:endParaRPr lang="ar-SA"/>
        </a:p>
      </dgm:t>
    </dgm:pt>
    <dgm:pt modelId="{D651AC21-24D4-4598-B30B-A6D6B9E8193F}" type="sibTrans" cxnId="{10F9712D-5E8D-4994-8155-45D34E42A50E}">
      <dgm:prSet/>
      <dgm:spPr/>
      <dgm:t>
        <a:bodyPr/>
        <a:lstStyle/>
        <a:p>
          <a:pPr rtl="1"/>
          <a:endParaRPr lang="ar-SA"/>
        </a:p>
      </dgm:t>
    </dgm:pt>
    <dgm:pt modelId="{E4EA31B8-AFF1-44D2-A419-3E84EF81A6C8}">
      <dgm:prSet custT="1"/>
      <dgm:spPr/>
      <dgm:t>
        <a:bodyPr/>
        <a:lstStyle/>
        <a:p>
          <a:pPr algn="ctr" rtl="1"/>
          <a:r>
            <a:rPr lang="ar-SA" sz="2200" b="1" dirty="0" smtClean="0">
              <a:solidFill>
                <a:schemeClr val="tx1"/>
              </a:solidFill>
            </a:rPr>
            <a:t>الاعتقاد بان الاسلوب الموقفي غير عفوي </a:t>
          </a:r>
          <a:r>
            <a:rPr lang="ar-SA" sz="2200" b="1" dirty="0" err="1" smtClean="0">
              <a:solidFill>
                <a:schemeClr val="tx1"/>
              </a:solidFill>
            </a:rPr>
            <a:t>ولايخضع</a:t>
          </a:r>
          <a:r>
            <a:rPr lang="ar-SA" sz="2200" b="1" dirty="0" smtClean="0">
              <a:solidFill>
                <a:schemeClr val="tx1"/>
              </a:solidFill>
            </a:rPr>
            <a:t> للمعايير والضوابط</a:t>
          </a:r>
          <a:endParaRPr lang="ar-SA" sz="2200" b="1" dirty="0">
            <a:solidFill>
              <a:schemeClr val="tx1"/>
            </a:solidFill>
          </a:endParaRPr>
        </a:p>
      </dgm:t>
    </dgm:pt>
    <dgm:pt modelId="{ED9FC867-8A03-482A-B878-F4764707F1D8}" type="parTrans" cxnId="{ED2EAA7F-208A-4AF4-ACD2-06546B0ED1D0}">
      <dgm:prSet/>
      <dgm:spPr/>
      <dgm:t>
        <a:bodyPr/>
        <a:lstStyle/>
        <a:p>
          <a:pPr rtl="1"/>
          <a:endParaRPr lang="ar-SA"/>
        </a:p>
      </dgm:t>
    </dgm:pt>
    <dgm:pt modelId="{3FD9EF5F-BA5A-4CCC-9122-20EDAF46A663}" type="sibTrans" cxnId="{ED2EAA7F-208A-4AF4-ACD2-06546B0ED1D0}">
      <dgm:prSet/>
      <dgm:spPr/>
      <dgm:t>
        <a:bodyPr/>
        <a:lstStyle/>
        <a:p>
          <a:pPr rtl="1"/>
          <a:endParaRPr lang="ar-SA"/>
        </a:p>
      </dgm:t>
    </dgm:pt>
    <dgm:pt modelId="{6602697C-6E45-4FD2-AC90-A48AC84664A7}">
      <dgm:prSet custT="1"/>
      <dgm:spPr>
        <a:solidFill>
          <a:schemeClr val="accent1"/>
        </a:solidFill>
      </dgm:spPr>
      <dgm:t>
        <a:bodyPr/>
        <a:lstStyle/>
        <a:p>
          <a:pPr rtl="1"/>
          <a:r>
            <a:rPr lang="ar-SA" sz="2800" dirty="0" smtClean="0">
              <a:solidFill>
                <a:srgbClr val="FF0000"/>
              </a:solidFill>
            </a:rPr>
            <a:t>الملامح العامة للنظرية الموقفية </a:t>
          </a:r>
          <a:endParaRPr lang="ar-SA" sz="2800" dirty="0">
            <a:solidFill>
              <a:srgbClr val="FF0000"/>
            </a:solidFill>
          </a:endParaRPr>
        </a:p>
      </dgm:t>
    </dgm:pt>
    <dgm:pt modelId="{DDB9D125-84B2-4840-A704-AA443A794EBF}" type="parTrans" cxnId="{6A0C7CEA-8BA0-4601-AA8E-14ED86F2C570}">
      <dgm:prSet/>
      <dgm:spPr/>
      <dgm:t>
        <a:bodyPr/>
        <a:lstStyle/>
        <a:p>
          <a:pPr rtl="1"/>
          <a:endParaRPr lang="ar-SA"/>
        </a:p>
      </dgm:t>
    </dgm:pt>
    <dgm:pt modelId="{9E99C225-4BBB-4F38-A4E9-D9DD0194A1A8}" type="sibTrans" cxnId="{6A0C7CEA-8BA0-4601-AA8E-14ED86F2C570}">
      <dgm:prSet/>
      <dgm:spPr/>
      <dgm:t>
        <a:bodyPr/>
        <a:lstStyle/>
        <a:p>
          <a:pPr rtl="1"/>
          <a:endParaRPr lang="ar-SA"/>
        </a:p>
      </dgm:t>
    </dgm:pt>
    <dgm:pt modelId="{F8A88E5E-ABDA-4499-9CD4-8B8320ED4D6F}" type="pres">
      <dgm:prSet presAssocID="{9AE383F4-C5D2-4128-9531-9C26792A3055}" presName="linear" presStyleCnt="0">
        <dgm:presLayoutVars>
          <dgm:dir/>
          <dgm:animLvl val="lvl"/>
          <dgm:resizeHandles val="exact"/>
        </dgm:presLayoutVars>
      </dgm:prSet>
      <dgm:spPr/>
      <dgm:t>
        <a:bodyPr/>
        <a:lstStyle/>
        <a:p>
          <a:pPr rtl="1"/>
          <a:endParaRPr lang="ar-SA"/>
        </a:p>
      </dgm:t>
    </dgm:pt>
    <dgm:pt modelId="{0B08D436-9688-4A7F-8085-902DD77A7E0C}" type="pres">
      <dgm:prSet presAssocID="{6602697C-6E45-4FD2-AC90-A48AC84664A7}" presName="parentLin" presStyleCnt="0"/>
      <dgm:spPr/>
    </dgm:pt>
    <dgm:pt modelId="{3883E509-038F-4DBF-92EA-910DBACDA8C3}" type="pres">
      <dgm:prSet presAssocID="{6602697C-6E45-4FD2-AC90-A48AC84664A7}" presName="parentLeftMargin" presStyleLbl="node1" presStyleIdx="0" presStyleCnt="7"/>
      <dgm:spPr/>
      <dgm:t>
        <a:bodyPr/>
        <a:lstStyle/>
        <a:p>
          <a:pPr rtl="1"/>
          <a:endParaRPr lang="ar-SA"/>
        </a:p>
      </dgm:t>
    </dgm:pt>
    <dgm:pt modelId="{13F7DC0C-A439-40F7-B75C-D56EC2CDD2CF}" type="pres">
      <dgm:prSet presAssocID="{6602697C-6E45-4FD2-AC90-A48AC84664A7}" presName="parentText" presStyleLbl="node1" presStyleIdx="0" presStyleCnt="7" custScaleX="112315">
        <dgm:presLayoutVars>
          <dgm:chMax val="0"/>
          <dgm:bulletEnabled val="1"/>
        </dgm:presLayoutVars>
      </dgm:prSet>
      <dgm:spPr>
        <a:prstGeom prst="flowChartPreparation">
          <a:avLst/>
        </a:prstGeom>
      </dgm:spPr>
      <dgm:t>
        <a:bodyPr/>
        <a:lstStyle/>
        <a:p>
          <a:pPr rtl="1"/>
          <a:endParaRPr lang="ar-SA"/>
        </a:p>
      </dgm:t>
    </dgm:pt>
    <dgm:pt modelId="{0DF08092-3D99-4AAD-898E-78661FEB9CC1}" type="pres">
      <dgm:prSet presAssocID="{6602697C-6E45-4FD2-AC90-A48AC84664A7}" presName="negativeSpace" presStyleCnt="0"/>
      <dgm:spPr/>
    </dgm:pt>
    <dgm:pt modelId="{2E2E008D-6C1A-4B9C-A852-AA10BCE1790E}" type="pres">
      <dgm:prSet presAssocID="{6602697C-6E45-4FD2-AC90-A48AC84664A7}" presName="childText" presStyleLbl="conFgAcc1" presStyleIdx="0" presStyleCnt="7">
        <dgm:presLayoutVars>
          <dgm:bulletEnabled val="1"/>
        </dgm:presLayoutVars>
      </dgm:prSet>
      <dgm:spPr/>
    </dgm:pt>
    <dgm:pt modelId="{36D13175-DB77-4580-862D-365ED0C1ED39}" type="pres">
      <dgm:prSet presAssocID="{9E99C225-4BBB-4F38-A4E9-D9DD0194A1A8}" presName="spaceBetweenRectangles" presStyleCnt="0"/>
      <dgm:spPr/>
    </dgm:pt>
    <dgm:pt modelId="{FD1BD70F-B5F6-481E-844B-8F4F38DD5E52}" type="pres">
      <dgm:prSet presAssocID="{51A38581-233E-4B15-A297-1D75558576EC}" presName="parentLin" presStyleCnt="0"/>
      <dgm:spPr/>
    </dgm:pt>
    <dgm:pt modelId="{AA271EAB-DF08-4244-A9B2-C274CF4B2BF8}" type="pres">
      <dgm:prSet presAssocID="{51A38581-233E-4B15-A297-1D75558576EC}" presName="parentLeftMargin" presStyleLbl="node1" presStyleIdx="0" presStyleCnt="7"/>
      <dgm:spPr/>
      <dgm:t>
        <a:bodyPr/>
        <a:lstStyle/>
        <a:p>
          <a:pPr rtl="1"/>
          <a:endParaRPr lang="ar-SA"/>
        </a:p>
      </dgm:t>
    </dgm:pt>
    <dgm:pt modelId="{D382C680-26C9-476A-B01D-5CE9333F1849}" type="pres">
      <dgm:prSet presAssocID="{51A38581-233E-4B15-A297-1D75558576EC}" presName="parentText" presStyleLbl="node1" presStyleIdx="1" presStyleCnt="7">
        <dgm:presLayoutVars>
          <dgm:chMax val="0"/>
          <dgm:bulletEnabled val="1"/>
        </dgm:presLayoutVars>
      </dgm:prSet>
      <dgm:spPr>
        <a:prstGeom prst="round1Rect">
          <a:avLst/>
        </a:prstGeom>
      </dgm:spPr>
      <dgm:t>
        <a:bodyPr/>
        <a:lstStyle/>
        <a:p>
          <a:pPr rtl="1"/>
          <a:endParaRPr lang="ar-SA"/>
        </a:p>
      </dgm:t>
    </dgm:pt>
    <dgm:pt modelId="{6388C195-7851-4EC2-A296-A9F23A1F9CDF}" type="pres">
      <dgm:prSet presAssocID="{51A38581-233E-4B15-A297-1D75558576EC}" presName="negativeSpace" presStyleCnt="0"/>
      <dgm:spPr/>
    </dgm:pt>
    <dgm:pt modelId="{4D6E17E3-9F17-4133-932D-FA48FC318611}" type="pres">
      <dgm:prSet presAssocID="{51A38581-233E-4B15-A297-1D75558576EC}" presName="childText" presStyleLbl="conFgAcc1" presStyleIdx="1" presStyleCnt="7">
        <dgm:presLayoutVars>
          <dgm:bulletEnabled val="1"/>
        </dgm:presLayoutVars>
      </dgm:prSet>
      <dgm:spPr/>
    </dgm:pt>
    <dgm:pt modelId="{3B9D7965-C687-4E0E-B51A-8358C8A2C8B5}" type="pres">
      <dgm:prSet presAssocID="{2E79720F-A2B5-4331-9CC6-7239F82B284A}" presName="spaceBetweenRectangles" presStyleCnt="0"/>
      <dgm:spPr/>
    </dgm:pt>
    <dgm:pt modelId="{8F69549F-5573-405B-A24B-7C54A6A6EBD5}" type="pres">
      <dgm:prSet presAssocID="{6C7680D6-6ADD-465E-B723-CDF86475A050}" presName="parentLin" presStyleCnt="0"/>
      <dgm:spPr/>
    </dgm:pt>
    <dgm:pt modelId="{C35A7D07-1643-4813-A7F0-4AE7949D9B54}" type="pres">
      <dgm:prSet presAssocID="{6C7680D6-6ADD-465E-B723-CDF86475A050}" presName="parentLeftMargin" presStyleLbl="node1" presStyleIdx="1" presStyleCnt="7"/>
      <dgm:spPr/>
      <dgm:t>
        <a:bodyPr/>
        <a:lstStyle/>
        <a:p>
          <a:pPr rtl="1"/>
          <a:endParaRPr lang="ar-SA"/>
        </a:p>
      </dgm:t>
    </dgm:pt>
    <dgm:pt modelId="{967608A1-7E85-4B19-93F3-A8F53E071B30}" type="pres">
      <dgm:prSet presAssocID="{6C7680D6-6ADD-465E-B723-CDF86475A050}" presName="parentText" presStyleLbl="node1" presStyleIdx="2" presStyleCnt="7" custScaleX="127094">
        <dgm:presLayoutVars>
          <dgm:chMax val="0"/>
          <dgm:bulletEnabled val="1"/>
        </dgm:presLayoutVars>
      </dgm:prSet>
      <dgm:spPr/>
      <dgm:t>
        <a:bodyPr/>
        <a:lstStyle/>
        <a:p>
          <a:pPr rtl="1"/>
          <a:endParaRPr lang="ar-SA"/>
        </a:p>
      </dgm:t>
    </dgm:pt>
    <dgm:pt modelId="{9DF64FB2-E55F-495C-AD24-0DBC38EC8B7E}" type="pres">
      <dgm:prSet presAssocID="{6C7680D6-6ADD-465E-B723-CDF86475A050}" presName="negativeSpace" presStyleCnt="0"/>
      <dgm:spPr/>
    </dgm:pt>
    <dgm:pt modelId="{1771CCBF-AEEE-475A-A379-4B7F181C4C96}" type="pres">
      <dgm:prSet presAssocID="{6C7680D6-6ADD-465E-B723-CDF86475A050}" presName="childText" presStyleLbl="conFgAcc1" presStyleIdx="2" presStyleCnt="7">
        <dgm:presLayoutVars>
          <dgm:bulletEnabled val="1"/>
        </dgm:presLayoutVars>
      </dgm:prSet>
      <dgm:spPr/>
    </dgm:pt>
    <dgm:pt modelId="{81661C2C-E2F0-4E10-8306-7A3FA6C487DC}" type="pres">
      <dgm:prSet presAssocID="{AF91DBD4-66A7-4F81-88D2-FD5033DE3CBD}" presName="spaceBetweenRectangles" presStyleCnt="0"/>
      <dgm:spPr/>
    </dgm:pt>
    <dgm:pt modelId="{D344D3D1-D1D4-4325-917A-6B3EA0AAB35B}" type="pres">
      <dgm:prSet presAssocID="{878CEBF8-6084-4537-B82C-24930C2C194E}" presName="parentLin" presStyleCnt="0"/>
      <dgm:spPr/>
    </dgm:pt>
    <dgm:pt modelId="{92E52497-2AF0-4E2E-BB87-44366E79B2CF}" type="pres">
      <dgm:prSet presAssocID="{878CEBF8-6084-4537-B82C-24930C2C194E}" presName="parentLeftMargin" presStyleLbl="node1" presStyleIdx="2" presStyleCnt="7"/>
      <dgm:spPr/>
      <dgm:t>
        <a:bodyPr/>
        <a:lstStyle/>
        <a:p>
          <a:pPr rtl="1"/>
          <a:endParaRPr lang="ar-SA"/>
        </a:p>
      </dgm:t>
    </dgm:pt>
    <dgm:pt modelId="{8BE135CD-E559-4F87-92A7-81E3B7C42F73}" type="pres">
      <dgm:prSet presAssocID="{878CEBF8-6084-4537-B82C-24930C2C194E}" presName="parentText" presStyleLbl="node1" presStyleIdx="3" presStyleCnt="7" custScaleX="107389">
        <dgm:presLayoutVars>
          <dgm:chMax val="0"/>
          <dgm:bulletEnabled val="1"/>
        </dgm:presLayoutVars>
      </dgm:prSet>
      <dgm:spPr/>
      <dgm:t>
        <a:bodyPr/>
        <a:lstStyle/>
        <a:p>
          <a:pPr rtl="1"/>
          <a:endParaRPr lang="ar-SA"/>
        </a:p>
      </dgm:t>
    </dgm:pt>
    <dgm:pt modelId="{4298CA39-C51F-4268-98A6-3963D08A0099}" type="pres">
      <dgm:prSet presAssocID="{878CEBF8-6084-4537-B82C-24930C2C194E}" presName="negativeSpace" presStyleCnt="0"/>
      <dgm:spPr/>
    </dgm:pt>
    <dgm:pt modelId="{9E8C80A5-EC3E-458C-960C-37F2C059718F}" type="pres">
      <dgm:prSet presAssocID="{878CEBF8-6084-4537-B82C-24930C2C194E}" presName="childText" presStyleLbl="conFgAcc1" presStyleIdx="3" presStyleCnt="7">
        <dgm:presLayoutVars>
          <dgm:bulletEnabled val="1"/>
        </dgm:presLayoutVars>
      </dgm:prSet>
      <dgm:spPr/>
    </dgm:pt>
    <dgm:pt modelId="{DF62E5B7-D2B8-42A8-A632-BC876AA3A1D2}" type="pres">
      <dgm:prSet presAssocID="{10C77C8A-87B5-4096-9A76-DDDB16547440}" presName="spaceBetweenRectangles" presStyleCnt="0"/>
      <dgm:spPr/>
    </dgm:pt>
    <dgm:pt modelId="{774AD1B0-C8F8-444D-96E5-EA71ECC33571}" type="pres">
      <dgm:prSet presAssocID="{CDB5D5AB-E515-4977-BDB3-8FFB82A61EC2}" presName="parentLin" presStyleCnt="0"/>
      <dgm:spPr/>
    </dgm:pt>
    <dgm:pt modelId="{2613DFE8-0C9E-46F6-B9A7-9A3FCBF78D33}" type="pres">
      <dgm:prSet presAssocID="{CDB5D5AB-E515-4977-BDB3-8FFB82A61EC2}" presName="parentLeftMargin" presStyleLbl="node1" presStyleIdx="3" presStyleCnt="7"/>
      <dgm:spPr/>
      <dgm:t>
        <a:bodyPr/>
        <a:lstStyle/>
        <a:p>
          <a:pPr rtl="1"/>
          <a:endParaRPr lang="ar-SA"/>
        </a:p>
      </dgm:t>
    </dgm:pt>
    <dgm:pt modelId="{EC246678-F932-4CA4-B14C-B652B2B7EBA3}" type="pres">
      <dgm:prSet presAssocID="{CDB5D5AB-E515-4977-BDB3-8FFB82A61EC2}" presName="parentText" presStyleLbl="node1" presStyleIdx="4" presStyleCnt="7" custScaleX="124631">
        <dgm:presLayoutVars>
          <dgm:chMax val="0"/>
          <dgm:bulletEnabled val="1"/>
        </dgm:presLayoutVars>
      </dgm:prSet>
      <dgm:spPr/>
      <dgm:t>
        <a:bodyPr/>
        <a:lstStyle/>
        <a:p>
          <a:pPr rtl="1"/>
          <a:endParaRPr lang="ar-SA"/>
        </a:p>
      </dgm:t>
    </dgm:pt>
    <dgm:pt modelId="{19E2EBA2-2AF1-4ED7-959B-396226B4EBA9}" type="pres">
      <dgm:prSet presAssocID="{CDB5D5AB-E515-4977-BDB3-8FFB82A61EC2}" presName="negativeSpace" presStyleCnt="0"/>
      <dgm:spPr/>
    </dgm:pt>
    <dgm:pt modelId="{047E7849-2B4B-4055-B982-6B193970D099}" type="pres">
      <dgm:prSet presAssocID="{CDB5D5AB-E515-4977-BDB3-8FFB82A61EC2}" presName="childText" presStyleLbl="conFgAcc1" presStyleIdx="4" presStyleCnt="7">
        <dgm:presLayoutVars>
          <dgm:bulletEnabled val="1"/>
        </dgm:presLayoutVars>
      </dgm:prSet>
      <dgm:spPr/>
    </dgm:pt>
    <dgm:pt modelId="{0FFD6B57-4B92-4356-AB12-55208F58A56D}" type="pres">
      <dgm:prSet presAssocID="{D651AC21-24D4-4598-B30B-A6D6B9E8193F}" presName="spaceBetweenRectangles" presStyleCnt="0"/>
      <dgm:spPr/>
    </dgm:pt>
    <dgm:pt modelId="{E17D83DF-E94E-48FB-BE44-9250FC3B3B5A}" type="pres">
      <dgm:prSet presAssocID="{E4EA31B8-AFF1-44D2-A419-3E84EF81A6C8}" presName="parentLin" presStyleCnt="0"/>
      <dgm:spPr/>
    </dgm:pt>
    <dgm:pt modelId="{637C5E9E-EDD4-4E67-8A87-F3C12E0027CE}" type="pres">
      <dgm:prSet presAssocID="{E4EA31B8-AFF1-44D2-A419-3E84EF81A6C8}" presName="parentLeftMargin" presStyleLbl="node1" presStyleIdx="4" presStyleCnt="7"/>
      <dgm:spPr/>
      <dgm:t>
        <a:bodyPr/>
        <a:lstStyle/>
        <a:p>
          <a:pPr rtl="1"/>
          <a:endParaRPr lang="ar-SA"/>
        </a:p>
      </dgm:t>
    </dgm:pt>
    <dgm:pt modelId="{11147C91-4F2B-4501-8D69-2FF832E23F2F}" type="pres">
      <dgm:prSet presAssocID="{E4EA31B8-AFF1-44D2-A419-3E84EF81A6C8}" presName="parentText" presStyleLbl="node1" presStyleIdx="5" presStyleCnt="7" custScaleX="109852">
        <dgm:presLayoutVars>
          <dgm:chMax val="0"/>
          <dgm:bulletEnabled val="1"/>
        </dgm:presLayoutVars>
      </dgm:prSet>
      <dgm:spPr/>
      <dgm:t>
        <a:bodyPr/>
        <a:lstStyle/>
        <a:p>
          <a:pPr rtl="1"/>
          <a:endParaRPr lang="ar-SA"/>
        </a:p>
      </dgm:t>
    </dgm:pt>
    <dgm:pt modelId="{0C3601DE-DB25-4EBD-976E-FB225E9574F9}" type="pres">
      <dgm:prSet presAssocID="{E4EA31B8-AFF1-44D2-A419-3E84EF81A6C8}" presName="negativeSpace" presStyleCnt="0"/>
      <dgm:spPr/>
    </dgm:pt>
    <dgm:pt modelId="{C0A8D004-92F3-4563-8C7F-04DFC83D915B}" type="pres">
      <dgm:prSet presAssocID="{E4EA31B8-AFF1-44D2-A419-3E84EF81A6C8}" presName="childText" presStyleLbl="conFgAcc1" presStyleIdx="5" presStyleCnt="7">
        <dgm:presLayoutVars>
          <dgm:bulletEnabled val="1"/>
        </dgm:presLayoutVars>
      </dgm:prSet>
      <dgm:spPr/>
    </dgm:pt>
    <dgm:pt modelId="{F4D2A873-D5A6-41AE-BDD4-D18A9A8E6115}" type="pres">
      <dgm:prSet presAssocID="{3FD9EF5F-BA5A-4CCC-9122-20EDAF46A663}" presName="spaceBetweenRectangles" presStyleCnt="0"/>
      <dgm:spPr/>
    </dgm:pt>
    <dgm:pt modelId="{D10438B6-9F33-4CD4-A0EF-09233AE28FC0}" type="pres">
      <dgm:prSet presAssocID="{DE24E210-BBC2-478C-B3AA-17A5065F96ED}" presName="parentLin" presStyleCnt="0"/>
      <dgm:spPr/>
    </dgm:pt>
    <dgm:pt modelId="{C5C5DD3A-5387-4B2A-B090-67AD10A95BC8}" type="pres">
      <dgm:prSet presAssocID="{DE24E210-BBC2-478C-B3AA-17A5065F96ED}" presName="parentLeftMargin" presStyleLbl="node1" presStyleIdx="5" presStyleCnt="7"/>
      <dgm:spPr/>
      <dgm:t>
        <a:bodyPr/>
        <a:lstStyle/>
        <a:p>
          <a:pPr rtl="1"/>
          <a:endParaRPr lang="ar-SA"/>
        </a:p>
      </dgm:t>
    </dgm:pt>
    <dgm:pt modelId="{D13EB8FC-1D7D-4B53-8A45-42D33B861DD1}" type="pres">
      <dgm:prSet presAssocID="{DE24E210-BBC2-478C-B3AA-17A5065F96ED}" presName="parentText" presStyleLbl="node1" presStyleIdx="6" presStyleCnt="7" custScaleX="132019">
        <dgm:presLayoutVars>
          <dgm:chMax val="0"/>
          <dgm:bulletEnabled val="1"/>
        </dgm:presLayoutVars>
      </dgm:prSet>
      <dgm:spPr/>
      <dgm:t>
        <a:bodyPr/>
        <a:lstStyle/>
        <a:p>
          <a:pPr rtl="1"/>
          <a:endParaRPr lang="ar-SA"/>
        </a:p>
      </dgm:t>
    </dgm:pt>
    <dgm:pt modelId="{A5D1EBB4-B038-409F-9149-B9BF03B4BC74}" type="pres">
      <dgm:prSet presAssocID="{DE24E210-BBC2-478C-B3AA-17A5065F96ED}" presName="negativeSpace" presStyleCnt="0"/>
      <dgm:spPr/>
    </dgm:pt>
    <dgm:pt modelId="{2C258BF2-8265-40FD-AD66-DC82999FAF41}" type="pres">
      <dgm:prSet presAssocID="{DE24E210-BBC2-478C-B3AA-17A5065F96ED}" presName="childText" presStyleLbl="conFgAcc1" presStyleIdx="6" presStyleCnt="7">
        <dgm:presLayoutVars>
          <dgm:bulletEnabled val="1"/>
        </dgm:presLayoutVars>
      </dgm:prSet>
      <dgm:spPr/>
    </dgm:pt>
  </dgm:ptLst>
  <dgm:cxnLst>
    <dgm:cxn modelId="{C138F51E-F2BA-4AA2-97F9-EBBEA84A5983}" srcId="{9AE383F4-C5D2-4128-9531-9C26792A3055}" destId="{6C7680D6-6ADD-465E-B723-CDF86475A050}" srcOrd="2" destOrd="0" parTransId="{8A01F34F-A5CF-457B-8801-1655EF67E587}" sibTransId="{AF91DBD4-66A7-4F81-88D2-FD5033DE3CBD}"/>
    <dgm:cxn modelId="{A2DF11D0-A31B-4064-9C2B-E37F84C857B1}" type="presOf" srcId="{CDB5D5AB-E515-4977-BDB3-8FFB82A61EC2}" destId="{2613DFE8-0C9E-46F6-B9A7-9A3FCBF78D33}" srcOrd="0" destOrd="0" presId="urn:microsoft.com/office/officeart/2005/8/layout/list1"/>
    <dgm:cxn modelId="{97D2CED0-7A0E-4EB3-AC66-4E04B6B719AC}" type="presOf" srcId="{6C7680D6-6ADD-465E-B723-CDF86475A050}" destId="{C35A7D07-1643-4813-A7F0-4AE7949D9B54}" srcOrd="0" destOrd="0" presId="urn:microsoft.com/office/officeart/2005/8/layout/list1"/>
    <dgm:cxn modelId="{A2D0E3D4-7A48-4823-B4FF-7C3637D0C2A5}" type="presOf" srcId="{E4EA31B8-AFF1-44D2-A419-3E84EF81A6C8}" destId="{11147C91-4F2B-4501-8D69-2FF832E23F2F}" srcOrd="1" destOrd="0" presId="urn:microsoft.com/office/officeart/2005/8/layout/list1"/>
    <dgm:cxn modelId="{7E26679C-1DAC-4284-BB65-C9EAB742387D}" type="presOf" srcId="{51A38581-233E-4B15-A297-1D75558576EC}" destId="{D382C680-26C9-476A-B01D-5CE9333F1849}" srcOrd="1" destOrd="0" presId="urn:microsoft.com/office/officeart/2005/8/layout/list1"/>
    <dgm:cxn modelId="{DBE04803-1ABB-40EF-B6D2-C27495DBCC99}" type="presOf" srcId="{878CEBF8-6084-4537-B82C-24930C2C194E}" destId="{8BE135CD-E559-4F87-92A7-81E3B7C42F73}" srcOrd="1" destOrd="0" presId="urn:microsoft.com/office/officeart/2005/8/layout/list1"/>
    <dgm:cxn modelId="{C24C6BCF-E75F-422F-997B-9F6AFD8A46A3}" type="presOf" srcId="{51A38581-233E-4B15-A297-1D75558576EC}" destId="{AA271EAB-DF08-4244-A9B2-C274CF4B2BF8}" srcOrd="0" destOrd="0" presId="urn:microsoft.com/office/officeart/2005/8/layout/list1"/>
    <dgm:cxn modelId="{95A963D1-FA4B-48AD-9115-41B9C108C262}" type="presOf" srcId="{CDB5D5AB-E515-4977-BDB3-8FFB82A61EC2}" destId="{EC246678-F932-4CA4-B14C-B652B2B7EBA3}" srcOrd="1" destOrd="0" presId="urn:microsoft.com/office/officeart/2005/8/layout/list1"/>
    <dgm:cxn modelId="{2BB54F46-7F68-4C2B-AB39-9AB9ABFAC5A6}" type="presOf" srcId="{878CEBF8-6084-4537-B82C-24930C2C194E}" destId="{92E52497-2AF0-4E2E-BB87-44366E79B2CF}" srcOrd="0" destOrd="0" presId="urn:microsoft.com/office/officeart/2005/8/layout/list1"/>
    <dgm:cxn modelId="{635DECFD-F6B8-48AA-9C51-24111F700D18}" srcId="{9AE383F4-C5D2-4128-9531-9C26792A3055}" destId="{878CEBF8-6084-4537-B82C-24930C2C194E}" srcOrd="3" destOrd="0" parTransId="{E461305E-8151-4E93-A132-D59633E250A2}" sibTransId="{10C77C8A-87B5-4096-9A76-DDDB16547440}"/>
    <dgm:cxn modelId="{D6552868-9BE2-4337-8A24-187CEA4A20FE}" type="presOf" srcId="{E4EA31B8-AFF1-44D2-A419-3E84EF81A6C8}" destId="{637C5E9E-EDD4-4E67-8A87-F3C12E0027CE}" srcOrd="0" destOrd="0" presId="urn:microsoft.com/office/officeart/2005/8/layout/list1"/>
    <dgm:cxn modelId="{69AA8CCF-A40B-4091-97B9-EAD2767E381F}" type="presOf" srcId="{6C7680D6-6ADD-465E-B723-CDF86475A050}" destId="{967608A1-7E85-4B19-93F3-A8F53E071B30}" srcOrd="1" destOrd="0" presId="urn:microsoft.com/office/officeart/2005/8/layout/list1"/>
    <dgm:cxn modelId="{31E17689-53C6-4E0F-9413-B0779CAC232F}" type="presOf" srcId="{6602697C-6E45-4FD2-AC90-A48AC84664A7}" destId="{3883E509-038F-4DBF-92EA-910DBACDA8C3}" srcOrd="0" destOrd="0" presId="urn:microsoft.com/office/officeart/2005/8/layout/list1"/>
    <dgm:cxn modelId="{97C85D57-D99A-43A3-9EFA-13521A988E44}" type="presOf" srcId="{9AE383F4-C5D2-4128-9531-9C26792A3055}" destId="{F8A88E5E-ABDA-4499-9CD4-8B8320ED4D6F}" srcOrd="0" destOrd="0" presId="urn:microsoft.com/office/officeart/2005/8/layout/list1"/>
    <dgm:cxn modelId="{ED2EAA7F-208A-4AF4-ACD2-06546B0ED1D0}" srcId="{9AE383F4-C5D2-4128-9531-9C26792A3055}" destId="{E4EA31B8-AFF1-44D2-A419-3E84EF81A6C8}" srcOrd="5" destOrd="0" parTransId="{ED9FC867-8A03-482A-B878-F4764707F1D8}" sibTransId="{3FD9EF5F-BA5A-4CCC-9122-20EDAF46A663}"/>
    <dgm:cxn modelId="{D65A32B9-EB31-495D-A3CC-173EA30815B0}" srcId="{9AE383F4-C5D2-4128-9531-9C26792A3055}" destId="{DE24E210-BBC2-478C-B3AA-17A5065F96ED}" srcOrd="6" destOrd="0" parTransId="{CADD2686-37C8-481A-8CE9-55F24409B815}" sibTransId="{D1772235-5812-4B39-9B7B-3BC0B0D26F9F}"/>
    <dgm:cxn modelId="{10F9712D-5E8D-4994-8155-45D34E42A50E}" srcId="{9AE383F4-C5D2-4128-9531-9C26792A3055}" destId="{CDB5D5AB-E515-4977-BDB3-8FFB82A61EC2}" srcOrd="4" destOrd="0" parTransId="{0DD3C575-D559-4BF4-8CAB-AA6D45515BCF}" sibTransId="{D651AC21-24D4-4598-B30B-A6D6B9E8193F}"/>
    <dgm:cxn modelId="{EF37061B-3F22-4FEC-8BAC-5CE4ED8F57C2}" srcId="{9AE383F4-C5D2-4128-9531-9C26792A3055}" destId="{51A38581-233E-4B15-A297-1D75558576EC}" srcOrd="1" destOrd="0" parTransId="{E68F1D67-4D6F-451E-B986-59E786708D1D}" sibTransId="{2E79720F-A2B5-4331-9CC6-7239F82B284A}"/>
    <dgm:cxn modelId="{D3FFD096-4292-4783-BC9C-2DC9B03E3470}" type="presOf" srcId="{6602697C-6E45-4FD2-AC90-A48AC84664A7}" destId="{13F7DC0C-A439-40F7-B75C-D56EC2CDD2CF}" srcOrd="1" destOrd="0" presId="urn:microsoft.com/office/officeart/2005/8/layout/list1"/>
    <dgm:cxn modelId="{6A0C7CEA-8BA0-4601-AA8E-14ED86F2C570}" srcId="{9AE383F4-C5D2-4128-9531-9C26792A3055}" destId="{6602697C-6E45-4FD2-AC90-A48AC84664A7}" srcOrd="0" destOrd="0" parTransId="{DDB9D125-84B2-4840-A704-AA443A794EBF}" sibTransId="{9E99C225-4BBB-4F38-A4E9-D9DD0194A1A8}"/>
    <dgm:cxn modelId="{18B4C110-1436-4A0B-BD5F-97A75B97253D}" type="presOf" srcId="{DE24E210-BBC2-478C-B3AA-17A5065F96ED}" destId="{D13EB8FC-1D7D-4B53-8A45-42D33B861DD1}" srcOrd="1" destOrd="0" presId="urn:microsoft.com/office/officeart/2005/8/layout/list1"/>
    <dgm:cxn modelId="{8B24CA72-8B0B-4563-B98C-0530E8235035}" type="presOf" srcId="{DE24E210-BBC2-478C-B3AA-17A5065F96ED}" destId="{C5C5DD3A-5387-4B2A-B090-67AD10A95BC8}" srcOrd="0" destOrd="0" presId="urn:microsoft.com/office/officeart/2005/8/layout/list1"/>
    <dgm:cxn modelId="{8EAB6981-BAB0-4277-A135-5138A49DEA11}" type="presParOf" srcId="{F8A88E5E-ABDA-4499-9CD4-8B8320ED4D6F}" destId="{0B08D436-9688-4A7F-8085-902DD77A7E0C}" srcOrd="0" destOrd="0" presId="urn:microsoft.com/office/officeart/2005/8/layout/list1"/>
    <dgm:cxn modelId="{6F8F7CA2-121E-48F7-8CC8-7EC606A5822E}" type="presParOf" srcId="{0B08D436-9688-4A7F-8085-902DD77A7E0C}" destId="{3883E509-038F-4DBF-92EA-910DBACDA8C3}" srcOrd="0" destOrd="0" presId="urn:microsoft.com/office/officeart/2005/8/layout/list1"/>
    <dgm:cxn modelId="{4F84EBA9-8B6B-42D1-9B49-5874DFF6782A}" type="presParOf" srcId="{0B08D436-9688-4A7F-8085-902DD77A7E0C}" destId="{13F7DC0C-A439-40F7-B75C-D56EC2CDD2CF}" srcOrd="1" destOrd="0" presId="urn:microsoft.com/office/officeart/2005/8/layout/list1"/>
    <dgm:cxn modelId="{944F287A-DF47-4247-BDB4-FFF578474D5A}" type="presParOf" srcId="{F8A88E5E-ABDA-4499-9CD4-8B8320ED4D6F}" destId="{0DF08092-3D99-4AAD-898E-78661FEB9CC1}" srcOrd="1" destOrd="0" presId="urn:microsoft.com/office/officeart/2005/8/layout/list1"/>
    <dgm:cxn modelId="{149182B4-031F-4C68-AC0A-D1467AB62CE0}" type="presParOf" srcId="{F8A88E5E-ABDA-4499-9CD4-8B8320ED4D6F}" destId="{2E2E008D-6C1A-4B9C-A852-AA10BCE1790E}" srcOrd="2" destOrd="0" presId="urn:microsoft.com/office/officeart/2005/8/layout/list1"/>
    <dgm:cxn modelId="{97F38BB2-432F-4FD8-9C1A-81745AF5AAD7}" type="presParOf" srcId="{F8A88E5E-ABDA-4499-9CD4-8B8320ED4D6F}" destId="{36D13175-DB77-4580-862D-365ED0C1ED39}" srcOrd="3" destOrd="0" presId="urn:microsoft.com/office/officeart/2005/8/layout/list1"/>
    <dgm:cxn modelId="{4FC0D082-8A18-4CF5-91D3-53020EECA481}" type="presParOf" srcId="{F8A88E5E-ABDA-4499-9CD4-8B8320ED4D6F}" destId="{FD1BD70F-B5F6-481E-844B-8F4F38DD5E52}" srcOrd="4" destOrd="0" presId="urn:microsoft.com/office/officeart/2005/8/layout/list1"/>
    <dgm:cxn modelId="{02F0E626-6B15-4946-BF41-C22C399B3140}" type="presParOf" srcId="{FD1BD70F-B5F6-481E-844B-8F4F38DD5E52}" destId="{AA271EAB-DF08-4244-A9B2-C274CF4B2BF8}" srcOrd="0" destOrd="0" presId="urn:microsoft.com/office/officeart/2005/8/layout/list1"/>
    <dgm:cxn modelId="{7695A130-F435-4F9E-8AB9-C6484A698CE5}" type="presParOf" srcId="{FD1BD70F-B5F6-481E-844B-8F4F38DD5E52}" destId="{D382C680-26C9-476A-B01D-5CE9333F1849}" srcOrd="1" destOrd="0" presId="urn:microsoft.com/office/officeart/2005/8/layout/list1"/>
    <dgm:cxn modelId="{8A613815-0164-49FE-A44B-B704F6AB9966}" type="presParOf" srcId="{F8A88E5E-ABDA-4499-9CD4-8B8320ED4D6F}" destId="{6388C195-7851-4EC2-A296-A9F23A1F9CDF}" srcOrd="5" destOrd="0" presId="urn:microsoft.com/office/officeart/2005/8/layout/list1"/>
    <dgm:cxn modelId="{18C995A6-6814-4BAF-A1F1-B7CF0936F4BD}" type="presParOf" srcId="{F8A88E5E-ABDA-4499-9CD4-8B8320ED4D6F}" destId="{4D6E17E3-9F17-4133-932D-FA48FC318611}" srcOrd="6" destOrd="0" presId="urn:microsoft.com/office/officeart/2005/8/layout/list1"/>
    <dgm:cxn modelId="{AC469E2F-78F8-445D-A21B-2A58A089AA74}" type="presParOf" srcId="{F8A88E5E-ABDA-4499-9CD4-8B8320ED4D6F}" destId="{3B9D7965-C687-4E0E-B51A-8358C8A2C8B5}" srcOrd="7" destOrd="0" presId="urn:microsoft.com/office/officeart/2005/8/layout/list1"/>
    <dgm:cxn modelId="{13DD1D50-218B-4D64-91D6-302F04C3902D}" type="presParOf" srcId="{F8A88E5E-ABDA-4499-9CD4-8B8320ED4D6F}" destId="{8F69549F-5573-405B-A24B-7C54A6A6EBD5}" srcOrd="8" destOrd="0" presId="urn:microsoft.com/office/officeart/2005/8/layout/list1"/>
    <dgm:cxn modelId="{BC934828-D89F-493F-8179-D3FA28815FBB}" type="presParOf" srcId="{8F69549F-5573-405B-A24B-7C54A6A6EBD5}" destId="{C35A7D07-1643-4813-A7F0-4AE7949D9B54}" srcOrd="0" destOrd="0" presId="urn:microsoft.com/office/officeart/2005/8/layout/list1"/>
    <dgm:cxn modelId="{A1B26837-073E-48AF-81C5-D81C435218EE}" type="presParOf" srcId="{8F69549F-5573-405B-A24B-7C54A6A6EBD5}" destId="{967608A1-7E85-4B19-93F3-A8F53E071B30}" srcOrd="1" destOrd="0" presId="urn:microsoft.com/office/officeart/2005/8/layout/list1"/>
    <dgm:cxn modelId="{CE3A81BE-2E57-46E0-81F4-8FCA1D0B50C1}" type="presParOf" srcId="{F8A88E5E-ABDA-4499-9CD4-8B8320ED4D6F}" destId="{9DF64FB2-E55F-495C-AD24-0DBC38EC8B7E}" srcOrd="9" destOrd="0" presId="urn:microsoft.com/office/officeart/2005/8/layout/list1"/>
    <dgm:cxn modelId="{4466D672-E87A-48D1-913C-85187DDEBC8B}" type="presParOf" srcId="{F8A88E5E-ABDA-4499-9CD4-8B8320ED4D6F}" destId="{1771CCBF-AEEE-475A-A379-4B7F181C4C96}" srcOrd="10" destOrd="0" presId="urn:microsoft.com/office/officeart/2005/8/layout/list1"/>
    <dgm:cxn modelId="{95477928-0DDC-4E66-9AB7-CE27E873FBEE}" type="presParOf" srcId="{F8A88E5E-ABDA-4499-9CD4-8B8320ED4D6F}" destId="{81661C2C-E2F0-4E10-8306-7A3FA6C487DC}" srcOrd="11" destOrd="0" presId="urn:microsoft.com/office/officeart/2005/8/layout/list1"/>
    <dgm:cxn modelId="{26C708DC-5AED-430C-B234-3326A3DBD93C}" type="presParOf" srcId="{F8A88E5E-ABDA-4499-9CD4-8B8320ED4D6F}" destId="{D344D3D1-D1D4-4325-917A-6B3EA0AAB35B}" srcOrd="12" destOrd="0" presId="urn:microsoft.com/office/officeart/2005/8/layout/list1"/>
    <dgm:cxn modelId="{66456361-D143-4C6D-B69F-34F8339173BC}" type="presParOf" srcId="{D344D3D1-D1D4-4325-917A-6B3EA0AAB35B}" destId="{92E52497-2AF0-4E2E-BB87-44366E79B2CF}" srcOrd="0" destOrd="0" presId="urn:microsoft.com/office/officeart/2005/8/layout/list1"/>
    <dgm:cxn modelId="{858770A7-2C6F-41B7-AD6B-2CF580C256F3}" type="presParOf" srcId="{D344D3D1-D1D4-4325-917A-6B3EA0AAB35B}" destId="{8BE135CD-E559-4F87-92A7-81E3B7C42F73}" srcOrd="1" destOrd="0" presId="urn:microsoft.com/office/officeart/2005/8/layout/list1"/>
    <dgm:cxn modelId="{F738FF2F-898D-4460-ACE3-0677A958D88E}" type="presParOf" srcId="{F8A88E5E-ABDA-4499-9CD4-8B8320ED4D6F}" destId="{4298CA39-C51F-4268-98A6-3963D08A0099}" srcOrd="13" destOrd="0" presId="urn:microsoft.com/office/officeart/2005/8/layout/list1"/>
    <dgm:cxn modelId="{0A0C98E2-3DF5-40B9-8951-715EFDE9ED9D}" type="presParOf" srcId="{F8A88E5E-ABDA-4499-9CD4-8B8320ED4D6F}" destId="{9E8C80A5-EC3E-458C-960C-37F2C059718F}" srcOrd="14" destOrd="0" presId="urn:microsoft.com/office/officeart/2005/8/layout/list1"/>
    <dgm:cxn modelId="{82192062-B4A3-4042-8521-C1275562C748}" type="presParOf" srcId="{F8A88E5E-ABDA-4499-9CD4-8B8320ED4D6F}" destId="{DF62E5B7-D2B8-42A8-A632-BC876AA3A1D2}" srcOrd="15" destOrd="0" presId="urn:microsoft.com/office/officeart/2005/8/layout/list1"/>
    <dgm:cxn modelId="{FC5EA48D-D767-4E78-B20B-B2D9323CEAC5}" type="presParOf" srcId="{F8A88E5E-ABDA-4499-9CD4-8B8320ED4D6F}" destId="{774AD1B0-C8F8-444D-96E5-EA71ECC33571}" srcOrd="16" destOrd="0" presId="urn:microsoft.com/office/officeart/2005/8/layout/list1"/>
    <dgm:cxn modelId="{4B868F63-5B40-4C2D-8178-684C25E30451}" type="presParOf" srcId="{774AD1B0-C8F8-444D-96E5-EA71ECC33571}" destId="{2613DFE8-0C9E-46F6-B9A7-9A3FCBF78D33}" srcOrd="0" destOrd="0" presId="urn:microsoft.com/office/officeart/2005/8/layout/list1"/>
    <dgm:cxn modelId="{C55DB2CA-AB9D-426D-A3D6-10FB5A80BF46}" type="presParOf" srcId="{774AD1B0-C8F8-444D-96E5-EA71ECC33571}" destId="{EC246678-F932-4CA4-B14C-B652B2B7EBA3}" srcOrd="1" destOrd="0" presId="urn:microsoft.com/office/officeart/2005/8/layout/list1"/>
    <dgm:cxn modelId="{59C5EEAD-07F6-4328-8988-2E51E2611FA9}" type="presParOf" srcId="{F8A88E5E-ABDA-4499-9CD4-8B8320ED4D6F}" destId="{19E2EBA2-2AF1-4ED7-959B-396226B4EBA9}" srcOrd="17" destOrd="0" presId="urn:microsoft.com/office/officeart/2005/8/layout/list1"/>
    <dgm:cxn modelId="{A2C24047-86F4-4120-B5C4-5607AFF09A15}" type="presParOf" srcId="{F8A88E5E-ABDA-4499-9CD4-8B8320ED4D6F}" destId="{047E7849-2B4B-4055-B982-6B193970D099}" srcOrd="18" destOrd="0" presId="urn:microsoft.com/office/officeart/2005/8/layout/list1"/>
    <dgm:cxn modelId="{205B3186-850E-465C-8452-20C7A97A99EF}" type="presParOf" srcId="{F8A88E5E-ABDA-4499-9CD4-8B8320ED4D6F}" destId="{0FFD6B57-4B92-4356-AB12-55208F58A56D}" srcOrd="19" destOrd="0" presId="urn:microsoft.com/office/officeart/2005/8/layout/list1"/>
    <dgm:cxn modelId="{6C1F7B11-2760-48BE-B153-D3A464666CC4}" type="presParOf" srcId="{F8A88E5E-ABDA-4499-9CD4-8B8320ED4D6F}" destId="{E17D83DF-E94E-48FB-BE44-9250FC3B3B5A}" srcOrd="20" destOrd="0" presId="urn:microsoft.com/office/officeart/2005/8/layout/list1"/>
    <dgm:cxn modelId="{5001B97B-6DDC-4A87-85F4-1BE57C6A6C91}" type="presParOf" srcId="{E17D83DF-E94E-48FB-BE44-9250FC3B3B5A}" destId="{637C5E9E-EDD4-4E67-8A87-F3C12E0027CE}" srcOrd="0" destOrd="0" presId="urn:microsoft.com/office/officeart/2005/8/layout/list1"/>
    <dgm:cxn modelId="{0B603B6C-B424-4A97-A499-17CFC86058FE}" type="presParOf" srcId="{E17D83DF-E94E-48FB-BE44-9250FC3B3B5A}" destId="{11147C91-4F2B-4501-8D69-2FF832E23F2F}" srcOrd="1" destOrd="0" presId="urn:microsoft.com/office/officeart/2005/8/layout/list1"/>
    <dgm:cxn modelId="{35D34549-CB5C-4E4A-A594-CD1AC71C4F17}" type="presParOf" srcId="{F8A88E5E-ABDA-4499-9CD4-8B8320ED4D6F}" destId="{0C3601DE-DB25-4EBD-976E-FB225E9574F9}" srcOrd="21" destOrd="0" presId="urn:microsoft.com/office/officeart/2005/8/layout/list1"/>
    <dgm:cxn modelId="{5D5C3C32-516D-4F88-9301-AC5380314ECD}" type="presParOf" srcId="{F8A88E5E-ABDA-4499-9CD4-8B8320ED4D6F}" destId="{C0A8D004-92F3-4563-8C7F-04DFC83D915B}" srcOrd="22" destOrd="0" presId="urn:microsoft.com/office/officeart/2005/8/layout/list1"/>
    <dgm:cxn modelId="{A1303A32-17D8-472F-9F79-2DEEFB4CCB3A}" type="presParOf" srcId="{F8A88E5E-ABDA-4499-9CD4-8B8320ED4D6F}" destId="{F4D2A873-D5A6-41AE-BDD4-D18A9A8E6115}" srcOrd="23" destOrd="0" presId="urn:microsoft.com/office/officeart/2005/8/layout/list1"/>
    <dgm:cxn modelId="{9F651AFB-4DFF-4EEA-9366-1F6196795CDD}" type="presParOf" srcId="{F8A88E5E-ABDA-4499-9CD4-8B8320ED4D6F}" destId="{D10438B6-9F33-4CD4-A0EF-09233AE28FC0}" srcOrd="24" destOrd="0" presId="urn:microsoft.com/office/officeart/2005/8/layout/list1"/>
    <dgm:cxn modelId="{98D157A7-0CFF-4D1D-AF1E-65007988913A}" type="presParOf" srcId="{D10438B6-9F33-4CD4-A0EF-09233AE28FC0}" destId="{C5C5DD3A-5387-4B2A-B090-67AD10A95BC8}" srcOrd="0" destOrd="0" presId="urn:microsoft.com/office/officeart/2005/8/layout/list1"/>
    <dgm:cxn modelId="{AAA3E518-F369-4127-AA67-1E22ADB2A127}" type="presParOf" srcId="{D10438B6-9F33-4CD4-A0EF-09233AE28FC0}" destId="{D13EB8FC-1D7D-4B53-8A45-42D33B861DD1}" srcOrd="1" destOrd="0" presId="urn:microsoft.com/office/officeart/2005/8/layout/list1"/>
    <dgm:cxn modelId="{95B23702-C1C7-473A-A7AB-A29C6C67BFBC}" type="presParOf" srcId="{F8A88E5E-ABDA-4499-9CD4-8B8320ED4D6F}" destId="{A5D1EBB4-B038-409F-9149-B9BF03B4BC74}" srcOrd="25" destOrd="0" presId="urn:microsoft.com/office/officeart/2005/8/layout/list1"/>
    <dgm:cxn modelId="{DAB44854-39CC-485D-8434-2ABD9754F4D7}" type="presParOf" srcId="{F8A88E5E-ABDA-4499-9CD4-8B8320ED4D6F}" destId="{2C258BF2-8265-40FD-AD66-DC82999FAF41}" srcOrd="26" destOrd="0" presId="urn:microsoft.com/office/officeart/2005/8/layout/list1"/>
  </dgm:cxnLst>
  <dgm:bg/>
  <dgm:whole/>
  <dgm:extLst>
    <a:ext uri="http://schemas.microsoft.com/office/drawing/2008/diagram"/>
  </dgm:extLst>
</dgm:dataModel>
</file>

<file path=ppt/diagrams/data13.xml><?xml version="1.0" encoding="utf-8"?>
<dgm:dataModel xmlns:dgm="http://schemas.openxmlformats.org/drawingml/2006/diagram" xmlns:a="http://schemas.openxmlformats.org/drawingml/2006/main">
  <dgm:ptLst>
    <dgm:pt modelId="{AB633729-21F1-4126-84A0-77114CD90397}" type="doc">
      <dgm:prSet loTypeId="urn:microsoft.com/office/officeart/2005/8/layout/vList3" loCatId="list" qsTypeId="urn:microsoft.com/office/officeart/2005/8/quickstyle/simple1" qsCatId="simple" csTypeId="urn:microsoft.com/office/officeart/2005/8/colors/colorful5" csCatId="colorful" phldr="0"/>
      <dgm:spPr/>
    </dgm:pt>
    <dgm:pt modelId="{24ACAE8F-48CE-4C6D-89CB-AD53A6E82CB6}">
      <dgm:prSet phldrT="[نص]" phldr="1"/>
      <dgm:spPr/>
      <dgm:t>
        <a:bodyPr/>
        <a:lstStyle/>
        <a:p>
          <a:pPr rtl="1"/>
          <a:endParaRPr lang="ar-SA"/>
        </a:p>
      </dgm:t>
    </dgm:pt>
    <dgm:pt modelId="{EA1D852E-169C-4E92-B6B6-337AE0E40C58}" type="parTrans" cxnId="{4173391E-99E9-4D7C-B694-5C25880A4254}">
      <dgm:prSet/>
      <dgm:spPr/>
    </dgm:pt>
    <dgm:pt modelId="{0382C85E-71D3-4629-8206-C2B8CB1AF73C}" type="sibTrans" cxnId="{4173391E-99E9-4D7C-B694-5C25880A4254}">
      <dgm:prSet/>
      <dgm:spPr/>
    </dgm:pt>
    <dgm:pt modelId="{ABD41BD9-E7EE-49C3-8826-56D20DB76A68}">
      <dgm:prSet phldrT="[نص]" phldr="1"/>
      <dgm:spPr/>
      <dgm:t>
        <a:bodyPr/>
        <a:lstStyle/>
        <a:p>
          <a:pPr rtl="1"/>
          <a:endParaRPr lang="ar-SA"/>
        </a:p>
      </dgm:t>
    </dgm:pt>
    <dgm:pt modelId="{732D2CD5-7CB4-4F06-9C83-7B8BE0F02B68}" type="parTrans" cxnId="{C2C5AEE0-84A6-41A8-ACD2-2252489C89D0}">
      <dgm:prSet/>
      <dgm:spPr/>
    </dgm:pt>
    <dgm:pt modelId="{83307E35-7089-4DF1-BA96-F20123329D39}" type="sibTrans" cxnId="{C2C5AEE0-84A6-41A8-ACD2-2252489C89D0}">
      <dgm:prSet/>
      <dgm:spPr/>
    </dgm:pt>
    <dgm:pt modelId="{3D6DB51E-9169-4570-8604-346D8C41C2E3}">
      <dgm:prSet phldrT="[نص]" phldr="1"/>
      <dgm:spPr/>
      <dgm:t>
        <a:bodyPr/>
        <a:lstStyle/>
        <a:p>
          <a:pPr rtl="1"/>
          <a:endParaRPr lang="ar-SA"/>
        </a:p>
      </dgm:t>
    </dgm:pt>
    <dgm:pt modelId="{C79B93B2-4F51-43E1-9C8B-D373212996BA}" type="parTrans" cxnId="{9D7AA7C2-EF66-4F3C-B902-BBA8D520AF8D}">
      <dgm:prSet/>
      <dgm:spPr/>
    </dgm:pt>
    <dgm:pt modelId="{0F98425B-A728-41E4-B302-1B7B952F472E}" type="sibTrans" cxnId="{9D7AA7C2-EF66-4F3C-B902-BBA8D520AF8D}">
      <dgm:prSet/>
      <dgm:spPr/>
    </dgm:pt>
    <dgm:pt modelId="{F5D564C9-8020-4380-888F-8B8D1A63A154}" type="pres">
      <dgm:prSet presAssocID="{AB633729-21F1-4126-84A0-77114CD90397}" presName="linearFlow" presStyleCnt="0">
        <dgm:presLayoutVars>
          <dgm:dir/>
          <dgm:resizeHandles val="exact"/>
        </dgm:presLayoutVars>
      </dgm:prSet>
      <dgm:spPr/>
    </dgm:pt>
    <dgm:pt modelId="{AB5131FB-10AD-47C6-8C21-B379E121D754}" type="pres">
      <dgm:prSet presAssocID="{24ACAE8F-48CE-4C6D-89CB-AD53A6E82CB6}" presName="composite" presStyleCnt="0"/>
      <dgm:spPr/>
    </dgm:pt>
    <dgm:pt modelId="{B40D0B8D-65A1-47EA-9F8A-1F4779F81837}" type="pres">
      <dgm:prSet presAssocID="{24ACAE8F-48CE-4C6D-89CB-AD53A6E82CB6}" presName="imgShp" presStyleLbl="fgImgPlace1" presStyleIdx="0" presStyleCnt="3"/>
      <dgm:spPr/>
    </dgm:pt>
    <dgm:pt modelId="{73CF23ED-A246-4EC9-AEB8-A2372E8C1DB9}" type="pres">
      <dgm:prSet presAssocID="{24ACAE8F-48CE-4C6D-89CB-AD53A6E82CB6}" presName="txShp" presStyleLbl="node1" presStyleIdx="0" presStyleCnt="3">
        <dgm:presLayoutVars>
          <dgm:bulletEnabled val="1"/>
        </dgm:presLayoutVars>
      </dgm:prSet>
      <dgm:spPr/>
      <dgm:t>
        <a:bodyPr/>
        <a:lstStyle/>
        <a:p>
          <a:pPr rtl="1"/>
          <a:endParaRPr lang="ar-SA"/>
        </a:p>
      </dgm:t>
    </dgm:pt>
    <dgm:pt modelId="{18688DE2-DC4D-4DB0-8568-47D6855ED289}" type="pres">
      <dgm:prSet presAssocID="{0382C85E-71D3-4629-8206-C2B8CB1AF73C}" presName="spacing" presStyleCnt="0"/>
      <dgm:spPr/>
    </dgm:pt>
    <dgm:pt modelId="{BF65D772-2799-45C3-8200-8083716D6964}" type="pres">
      <dgm:prSet presAssocID="{ABD41BD9-E7EE-49C3-8826-56D20DB76A68}" presName="composite" presStyleCnt="0"/>
      <dgm:spPr/>
    </dgm:pt>
    <dgm:pt modelId="{65A821C8-73FE-4DDC-9F6F-FA4B8F720A1B}" type="pres">
      <dgm:prSet presAssocID="{ABD41BD9-E7EE-49C3-8826-56D20DB76A68}" presName="imgShp" presStyleLbl="fgImgPlace1" presStyleIdx="1" presStyleCnt="3"/>
      <dgm:spPr/>
    </dgm:pt>
    <dgm:pt modelId="{B3697B24-500C-4875-A3BB-0BC07AE6E8ED}" type="pres">
      <dgm:prSet presAssocID="{ABD41BD9-E7EE-49C3-8826-56D20DB76A68}" presName="txShp" presStyleLbl="node1" presStyleIdx="1" presStyleCnt="3">
        <dgm:presLayoutVars>
          <dgm:bulletEnabled val="1"/>
        </dgm:presLayoutVars>
      </dgm:prSet>
      <dgm:spPr/>
      <dgm:t>
        <a:bodyPr/>
        <a:lstStyle/>
        <a:p>
          <a:pPr rtl="1"/>
          <a:endParaRPr lang="ar-SA"/>
        </a:p>
      </dgm:t>
    </dgm:pt>
    <dgm:pt modelId="{A8624B77-89EA-4F83-B241-24A4D7608BC8}" type="pres">
      <dgm:prSet presAssocID="{83307E35-7089-4DF1-BA96-F20123329D39}" presName="spacing" presStyleCnt="0"/>
      <dgm:spPr/>
    </dgm:pt>
    <dgm:pt modelId="{6C1B91A0-D705-43A2-B407-34FDC80E3184}" type="pres">
      <dgm:prSet presAssocID="{3D6DB51E-9169-4570-8604-346D8C41C2E3}" presName="composite" presStyleCnt="0"/>
      <dgm:spPr/>
    </dgm:pt>
    <dgm:pt modelId="{6D7ACC2E-EE9C-43FC-8A85-A732DE35982C}" type="pres">
      <dgm:prSet presAssocID="{3D6DB51E-9169-4570-8604-346D8C41C2E3}" presName="imgShp" presStyleLbl="fgImgPlace1" presStyleIdx="2" presStyleCnt="3"/>
      <dgm:spPr/>
    </dgm:pt>
    <dgm:pt modelId="{2B836400-B264-46DD-8EEF-D054DD048E39}" type="pres">
      <dgm:prSet presAssocID="{3D6DB51E-9169-4570-8604-346D8C41C2E3}" presName="txShp" presStyleLbl="node1" presStyleIdx="2" presStyleCnt="3">
        <dgm:presLayoutVars>
          <dgm:bulletEnabled val="1"/>
        </dgm:presLayoutVars>
      </dgm:prSet>
      <dgm:spPr/>
      <dgm:t>
        <a:bodyPr/>
        <a:lstStyle/>
        <a:p>
          <a:pPr rtl="1"/>
          <a:endParaRPr lang="ar-SA"/>
        </a:p>
      </dgm:t>
    </dgm:pt>
  </dgm:ptLst>
  <dgm:cxnLst>
    <dgm:cxn modelId="{4173391E-99E9-4D7C-B694-5C25880A4254}" srcId="{AB633729-21F1-4126-84A0-77114CD90397}" destId="{24ACAE8F-48CE-4C6D-89CB-AD53A6E82CB6}" srcOrd="0" destOrd="0" parTransId="{EA1D852E-169C-4E92-B6B6-337AE0E40C58}" sibTransId="{0382C85E-71D3-4629-8206-C2B8CB1AF73C}"/>
    <dgm:cxn modelId="{DA8424E3-F4E5-49F0-AA7B-8AD55B264E2C}" type="presOf" srcId="{ABD41BD9-E7EE-49C3-8826-56D20DB76A68}" destId="{B3697B24-500C-4875-A3BB-0BC07AE6E8ED}" srcOrd="0" destOrd="0" presId="urn:microsoft.com/office/officeart/2005/8/layout/vList3"/>
    <dgm:cxn modelId="{C2C5AEE0-84A6-41A8-ACD2-2252489C89D0}" srcId="{AB633729-21F1-4126-84A0-77114CD90397}" destId="{ABD41BD9-E7EE-49C3-8826-56D20DB76A68}" srcOrd="1" destOrd="0" parTransId="{732D2CD5-7CB4-4F06-9C83-7B8BE0F02B68}" sibTransId="{83307E35-7089-4DF1-BA96-F20123329D39}"/>
    <dgm:cxn modelId="{9D7AA7C2-EF66-4F3C-B902-BBA8D520AF8D}" srcId="{AB633729-21F1-4126-84A0-77114CD90397}" destId="{3D6DB51E-9169-4570-8604-346D8C41C2E3}" srcOrd="2" destOrd="0" parTransId="{C79B93B2-4F51-43E1-9C8B-D373212996BA}" sibTransId="{0F98425B-A728-41E4-B302-1B7B952F472E}"/>
    <dgm:cxn modelId="{EF3E0196-6E00-47EA-8FD3-A7F9BB6DBD91}" type="presOf" srcId="{3D6DB51E-9169-4570-8604-346D8C41C2E3}" destId="{2B836400-B264-46DD-8EEF-D054DD048E39}" srcOrd="0" destOrd="0" presId="urn:microsoft.com/office/officeart/2005/8/layout/vList3"/>
    <dgm:cxn modelId="{7D338E68-0D0C-4B9D-A7B6-4036A1E9011C}" type="presOf" srcId="{24ACAE8F-48CE-4C6D-89CB-AD53A6E82CB6}" destId="{73CF23ED-A246-4EC9-AEB8-A2372E8C1DB9}" srcOrd="0" destOrd="0" presId="urn:microsoft.com/office/officeart/2005/8/layout/vList3"/>
    <dgm:cxn modelId="{E45B1AA6-A0C8-4CD4-A426-0F183094827F}" type="presOf" srcId="{AB633729-21F1-4126-84A0-77114CD90397}" destId="{F5D564C9-8020-4380-888F-8B8D1A63A154}" srcOrd="0" destOrd="0" presId="urn:microsoft.com/office/officeart/2005/8/layout/vList3"/>
    <dgm:cxn modelId="{BA0345B3-770B-4A26-A988-08CC5FA09BCC}" type="presParOf" srcId="{F5D564C9-8020-4380-888F-8B8D1A63A154}" destId="{AB5131FB-10AD-47C6-8C21-B379E121D754}" srcOrd="0" destOrd="0" presId="urn:microsoft.com/office/officeart/2005/8/layout/vList3"/>
    <dgm:cxn modelId="{9BA257A1-A5CD-4B1E-B685-61E7C758C562}" type="presParOf" srcId="{AB5131FB-10AD-47C6-8C21-B379E121D754}" destId="{B40D0B8D-65A1-47EA-9F8A-1F4779F81837}" srcOrd="0" destOrd="0" presId="urn:microsoft.com/office/officeart/2005/8/layout/vList3"/>
    <dgm:cxn modelId="{037922D8-DECD-4A7A-99ED-A5BA61C727B3}" type="presParOf" srcId="{AB5131FB-10AD-47C6-8C21-B379E121D754}" destId="{73CF23ED-A246-4EC9-AEB8-A2372E8C1DB9}" srcOrd="1" destOrd="0" presId="urn:microsoft.com/office/officeart/2005/8/layout/vList3"/>
    <dgm:cxn modelId="{58F08629-DB9C-4DE3-91A5-526E37CF2F19}" type="presParOf" srcId="{F5D564C9-8020-4380-888F-8B8D1A63A154}" destId="{18688DE2-DC4D-4DB0-8568-47D6855ED289}" srcOrd="1" destOrd="0" presId="urn:microsoft.com/office/officeart/2005/8/layout/vList3"/>
    <dgm:cxn modelId="{5BB8CCE3-4BFC-4D6B-BB87-BC9CB26CF6BF}" type="presParOf" srcId="{F5D564C9-8020-4380-888F-8B8D1A63A154}" destId="{BF65D772-2799-45C3-8200-8083716D6964}" srcOrd="2" destOrd="0" presId="urn:microsoft.com/office/officeart/2005/8/layout/vList3"/>
    <dgm:cxn modelId="{FE4FE258-F3BF-4CF2-BB73-98E65FD71886}" type="presParOf" srcId="{BF65D772-2799-45C3-8200-8083716D6964}" destId="{65A821C8-73FE-4DDC-9F6F-FA4B8F720A1B}" srcOrd="0" destOrd="0" presId="urn:microsoft.com/office/officeart/2005/8/layout/vList3"/>
    <dgm:cxn modelId="{384F4BB1-5B99-4CC4-BA16-EF124E45A568}" type="presParOf" srcId="{BF65D772-2799-45C3-8200-8083716D6964}" destId="{B3697B24-500C-4875-A3BB-0BC07AE6E8ED}" srcOrd="1" destOrd="0" presId="urn:microsoft.com/office/officeart/2005/8/layout/vList3"/>
    <dgm:cxn modelId="{25525CFA-BA30-481D-A3C3-14176493292E}" type="presParOf" srcId="{F5D564C9-8020-4380-888F-8B8D1A63A154}" destId="{A8624B77-89EA-4F83-B241-24A4D7608BC8}" srcOrd="3" destOrd="0" presId="urn:microsoft.com/office/officeart/2005/8/layout/vList3"/>
    <dgm:cxn modelId="{1AECD17C-A35C-47A1-BF77-87DA5D444CF9}" type="presParOf" srcId="{F5D564C9-8020-4380-888F-8B8D1A63A154}" destId="{6C1B91A0-D705-43A2-B407-34FDC80E3184}" srcOrd="4" destOrd="0" presId="urn:microsoft.com/office/officeart/2005/8/layout/vList3"/>
    <dgm:cxn modelId="{9E4E66F4-2B23-497B-B12C-CF35DDB312CF}" type="presParOf" srcId="{6C1B91A0-D705-43A2-B407-34FDC80E3184}" destId="{6D7ACC2E-EE9C-43FC-8A85-A732DE35982C}" srcOrd="0" destOrd="0" presId="urn:microsoft.com/office/officeart/2005/8/layout/vList3"/>
    <dgm:cxn modelId="{C94092BB-3FB4-4AF6-99AF-29D9B6D55515}" type="presParOf" srcId="{6C1B91A0-D705-43A2-B407-34FDC80E3184}" destId="{2B836400-B264-46DD-8EEF-D054DD048E39}" srcOrd="1" destOrd="0" presId="urn:microsoft.com/office/officeart/2005/8/layout/vList3"/>
  </dgm:cxnLst>
  <dgm:bg/>
  <dgm:whole/>
  <dgm:extLst>
    <a:ext uri="http://schemas.microsoft.com/office/drawing/2008/diagram"/>
  </dgm:extLst>
</dgm:dataModel>
</file>

<file path=ppt/diagrams/data14.xml><?xml version="1.0" encoding="utf-8"?>
<dgm:dataModel xmlns:dgm="http://schemas.openxmlformats.org/drawingml/2006/diagram" xmlns:a="http://schemas.openxmlformats.org/drawingml/2006/main">
  <dgm:ptLst>
    <dgm:pt modelId="{7A8E3D4C-D011-4F37-90E3-7077C54AAA85}" type="doc">
      <dgm:prSet loTypeId="urn:microsoft.com/office/officeart/2005/8/layout/vList3" loCatId="list" qsTypeId="urn:microsoft.com/office/officeart/2005/8/quickstyle/simple1" qsCatId="simple" csTypeId="urn:microsoft.com/office/officeart/2005/8/colors/colorful5" csCatId="colorful" phldr="1"/>
      <dgm:spPr/>
    </dgm:pt>
    <dgm:pt modelId="{F4AD2BAE-11AC-4683-AED9-290680184520}">
      <dgm:prSet phldrT="[نص]"/>
      <dgm:spPr/>
      <dgm:t>
        <a:bodyPr/>
        <a:lstStyle/>
        <a:p>
          <a:pPr rtl="1"/>
          <a:r>
            <a:rPr lang="ar-SA" b="1" dirty="0" smtClean="0">
              <a:solidFill>
                <a:srgbClr val="FFFF00"/>
              </a:solidFill>
            </a:rPr>
            <a:t>ادارة </a:t>
          </a:r>
          <a:r>
            <a:rPr lang="ar-SA" b="1" dirty="0" err="1" smtClean="0">
              <a:solidFill>
                <a:srgbClr val="FFFF00"/>
              </a:solidFill>
            </a:rPr>
            <a:t>الصراع </a:t>
          </a:r>
          <a:r>
            <a:rPr lang="ar-SA" b="1" dirty="0" smtClean="0">
              <a:solidFill>
                <a:srgbClr val="FFFF00"/>
              </a:solidFill>
            </a:rPr>
            <a:t>/</a:t>
          </a:r>
          <a:r>
            <a:rPr lang="ar-SA" dirty="0" smtClean="0"/>
            <a:t>التشخيص الكامل للصراع والتدخل فيه من حيث قياس حجمه ومصادره </a:t>
          </a:r>
          <a:r>
            <a:rPr lang="ar-SA" dirty="0" err="1" smtClean="0"/>
            <a:t>واسبابه</a:t>
          </a:r>
          <a:r>
            <a:rPr lang="ar-SA" dirty="0" smtClean="0"/>
            <a:t> وفاعليته </a:t>
          </a:r>
          <a:r>
            <a:rPr lang="ar-SA" dirty="0" err="1" smtClean="0"/>
            <a:t>واساليب</a:t>
          </a:r>
          <a:r>
            <a:rPr lang="ar-SA" dirty="0" smtClean="0"/>
            <a:t> معالجته </a:t>
          </a:r>
          <a:endParaRPr lang="ar-SA" dirty="0"/>
        </a:p>
      </dgm:t>
    </dgm:pt>
    <dgm:pt modelId="{BF2718E9-0941-472E-9613-173C2BC2D8A0}" type="parTrans" cxnId="{1179224A-AC22-4BBD-BE35-AF99DE07B801}">
      <dgm:prSet/>
      <dgm:spPr/>
      <dgm:t>
        <a:bodyPr/>
        <a:lstStyle/>
        <a:p>
          <a:pPr rtl="1"/>
          <a:endParaRPr lang="ar-SA"/>
        </a:p>
      </dgm:t>
    </dgm:pt>
    <dgm:pt modelId="{F6D9DF44-9BC6-4FF4-98D8-AA7C93C77CA0}" type="sibTrans" cxnId="{1179224A-AC22-4BBD-BE35-AF99DE07B801}">
      <dgm:prSet/>
      <dgm:spPr/>
      <dgm:t>
        <a:bodyPr/>
        <a:lstStyle/>
        <a:p>
          <a:pPr rtl="1"/>
          <a:endParaRPr lang="ar-SA"/>
        </a:p>
      </dgm:t>
    </dgm:pt>
    <dgm:pt modelId="{0537DB63-8EE6-4650-AF48-4524A3639E41}" type="pres">
      <dgm:prSet presAssocID="{7A8E3D4C-D011-4F37-90E3-7077C54AAA85}" presName="linearFlow" presStyleCnt="0">
        <dgm:presLayoutVars>
          <dgm:dir/>
          <dgm:resizeHandles val="exact"/>
        </dgm:presLayoutVars>
      </dgm:prSet>
      <dgm:spPr/>
    </dgm:pt>
    <dgm:pt modelId="{C978C961-C480-4AD9-8D91-503CD73CC674}" type="pres">
      <dgm:prSet presAssocID="{F4AD2BAE-11AC-4683-AED9-290680184520}" presName="composite" presStyleCnt="0"/>
      <dgm:spPr/>
    </dgm:pt>
    <dgm:pt modelId="{F52CE024-9978-44DD-8524-BC04C97A428D}" type="pres">
      <dgm:prSet presAssocID="{F4AD2BAE-11AC-4683-AED9-290680184520}" presName="imgShp" presStyleLbl="fgImgPlace1" presStyleIdx="0" presStyleCnt="1" custScaleX="121791" custScaleY="132446"/>
      <dgm:spPr>
        <a:blipFill rotWithShape="0">
          <a:blip xmlns:r="http://schemas.openxmlformats.org/officeDocument/2006/relationships" r:embed="rId1"/>
          <a:stretch>
            <a:fillRect/>
          </a:stretch>
        </a:blipFill>
      </dgm:spPr>
    </dgm:pt>
    <dgm:pt modelId="{4A29BDF5-BDED-484C-96DF-4C5DB384BAD1}" type="pres">
      <dgm:prSet presAssocID="{F4AD2BAE-11AC-4683-AED9-290680184520}" presName="txShp" presStyleLbl="node1" presStyleIdx="0" presStyleCnt="1" custScaleX="111617">
        <dgm:presLayoutVars>
          <dgm:bulletEnabled val="1"/>
        </dgm:presLayoutVars>
      </dgm:prSet>
      <dgm:spPr/>
      <dgm:t>
        <a:bodyPr/>
        <a:lstStyle/>
        <a:p>
          <a:pPr rtl="1"/>
          <a:endParaRPr lang="ar-SA"/>
        </a:p>
      </dgm:t>
    </dgm:pt>
  </dgm:ptLst>
  <dgm:cxnLst>
    <dgm:cxn modelId="{1179224A-AC22-4BBD-BE35-AF99DE07B801}" srcId="{7A8E3D4C-D011-4F37-90E3-7077C54AAA85}" destId="{F4AD2BAE-11AC-4683-AED9-290680184520}" srcOrd="0" destOrd="0" parTransId="{BF2718E9-0941-472E-9613-173C2BC2D8A0}" sibTransId="{F6D9DF44-9BC6-4FF4-98D8-AA7C93C77CA0}"/>
    <dgm:cxn modelId="{193C78C2-22B1-42A3-9222-71FA5600A902}" type="presOf" srcId="{7A8E3D4C-D011-4F37-90E3-7077C54AAA85}" destId="{0537DB63-8EE6-4650-AF48-4524A3639E41}" srcOrd="0" destOrd="0" presId="urn:microsoft.com/office/officeart/2005/8/layout/vList3"/>
    <dgm:cxn modelId="{E855E162-683A-4312-BCB3-F98AD4437C1D}" type="presOf" srcId="{F4AD2BAE-11AC-4683-AED9-290680184520}" destId="{4A29BDF5-BDED-484C-96DF-4C5DB384BAD1}" srcOrd="0" destOrd="0" presId="urn:microsoft.com/office/officeart/2005/8/layout/vList3"/>
    <dgm:cxn modelId="{E5A866D0-001A-4924-9C6D-4ACAD9AFD445}" type="presParOf" srcId="{0537DB63-8EE6-4650-AF48-4524A3639E41}" destId="{C978C961-C480-4AD9-8D91-503CD73CC674}" srcOrd="0" destOrd="0" presId="urn:microsoft.com/office/officeart/2005/8/layout/vList3"/>
    <dgm:cxn modelId="{A113FB33-60B1-44AA-970F-7BFD11836446}" type="presParOf" srcId="{C978C961-C480-4AD9-8D91-503CD73CC674}" destId="{F52CE024-9978-44DD-8524-BC04C97A428D}" srcOrd="0" destOrd="0" presId="urn:microsoft.com/office/officeart/2005/8/layout/vList3"/>
    <dgm:cxn modelId="{ACE6986B-A1BA-4DB8-B91C-7D0AFC1BFC47}" type="presParOf" srcId="{C978C961-C480-4AD9-8D91-503CD73CC674}" destId="{4A29BDF5-BDED-484C-96DF-4C5DB384BAD1}" srcOrd="1" destOrd="0" presId="urn:microsoft.com/office/officeart/2005/8/layout/vList3"/>
  </dgm:cxnLst>
  <dgm:bg/>
  <dgm:whole/>
  <dgm:extLst>
    <a:ext uri="http://schemas.microsoft.com/office/drawing/2008/diagram"/>
  </dgm:extLst>
</dgm:dataModel>
</file>

<file path=ppt/diagrams/data15.xml><?xml version="1.0" encoding="utf-8"?>
<dgm:dataModel xmlns:dgm="http://schemas.openxmlformats.org/drawingml/2006/diagram" xmlns:a="http://schemas.openxmlformats.org/drawingml/2006/main">
  <dgm:ptLst>
    <dgm:pt modelId="{60D9ADA2-1A21-41A5-B770-E055C1051BB7}" type="doc">
      <dgm:prSet loTypeId="urn:microsoft.com/office/officeart/2005/8/layout/radial6" loCatId="cycle" qsTypeId="urn:microsoft.com/office/officeart/2005/8/quickstyle/simple1" qsCatId="simple" csTypeId="urn:microsoft.com/office/officeart/2005/8/colors/colorful5" csCatId="colorful" phldr="0"/>
      <dgm:spPr/>
      <dgm:t>
        <a:bodyPr/>
        <a:lstStyle/>
        <a:p>
          <a:pPr rtl="1"/>
          <a:endParaRPr lang="ar-SA"/>
        </a:p>
      </dgm:t>
    </dgm:pt>
    <dgm:pt modelId="{6EFB299D-BC50-47C5-95D4-7424646F9968}">
      <dgm:prSet phldrT="[نص]" phldr="1"/>
      <dgm:spPr/>
      <dgm:t>
        <a:bodyPr/>
        <a:lstStyle/>
        <a:p>
          <a:pPr rtl="1"/>
          <a:endParaRPr lang="ar-SA"/>
        </a:p>
      </dgm:t>
    </dgm:pt>
    <dgm:pt modelId="{5151995C-E251-4843-BD4A-6435A7B86622}" type="parTrans" cxnId="{F4A3A8C6-B437-415C-A003-9F4ED692FEB8}">
      <dgm:prSet/>
      <dgm:spPr/>
      <dgm:t>
        <a:bodyPr/>
        <a:lstStyle/>
        <a:p>
          <a:pPr rtl="1"/>
          <a:endParaRPr lang="ar-SA"/>
        </a:p>
      </dgm:t>
    </dgm:pt>
    <dgm:pt modelId="{C3EF6811-0707-43F2-91C4-3CA777E34558}" type="sibTrans" cxnId="{F4A3A8C6-B437-415C-A003-9F4ED692FEB8}">
      <dgm:prSet/>
      <dgm:spPr/>
      <dgm:t>
        <a:bodyPr/>
        <a:lstStyle/>
        <a:p>
          <a:pPr rtl="1"/>
          <a:endParaRPr lang="ar-SA"/>
        </a:p>
      </dgm:t>
    </dgm:pt>
    <dgm:pt modelId="{D6917730-FB1D-4E24-B792-9ED14DAC31FD}">
      <dgm:prSet phldrT="[نص]" phldr="1"/>
      <dgm:spPr/>
      <dgm:t>
        <a:bodyPr/>
        <a:lstStyle/>
        <a:p>
          <a:pPr rtl="1"/>
          <a:endParaRPr lang="ar-SA"/>
        </a:p>
      </dgm:t>
    </dgm:pt>
    <dgm:pt modelId="{8249D306-D28D-462A-BF22-ADB212DB276D}" type="parTrans" cxnId="{4FE69BE5-627B-43F3-9F7F-6AD82D17990E}">
      <dgm:prSet/>
      <dgm:spPr/>
      <dgm:t>
        <a:bodyPr/>
        <a:lstStyle/>
        <a:p>
          <a:pPr rtl="1"/>
          <a:endParaRPr lang="ar-SA"/>
        </a:p>
      </dgm:t>
    </dgm:pt>
    <dgm:pt modelId="{630C6197-1581-4405-BA37-5354B6EFB107}" type="sibTrans" cxnId="{4FE69BE5-627B-43F3-9F7F-6AD82D17990E}">
      <dgm:prSet/>
      <dgm:spPr/>
      <dgm:t>
        <a:bodyPr/>
        <a:lstStyle/>
        <a:p>
          <a:pPr rtl="1"/>
          <a:endParaRPr lang="ar-SA"/>
        </a:p>
      </dgm:t>
    </dgm:pt>
    <dgm:pt modelId="{D940E311-556C-4873-ACA6-66A6AD72B905}">
      <dgm:prSet phldrT="[نص]" phldr="1"/>
      <dgm:spPr/>
      <dgm:t>
        <a:bodyPr/>
        <a:lstStyle/>
        <a:p>
          <a:pPr rtl="1"/>
          <a:endParaRPr lang="ar-SA"/>
        </a:p>
      </dgm:t>
    </dgm:pt>
    <dgm:pt modelId="{AA4C68BE-78E2-4B93-9BB5-0C870B768009}" type="parTrans" cxnId="{1DED4C38-996F-4D9C-80CC-E52D762E7505}">
      <dgm:prSet/>
      <dgm:spPr/>
      <dgm:t>
        <a:bodyPr/>
        <a:lstStyle/>
        <a:p>
          <a:pPr rtl="1"/>
          <a:endParaRPr lang="ar-SA"/>
        </a:p>
      </dgm:t>
    </dgm:pt>
    <dgm:pt modelId="{1F8F7AD3-2560-4B52-B194-9863A8BD4588}" type="sibTrans" cxnId="{1DED4C38-996F-4D9C-80CC-E52D762E7505}">
      <dgm:prSet/>
      <dgm:spPr/>
      <dgm:t>
        <a:bodyPr/>
        <a:lstStyle/>
        <a:p>
          <a:pPr rtl="1"/>
          <a:endParaRPr lang="ar-SA"/>
        </a:p>
      </dgm:t>
    </dgm:pt>
    <dgm:pt modelId="{EA1D336A-A239-4EBF-BFE6-B150078F845D}">
      <dgm:prSet phldrT="[نص]" phldr="1"/>
      <dgm:spPr/>
      <dgm:t>
        <a:bodyPr/>
        <a:lstStyle/>
        <a:p>
          <a:pPr rtl="1"/>
          <a:endParaRPr lang="ar-SA"/>
        </a:p>
      </dgm:t>
    </dgm:pt>
    <dgm:pt modelId="{FDA411D3-E59E-4A85-B650-F0E971714684}" type="parTrans" cxnId="{1646D694-E2B2-49FB-8FC8-FF116955452D}">
      <dgm:prSet/>
      <dgm:spPr/>
      <dgm:t>
        <a:bodyPr/>
        <a:lstStyle/>
        <a:p>
          <a:pPr rtl="1"/>
          <a:endParaRPr lang="ar-SA"/>
        </a:p>
      </dgm:t>
    </dgm:pt>
    <dgm:pt modelId="{0C399A5B-AE22-4846-BB81-2AAD9BA3023E}" type="sibTrans" cxnId="{1646D694-E2B2-49FB-8FC8-FF116955452D}">
      <dgm:prSet/>
      <dgm:spPr/>
      <dgm:t>
        <a:bodyPr/>
        <a:lstStyle/>
        <a:p>
          <a:pPr rtl="1"/>
          <a:endParaRPr lang="ar-SA"/>
        </a:p>
      </dgm:t>
    </dgm:pt>
    <dgm:pt modelId="{4BCEA84A-6496-4958-A9F7-0081649B23BE}">
      <dgm:prSet phldrT="[نص]" phldr="1"/>
      <dgm:spPr/>
      <dgm:t>
        <a:bodyPr/>
        <a:lstStyle/>
        <a:p>
          <a:pPr rtl="1"/>
          <a:endParaRPr lang="ar-SA"/>
        </a:p>
      </dgm:t>
    </dgm:pt>
    <dgm:pt modelId="{E17A1682-4968-4491-A57F-9365FF112E76}" type="parTrans" cxnId="{5DF7F11A-2043-4963-8D19-C154D7AD9AB6}">
      <dgm:prSet/>
      <dgm:spPr/>
      <dgm:t>
        <a:bodyPr/>
        <a:lstStyle/>
        <a:p>
          <a:pPr rtl="1"/>
          <a:endParaRPr lang="ar-SA"/>
        </a:p>
      </dgm:t>
    </dgm:pt>
    <dgm:pt modelId="{C5333DC8-189F-4D1B-B01E-D5990383DA59}" type="sibTrans" cxnId="{5DF7F11A-2043-4963-8D19-C154D7AD9AB6}">
      <dgm:prSet/>
      <dgm:spPr/>
      <dgm:t>
        <a:bodyPr/>
        <a:lstStyle/>
        <a:p>
          <a:pPr rtl="1"/>
          <a:endParaRPr lang="ar-SA"/>
        </a:p>
      </dgm:t>
    </dgm:pt>
    <dgm:pt modelId="{DCF56DCB-5FF6-4530-A9C1-365FA1A6B60B}" type="pres">
      <dgm:prSet presAssocID="{60D9ADA2-1A21-41A5-B770-E055C1051BB7}" presName="Name0" presStyleCnt="0">
        <dgm:presLayoutVars>
          <dgm:chMax val="1"/>
          <dgm:dir/>
          <dgm:animLvl val="ctr"/>
          <dgm:resizeHandles val="exact"/>
        </dgm:presLayoutVars>
      </dgm:prSet>
      <dgm:spPr/>
      <dgm:t>
        <a:bodyPr/>
        <a:lstStyle/>
        <a:p>
          <a:pPr rtl="1"/>
          <a:endParaRPr lang="ar-SA"/>
        </a:p>
      </dgm:t>
    </dgm:pt>
    <dgm:pt modelId="{9D110A79-D7C9-4706-81E2-CE8A938A8356}" type="pres">
      <dgm:prSet presAssocID="{6EFB299D-BC50-47C5-95D4-7424646F9968}" presName="centerShape" presStyleLbl="node0" presStyleIdx="0" presStyleCnt="1"/>
      <dgm:spPr/>
      <dgm:t>
        <a:bodyPr/>
        <a:lstStyle/>
        <a:p>
          <a:pPr rtl="1"/>
          <a:endParaRPr lang="ar-SA"/>
        </a:p>
      </dgm:t>
    </dgm:pt>
    <dgm:pt modelId="{CD4E5D50-0B02-46D4-91AE-851905D73A2F}" type="pres">
      <dgm:prSet presAssocID="{D6917730-FB1D-4E24-B792-9ED14DAC31FD}" presName="node" presStyleLbl="node1" presStyleIdx="0" presStyleCnt="4">
        <dgm:presLayoutVars>
          <dgm:bulletEnabled val="1"/>
        </dgm:presLayoutVars>
      </dgm:prSet>
      <dgm:spPr/>
      <dgm:t>
        <a:bodyPr/>
        <a:lstStyle/>
        <a:p>
          <a:pPr rtl="1"/>
          <a:endParaRPr lang="ar-SA"/>
        </a:p>
      </dgm:t>
    </dgm:pt>
    <dgm:pt modelId="{0545CA9F-B0F5-4C2C-B7EB-B4891A3B3208}" type="pres">
      <dgm:prSet presAssocID="{D6917730-FB1D-4E24-B792-9ED14DAC31FD}" presName="dummy" presStyleCnt="0"/>
      <dgm:spPr/>
    </dgm:pt>
    <dgm:pt modelId="{DCFD9391-0EBD-441D-A4FB-75752B999895}" type="pres">
      <dgm:prSet presAssocID="{630C6197-1581-4405-BA37-5354B6EFB107}" presName="sibTrans" presStyleLbl="sibTrans2D1" presStyleIdx="0" presStyleCnt="4"/>
      <dgm:spPr/>
      <dgm:t>
        <a:bodyPr/>
        <a:lstStyle/>
        <a:p>
          <a:pPr rtl="1"/>
          <a:endParaRPr lang="ar-SA"/>
        </a:p>
      </dgm:t>
    </dgm:pt>
    <dgm:pt modelId="{B5410374-AECF-44CF-9672-BB073867C270}" type="pres">
      <dgm:prSet presAssocID="{D940E311-556C-4873-ACA6-66A6AD72B905}" presName="node" presStyleLbl="node1" presStyleIdx="1" presStyleCnt="4">
        <dgm:presLayoutVars>
          <dgm:bulletEnabled val="1"/>
        </dgm:presLayoutVars>
      </dgm:prSet>
      <dgm:spPr/>
      <dgm:t>
        <a:bodyPr/>
        <a:lstStyle/>
        <a:p>
          <a:pPr rtl="1"/>
          <a:endParaRPr lang="ar-SA"/>
        </a:p>
      </dgm:t>
    </dgm:pt>
    <dgm:pt modelId="{7A92FED7-F3F7-446C-AB1D-FDC48B4F1E40}" type="pres">
      <dgm:prSet presAssocID="{D940E311-556C-4873-ACA6-66A6AD72B905}" presName="dummy" presStyleCnt="0"/>
      <dgm:spPr/>
    </dgm:pt>
    <dgm:pt modelId="{A0F3CEFD-E9D7-492E-863C-836DC3E4230D}" type="pres">
      <dgm:prSet presAssocID="{1F8F7AD3-2560-4B52-B194-9863A8BD4588}" presName="sibTrans" presStyleLbl="sibTrans2D1" presStyleIdx="1" presStyleCnt="4"/>
      <dgm:spPr/>
      <dgm:t>
        <a:bodyPr/>
        <a:lstStyle/>
        <a:p>
          <a:pPr rtl="1"/>
          <a:endParaRPr lang="ar-SA"/>
        </a:p>
      </dgm:t>
    </dgm:pt>
    <dgm:pt modelId="{067C6AF8-E2A1-48CE-9070-071589F88FDC}" type="pres">
      <dgm:prSet presAssocID="{EA1D336A-A239-4EBF-BFE6-B150078F845D}" presName="node" presStyleLbl="node1" presStyleIdx="2" presStyleCnt="4">
        <dgm:presLayoutVars>
          <dgm:bulletEnabled val="1"/>
        </dgm:presLayoutVars>
      </dgm:prSet>
      <dgm:spPr/>
      <dgm:t>
        <a:bodyPr/>
        <a:lstStyle/>
        <a:p>
          <a:pPr rtl="1"/>
          <a:endParaRPr lang="ar-SA"/>
        </a:p>
      </dgm:t>
    </dgm:pt>
    <dgm:pt modelId="{84B2906E-02BF-4188-8DC5-4827B12DF77B}" type="pres">
      <dgm:prSet presAssocID="{EA1D336A-A239-4EBF-BFE6-B150078F845D}" presName="dummy" presStyleCnt="0"/>
      <dgm:spPr/>
    </dgm:pt>
    <dgm:pt modelId="{7FF478B3-CA11-49DA-97A2-51F06485DFDB}" type="pres">
      <dgm:prSet presAssocID="{0C399A5B-AE22-4846-BB81-2AAD9BA3023E}" presName="sibTrans" presStyleLbl="sibTrans2D1" presStyleIdx="2" presStyleCnt="4"/>
      <dgm:spPr/>
      <dgm:t>
        <a:bodyPr/>
        <a:lstStyle/>
        <a:p>
          <a:pPr rtl="1"/>
          <a:endParaRPr lang="ar-SA"/>
        </a:p>
      </dgm:t>
    </dgm:pt>
    <dgm:pt modelId="{E2C0A52B-B526-4677-9CFF-A79A3D1C9DCB}" type="pres">
      <dgm:prSet presAssocID="{4BCEA84A-6496-4958-A9F7-0081649B23BE}" presName="node" presStyleLbl="node1" presStyleIdx="3" presStyleCnt="4">
        <dgm:presLayoutVars>
          <dgm:bulletEnabled val="1"/>
        </dgm:presLayoutVars>
      </dgm:prSet>
      <dgm:spPr/>
      <dgm:t>
        <a:bodyPr/>
        <a:lstStyle/>
        <a:p>
          <a:pPr rtl="1"/>
          <a:endParaRPr lang="ar-SA"/>
        </a:p>
      </dgm:t>
    </dgm:pt>
    <dgm:pt modelId="{19005DD4-F91D-4B87-8469-73B735D062A2}" type="pres">
      <dgm:prSet presAssocID="{4BCEA84A-6496-4958-A9F7-0081649B23BE}" presName="dummy" presStyleCnt="0"/>
      <dgm:spPr/>
    </dgm:pt>
    <dgm:pt modelId="{C78A86E3-EB75-4725-ADB4-269FABDE4FB0}" type="pres">
      <dgm:prSet presAssocID="{C5333DC8-189F-4D1B-B01E-D5990383DA59}" presName="sibTrans" presStyleLbl="sibTrans2D1" presStyleIdx="3" presStyleCnt="4"/>
      <dgm:spPr/>
      <dgm:t>
        <a:bodyPr/>
        <a:lstStyle/>
        <a:p>
          <a:pPr rtl="1"/>
          <a:endParaRPr lang="ar-SA"/>
        </a:p>
      </dgm:t>
    </dgm:pt>
  </dgm:ptLst>
  <dgm:cxnLst>
    <dgm:cxn modelId="{7CBDFEA9-A1D6-4269-B15E-C17B484D615C}" type="presOf" srcId="{D6917730-FB1D-4E24-B792-9ED14DAC31FD}" destId="{CD4E5D50-0B02-46D4-91AE-851905D73A2F}" srcOrd="0" destOrd="0" presId="urn:microsoft.com/office/officeart/2005/8/layout/radial6"/>
    <dgm:cxn modelId="{1DED4C38-996F-4D9C-80CC-E52D762E7505}" srcId="{6EFB299D-BC50-47C5-95D4-7424646F9968}" destId="{D940E311-556C-4873-ACA6-66A6AD72B905}" srcOrd="1" destOrd="0" parTransId="{AA4C68BE-78E2-4B93-9BB5-0C870B768009}" sibTransId="{1F8F7AD3-2560-4B52-B194-9863A8BD4588}"/>
    <dgm:cxn modelId="{1A58CC25-33DC-48F9-A64A-0ACBBC82B2E5}" type="presOf" srcId="{D940E311-556C-4873-ACA6-66A6AD72B905}" destId="{B5410374-AECF-44CF-9672-BB073867C270}" srcOrd="0" destOrd="0" presId="urn:microsoft.com/office/officeart/2005/8/layout/radial6"/>
    <dgm:cxn modelId="{EF20E0CD-FF40-4595-B8C1-2C30533A24B7}" type="presOf" srcId="{C5333DC8-189F-4D1B-B01E-D5990383DA59}" destId="{C78A86E3-EB75-4725-ADB4-269FABDE4FB0}" srcOrd="0" destOrd="0" presId="urn:microsoft.com/office/officeart/2005/8/layout/radial6"/>
    <dgm:cxn modelId="{9B441F3D-E80D-46DE-94AE-68540D605BDF}" type="presOf" srcId="{630C6197-1581-4405-BA37-5354B6EFB107}" destId="{DCFD9391-0EBD-441D-A4FB-75752B999895}" srcOrd="0" destOrd="0" presId="urn:microsoft.com/office/officeart/2005/8/layout/radial6"/>
    <dgm:cxn modelId="{5DF7F11A-2043-4963-8D19-C154D7AD9AB6}" srcId="{6EFB299D-BC50-47C5-95D4-7424646F9968}" destId="{4BCEA84A-6496-4958-A9F7-0081649B23BE}" srcOrd="3" destOrd="0" parTransId="{E17A1682-4968-4491-A57F-9365FF112E76}" sibTransId="{C5333DC8-189F-4D1B-B01E-D5990383DA59}"/>
    <dgm:cxn modelId="{B5AC8AC7-9B1A-45E5-A4C5-11CC0434F438}" type="presOf" srcId="{0C399A5B-AE22-4846-BB81-2AAD9BA3023E}" destId="{7FF478B3-CA11-49DA-97A2-51F06485DFDB}" srcOrd="0" destOrd="0" presId="urn:microsoft.com/office/officeart/2005/8/layout/radial6"/>
    <dgm:cxn modelId="{49D469A3-D6AB-4AD6-96F1-9C8090EBF2E7}" type="presOf" srcId="{60D9ADA2-1A21-41A5-B770-E055C1051BB7}" destId="{DCF56DCB-5FF6-4530-A9C1-365FA1A6B60B}" srcOrd="0" destOrd="0" presId="urn:microsoft.com/office/officeart/2005/8/layout/radial6"/>
    <dgm:cxn modelId="{D50D8E13-2FB4-45C2-9324-F2422BADACBA}" type="presOf" srcId="{EA1D336A-A239-4EBF-BFE6-B150078F845D}" destId="{067C6AF8-E2A1-48CE-9070-071589F88FDC}" srcOrd="0" destOrd="0" presId="urn:microsoft.com/office/officeart/2005/8/layout/radial6"/>
    <dgm:cxn modelId="{DC4C2652-CA25-4BEE-9510-732B84B04198}" type="presOf" srcId="{4BCEA84A-6496-4958-A9F7-0081649B23BE}" destId="{E2C0A52B-B526-4677-9CFF-A79A3D1C9DCB}" srcOrd="0" destOrd="0" presId="urn:microsoft.com/office/officeart/2005/8/layout/radial6"/>
    <dgm:cxn modelId="{1646D694-E2B2-49FB-8FC8-FF116955452D}" srcId="{6EFB299D-BC50-47C5-95D4-7424646F9968}" destId="{EA1D336A-A239-4EBF-BFE6-B150078F845D}" srcOrd="2" destOrd="0" parTransId="{FDA411D3-E59E-4A85-B650-F0E971714684}" sibTransId="{0C399A5B-AE22-4846-BB81-2AAD9BA3023E}"/>
    <dgm:cxn modelId="{7E74B838-DFAA-43B3-B42D-35AF7AFE8A31}" type="presOf" srcId="{6EFB299D-BC50-47C5-95D4-7424646F9968}" destId="{9D110A79-D7C9-4706-81E2-CE8A938A8356}" srcOrd="0" destOrd="0" presId="urn:microsoft.com/office/officeart/2005/8/layout/radial6"/>
    <dgm:cxn modelId="{F4A3A8C6-B437-415C-A003-9F4ED692FEB8}" srcId="{60D9ADA2-1A21-41A5-B770-E055C1051BB7}" destId="{6EFB299D-BC50-47C5-95D4-7424646F9968}" srcOrd="0" destOrd="0" parTransId="{5151995C-E251-4843-BD4A-6435A7B86622}" sibTransId="{C3EF6811-0707-43F2-91C4-3CA777E34558}"/>
    <dgm:cxn modelId="{7254FAF1-0021-4950-8D42-A9ADCEECB632}" type="presOf" srcId="{1F8F7AD3-2560-4B52-B194-9863A8BD4588}" destId="{A0F3CEFD-E9D7-492E-863C-836DC3E4230D}" srcOrd="0" destOrd="0" presId="urn:microsoft.com/office/officeart/2005/8/layout/radial6"/>
    <dgm:cxn modelId="{4FE69BE5-627B-43F3-9F7F-6AD82D17990E}" srcId="{6EFB299D-BC50-47C5-95D4-7424646F9968}" destId="{D6917730-FB1D-4E24-B792-9ED14DAC31FD}" srcOrd="0" destOrd="0" parTransId="{8249D306-D28D-462A-BF22-ADB212DB276D}" sibTransId="{630C6197-1581-4405-BA37-5354B6EFB107}"/>
    <dgm:cxn modelId="{52915793-FD69-4AB8-8E98-FED1A38925EB}" type="presParOf" srcId="{DCF56DCB-5FF6-4530-A9C1-365FA1A6B60B}" destId="{9D110A79-D7C9-4706-81E2-CE8A938A8356}" srcOrd="0" destOrd="0" presId="urn:microsoft.com/office/officeart/2005/8/layout/radial6"/>
    <dgm:cxn modelId="{AA79CCCA-C88C-4518-BE40-B8D857821650}" type="presParOf" srcId="{DCF56DCB-5FF6-4530-A9C1-365FA1A6B60B}" destId="{CD4E5D50-0B02-46D4-91AE-851905D73A2F}" srcOrd="1" destOrd="0" presId="urn:microsoft.com/office/officeart/2005/8/layout/radial6"/>
    <dgm:cxn modelId="{A325F55E-CEFB-4408-8878-A1D5BF7BF57F}" type="presParOf" srcId="{DCF56DCB-5FF6-4530-A9C1-365FA1A6B60B}" destId="{0545CA9F-B0F5-4C2C-B7EB-B4891A3B3208}" srcOrd="2" destOrd="0" presId="urn:microsoft.com/office/officeart/2005/8/layout/radial6"/>
    <dgm:cxn modelId="{E8EDFA65-8924-4396-A2CF-9B7ED7CBB40C}" type="presParOf" srcId="{DCF56DCB-5FF6-4530-A9C1-365FA1A6B60B}" destId="{DCFD9391-0EBD-441D-A4FB-75752B999895}" srcOrd="3" destOrd="0" presId="urn:microsoft.com/office/officeart/2005/8/layout/radial6"/>
    <dgm:cxn modelId="{22E78A9E-5A2E-47BA-901F-6D7026069C9D}" type="presParOf" srcId="{DCF56DCB-5FF6-4530-A9C1-365FA1A6B60B}" destId="{B5410374-AECF-44CF-9672-BB073867C270}" srcOrd="4" destOrd="0" presId="urn:microsoft.com/office/officeart/2005/8/layout/radial6"/>
    <dgm:cxn modelId="{A36E2FCB-7443-445A-BD9B-4175EB7811FD}" type="presParOf" srcId="{DCF56DCB-5FF6-4530-A9C1-365FA1A6B60B}" destId="{7A92FED7-F3F7-446C-AB1D-FDC48B4F1E40}" srcOrd="5" destOrd="0" presId="urn:microsoft.com/office/officeart/2005/8/layout/radial6"/>
    <dgm:cxn modelId="{8940D7E6-3595-44B9-A3CE-EFD5EBBC16DF}" type="presParOf" srcId="{DCF56DCB-5FF6-4530-A9C1-365FA1A6B60B}" destId="{A0F3CEFD-E9D7-492E-863C-836DC3E4230D}" srcOrd="6" destOrd="0" presId="urn:microsoft.com/office/officeart/2005/8/layout/radial6"/>
    <dgm:cxn modelId="{4F079DB2-5E93-48C3-AC07-4D8FE0E9D3C8}" type="presParOf" srcId="{DCF56DCB-5FF6-4530-A9C1-365FA1A6B60B}" destId="{067C6AF8-E2A1-48CE-9070-071589F88FDC}" srcOrd="7" destOrd="0" presId="urn:microsoft.com/office/officeart/2005/8/layout/radial6"/>
    <dgm:cxn modelId="{669D220B-CEDB-4AF7-93BA-D6B22F94C46C}" type="presParOf" srcId="{DCF56DCB-5FF6-4530-A9C1-365FA1A6B60B}" destId="{84B2906E-02BF-4188-8DC5-4827B12DF77B}" srcOrd="8" destOrd="0" presId="urn:microsoft.com/office/officeart/2005/8/layout/radial6"/>
    <dgm:cxn modelId="{25FB80A2-79EB-4805-9595-538D11268B60}" type="presParOf" srcId="{DCF56DCB-5FF6-4530-A9C1-365FA1A6B60B}" destId="{7FF478B3-CA11-49DA-97A2-51F06485DFDB}" srcOrd="9" destOrd="0" presId="urn:microsoft.com/office/officeart/2005/8/layout/radial6"/>
    <dgm:cxn modelId="{6B2332AA-FCE6-4B58-908C-AFBC26F4F548}" type="presParOf" srcId="{DCF56DCB-5FF6-4530-A9C1-365FA1A6B60B}" destId="{E2C0A52B-B526-4677-9CFF-A79A3D1C9DCB}" srcOrd="10" destOrd="0" presId="urn:microsoft.com/office/officeart/2005/8/layout/radial6"/>
    <dgm:cxn modelId="{05507A3C-FA36-42ED-843B-F4685781543B}" type="presParOf" srcId="{DCF56DCB-5FF6-4530-A9C1-365FA1A6B60B}" destId="{19005DD4-F91D-4B87-8469-73B735D062A2}" srcOrd="11" destOrd="0" presId="urn:microsoft.com/office/officeart/2005/8/layout/radial6"/>
    <dgm:cxn modelId="{35AAA431-B6B3-420A-A498-374A21769B8D}" type="presParOf" srcId="{DCF56DCB-5FF6-4530-A9C1-365FA1A6B60B}" destId="{C78A86E3-EB75-4725-ADB4-269FABDE4FB0}" srcOrd="12" destOrd="0" presId="urn:microsoft.com/office/officeart/2005/8/layout/radial6"/>
  </dgm:cxnLst>
  <dgm:bg/>
  <dgm:whole/>
  <dgm:extLst>
    <a:ext uri="http://schemas.microsoft.com/office/drawing/2008/diagram"/>
  </dgm:extLst>
</dgm:dataModel>
</file>

<file path=ppt/diagrams/data16.xml><?xml version="1.0" encoding="utf-8"?>
<dgm:dataModel xmlns:dgm="http://schemas.openxmlformats.org/drawingml/2006/diagram" xmlns:a="http://schemas.openxmlformats.org/drawingml/2006/main">
  <dgm:ptLst>
    <dgm:pt modelId="{61D5C98F-B7C5-4C64-AA6A-EBE88B03591D}"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pPr rtl="1"/>
          <a:endParaRPr lang="ar-SA"/>
        </a:p>
      </dgm:t>
    </dgm:pt>
    <dgm:pt modelId="{91A5CDC4-8DDE-4F07-B914-93C3017B48A6}">
      <dgm:prSet phldrT="[نص]"/>
      <dgm:spPr/>
      <dgm:t>
        <a:bodyPr/>
        <a:lstStyle/>
        <a:p>
          <a:pPr rtl="1"/>
          <a:r>
            <a:rPr lang="ar-SA" dirty="0" smtClean="0"/>
            <a:t>اسباب الصراع </a:t>
          </a:r>
          <a:endParaRPr lang="ar-SA" dirty="0"/>
        </a:p>
      </dgm:t>
    </dgm:pt>
    <dgm:pt modelId="{C08A5064-69C0-4BDA-BD8A-F9C10E90621D}" type="parTrans" cxnId="{C259AB38-BBA9-484E-92F9-102595EF7E37}">
      <dgm:prSet/>
      <dgm:spPr/>
      <dgm:t>
        <a:bodyPr/>
        <a:lstStyle/>
        <a:p>
          <a:pPr rtl="1"/>
          <a:endParaRPr lang="ar-SA"/>
        </a:p>
      </dgm:t>
    </dgm:pt>
    <dgm:pt modelId="{ABEB02A9-10C8-4062-BF91-8006D25DF0AF}" type="sibTrans" cxnId="{C259AB38-BBA9-484E-92F9-102595EF7E37}">
      <dgm:prSet/>
      <dgm:spPr/>
      <dgm:t>
        <a:bodyPr/>
        <a:lstStyle/>
        <a:p>
          <a:pPr rtl="1"/>
          <a:endParaRPr lang="ar-SA"/>
        </a:p>
      </dgm:t>
    </dgm:pt>
    <dgm:pt modelId="{FF45D962-461F-4386-93DC-AB9D936D4AE1}">
      <dgm:prSet phldrT="[نص]"/>
      <dgm:spPr/>
      <dgm:t>
        <a:bodyPr/>
        <a:lstStyle/>
        <a:p>
          <a:pPr rtl="1"/>
          <a:r>
            <a:rPr lang="ar-SA" dirty="0" smtClean="0"/>
            <a:t>تعدد الادوار لنفس الشخص</a:t>
          </a:r>
          <a:endParaRPr lang="ar-SA" dirty="0"/>
        </a:p>
      </dgm:t>
    </dgm:pt>
    <dgm:pt modelId="{3A4F8AAF-DF71-49ED-B102-FC5034D15CF0}" type="parTrans" cxnId="{C84F9163-ACD7-459E-B5F6-8F92EC8D85E9}">
      <dgm:prSet/>
      <dgm:spPr/>
      <dgm:t>
        <a:bodyPr/>
        <a:lstStyle/>
        <a:p>
          <a:pPr rtl="1"/>
          <a:endParaRPr lang="ar-SA"/>
        </a:p>
      </dgm:t>
    </dgm:pt>
    <dgm:pt modelId="{ED3C3D0D-3BF6-4408-B590-664CC6C148AA}" type="sibTrans" cxnId="{C84F9163-ACD7-459E-B5F6-8F92EC8D85E9}">
      <dgm:prSet/>
      <dgm:spPr/>
      <dgm:t>
        <a:bodyPr/>
        <a:lstStyle/>
        <a:p>
          <a:pPr rtl="1"/>
          <a:endParaRPr lang="ar-SA"/>
        </a:p>
      </dgm:t>
    </dgm:pt>
    <dgm:pt modelId="{B10DD416-DDDF-46EB-B1B6-E473CCDD1829}">
      <dgm:prSet phldrT="[نص]"/>
      <dgm:spPr/>
      <dgm:t>
        <a:bodyPr/>
        <a:lstStyle/>
        <a:p>
          <a:pPr rtl="1"/>
          <a:r>
            <a:rPr lang="ar-SA" dirty="0" smtClean="0"/>
            <a:t>الغموض والتشويش </a:t>
          </a:r>
          <a:endParaRPr lang="ar-SA" dirty="0"/>
        </a:p>
      </dgm:t>
    </dgm:pt>
    <dgm:pt modelId="{D69A5209-316C-4930-8965-6E5156480364}" type="parTrans" cxnId="{5CEA6A93-116F-4F6B-B1B2-D5D822C18E36}">
      <dgm:prSet/>
      <dgm:spPr/>
      <dgm:t>
        <a:bodyPr/>
        <a:lstStyle/>
        <a:p>
          <a:pPr rtl="1"/>
          <a:endParaRPr lang="ar-SA"/>
        </a:p>
      </dgm:t>
    </dgm:pt>
    <dgm:pt modelId="{6EDF092A-56E8-4A37-9FE9-8A18C14625C0}" type="sibTrans" cxnId="{5CEA6A93-116F-4F6B-B1B2-D5D822C18E36}">
      <dgm:prSet/>
      <dgm:spPr/>
      <dgm:t>
        <a:bodyPr/>
        <a:lstStyle/>
        <a:p>
          <a:pPr rtl="1"/>
          <a:endParaRPr lang="ar-SA"/>
        </a:p>
      </dgm:t>
    </dgm:pt>
    <dgm:pt modelId="{B8EE1FB5-EB13-4DB3-820F-66D32A2FA74F}">
      <dgm:prSet phldrT="[نص]"/>
      <dgm:spPr/>
      <dgm:t>
        <a:bodyPr/>
        <a:lstStyle/>
        <a:p>
          <a:pPr rtl="1"/>
          <a:r>
            <a:rPr lang="ar-SA" dirty="0" smtClean="0"/>
            <a:t>الادارة التسلطية </a:t>
          </a:r>
          <a:endParaRPr lang="ar-SA" dirty="0"/>
        </a:p>
      </dgm:t>
    </dgm:pt>
    <dgm:pt modelId="{C6369BBB-7711-4AFE-AD7B-CA8202FD7998}" type="parTrans" cxnId="{4C9BD986-3057-4348-BB8F-23194832715F}">
      <dgm:prSet/>
      <dgm:spPr/>
      <dgm:t>
        <a:bodyPr/>
        <a:lstStyle/>
        <a:p>
          <a:pPr rtl="1"/>
          <a:endParaRPr lang="ar-SA"/>
        </a:p>
      </dgm:t>
    </dgm:pt>
    <dgm:pt modelId="{1225BD03-2181-4DA1-9831-E2344FCFC28C}" type="sibTrans" cxnId="{4C9BD986-3057-4348-BB8F-23194832715F}">
      <dgm:prSet/>
      <dgm:spPr/>
      <dgm:t>
        <a:bodyPr/>
        <a:lstStyle/>
        <a:p>
          <a:pPr rtl="1"/>
          <a:endParaRPr lang="ar-SA"/>
        </a:p>
      </dgm:t>
    </dgm:pt>
    <dgm:pt modelId="{30CCDAD3-D57D-41F1-83AF-707594DB0861}">
      <dgm:prSet phldrT="[نص]"/>
      <dgm:spPr/>
      <dgm:t>
        <a:bodyPr/>
        <a:lstStyle/>
        <a:p>
          <a:pPr rtl="1"/>
          <a:r>
            <a:rPr lang="ar-SA" dirty="0" smtClean="0"/>
            <a:t>اختلاف الثقافات والعقائد </a:t>
          </a:r>
          <a:endParaRPr lang="ar-SA" dirty="0"/>
        </a:p>
      </dgm:t>
    </dgm:pt>
    <dgm:pt modelId="{5A9CE8ED-430C-4D07-AFD6-E5111B0CF695}" type="parTrans" cxnId="{E859BF4B-63E7-4127-9974-C2CAD6421002}">
      <dgm:prSet/>
      <dgm:spPr/>
      <dgm:t>
        <a:bodyPr/>
        <a:lstStyle/>
        <a:p>
          <a:pPr rtl="1"/>
          <a:endParaRPr lang="ar-SA"/>
        </a:p>
      </dgm:t>
    </dgm:pt>
    <dgm:pt modelId="{FD26E732-0854-4C68-9925-8ADDA472FB5A}" type="sibTrans" cxnId="{E859BF4B-63E7-4127-9974-C2CAD6421002}">
      <dgm:prSet/>
      <dgm:spPr/>
      <dgm:t>
        <a:bodyPr/>
        <a:lstStyle/>
        <a:p>
          <a:pPr rtl="1"/>
          <a:endParaRPr lang="ar-SA"/>
        </a:p>
      </dgm:t>
    </dgm:pt>
    <dgm:pt modelId="{267EB3FD-4FC3-455D-8142-DCC0AFAFE363}" type="pres">
      <dgm:prSet presAssocID="{61D5C98F-B7C5-4C64-AA6A-EBE88B03591D}" presName="Name0" presStyleCnt="0">
        <dgm:presLayoutVars>
          <dgm:chMax val="1"/>
          <dgm:dir/>
          <dgm:animLvl val="ctr"/>
          <dgm:resizeHandles val="exact"/>
        </dgm:presLayoutVars>
      </dgm:prSet>
      <dgm:spPr/>
      <dgm:t>
        <a:bodyPr/>
        <a:lstStyle/>
        <a:p>
          <a:pPr rtl="1"/>
          <a:endParaRPr lang="ar-SA"/>
        </a:p>
      </dgm:t>
    </dgm:pt>
    <dgm:pt modelId="{8707E2DF-A970-4246-AB4B-EF1041EDFF69}" type="pres">
      <dgm:prSet presAssocID="{91A5CDC4-8DDE-4F07-B914-93C3017B48A6}" presName="centerShape" presStyleLbl="node0" presStyleIdx="0" presStyleCnt="1"/>
      <dgm:spPr/>
      <dgm:t>
        <a:bodyPr/>
        <a:lstStyle/>
        <a:p>
          <a:pPr rtl="1"/>
          <a:endParaRPr lang="ar-SA"/>
        </a:p>
      </dgm:t>
    </dgm:pt>
    <dgm:pt modelId="{D905A793-E955-42A8-90D5-723322AE8CAA}" type="pres">
      <dgm:prSet presAssocID="{FF45D962-461F-4386-93DC-AB9D936D4AE1}" presName="node" presStyleLbl="node1" presStyleIdx="0" presStyleCnt="4">
        <dgm:presLayoutVars>
          <dgm:bulletEnabled val="1"/>
        </dgm:presLayoutVars>
      </dgm:prSet>
      <dgm:spPr/>
      <dgm:t>
        <a:bodyPr/>
        <a:lstStyle/>
        <a:p>
          <a:pPr rtl="1"/>
          <a:endParaRPr lang="ar-SA"/>
        </a:p>
      </dgm:t>
    </dgm:pt>
    <dgm:pt modelId="{FFE6007D-F161-46C8-B31D-0622E7C1E3EA}" type="pres">
      <dgm:prSet presAssocID="{FF45D962-461F-4386-93DC-AB9D936D4AE1}" presName="dummy" presStyleCnt="0"/>
      <dgm:spPr/>
    </dgm:pt>
    <dgm:pt modelId="{903A9690-4F2D-416C-A000-2406A61FCAC7}" type="pres">
      <dgm:prSet presAssocID="{ED3C3D0D-3BF6-4408-B590-664CC6C148AA}" presName="sibTrans" presStyleLbl="sibTrans2D1" presStyleIdx="0" presStyleCnt="4"/>
      <dgm:spPr/>
      <dgm:t>
        <a:bodyPr/>
        <a:lstStyle/>
        <a:p>
          <a:pPr rtl="1"/>
          <a:endParaRPr lang="ar-SA"/>
        </a:p>
      </dgm:t>
    </dgm:pt>
    <dgm:pt modelId="{87C39186-FC02-4B28-94FB-ED179A3DEE0D}" type="pres">
      <dgm:prSet presAssocID="{B10DD416-DDDF-46EB-B1B6-E473CCDD1829}" presName="node" presStyleLbl="node1" presStyleIdx="1" presStyleCnt="4">
        <dgm:presLayoutVars>
          <dgm:bulletEnabled val="1"/>
        </dgm:presLayoutVars>
      </dgm:prSet>
      <dgm:spPr/>
      <dgm:t>
        <a:bodyPr/>
        <a:lstStyle/>
        <a:p>
          <a:pPr rtl="1"/>
          <a:endParaRPr lang="ar-SA"/>
        </a:p>
      </dgm:t>
    </dgm:pt>
    <dgm:pt modelId="{20D201F3-63B0-4AD7-9FFC-640C359FDB19}" type="pres">
      <dgm:prSet presAssocID="{B10DD416-DDDF-46EB-B1B6-E473CCDD1829}" presName="dummy" presStyleCnt="0"/>
      <dgm:spPr/>
    </dgm:pt>
    <dgm:pt modelId="{1709AB63-B511-44EC-9707-FE8868142677}" type="pres">
      <dgm:prSet presAssocID="{6EDF092A-56E8-4A37-9FE9-8A18C14625C0}" presName="sibTrans" presStyleLbl="sibTrans2D1" presStyleIdx="1" presStyleCnt="4"/>
      <dgm:spPr/>
      <dgm:t>
        <a:bodyPr/>
        <a:lstStyle/>
        <a:p>
          <a:pPr rtl="1"/>
          <a:endParaRPr lang="ar-SA"/>
        </a:p>
      </dgm:t>
    </dgm:pt>
    <dgm:pt modelId="{A4AE3ACE-9FAC-463B-8CC9-9F7AFD769E10}" type="pres">
      <dgm:prSet presAssocID="{B8EE1FB5-EB13-4DB3-820F-66D32A2FA74F}" presName="node" presStyleLbl="node1" presStyleIdx="2" presStyleCnt="4">
        <dgm:presLayoutVars>
          <dgm:bulletEnabled val="1"/>
        </dgm:presLayoutVars>
      </dgm:prSet>
      <dgm:spPr/>
      <dgm:t>
        <a:bodyPr/>
        <a:lstStyle/>
        <a:p>
          <a:pPr rtl="1"/>
          <a:endParaRPr lang="ar-SA"/>
        </a:p>
      </dgm:t>
    </dgm:pt>
    <dgm:pt modelId="{54FB27BD-D4CD-46F3-B68C-2E577E7F42E2}" type="pres">
      <dgm:prSet presAssocID="{B8EE1FB5-EB13-4DB3-820F-66D32A2FA74F}" presName="dummy" presStyleCnt="0"/>
      <dgm:spPr/>
    </dgm:pt>
    <dgm:pt modelId="{E10CD297-38B4-45F3-B02B-9D171078E502}" type="pres">
      <dgm:prSet presAssocID="{1225BD03-2181-4DA1-9831-E2344FCFC28C}" presName="sibTrans" presStyleLbl="sibTrans2D1" presStyleIdx="2" presStyleCnt="4"/>
      <dgm:spPr/>
      <dgm:t>
        <a:bodyPr/>
        <a:lstStyle/>
        <a:p>
          <a:pPr rtl="1"/>
          <a:endParaRPr lang="ar-SA"/>
        </a:p>
      </dgm:t>
    </dgm:pt>
    <dgm:pt modelId="{60861D69-0216-4754-A6B3-F418A76E83A8}" type="pres">
      <dgm:prSet presAssocID="{30CCDAD3-D57D-41F1-83AF-707594DB0861}" presName="node" presStyleLbl="node1" presStyleIdx="3" presStyleCnt="4">
        <dgm:presLayoutVars>
          <dgm:bulletEnabled val="1"/>
        </dgm:presLayoutVars>
      </dgm:prSet>
      <dgm:spPr/>
      <dgm:t>
        <a:bodyPr/>
        <a:lstStyle/>
        <a:p>
          <a:pPr rtl="1"/>
          <a:endParaRPr lang="ar-SA"/>
        </a:p>
      </dgm:t>
    </dgm:pt>
    <dgm:pt modelId="{B3020367-9FB6-4312-B493-A7B5ED2EFB22}" type="pres">
      <dgm:prSet presAssocID="{30CCDAD3-D57D-41F1-83AF-707594DB0861}" presName="dummy" presStyleCnt="0"/>
      <dgm:spPr/>
    </dgm:pt>
    <dgm:pt modelId="{7883D53E-76DD-41E6-82FC-005343C4F50D}" type="pres">
      <dgm:prSet presAssocID="{FD26E732-0854-4C68-9925-8ADDA472FB5A}" presName="sibTrans" presStyleLbl="sibTrans2D1" presStyleIdx="3" presStyleCnt="4"/>
      <dgm:spPr/>
      <dgm:t>
        <a:bodyPr/>
        <a:lstStyle/>
        <a:p>
          <a:pPr rtl="1"/>
          <a:endParaRPr lang="ar-SA"/>
        </a:p>
      </dgm:t>
    </dgm:pt>
  </dgm:ptLst>
  <dgm:cxnLst>
    <dgm:cxn modelId="{E859BF4B-63E7-4127-9974-C2CAD6421002}" srcId="{91A5CDC4-8DDE-4F07-B914-93C3017B48A6}" destId="{30CCDAD3-D57D-41F1-83AF-707594DB0861}" srcOrd="3" destOrd="0" parTransId="{5A9CE8ED-430C-4D07-AFD6-E5111B0CF695}" sibTransId="{FD26E732-0854-4C68-9925-8ADDA472FB5A}"/>
    <dgm:cxn modelId="{5CEA6A93-116F-4F6B-B1B2-D5D822C18E36}" srcId="{91A5CDC4-8DDE-4F07-B914-93C3017B48A6}" destId="{B10DD416-DDDF-46EB-B1B6-E473CCDD1829}" srcOrd="1" destOrd="0" parTransId="{D69A5209-316C-4930-8965-6E5156480364}" sibTransId="{6EDF092A-56E8-4A37-9FE9-8A18C14625C0}"/>
    <dgm:cxn modelId="{CFBC24F8-BFD8-43CB-9059-B18A6BDFF032}" type="presOf" srcId="{ED3C3D0D-3BF6-4408-B590-664CC6C148AA}" destId="{903A9690-4F2D-416C-A000-2406A61FCAC7}" srcOrd="0" destOrd="0" presId="urn:microsoft.com/office/officeart/2005/8/layout/radial6"/>
    <dgm:cxn modelId="{C79EED40-95CC-43DE-BD16-A6068D091185}" type="presOf" srcId="{1225BD03-2181-4DA1-9831-E2344FCFC28C}" destId="{E10CD297-38B4-45F3-B02B-9D171078E502}" srcOrd="0" destOrd="0" presId="urn:microsoft.com/office/officeart/2005/8/layout/radial6"/>
    <dgm:cxn modelId="{B1FDC39B-3224-456E-B09E-AB7BAF2A7D05}" type="presOf" srcId="{91A5CDC4-8DDE-4F07-B914-93C3017B48A6}" destId="{8707E2DF-A970-4246-AB4B-EF1041EDFF69}" srcOrd="0" destOrd="0" presId="urn:microsoft.com/office/officeart/2005/8/layout/radial6"/>
    <dgm:cxn modelId="{C84F9163-ACD7-459E-B5F6-8F92EC8D85E9}" srcId="{91A5CDC4-8DDE-4F07-B914-93C3017B48A6}" destId="{FF45D962-461F-4386-93DC-AB9D936D4AE1}" srcOrd="0" destOrd="0" parTransId="{3A4F8AAF-DF71-49ED-B102-FC5034D15CF0}" sibTransId="{ED3C3D0D-3BF6-4408-B590-664CC6C148AA}"/>
    <dgm:cxn modelId="{63F7CC6F-588A-4A9D-BB0F-7D0E93085535}" type="presOf" srcId="{FF45D962-461F-4386-93DC-AB9D936D4AE1}" destId="{D905A793-E955-42A8-90D5-723322AE8CAA}" srcOrd="0" destOrd="0" presId="urn:microsoft.com/office/officeart/2005/8/layout/radial6"/>
    <dgm:cxn modelId="{32BA4B84-B56E-4C11-937D-830D4D352D02}" type="presOf" srcId="{6EDF092A-56E8-4A37-9FE9-8A18C14625C0}" destId="{1709AB63-B511-44EC-9707-FE8868142677}" srcOrd="0" destOrd="0" presId="urn:microsoft.com/office/officeart/2005/8/layout/radial6"/>
    <dgm:cxn modelId="{2AB658CB-F420-43EA-B38D-4FBDBAF647DD}" type="presOf" srcId="{B8EE1FB5-EB13-4DB3-820F-66D32A2FA74F}" destId="{A4AE3ACE-9FAC-463B-8CC9-9F7AFD769E10}" srcOrd="0" destOrd="0" presId="urn:microsoft.com/office/officeart/2005/8/layout/radial6"/>
    <dgm:cxn modelId="{4FC49447-BAAB-48D6-B306-AB8ED8FFC39D}" type="presOf" srcId="{61D5C98F-B7C5-4C64-AA6A-EBE88B03591D}" destId="{267EB3FD-4FC3-455D-8142-DCC0AFAFE363}" srcOrd="0" destOrd="0" presId="urn:microsoft.com/office/officeart/2005/8/layout/radial6"/>
    <dgm:cxn modelId="{D4025D92-04C2-4C60-AB0D-DA3F47358B22}" type="presOf" srcId="{FD26E732-0854-4C68-9925-8ADDA472FB5A}" destId="{7883D53E-76DD-41E6-82FC-005343C4F50D}" srcOrd="0" destOrd="0" presId="urn:microsoft.com/office/officeart/2005/8/layout/radial6"/>
    <dgm:cxn modelId="{C259AB38-BBA9-484E-92F9-102595EF7E37}" srcId="{61D5C98F-B7C5-4C64-AA6A-EBE88B03591D}" destId="{91A5CDC4-8DDE-4F07-B914-93C3017B48A6}" srcOrd="0" destOrd="0" parTransId="{C08A5064-69C0-4BDA-BD8A-F9C10E90621D}" sibTransId="{ABEB02A9-10C8-4062-BF91-8006D25DF0AF}"/>
    <dgm:cxn modelId="{165B33C9-914E-48D8-BD0D-6B9EB431463F}" type="presOf" srcId="{30CCDAD3-D57D-41F1-83AF-707594DB0861}" destId="{60861D69-0216-4754-A6B3-F418A76E83A8}" srcOrd="0" destOrd="0" presId="urn:microsoft.com/office/officeart/2005/8/layout/radial6"/>
    <dgm:cxn modelId="{4C9BD986-3057-4348-BB8F-23194832715F}" srcId="{91A5CDC4-8DDE-4F07-B914-93C3017B48A6}" destId="{B8EE1FB5-EB13-4DB3-820F-66D32A2FA74F}" srcOrd="2" destOrd="0" parTransId="{C6369BBB-7711-4AFE-AD7B-CA8202FD7998}" sibTransId="{1225BD03-2181-4DA1-9831-E2344FCFC28C}"/>
    <dgm:cxn modelId="{87A79E8C-1332-4F7A-BB96-CAA5DB5F01AD}" type="presOf" srcId="{B10DD416-DDDF-46EB-B1B6-E473CCDD1829}" destId="{87C39186-FC02-4B28-94FB-ED179A3DEE0D}" srcOrd="0" destOrd="0" presId="urn:microsoft.com/office/officeart/2005/8/layout/radial6"/>
    <dgm:cxn modelId="{7EE084F1-93E5-44F6-8F53-45917B6D7FAF}" type="presParOf" srcId="{267EB3FD-4FC3-455D-8142-DCC0AFAFE363}" destId="{8707E2DF-A970-4246-AB4B-EF1041EDFF69}" srcOrd="0" destOrd="0" presId="urn:microsoft.com/office/officeart/2005/8/layout/radial6"/>
    <dgm:cxn modelId="{F1523E22-386E-4EC4-95FA-29E2C5368CBB}" type="presParOf" srcId="{267EB3FD-4FC3-455D-8142-DCC0AFAFE363}" destId="{D905A793-E955-42A8-90D5-723322AE8CAA}" srcOrd="1" destOrd="0" presId="urn:microsoft.com/office/officeart/2005/8/layout/radial6"/>
    <dgm:cxn modelId="{DD50D6C5-B91C-412B-9073-7CAD4C210BA1}" type="presParOf" srcId="{267EB3FD-4FC3-455D-8142-DCC0AFAFE363}" destId="{FFE6007D-F161-46C8-B31D-0622E7C1E3EA}" srcOrd="2" destOrd="0" presId="urn:microsoft.com/office/officeart/2005/8/layout/radial6"/>
    <dgm:cxn modelId="{CCEBD991-7077-4759-B4B2-D1B5CE292DE9}" type="presParOf" srcId="{267EB3FD-4FC3-455D-8142-DCC0AFAFE363}" destId="{903A9690-4F2D-416C-A000-2406A61FCAC7}" srcOrd="3" destOrd="0" presId="urn:microsoft.com/office/officeart/2005/8/layout/radial6"/>
    <dgm:cxn modelId="{9FB9EDD7-B294-4C04-93A2-46B224FFD221}" type="presParOf" srcId="{267EB3FD-4FC3-455D-8142-DCC0AFAFE363}" destId="{87C39186-FC02-4B28-94FB-ED179A3DEE0D}" srcOrd="4" destOrd="0" presId="urn:microsoft.com/office/officeart/2005/8/layout/radial6"/>
    <dgm:cxn modelId="{9B9D45E5-5290-4A36-9923-8BDACA2F75DE}" type="presParOf" srcId="{267EB3FD-4FC3-455D-8142-DCC0AFAFE363}" destId="{20D201F3-63B0-4AD7-9FFC-640C359FDB19}" srcOrd="5" destOrd="0" presId="urn:microsoft.com/office/officeart/2005/8/layout/radial6"/>
    <dgm:cxn modelId="{242D300F-5080-457D-B66C-8E5ABD7D1E45}" type="presParOf" srcId="{267EB3FD-4FC3-455D-8142-DCC0AFAFE363}" destId="{1709AB63-B511-44EC-9707-FE8868142677}" srcOrd="6" destOrd="0" presId="urn:microsoft.com/office/officeart/2005/8/layout/radial6"/>
    <dgm:cxn modelId="{FFCC8799-9E49-4A93-8D2D-5F82926E6345}" type="presParOf" srcId="{267EB3FD-4FC3-455D-8142-DCC0AFAFE363}" destId="{A4AE3ACE-9FAC-463B-8CC9-9F7AFD769E10}" srcOrd="7" destOrd="0" presId="urn:microsoft.com/office/officeart/2005/8/layout/radial6"/>
    <dgm:cxn modelId="{0414E98B-BBBF-4B16-B09B-1764F77A5492}" type="presParOf" srcId="{267EB3FD-4FC3-455D-8142-DCC0AFAFE363}" destId="{54FB27BD-D4CD-46F3-B68C-2E577E7F42E2}" srcOrd="8" destOrd="0" presId="urn:microsoft.com/office/officeart/2005/8/layout/radial6"/>
    <dgm:cxn modelId="{3B91B3C3-32EC-4A91-B76B-C602006B4CC4}" type="presParOf" srcId="{267EB3FD-4FC3-455D-8142-DCC0AFAFE363}" destId="{E10CD297-38B4-45F3-B02B-9D171078E502}" srcOrd="9" destOrd="0" presId="urn:microsoft.com/office/officeart/2005/8/layout/radial6"/>
    <dgm:cxn modelId="{2F9E391F-77FB-4168-9823-2CE4AA27B4D2}" type="presParOf" srcId="{267EB3FD-4FC3-455D-8142-DCC0AFAFE363}" destId="{60861D69-0216-4754-A6B3-F418A76E83A8}" srcOrd="10" destOrd="0" presId="urn:microsoft.com/office/officeart/2005/8/layout/radial6"/>
    <dgm:cxn modelId="{C602A055-8383-48E0-B927-562FA34427AC}" type="presParOf" srcId="{267EB3FD-4FC3-455D-8142-DCC0AFAFE363}" destId="{B3020367-9FB6-4312-B493-A7B5ED2EFB22}" srcOrd="11" destOrd="0" presId="urn:microsoft.com/office/officeart/2005/8/layout/radial6"/>
    <dgm:cxn modelId="{F6A756C9-B89A-42CE-BF1B-109ED24DC4CD}" type="presParOf" srcId="{267EB3FD-4FC3-455D-8142-DCC0AFAFE363}" destId="{7883D53E-76DD-41E6-82FC-005343C4F50D}" srcOrd="12" destOrd="0" presId="urn:microsoft.com/office/officeart/2005/8/layout/radial6"/>
  </dgm:cxnLst>
  <dgm:bg/>
  <dgm:whole/>
  <dgm:extLst>
    <a:ext uri="http://schemas.microsoft.com/office/drawing/2008/diagram"/>
  </dgm:extLst>
</dgm:dataModel>
</file>

<file path=ppt/diagrams/data17.xml><?xml version="1.0" encoding="utf-8"?>
<dgm:dataModel xmlns:dgm="http://schemas.openxmlformats.org/drawingml/2006/diagram" xmlns:a="http://schemas.openxmlformats.org/drawingml/2006/main">
  <dgm:ptLst>
    <dgm:pt modelId="{CC0EAB8B-FD2A-4846-972F-0E9310FB7B8A}" type="doc">
      <dgm:prSet loTypeId="urn:microsoft.com/office/officeart/2005/8/layout/radial4" loCatId="relationship" qsTypeId="urn:microsoft.com/office/officeart/2005/8/quickstyle/simple1" qsCatId="simple" csTypeId="urn:microsoft.com/office/officeart/2005/8/colors/accent1_2" csCatId="accent1" phldr="0"/>
      <dgm:spPr/>
      <dgm:t>
        <a:bodyPr/>
        <a:lstStyle/>
        <a:p>
          <a:pPr rtl="1"/>
          <a:endParaRPr lang="ar-SA"/>
        </a:p>
      </dgm:t>
    </dgm:pt>
    <dgm:pt modelId="{CBB98336-53AA-4755-878D-C03044AC2E15}">
      <dgm:prSet phldrT="[نص]" phldr="1"/>
      <dgm:spPr/>
      <dgm:t>
        <a:bodyPr/>
        <a:lstStyle/>
        <a:p>
          <a:pPr rtl="1"/>
          <a:endParaRPr lang="ar-SA"/>
        </a:p>
      </dgm:t>
    </dgm:pt>
    <dgm:pt modelId="{852A425E-45F4-4745-81AB-46C938A378E2}" type="parTrans" cxnId="{658C7D19-0EC4-40FF-BC07-C10A27B7AAAD}">
      <dgm:prSet/>
      <dgm:spPr/>
      <dgm:t>
        <a:bodyPr/>
        <a:lstStyle/>
        <a:p>
          <a:pPr rtl="1"/>
          <a:endParaRPr lang="ar-SA"/>
        </a:p>
      </dgm:t>
    </dgm:pt>
    <dgm:pt modelId="{9D0E71CA-4F4F-4139-8918-8CE9A2CF5F78}" type="sibTrans" cxnId="{658C7D19-0EC4-40FF-BC07-C10A27B7AAAD}">
      <dgm:prSet/>
      <dgm:spPr/>
      <dgm:t>
        <a:bodyPr/>
        <a:lstStyle/>
        <a:p>
          <a:pPr rtl="1"/>
          <a:endParaRPr lang="ar-SA"/>
        </a:p>
      </dgm:t>
    </dgm:pt>
    <dgm:pt modelId="{5D1B1859-9E42-4176-A6A6-15F91B4897D6}">
      <dgm:prSet phldrT="[نص]" phldr="1"/>
      <dgm:spPr/>
      <dgm:t>
        <a:bodyPr/>
        <a:lstStyle/>
        <a:p>
          <a:pPr rtl="1"/>
          <a:endParaRPr lang="ar-SA"/>
        </a:p>
      </dgm:t>
    </dgm:pt>
    <dgm:pt modelId="{B647A9C7-DBA9-49F4-BE37-11D734644D4C}" type="parTrans" cxnId="{90FC7073-8F2B-4DF6-B830-7E0784524709}">
      <dgm:prSet/>
      <dgm:spPr/>
      <dgm:t>
        <a:bodyPr/>
        <a:lstStyle/>
        <a:p>
          <a:pPr rtl="1"/>
          <a:endParaRPr lang="ar-SA"/>
        </a:p>
      </dgm:t>
    </dgm:pt>
    <dgm:pt modelId="{191E64D7-B390-4E4C-9DF6-9361B2FAB909}" type="sibTrans" cxnId="{90FC7073-8F2B-4DF6-B830-7E0784524709}">
      <dgm:prSet/>
      <dgm:spPr/>
      <dgm:t>
        <a:bodyPr/>
        <a:lstStyle/>
        <a:p>
          <a:pPr rtl="1"/>
          <a:endParaRPr lang="ar-SA"/>
        </a:p>
      </dgm:t>
    </dgm:pt>
    <dgm:pt modelId="{EB6E2AA5-FBE0-44C5-BC0E-4DB782C23893}">
      <dgm:prSet phldrT="[نص]" phldr="1"/>
      <dgm:spPr/>
      <dgm:t>
        <a:bodyPr/>
        <a:lstStyle/>
        <a:p>
          <a:pPr rtl="1"/>
          <a:endParaRPr lang="ar-SA"/>
        </a:p>
      </dgm:t>
    </dgm:pt>
    <dgm:pt modelId="{E9797933-00EB-4C32-A303-084A0B775435}" type="parTrans" cxnId="{8BFFFA44-6AE0-4A03-9A6D-2AAD97BB279E}">
      <dgm:prSet/>
      <dgm:spPr/>
      <dgm:t>
        <a:bodyPr/>
        <a:lstStyle/>
        <a:p>
          <a:pPr rtl="1"/>
          <a:endParaRPr lang="ar-SA"/>
        </a:p>
      </dgm:t>
    </dgm:pt>
    <dgm:pt modelId="{A0C14FF4-34A1-49B8-9684-A8C9E8F998BF}" type="sibTrans" cxnId="{8BFFFA44-6AE0-4A03-9A6D-2AAD97BB279E}">
      <dgm:prSet/>
      <dgm:spPr/>
      <dgm:t>
        <a:bodyPr/>
        <a:lstStyle/>
        <a:p>
          <a:pPr rtl="1"/>
          <a:endParaRPr lang="ar-SA"/>
        </a:p>
      </dgm:t>
    </dgm:pt>
    <dgm:pt modelId="{9E753B07-E683-4C0A-8541-B55A26938F06}">
      <dgm:prSet phldrT="[نص]" phldr="1"/>
      <dgm:spPr/>
      <dgm:t>
        <a:bodyPr/>
        <a:lstStyle/>
        <a:p>
          <a:pPr rtl="1"/>
          <a:endParaRPr lang="ar-SA"/>
        </a:p>
      </dgm:t>
    </dgm:pt>
    <dgm:pt modelId="{DB6F9822-8565-47A0-8098-7B850B395AC4}" type="parTrans" cxnId="{CF309698-769B-45AC-83EE-2AB300AECA37}">
      <dgm:prSet/>
      <dgm:spPr/>
      <dgm:t>
        <a:bodyPr/>
        <a:lstStyle/>
        <a:p>
          <a:pPr rtl="1"/>
          <a:endParaRPr lang="ar-SA"/>
        </a:p>
      </dgm:t>
    </dgm:pt>
    <dgm:pt modelId="{FCBA54F1-68B5-45A9-93F6-84687D96AD13}" type="sibTrans" cxnId="{CF309698-769B-45AC-83EE-2AB300AECA37}">
      <dgm:prSet/>
      <dgm:spPr/>
      <dgm:t>
        <a:bodyPr/>
        <a:lstStyle/>
        <a:p>
          <a:pPr rtl="1"/>
          <a:endParaRPr lang="ar-SA"/>
        </a:p>
      </dgm:t>
    </dgm:pt>
    <dgm:pt modelId="{2762D5CB-B30B-48AF-BB08-1FF8B7B8EDE1}" type="pres">
      <dgm:prSet presAssocID="{CC0EAB8B-FD2A-4846-972F-0E9310FB7B8A}" presName="cycle" presStyleCnt="0">
        <dgm:presLayoutVars>
          <dgm:chMax val="1"/>
          <dgm:dir/>
          <dgm:animLvl val="ctr"/>
          <dgm:resizeHandles val="exact"/>
        </dgm:presLayoutVars>
      </dgm:prSet>
      <dgm:spPr/>
      <dgm:t>
        <a:bodyPr/>
        <a:lstStyle/>
        <a:p>
          <a:pPr rtl="1"/>
          <a:endParaRPr lang="ar-SA"/>
        </a:p>
      </dgm:t>
    </dgm:pt>
    <dgm:pt modelId="{FF48F804-110F-4F0D-900D-BFE4D084C78A}" type="pres">
      <dgm:prSet presAssocID="{CBB98336-53AA-4755-878D-C03044AC2E15}" presName="centerShape" presStyleLbl="node0" presStyleIdx="0" presStyleCnt="1"/>
      <dgm:spPr/>
      <dgm:t>
        <a:bodyPr/>
        <a:lstStyle/>
        <a:p>
          <a:pPr rtl="1"/>
          <a:endParaRPr lang="ar-SA"/>
        </a:p>
      </dgm:t>
    </dgm:pt>
    <dgm:pt modelId="{98ACFAE8-18BF-40FD-9C0F-40056DB3DCAE}" type="pres">
      <dgm:prSet presAssocID="{B647A9C7-DBA9-49F4-BE37-11D734644D4C}" presName="parTrans" presStyleLbl="bgSibTrans2D1" presStyleIdx="0" presStyleCnt="3"/>
      <dgm:spPr/>
      <dgm:t>
        <a:bodyPr/>
        <a:lstStyle/>
        <a:p>
          <a:pPr rtl="1"/>
          <a:endParaRPr lang="ar-SA"/>
        </a:p>
      </dgm:t>
    </dgm:pt>
    <dgm:pt modelId="{7162C337-6483-4B52-841F-20E42378E584}" type="pres">
      <dgm:prSet presAssocID="{5D1B1859-9E42-4176-A6A6-15F91B4897D6}" presName="node" presStyleLbl="node1" presStyleIdx="0" presStyleCnt="3">
        <dgm:presLayoutVars>
          <dgm:bulletEnabled val="1"/>
        </dgm:presLayoutVars>
      </dgm:prSet>
      <dgm:spPr/>
      <dgm:t>
        <a:bodyPr/>
        <a:lstStyle/>
        <a:p>
          <a:pPr rtl="1"/>
          <a:endParaRPr lang="ar-SA"/>
        </a:p>
      </dgm:t>
    </dgm:pt>
    <dgm:pt modelId="{B8C111F9-B7A5-4BB0-AB9F-E2934134F114}" type="pres">
      <dgm:prSet presAssocID="{E9797933-00EB-4C32-A303-084A0B775435}" presName="parTrans" presStyleLbl="bgSibTrans2D1" presStyleIdx="1" presStyleCnt="3"/>
      <dgm:spPr/>
      <dgm:t>
        <a:bodyPr/>
        <a:lstStyle/>
        <a:p>
          <a:pPr rtl="1"/>
          <a:endParaRPr lang="ar-SA"/>
        </a:p>
      </dgm:t>
    </dgm:pt>
    <dgm:pt modelId="{45822A88-576D-4E99-B98A-3FE56CC35A12}" type="pres">
      <dgm:prSet presAssocID="{EB6E2AA5-FBE0-44C5-BC0E-4DB782C23893}" presName="node" presStyleLbl="node1" presStyleIdx="1" presStyleCnt="3">
        <dgm:presLayoutVars>
          <dgm:bulletEnabled val="1"/>
        </dgm:presLayoutVars>
      </dgm:prSet>
      <dgm:spPr/>
      <dgm:t>
        <a:bodyPr/>
        <a:lstStyle/>
        <a:p>
          <a:pPr rtl="1"/>
          <a:endParaRPr lang="ar-SA"/>
        </a:p>
      </dgm:t>
    </dgm:pt>
    <dgm:pt modelId="{A3F1F636-FC59-4D24-9B9E-C7A5CD20B24C}" type="pres">
      <dgm:prSet presAssocID="{DB6F9822-8565-47A0-8098-7B850B395AC4}" presName="parTrans" presStyleLbl="bgSibTrans2D1" presStyleIdx="2" presStyleCnt="3"/>
      <dgm:spPr/>
      <dgm:t>
        <a:bodyPr/>
        <a:lstStyle/>
        <a:p>
          <a:pPr rtl="1"/>
          <a:endParaRPr lang="ar-SA"/>
        </a:p>
      </dgm:t>
    </dgm:pt>
    <dgm:pt modelId="{786FB057-8400-4AA8-A530-F3CF45FE2760}" type="pres">
      <dgm:prSet presAssocID="{9E753B07-E683-4C0A-8541-B55A26938F06}" presName="node" presStyleLbl="node1" presStyleIdx="2" presStyleCnt="3">
        <dgm:presLayoutVars>
          <dgm:bulletEnabled val="1"/>
        </dgm:presLayoutVars>
      </dgm:prSet>
      <dgm:spPr/>
      <dgm:t>
        <a:bodyPr/>
        <a:lstStyle/>
        <a:p>
          <a:pPr rtl="1"/>
          <a:endParaRPr lang="ar-SA"/>
        </a:p>
      </dgm:t>
    </dgm:pt>
  </dgm:ptLst>
  <dgm:cxnLst>
    <dgm:cxn modelId="{98EFF7B9-27C7-4C15-9FA4-787C0E76ABBC}" type="presOf" srcId="{E9797933-00EB-4C32-A303-084A0B775435}" destId="{B8C111F9-B7A5-4BB0-AB9F-E2934134F114}" srcOrd="0" destOrd="0" presId="urn:microsoft.com/office/officeart/2005/8/layout/radial4"/>
    <dgm:cxn modelId="{F986D5F6-33F0-4F9D-A344-0B2D4F0FED0E}" type="presOf" srcId="{5D1B1859-9E42-4176-A6A6-15F91B4897D6}" destId="{7162C337-6483-4B52-841F-20E42378E584}" srcOrd="0" destOrd="0" presId="urn:microsoft.com/office/officeart/2005/8/layout/radial4"/>
    <dgm:cxn modelId="{90FC7073-8F2B-4DF6-B830-7E0784524709}" srcId="{CBB98336-53AA-4755-878D-C03044AC2E15}" destId="{5D1B1859-9E42-4176-A6A6-15F91B4897D6}" srcOrd="0" destOrd="0" parTransId="{B647A9C7-DBA9-49F4-BE37-11D734644D4C}" sibTransId="{191E64D7-B390-4E4C-9DF6-9361B2FAB909}"/>
    <dgm:cxn modelId="{93A82743-A353-4471-A0D6-9636859D6AB1}" type="presOf" srcId="{DB6F9822-8565-47A0-8098-7B850B395AC4}" destId="{A3F1F636-FC59-4D24-9B9E-C7A5CD20B24C}" srcOrd="0" destOrd="0" presId="urn:microsoft.com/office/officeart/2005/8/layout/radial4"/>
    <dgm:cxn modelId="{A4AE2AC1-94A9-4D1C-BDEE-BE0E80B9D811}" type="presOf" srcId="{9E753B07-E683-4C0A-8541-B55A26938F06}" destId="{786FB057-8400-4AA8-A530-F3CF45FE2760}" srcOrd="0" destOrd="0" presId="urn:microsoft.com/office/officeart/2005/8/layout/radial4"/>
    <dgm:cxn modelId="{7402DAE8-0B24-47B1-8CE8-2ADDB912A723}" type="presOf" srcId="{CC0EAB8B-FD2A-4846-972F-0E9310FB7B8A}" destId="{2762D5CB-B30B-48AF-BB08-1FF8B7B8EDE1}" srcOrd="0" destOrd="0" presId="urn:microsoft.com/office/officeart/2005/8/layout/radial4"/>
    <dgm:cxn modelId="{8BFFFA44-6AE0-4A03-9A6D-2AAD97BB279E}" srcId="{CBB98336-53AA-4755-878D-C03044AC2E15}" destId="{EB6E2AA5-FBE0-44C5-BC0E-4DB782C23893}" srcOrd="1" destOrd="0" parTransId="{E9797933-00EB-4C32-A303-084A0B775435}" sibTransId="{A0C14FF4-34A1-49B8-9684-A8C9E8F998BF}"/>
    <dgm:cxn modelId="{D9ADB5F5-FE2C-4AF3-9416-FE400EE5F04E}" type="presOf" srcId="{CBB98336-53AA-4755-878D-C03044AC2E15}" destId="{FF48F804-110F-4F0D-900D-BFE4D084C78A}" srcOrd="0" destOrd="0" presId="urn:microsoft.com/office/officeart/2005/8/layout/radial4"/>
    <dgm:cxn modelId="{658C7D19-0EC4-40FF-BC07-C10A27B7AAAD}" srcId="{CC0EAB8B-FD2A-4846-972F-0E9310FB7B8A}" destId="{CBB98336-53AA-4755-878D-C03044AC2E15}" srcOrd="0" destOrd="0" parTransId="{852A425E-45F4-4745-81AB-46C938A378E2}" sibTransId="{9D0E71CA-4F4F-4139-8918-8CE9A2CF5F78}"/>
    <dgm:cxn modelId="{7F455F79-9E96-40CD-83A6-C8E5FF767D77}" type="presOf" srcId="{EB6E2AA5-FBE0-44C5-BC0E-4DB782C23893}" destId="{45822A88-576D-4E99-B98A-3FE56CC35A12}" srcOrd="0" destOrd="0" presId="urn:microsoft.com/office/officeart/2005/8/layout/radial4"/>
    <dgm:cxn modelId="{2C42CBE3-2D3B-4427-9402-4554D15D66ED}" type="presOf" srcId="{B647A9C7-DBA9-49F4-BE37-11D734644D4C}" destId="{98ACFAE8-18BF-40FD-9C0F-40056DB3DCAE}" srcOrd="0" destOrd="0" presId="urn:microsoft.com/office/officeart/2005/8/layout/radial4"/>
    <dgm:cxn modelId="{CF309698-769B-45AC-83EE-2AB300AECA37}" srcId="{CBB98336-53AA-4755-878D-C03044AC2E15}" destId="{9E753B07-E683-4C0A-8541-B55A26938F06}" srcOrd="2" destOrd="0" parTransId="{DB6F9822-8565-47A0-8098-7B850B395AC4}" sibTransId="{FCBA54F1-68B5-45A9-93F6-84687D96AD13}"/>
    <dgm:cxn modelId="{CDF5D8B6-580C-4480-98A2-40FAB0B9EAD1}" type="presParOf" srcId="{2762D5CB-B30B-48AF-BB08-1FF8B7B8EDE1}" destId="{FF48F804-110F-4F0D-900D-BFE4D084C78A}" srcOrd="0" destOrd="0" presId="urn:microsoft.com/office/officeart/2005/8/layout/radial4"/>
    <dgm:cxn modelId="{D30929D4-B49F-4247-ADFA-F3DB4810E984}" type="presParOf" srcId="{2762D5CB-B30B-48AF-BB08-1FF8B7B8EDE1}" destId="{98ACFAE8-18BF-40FD-9C0F-40056DB3DCAE}" srcOrd="1" destOrd="0" presId="urn:microsoft.com/office/officeart/2005/8/layout/radial4"/>
    <dgm:cxn modelId="{1DCAAC04-C091-44B1-B44D-1EDDB767F600}" type="presParOf" srcId="{2762D5CB-B30B-48AF-BB08-1FF8B7B8EDE1}" destId="{7162C337-6483-4B52-841F-20E42378E584}" srcOrd="2" destOrd="0" presId="urn:microsoft.com/office/officeart/2005/8/layout/radial4"/>
    <dgm:cxn modelId="{264BE51E-9655-49C6-AEF2-3F9E80B67DD3}" type="presParOf" srcId="{2762D5CB-B30B-48AF-BB08-1FF8B7B8EDE1}" destId="{B8C111F9-B7A5-4BB0-AB9F-E2934134F114}" srcOrd="3" destOrd="0" presId="urn:microsoft.com/office/officeart/2005/8/layout/radial4"/>
    <dgm:cxn modelId="{E6D4A9B5-A211-4EAF-A430-3E8EEBD8AF6E}" type="presParOf" srcId="{2762D5CB-B30B-48AF-BB08-1FF8B7B8EDE1}" destId="{45822A88-576D-4E99-B98A-3FE56CC35A12}" srcOrd="4" destOrd="0" presId="urn:microsoft.com/office/officeart/2005/8/layout/radial4"/>
    <dgm:cxn modelId="{98951000-3698-45B9-BC42-0740A1340DAB}" type="presParOf" srcId="{2762D5CB-B30B-48AF-BB08-1FF8B7B8EDE1}" destId="{A3F1F636-FC59-4D24-9B9E-C7A5CD20B24C}" srcOrd="5" destOrd="0" presId="urn:microsoft.com/office/officeart/2005/8/layout/radial4"/>
    <dgm:cxn modelId="{42FC4349-1EC1-4914-AC1C-C26777B4967A}" type="presParOf" srcId="{2762D5CB-B30B-48AF-BB08-1FF8B7B8EDE1}" destId="{786FB057-8400-4AA8-A530-F3CF45FE2760}" srcOrd="6" destOrd="0" presId="urn:microsoft.com/office/officeart/2005/8/layout/radial4"/>
  </dgm:cxnLst>
  <dgm:bg/>
  <dgm:whole/>
  <dgm:extLst>
    <a:ext uri="http://schemas.microsoft.com/office/drawing/2008/diagram"/>
  </dgm:extLst>
</dgm:dataModel>
</file>

<file path=ppt/diagrams/data18.xml><?xml version="1.0" encoding="utf-8"?>
<dgm:dataModel xmlns:dgm="http://schemas.openxmlformats.org/drawingml/2006/diagram" xmlns:a="http://schemas.openxmlformats.org/drawingml/2006/main">
  <dgm:ptLst>
    <dgm:pt modelId="{A96D1687-FB83-4188-A10C-D8E8A858A701}"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pPr rtl="1"/>
          <a:endParaRPr lang="ar-SA"/>
        </a:p>
      </dgm:t>
    </dgm:pt>
    <dgm:pt modelId="{E360915A-347B-4DF6-99E4-733053475819}">
      <dgm:prSet phldrT="[نص]"/>
      <dgm:spPr/>
      <dgm:t>
        <a:bodyPr/>
        <a:lstStyle/>
        <a:p>
          <a:pPr rtl="1"/>
          <a:r>
            <a:rPr lang="ar-SA" dirty="0" smtClean="0"/>
            <a:t>أساليب ادارة الصراع </a:t>
          </a:r>
          <a:endParaRPr lang="ar-SA" dirty="0"/>
        </a:p>
      </dgm:t>
    </dgm:pt>
    <dgm:pt modelId="{ED17A896-84C2-4B3E-96D3-5C7F006661A7}" type="parTrans" cxnId="{BB1EA371-4D9C-4F78-9551-B444747135FF}">
      <dgm:prSet/>
      <dgm:spPr/>
      <dgm:t>
        <a:bodyPr/>
        <a:lstStyle/>
        <a:p>
          <a:pPr rtl="1"/>
          <a:endParaRPr lang="ar-SA"/>
        </a:p>
      </dgm:t>
    </dgm:pt>
    <dgm:pt modelId="{38FB0009-8263-4302-938E-5DC2E7888626}" type="sibTrans" cxnId="{BB1EA371-4D9C-4F78-9551-B444747135FF}">
      <dgm:prSet/>
      <dgm:spPr/>
      <dgm:t>
        <a:bodyPr/>
        <a:lstStyle/>
        <a:p>
          <a:pPr rtl="1"/>
          <a:endParaRPr lang="ar-SA"/>
        </a:p>
      </dgm:t>
    </dgm:pt>
    <dgm:pt modelId="{CA5BE08D-07E5-474D-926C-81F1545BBBEA}">
      <dgm:prSet phldrT="[نص]"/>
      <dgm:spPr/>
      <dgm:t>
        <a:bodyPr/>
        <a:lstStyle/>
        <a:p>
          <a:pPr rtl="1"/>
          <a:r>
            <a:rPr lang="ar-SA" dirty="0" smtClean="0"/>
            <a:t>اسلوب التفاوض</a:t>
          </a:r>
          <a:endParaRPr lang="ar-SA" dirty="0"/>
        </a:p>
      </dgm:t>
    </dgm:pt>
    <dgm:pt modelId="{A3656453-15F6-4773-84E6-D6AD44C3A2DE}" type="parTrans" cxnId="{18C73E89-C471-4DED-AB62-4B89D5B833B5}">
      <dgm:prSet/>
      <dgm:spPr/>
      <dgm:t>
        <a:bodyPr/>
        <a:lstStyle/>
        <a:p>
          <a:pPr rtl="1"/>
          <a:endParaRPr lang="ar-SA"/>
        </a:p>
      </dgm:t>
    </dgm:pt>
    <dgm:pt modelId="{A8CDA9E4-6B81-46F8-9968-8BCA23550270}" type="sibTrans" cxnId="{18C73E89-C471-4DED-AB62-4B89D5B833B5}">
      <dgm:prSet/>
      <dgm:spPr/>
      <dgm:t>
        <a:bodyPr/>
        <a:lstStyle/>
        <a:p>
          <a:pPr rtl="1"/>
          <a:endParaRPr lang="ar-SA"/>
        </a:p>
      </dgm:t>
    </dgm:pt>
    <dgm:pt modelId="{FD650F57-BD61-4B96-8057-1446305E5C84}">
      <dgm:prSet phldrT="[نص]"/>
      <dgm:spPr/>
      <dgm:t>
        <a:bodyPr/>
        <a:lstStyle/>
        <a:p>
          <a:pPr rtl="1"/>
          <a:r>
            <a:rPr lang="ar-SA" dirty="0" smtClean="0"/>
            <a:t>اسلوب الوساطة </a:t>
          </a:r>
          <a:endParaRPr lang="ar-SA" dirty="0"/>
        </a:p>
      </dgm:t>
    </dgm:pt>
    <dgm:pt modelId="{68028512-1F6D-4692-BDD7-26E17032ACE3}" type="parTrans" cxnId="{9CB430CF-2C22-4ADC-8AD3-1428842FA60A}">
      <dgm:prSet/>
      <dgm:spPr/>
      <dgm:t>
        <a:bodyPr/>
        <a:lstStyle/>
        <a:p>
          <a:pPr rtl="1"/>
          <a:endParaRPr lang="ar-SA"/>
        </a:p>
      </dgm:t>
    </dgm:pt>
    <dgm:pt modelId="{8FB671E7-01CE-44D0-B2AE-F1B8BB91B138}" type="sibTrans" cxnId="{9CB430CF-2C22-4ADC-8AD3-1428842FA60A}">
      <dgm:prSet/>
      <dgm:spPr/>
      <dgm:t>
        <a:bodyPr/>
        <a:lstStyle/>
        <a:p>
          <a:pPr rtl="1"/>
          <a:endParaRPr lang="ar-SA"/>
        </a:p>
      </dgm:t>
    </dgm:pt>
    <dgm:pt modelId="{AE888709-25F3-428B-B71F-45D11D9ED309}">
      <dgm:prSet phldrT="[نص]"/>
      <dgm:spPr/>
      <dgm:t>
        <a:bodyPr/>
        <a:lstStyle/>
        <a:p>
          <a:pPr rtl="1"/>
          <a:r>
            <a:rPr lang="ar-SA" dirty="0" smtClean="0"/>
            <a:t>اسلوب السلطة </a:t>
          </a:r>
          <a:endParaRPr lang="ar-SA" dirty="0"/>
        </a:p>
      </dgm:t>
    </dgm:pt>
    <dgm:pt modelId="{AF98C6D8-30E2-43A2-B4EB-F8951C1CFCEC}" type="parTrans" cxnId="{C36BF150-F05F-479D-8CE5-F4A2E903369F}">
      <dgm:prSet/>
      <dgm:spPr/>
      <dgm:t>
        <a:bodyPr/>
        <a:lstStyle/>
        <a:p>
          <a:pPr rtl="1"/>
          <a:endParaRPr lang="ar-SA"/>
        </a:p>
      </dgm:t>
    </dgm:pt>
    <dgm:pt modelId="{3CA632BB-58BD-4CA7-9384-4DC515506D42}" type="sibTrans" cxnId="{C36BF150-F05F-479D-8CE5-F4A2E903369F}">
      <dgm:prSet/>
      <dgm:spPr/>
      <dgm:t>
        <a:bodyPr/>
        <a:lstStyle/>
        <a:p>
          <a:pPr rtl="1"/>
          <a:endParaRPr lang="ar-SA"/>
        </a:p>
      </dgm:t>
    </dgm:pt>
    <dgm:pt modelId="{E7792A35-9814-4A79-81BE-B1B1B8654DAE}">
      <dgm:prSet/>
      <dgm:spPr/>
      <dgm:t>
        <a:bodyPr/>
        <a:lstStyle/>
        <a:p>
          <a:pPr rtl="1"/>
          <a:r>
            <a:rPr lang="ar-SA" dirty="0" smtClean="0"/>
            <a:t>اسلوب الاقناع </a:t>
          </a:r>
          <a:endParaRPr lang="ar-SA" dirty="0"/>
        </a:p>
      </dgm:t>
    </dgm:pt>
    <dgm:pt modelId="{9238A8B9-4599-4EBD-8F93-3E647ECCE011}" type="parTrans" cxnId="{1DB791CF-77F7-4681-A9D9-CCAA957322F9}">
      <dgm:prSet/>
      <dgm:spPr/>
      <dgm:t>
        <a:bodyPr/>
        <a:lstStyle/>
        <a:p>
          <a:pPr rtl="1"/>
          <a:endParaRPr lang="ar-SA"/>
        </a:p>
      </dgm:t>
    </dgm:pt>
    <dgm:pt modelId="{3E4C4140-8816-4ED0-A28C-581F2E660F36}" type="sibTrans" cxnId="{1DB791CF-77F7-4681-A9D9-CCAA957322F9}">
      <dgm:prSet/>
      <dgm:spPr/>
      <dgm:t>
        <a:bodyPr/>
        <a:lstStyle/>
        <a:p>
          <a:pPr rtl="1"/>
          <a:endParaRPr lang="ar-SA"/>
        </a:p>
      </dgm:t>
    </dgm:pt>
    <dgm:pt modelId="{A2E7EDCC-E92E-4E32-98F0-297E755E9DB5}" type="pres">
      <dgm:prSet presAssocID="{A96D1687-FB83-4188-A10C-D8E8A858A701}" presName="cycle" presStyleCnt="0">
        <dgm:presLayoutVars>
          <dgm:chMax val="1"/>
          <dgm:dir/>
          <dgm:animLvl val="ctr"/>
          <dgm:resizeHandles val="exact"/>
        </dgm:presLayoutVars>
      </dgm:prSet>
      <dgm:spPr/>
      <dgm:t>
        <a:bodyPr/>
        <a:lstStyle/>
        <a:p>
          <a:pPr rtl="1"/>
          <a:endParaRPr lang="ar-SA"/>
        </a:p>
      </dgm:t>
    </dgm:pt>
    <dgm:pt modelId="{AED62213-F072-4074-BEAC-7C14B74E5418}" type="pres">
      <dgm:prSet presAssocID="{E360915A-347B-4DF6-99E4-733053475819}" presName="centerShape" presStyleLbl="node0" presStyleIdx="0" presStyleCnt="1"/>
      <dgm:spPr/>
      <dgm:t>
        <a:bodyPr/>
        <a:lstStyle/>
        <a:p>
          <a:pPr rtl="1"/>
          <a:endParaRPr lang="ar-SA"/>
        </a:p>
      </dgm:t>
    </dgm:pt>
    <dgm:pt modelId="{31395A30-CE51-458C-BEDE-4DDABFCAE2F1}" type="pres">
      <dgm:prSet presAssocID="{A3656453-15F6-4773-84E6-D6AD44C3A2DE}" presName="parTrans" presStyleLbl="bgSibTrans2D1" presStyleIdx="0" presStyleCnt="4"/>
      <dgm:spPr/>
      <dgm:t>
        <a:bodyPr/>
        <a:lstStyle/>
        <a:p>
          <a:pPr rtl="1"/>
          <a:endParaRPr lang="ar-SA"/>
        </a:p>
      </dgm:t>
    </dgm:pt>
    <dgm:pt modelId="{6E5FBAFC-6A6A-4DA5-ACCD-121EAA016116}" type="pres">
      <dgm:prSet presAssocID="{CA5BE08D-07E5-474D-926C-81F1545BBBEA}" presName="node" presStyleLbl="node1" presStyleIdx="0" presStyleCnt="4">
        <dgm:presLayoutVars>
          <dgm:bulletEnabled val="1"/>
        </dgm:presLayoutVars>
      </dgm:prSet>
      <dgm:spPr/>
      <dgm:t>
        <a:bodyPr/>
        <a:lstStyle/>
        <a:p>
          <a:pPr rtl="1"/>
          <a:endParaRPr lang="ar-SA"/>
        </a:p>
      </dgm:t>
    </dgm:pt>
    <dgm:pt modelId="{42F9C749-3A98-489D-9ADB-42CE21A46186}" type="pres">
      <dgm:prSet presAssocID="{68028512-1F6D-4692-BDD7-26E17032ACE3}" presName="parTrans" presStyleLbl="bgSibTrans2D1" presStyleIdx="1" presStyleCnt="4"/>
      <dgm:spPr/>
      <dgm:t>
        <a:bodyPr/>
        <a:lstStyle/>
        <a:p>
          <a:pPr rtl="1"/>
          <a:endParaRPr lang="ar-SA"/>
        </a:p>
      </dgm:t>
    </dgm:pt>
    <dgm:pt modelId="{F4FC7D9E-401D-45CD-92C9-88C10DB9EA70}" type="pres">
      <dgm:prSet presAssocID="{FD650F57-BD61-4B96-8057-1446305E5C84}" presName="node" presStyleLbl="node1" presStyleIdx="1" presStyleCnt="4">
        <dgm:presLayoutVars>
          <dgm:bulletEnabled val="1"/>
        </dgm:presLayoutVars>
      </dgm:prSet>
      <dgm:spPr/>
      <dgm:t>
        <a:bodyPr/>
        <a:lstStyle/>
        <a:p>
          <a:pPr rtl="1"/>
          <a:endParaRPr lang="ar-SA"/>
        </a:p>
      </dgm:t>
    </dgm:pt>
    <dgm:pt modelId="{2ECF5F89-B628-4E77-8975-D43C2B783D11}" type="pres">
      <dgm:prSet presAssocID="{AF98C6D8-30E2-43A2-B4EB-F8951C1CFCEC}" presName="parTrans" presStyleLbl="bgSibTrans2D1" presStyleIdx="2" presStyleCnt="4"/>
      <dgm:spPr/>
      <dgm:t>
        <a:bodyPr/>
        <a:lstStyle/>
        <a:p>
          <a:pPr rtl="1"/>
          <a:endParaRPr lang="ar-SA"/>
        </a:p>
      </dgm:t>
    </dgm:pt>
    <dgm:pt modelId="{7A8491B5-016C-466E-BA39-A9D5B129EC3A}" type="pres">
      <dgm:prSet presAssocID="{AE888709-25F3-428B-B71F-45D11D9ED309}" presName="node" presStyleLbl="node1" presStyleIdx="2" presStyleCnt="4">
        <dgm:presLayoutVars>
          <dgm:bulletEnabled val="1"/>
        </dgm:presLayoutVars>
      </dgm:prSet>
      <dgm:spPr/>
      <dgm:t>
        <a:bodyPr/>
        <a:lstStyle/>
        <a:p>
          <a:pPr rtl="1"/>
          <a:endParaRPr lang="ar-SA"/>
        </a:p>
      </dgm:t>
    </dgm:pt>
    <dgm:pt modelId="{765CE27C-80EA-4B17-9C89-AC53A98DA5CE}" type="pres">
      <dgm:prSet presAssocID="{9238A8B9-4599-4EBD-8F93-3E647ECCE011}" presName="parTrans" presStyleLbl="bgSibTrans2D1" presStyleIdx="3" presStyleCnt="4"/>
      <dgm:spPr/>
      <dgm:t>
        <a:bodyPr/>
        <a:lstStyle/>
        <a:p>
          <a:pPr rtl="1"/>
          <a:endParaRPr lang="ar-SA"/>
        </a:p>
      </dgm:t>
    </dgm:pt>
    <dgm:pt modelId="{D0713BE5-FD28-4F96-BB68-E61AF7D2109E}" type="pres">
      <dgm:prSet presAssocID="{E7792A35-9814-4A79-81BE-B1B1B8654DAE}" presName="node" presStyleLbl="node1" presStyleIdx="3" presStyleCnt="4">
        <dgm:presLayoutVars>
          <dgm:bulletEnabled val="1"/>
        </dgm:presLayoutVars>
      </dgm:prSet>
      <dgm:spPr/>
      <dgm:t>
        <a:bodyPr/>
        <a:lstStyle/>
        <a:p>
          <a:pPr rtl="1"/>
          <a:endParaRPr lang="ar-SA"/>
        </a:p>
      </dgm:t>
    </dgm:pt>
  </dgm:ptLst>
  <dgm:cxnLst>
    <dgm:cxn modelId="{9C026880-1260-4B31-A503-B18051030445}" type="presOf" srcId="{A96D1687-FB83-4188-A10C-D8E8A858A701}" destId="{A2E7EDCC-E92E-4E32-98F0-297E755E9DB5}" srcOrd="0" destOrd="0" presId="urn:microsoft.com/office/officeart/2005/8/layout/radial4"/>
    <dgm:cxn modelId="{18C73E89-C471-4DED-AB62-4B89D5B833B5}" srcId="{E360915A-347B-4DF6-99E4-733053475819}" destId="{CA5BE08D-07E5-474D-926C-81F1545BBBEA}" srcOrd="0" destOrd="0" parTransId="{A3656453-15F6-4773-84E6-D6AD44C3A2DE}" sibTransId="{A8CDA9E4-6B81-46F8-9968-8BCA23550270}"/>
    <dgm:cxn modelId="{E7EA246C-D806-48FA-A75B-AE18FE1BA764}" type="presOf" srcId="{A3656453-15F6-4773-84E6-D6AD44C3A2DE}" destId="{31395A30-CE51-458C-BEDE-4DDABFCAE2F1}" srcOrd="0" destOrd="0" presId="urn:microsoft.com/office/officeart/2005/8/layout/radial4"/>
    <dgm:cxn modelId="{1B20AE67-5C2F-4961-A705-464EE6362C1E}" type="presOf" srcId="{E7792A35-9814-4A79-81BE-B1B1B8654DAE}" destId="{D0713BE5-FD28-4F96-BB68-E61AF7D2109E}" srcOrd="0" destOrd="0" presId="urn:microsoft.com/office/officeart/2005/8/layout/radial4"/>
    <dgm:cxn modelId="{BB1EA371-4D9C-4F78-9551-B444747135FF}" srcId="{A96D1687-FB83-4188-A10C-D8E8A858A701}" destId="{E360915A-347B-4DF6-99E4-733053475819}" srcOrd="0" destOrd="0" parTransId="{ED17A896-84C2-4B3E-96D3-5C7F006661A7}" sibTransId="{38FB0009-8263-4302-938E-5DC2E7888626}"/>
    <dgm:cxn modelId="{1AC4FA6C-7EF8-4587-95B9-5210F2CC1651}" type="presOf" srcId="{E360915A-347B-4DF6-99E4-733053475819}" destId="{AED62213-F072-4074-BEAC-7C14B74E5418}" srcOrd="0" destOrd="0" presId="urn:microsoft.com/office/officeart/2005/8/layout/radial4"/>
    <dgm:cxn modelId="{E01B2ECF-F21A-4BA3-8361-EB4E51437DDD}" type="presOf" srcId="{68028512-1F6D-4692-BDD7-26E17032ACE3}" destId="{42F9C749-3A98-489D-9ADB-42CE21A46186}" srcOrd="0" destOrd="0" presId="urn:microsoft.com/office/officeart/2005/8/layout/radial4"/>
    <dgm:cxn modelId="{1DB791CF-77F7-4681-A9D9-CCAA957322F9}" srcId="{E360915A-347B-4DF6-99E4-733053475819}" destId="{E7792A35-9814-4A79-81BE-B1B1B8654DAE}" srcOrd="3" destOrd="0" parTransId="{9238A8B9-4599-4EBD-8F93-3E647ECCE011}" sibTransId="{3E4C4140-8816-4ED0-A28C-581F2E660F36}"/>
    <dgm:cxn modelId="{63697AD8-EC00-426B-8E1E-9CE04A0068E7}" type="presOf" srcId="{FD650F57-BD61-4B96-8057-1446305E5C84}" destId="{F4FC7D9E-401D-45CD-92C9-88C10DB9EA70}" srcOrd="0" destOrd="0" presId="urn:microsoft.com/office/officeart/2005/8/layout/radial4"/>
    <dgm:cxn modelId="{ECAF60F4-B36B-4BCF-A9F8-0872D3AAED76}" type="presOf" srcId="{AF98C6D8-30E2-43A2-B4EB-F8951C1CFCEC}" destId="{2ECF5F89-B628-4E77-8975-D43C2B783D11}" srcOrd="0" destOrd="0" presId="urn:microsoft.com/office/officeart/2005/8/layout/radial4"/>
    <dgm:cxn modelId="{C36BF150-F05F-479D-8CE5-F4A2E903369F}" srcId="{E360915A-347B-4DF6-99E4-733053475819}" destId="{AE888709-25F3-428B-B71F-45D11D9ED309}" srcOrd="2" destOrd="0" parTransId="{AF98C6D8-30E2-43A2-B4EB-F8951C1CFCEC}" sibTransId="{3CA632BB-58BD-4CA7-9384-4DC515506D42}"/>
    <dgm:cxn modelId="{2EDA23B4-A48C-466E-8E40-B7DD389FA3D2}" type="presOf" srcId="{AE888709-25F3-428B-B71F-45D11D9ED309}" destId="{7A8491B5-016C-466E-BA39-A9D5B129EC3A}" srcOrd="0" destOrd="0" presId="urn:microsoft.com/office/officeart/2005/8/layout/radial4"/>
    <dgm:cxn modelId="{07B5EE98-88A9-49B0-B5CA-A45FBF458F8C}" type="presOf" srcId="{CA5BE08D-07E5-474D-926C-81F1545BBBEA}" destId="{6E5FBAFC-6A6A-4DA5-ACCD-121EAA016116}" srcOrd="0" destOrd="0" presId="urn:microsoft.com/office/officeart/2005/8/layout/radial4"/>
    <dgm:cxn modelId="{9CB430CF-2C22-4ADC-8AD3-1428842FA60A}" srcId="{E360915A-347B-4DF6-99E4-733053475819}" destId="{FD650F57-BD61-4B96-8057-1446305E5C84}" srcOrd="1" destOrd="0" parTransId="{68028512-1F6D-4692-BDD7-26E17032ACE3}" sibTransId="{8FB671E7-01CE-44D0-B2AE-F1B8BB91B138}"/>
    <dgm:cxn modelId="{84F5ED03-9114-42EF-B6B2-E8B21904658B}" type="presOf" srcId="{9238A8B9-4599-4EBD-8F93-3E647ECCE011}" destId="{765CE27C-80EA-4B17-9C89-AC53A98DA5CE}" srcOrd="0" destOrd="0" presId="urn:microsoft.com/office/officeart/2005/8/layout/radial4"/>
    <dgm:cxn modelId="{5AA167C5-A544-42C8-B58F-C7968A727F4B}" type="presParOf" srcId="{A2E7EDCC-E92E-4E32-98F0-297E755E9DB5}" destId="{AED62213-F072-4074-BEAC-7C14B74E5418}" srcOrd="0" destOrd="0" presId="urn:microsoft.com/office/officeart/2005/8/layout/radial4"/>
    <dgm:cxn modelId="{64384FEC-E4C7-43E5-B159-E1044EF4B4C1}" type="presParOf" srcId="{A2E7EDCC-E92E-4E32-98F0-297E755E9DB5}" destId="{31395A30-CE51-458C-BEDE-4DDABFCAE2F1}" srcOrd="1" destOrd="0" presId="urn:microsoft.com/office/officeart/2005/8/layout/radial4"/>
    <dgm:cxn modelId="{5D889D8E-C053-4EA9-A20B-9AEAD7AB78FF}" type="presParOf" srcId="{A2E7EDCC-E92E-4E32-98F0-297E755E9DB5}" destId="{6E5FBAFC-6A6A-4DA5-ACCD-121EAA016116}" srcOrd="2" destOrd="0" presId="urn:microsoft.com/office/officeart/2005/8/layout/radial4"/>
    <dgm:cxn modelId="{B261E6A7-2CB3-4894-BF16-C714415BA262}" type="presParOf" srcId="{A2E7EDCC-E92E-4E32-98F0-297E755E9DB5}" destId="{42F9C749-3A98-489D-9ADB-42CE21A46186}" srcOrd="3" destOrd="0" presId="urn:microsoft.com/office/officeart/2005/8/layout/radial4"/>
    <dgm:cxn modelId="{3253DE7E-0042-47C0-9147-98529B89353A}" type="presParOf" srcId="{A2E7EDCC-E92E-4E32-98F0-297E755E9DB5}" destId="{F4FC7D9E-401D-45CD-92C9-88C10DB9EA70}" srcOrd="4" destOrd="0" presId="urn:microsoft.com/office/officeart/2005/8/layout/radial4"/>
    <dgm:cxn modelId="{0D550B46-847E-49EC-AB0A-D61603813C4B}" type="presParOf" srcId="{A2E7EDCC-E92E-4E32-98F0-297E755E9DB5}" destId="{2ECF5F89-B628-4E77-8975-D43C2B783D11}" srcOrd="5" destOrd="0" presId="urn:microsoft.com/office/officeart/2005/8/layout/radial4"/>
    <dgm:cxn modelId="{684BD17B-ED94-49E5-B3F0-074A51936256}" type="presParOf" srcId="{A2E7EDCC-E92E-4E32-98F0-297E755E9DB5}" destId="{7A8491B5-016C-466E-BA39-A9D5B129EC3A}" srcOrd="6" destOrd="0" presId="urn:microsoft.com/office/officeart/2005/8/layout/radial4"/>
    <dgm:cxn modelId="{C4E048AB-FD1E-419B-A550-61F671165B2F}" type="presParOf" srcId="{A2E7EDCC-E92E-4E32-98F0-297E755E9DB5}" destId="{765CE27C-80EA-4B17-9C89-AC53A98DA5CE}" srcOrd="7" destOrd="0" presId="urn:microsoft.com/office/officeart/2005/8/layout/radial4"/>
    <dgm:cxn modelId="{10AE5026-6BCF-4B63-B7DA-905002F7C7CA}" type="presParOf" srcId="{A2E7EDCC-E92E-4E32-98F0-297E755E9DB5}" destId="{D0713BE5-FD28-4F96-BB68-E61AF7D2109E}" srcOrd="8" destOrd="0" presId="urn:microsoft.com/office/officeart/2005/8/layout/radial4"/>
  </dgm:cxnLst>
  <dgm:bg/>
  <dgm:whole/>
  <dgm:extLst>
    <a:ext uri="http://schemas.microsoft.com/office/drawing/2008/diagram"/>
  </dgm:extLst>
</dgm:dataModel>
</file>

<file path=ppt/diagrams/data19.xml><?xml version="1.0" encoding="utf-8"?>
<dgm:dataModel xmlns:dgm="http://schemas.openxmlformats.org/drawingml/2006/diagram" xmlns:a="http://schemas.openxmlformats.org/drawingml/2006/main">
  <dgm:ptLst>
    <dgm:pt modelId="{11D8003E-8E72-4FA7-85AA-A1D7406A33AE}" type="doc">
      <dgm:prSet loTypeId="urn:microsoft.com/office/officeart/2005/8/layout/pyramid2" loCatId="list" qsTypeId="urn:microsoft.com/office/officeart/2005/8/quickstyle/simple1" qsCatId="simple" csTypeId="urn:microsoft.com/office/officeart/2005/8/colors/colorful5" csCatId="colorful" phldr="1"/>
      <dgm:spPr/>
    </dgm:pt>
    <dgm:pt modelId="{341A3745-4729-468E-AF07-FC88710B8C2B}">
      <dgm:prSet phldrT="[نص]"/>
      <dgm:spPr/>
      <dgm:t>
        <a:bodyPr/>
        <a:lstStyle/>
        <a:p>
          <a:pPr rtl="1"/>
          <a:r>
            <a:rPr lang="ar-SA" dirty="0" smtClean="0"/>
            <a:t>الكوارث الطبيعية </a:t>
          </a:r>
          <a:endParaRPr lang="ar-SA" dirty="0"/>
        </a:p>
      </dgm:t>
    </dgm:pt>
    <dgm:pt modelId="{70A6768A-3C5B-42A4-8E35-555014E7DC63}" type="parTrans" cxnId="{C4AD6BD3-1F5A-4EAE-B653-183CE798459B}">
      <dgm:prSet/>
      <dgm:spPr/>
      <dgm:t>
        <a:bodyPr/>
        <a:lstStyle/>
        <a:p>
          <a:pPr rtl="1"/>
          <a:endParaRPr lang="ar-SA"/>
        </a:p>
      </dgm:t>
    </dgm:pt>
    <dgm:pt modelId="{73F8D3EE-70EC-4381-B781-A095C99EE516}" type="sibTrans" cxnId="{C4AD6BD3-1F5A-4EAE-B653-183CE798459B}">
      <dgm:prSet/>
      <dgm:spPr/>
      <dgm:t>
        <a:bodyPr/>
        <a:lstStyle/>
        <a:p>
          <a:pPr rtl="1"/>
          <a:endParaRPr lang="ar-SA"/>
        </a:p>
      </dgm:t>
    </dgm:pt>
    <dgm:pt modelId="{820F63BE-D859-44C2-8500-33D3BBEB7332}">
      <dgm:prSet phldrT="[نص]"/>
      <dgm:spPr/>
      <dgm:t>
        <a:bodyPr/>
        <a:lstStyle/>
        <a:p>
          <a:pPr rtl="1"/>
          <a:r>
            <a:rPr lang="ar-SA" dirty="0" smtClean="0"/>
            <a:t>ظروف العمل المادية في بيئة المدرسة </a:t>
          </a:r>
          <a:endParaRPr lang="ar-SA" dirty="0"/>
        </a:p>
      </dgm:t>
    </dgm:pt>
    <dgm:pt modelId="{6236CDE7-9BEA-44B5-B600-CB487E1D4CDB}" type="parTrans" cxnId="{FEFE0494-4A19-4786-9E8F-0C8AD03A0FA6}">
      <dgm:prSet/>
      <dgm:spPr/>
      <dgm:t>
        <a:bodyPr/>
        <a:lstStyle/>
        <a:p>
          <a:pPr rtl="1"/>
          <a:endParaRPr lang="ar-SA"/>
        </a:p>
      </dgm:t>
    </dgm:pt>
    <dgm:pt modelId="{44B4EC23-8B2E-4A6B-B41B-AEF7D44898E7}" type="sibTrans" cxnId="{FEFE0494-4A19-4786-9E8F-0C8AD03A0FA6}">
      <dgm:prSet/>
      <dgm:spPr/>
      <dgm:t>
        <a:bodyPr/>
        <a:lstStyle/>
        <a:p>
          <a:pPr rtl="1"/>
          <a:endParaRPr lang="ar-SA"/>
        </a:p>
      </dgm:t>
    </dgm:pt>
    <dgm:pt modelId="{5043351B-D604-4AA5-A12D-53FAACA2F230}">
      <dgm:prSet phldrT="[نص]"/>
      <dgm:spPr/>
      <dgm:t>
        <a:bodyPr/>
        <a:lstStyle/>
        <a:p>
          <a:pPr rtl="1"/>
          <a:r>
            <a:rPr lang="ar-SA" dirty="0" smtClean="0"/>
            <a:t>القيادة الإدارية المستبدة </a:t>
          </a:r>
          <a:endParaRPr lang="ar-SA" dirty="0"/>
        </a:p>
      </dgm:t>
    </dgm:pt>
    <dgm:pt modelId="{AD962947-3EB0-4C43-B3FC-01FA05EE866D}" type="parTrans" cxnId="{1D4FAD96-B76E-4743-9CF3-FBF55F3F26AE}">
      <dgm:prSet/>
      <dgm:spPr/>
      <dgm:t>
        <a:bodyPr/>
        <a:lstStyle/>
        <a:p>
          <a:pPr rtl="1"/>
          <a:endParaRPr lang="ar-SA"/>
        </a:p>
      </dgm:t>
    </dgm:pt>
    <dgm:pt modelId="{04825F36-2333-498B-B175-ADD176366D8C}" type="sibTrans" cxnId="{1D4FAD96-B76E-4743-9CF3-FBF55F3F26AE}">
      <dgm:prSet/>
      <dgm:spPr/>
      <dgm:t>
        <a:bodyPr/>
        <a:lstStyle/>
        <a:p>
          <a:pPr rtl="1"/>
          <a:endParaRPr lang="ar-SA"/>
        </a:p>
      </dgm:t>
    </dgm:pt>
    <dgm:pt modelId="{A2CC9975-515B-4945-8C63-D3C178549E63}" type="pres">
      <dgm:prSet presAssocID="{11D8003E-8E72-4FA7-85AA-A1D7406A33AE}" presName="compositeShape" presStyleCnt="0">
        <dgm:presLayoutVars>
          <dgm:dir/>
          <dgm:resizeHandles/>
        </dgm:presLayoutVars>
      </dgm:prSet>
      <dgm:spPr/>
    </dgm:pt>
    <dgm:pt modelId="{DE95C8C6-07CE-4DC7-A224-D5B11F7027AC}" type="pres">
      <dgm:prSet presAssocID="{11D8003E-8E72-4FA7-85AA-A1D7406A33AE}" presName="pyramid" presStyleLbl="node1" presStyleIdx="0" presStyleCnt="1"/>
      <dgm:spPr>
        <a:solidFill>
          <a:schemeClr val="accent4">
            <a:lumMod val="60000"/>
            <a:lumOff val="40000"/>
          </a:schemeClr>
        </a:solidFill>
      </dgm:spPr>
    </dgm:pt>
    <dgm:pt modelId="{979478D7-D2C5-4FE0-A2FD-9A400F4FC0F1}" type="pres">
      <dgm:prSet presAssocID="{11D8003E-8E72-4FA7-85AA-A1D7406A33AE}" presName="theList" presStyleCnt="0"/>
      <dgm:spPr/>
    </dgm:pt>
    <dgm:pt modelId="{DA2E5E09-304D-40CC-87D4-94E9BA776AE0}" type="pres">
      <dgm:prSet presAssocID="{341A3745-4729-468E-AF07-FC88710B8C2B}" presName="aNode" presStyleLbl="fgAcc1" presStyleIdx="0" presStyleCnt="3">
        <dgm:presLayoutVars>
          <dgm:bulletEnabled val="1"/>
        </dgm:presLayoutVars>
      </dgm:prSet>
      <dgm:spPr/>
      <dgm:t>
        <a:bodyPr/>
        <a:lstStyle/>
        <a:p>
          <a:pPr rtl="1"/>
          <a:endParaRPr lang="ar-SA"/>
        </a:p>
      </dgm:t>
    </dgm:pt>
    <dgm:pt modelId="{31E42DAA-82CA-4ACD-B4C6-1A6A4B54B610}" type="pres">
      <dgm:prSet presAssocID="{341A3745-4729-468E-AF07-FC88710B8C2B}" presName="aSpace" presStyleCnt="0"/>
      <dgm:spPr/>
    </dgm:pt>
    <dgm:pt modelId="{4C979661-471F-4379-9EE3-6FE6F2BBB471}" type="pres">
      <dgm:prSet presAssocID="{820F63BE-D859-44C2-8500-33D3BBEB7332}" presName="aNode" presStyleLbl="fgAcc1" presStyleIdx="1" presStyleCnt="3">
        <dgm:presLayoutVars>
          <dgm:bulletEnabled val="1"/>
        </dgm:presLayoutVars>
      </dgm:prSet>
      <dgm:spPr/>
      <dgm:t>
        <a:bodyPr/>
        <a:lstStyle/>
        <a:p>
          <a:pPr rtl="1"/>
          <a:endParaRPr lang="ar-SA"/>
        </a:p>
      </dgm:t>
    </dgm:pt>
    <dgm:pt modelId="{B17A741C-B452-4A9F-9163-52C547177A6C}" type="pres">
      <dgm:prSet presAssocID="{820F63BE-D859-44C2-8500-33D3BBEB7332}" presName="aSpace" presStyleCnt="0"/>
      <dgm:spPr/>
    </dgm:pt>
    <dgm:pt modelId="{3313805C-83D2-4E64-BDC9-DE4E4CFF300A}" type="pres">
      <dgm:prSet presAssocID="{5043351B-D604-4AA5-A12D-53FAACA2F230}" presName="aNode" presStyleLbl="fgAcc1" presStyleIdx="2" presStyleCnt="3">
        <dgm:presLayoutVars>
          <dgm:bulletEnabled val="1"/>
        </dgm:presLayoutVars>
      </dgm:prSet>
      <dgm:spPr/>
      <dgm:t>
        <a:bodyPr/>
        <a:lstStyle/>
        <a:p>
          <a:pPr rtl="1"/>
          <a:endParaRPr lang="ar-SA"/>
        </a:p>
      </dgm:t>
    </dgm:pt>
    <dgm:pt modelId="{F3E1CF0D-F195-40B4-AD4F-1EEF1C927663}" type="pres">
      <dgm:prSet presAssocID="{5043351B-D604-4AA5-A12D-53FAACA2F230}" presName="aSpace" presStyleCnt="0"/>
      <dgm:spPr/>
    </dgm:pt>
  </dgm:ptLst>
  <dgm:cxnLst>
    <dgm:cxn modelId="{1D4FAD96-B76E-4743-9CF3-FBF55F3F26AE}" srcId="{11D8003E-8E72-4FA7-85AA-A1D7406A33AE}" destId="{5043351B-D604-4AA5-A12D-53FAACA2F230}" srcOrd="2" destOrd="0" parTransId="{AD962947-3EB0-4C43-B3FC-01FA05EE866D}" sibTransId="{04825F36-2333-498B-B175-ADD176366D8C}"/>
    <dgm:cxn modelId="{570FEBAC-C83A-4459-AEA3-F920724D3A69}" type="presOf" srcId="{820F63BE-D859-44C2-8500-33D3BBEB7332}" destId="{4C979661-471F-4379-9EE3-6FE6F2BBB471}" srcOrd="0" destOrd="0" presId="urn:microsoft.com/office/officeart/2005/8/layout/pyramid2"/>
    <dgm:cxn modelId="{77C7778C-E63C-42FA-A79E-E842E95CF068}" type="presOf" srcId="{11D8003E-8E72-4FA7-85AA-A1D7406A33AE}" destId="{A2CC9975-515B-4945-8C63-D3C178549E63}" srcOrd="0" destOrd="0" presId="urn:microsoft.com/office/officeart/2005/8/layout/pyramid2"/>
    <dgm:cxn modelId="{1011155F-2D7B-4FC8-85A5-17794D0B1B7A}" type="presOf" srcId="{5043351B-D604-4AA5-A12D-53FAACA2F230}" destId="{3313805C-83D2-4E64-BDC9-DE4E4CFF300A}" srcOrd="0" destOrd="0" presId="urn:microsoft.com/office/officeart/2005/8/layout/pyramid2"/>
    <dgm:cxn modelId="{DF28DA51-4C91-49AC-9AF8-084AACC29FD9}" type="presOf" srcId="{341A3745-4729-468E-AF07-FC88710B8C2B}" destId="{DA2E5E09-304D-40CC-87D4-94E9BA776AE0}" srcOrd="0" destOrd="0" presId="urn:microsoft.com/office/officeart/2005/8/layout/pyramid2"/>
    <dgm:cxn modelId="{FEFE0494-4A19-4786-9E8F-0C8AD03A0FA6}" srcId="{11D8003E-8E72-4FA7-85AA-A1D7406A33AE}" destId="{820F63BE-D859-44C2-8500-33D3BBEB7332}" srcOrd="1" destOrd="0" parTransId="{6236CDE7-9BEA-44B5-B600-CB487E1D4CDB}" sibTransId="{44B4EC23-8B2E-4A6B-B41B-AEF7D44898E7}"/>
    <dgm:cxn modelId="{C4AD6BD3-1F5A-4EAE-B653-183CE798459B}" srcId="{11D8003E-8E72-4FA7-85AA-A1D7406A33AE}" destId="{341A3745-4729-468E-AF07-FC88710B8C2B}" srcOrd="0" destOrd="0" parTransId="{70A6768A-3C5B-42A4-8E35-555014E7DC63}" sibTransId="{73F8D3EE-70EC-4381-B781-A095C99EE516}"/>
    <dgm:cxn modelId="{D186E97C-41A6-439A-AD31-E6284A87A1F0}" type="presParOf" srcId="{A2CC9975-515B-4945-8C63-D3C178549E63}" destId="{DE95C8C6-07CE-4DC7-A224-D5B11F7027AC}" srcOrd="0" destOrd="0" presId="urn:microsoft.com/office/officeart/2005/8/layout/pyramid2"/>
    <dgm:cxn modelId="{B236B108-9272-4ACE-B078-6999BA2FBB96}" type="presParOf" srcId="{A2CC9975-515B-4945-8C63-D3C178549E63}" destId="{979478D7-D2C5-4FE0-A2FD-9A400F4FC0F1}" srcOrd="1" destOrd="0" presId="urn:microsoft.com/office/officeart/2005/8/layout/pyramid2"/>
    <dgm:cxn modelId="{F51AAA6D-A7C1-4328-8B2D-D8453FEEF229}" type="presParOf" srcId="{979478D7-D2C5-4FE0-A2FD-9A400F4FC0F1}" destId="{DA2E5E09-304D-40CC-87D4-94E9BA776AE0}" srcOrd="0" destOrd="0" presId="urn:microsoft.com/office/officeart/2005/8/layout/pyramid2"/>
    <dgm:cxn modelId="{54C67844-0591-410D-9FA2-BFF4540E1C5D}" type="presParOf" srcId="{979478D7-D2C5-4FE0-A2FD-9A400F4FC0F1}" destId="{31E42DAA-82CA-4ACD-B4C6-1A6A4B54B610}" srcOrd="1" destOrd="0" presId="urn:microsoft.com/office/officeart/2005/8/layout/pyramid2"/>
    <dgm:cxn modelId="{C4047201-0E33-48FD-9803-ADA1DA1BBB3D}" type="presParOf" srcId="{979478D7-D2C5-4FE0-A2FD-9A400F4FC0F1}" destId="{4C979661-471F-4379-9EE3-6FE6F2BBB471}" srcOrd="2" destOrd="0" presId="urn:microsoft.com/office/officeart/2005/8/layout/pyramid2"/>
    <dgm:cxn modelId="{C0B2E2FB-8AB8-4C0E-A37E-84EA74F34A9B}" type="presParOf" srcId="{979478D7-D2C5-4FE0-A2FD-9A400F4FC0F1}" destId="{B17A741C-B452-4A9F-9163-52C547177A6C}" srcOrd="3" destOrd="0" presId="urn:microsoft.com/office/officeart/2005/8/layout/pyramid2"/>
    <dgm:cxn modelId="{F4865AD1-B03F-4F0A-9EB8-EEC897D26D78}" type="presParOf" srcId="{979478D7-D2C5-4FE0-A2FD-9A400F4FC0F1}" destId="{3313805C-83D2-4E64-BDC9-DE4E4CFF300A}" srcOrd="4" destOrd="0" presId="urn:microsoft.com/office/officeart/2005/8/layout/pyramid2"/>
    <dgm:cxn modelId="{CFEB2D55-0A87-449C-A69D-11A534EF4997}" type="presParOf" srcId="{979478D7-D2C5-4FE0-A2FD-9A400F4FC0F1}" destId="{F3E1CF0D-F195-40B4-AD4F-1EEF1C927663}" srcOrd="5" destOrd="0" presId="urn:microsoft.com/office/officeart/2005/8/layout/pyramid2"/>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7D44A669-7E63-4845-8F30-DB09A8AF77F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BD8E1EE2-4CFF-415C-B5BA-EC3DACAB2553}">
      <dgm:prSet phldrT="[نص]"/>
      <dgm:spPr>
        <a:solidFill>
          <a:schemeClr val="bg1"/>
        </a:solidFill>
        <a:ln>
          <a:solidFill>
            <a:srgbClr val="FF0000"/>
          </a:solidFill>
        </a:ln>
      </dgm:spPr>
      <dgm:t>
        <a:bodyPr/>
        <a:lstStyle/>
        <a:p>
          <a:pPr rtl="1"/>
          <a:r>
            <a:rPr lang="ar-SA" dirty="0" smtClean="0">
              <a:solidFill>
                <a:srgbClr val="FF0000"/>
              </a:solidFill>
            </a:rPr>
            <a:t>سمات ومميزات الادارة الذاتية </a:t>
          </a:r>
          <a:endParaRPr lang="ar-SA" dirty="0">
            <a:solidFill>
              <a:srgbClr val="FF0000"/>
            </a:solidFill>
          </a:endParaRPr>
        </a:p>
      </dgm:t>
    </dgm:pt>
    <dgm:pt modelId="{C31BD070-7A2C-4E05-8A22-47F44CEFD89E}" type="parTrans" cxnId="{AC811788-ED84-484A-A0A0-5AA240E147B9}">
      <dgm:prSet/>
      <dgm:spPr/>
      <dgm:t>
        <a:bodyPr/>
        <a:lstStyle/>
        <a:p>
          <a:pPr rtl="1"/>
          <a:endParaRPr lang="ar-SA"/>
        </a:p>
      </dgm:t>
    </dgm:pt>
    <dgm:pt modelId="{0B0C278D-41A5-4B69-BC28-0239BC26B8EB}" type="sibTrans" cxnId="{AC811788-ED84-484A-A0A0-5AA240E147B9}">
      <dgm:prSet/>
      <dgm:spPr/>
      <dgm:t>
        <a:bodyPr/>
        <a:lstStyle/>
        <a:p>
          <a:pPr rtl="1"/>
          <a:endParaRPr lang="ar-SA"/>
        </a:p>
      </dgm:t>
    </dgm:pt>
    <dgm:pt modelId="{0E1F15A6-D938-4920-AB7A-B26907540838}">
      <dgm:prSet phldrT="[نص]"/>
      <dgm:spPr/>
      <dgm:t>
        <a:bodyPr/>
        <a:lstStyle/>
        <a:p>
          <a:pPr rtl="1"/>
          <a:r>
            <a:rPr lang="ar-SA" dirty="0" smtClean="0"/>
            <a:t>التدرج </a:t>
          </a:r>
          <a:endParaRPr lang="ar-SA" dirty="0"/>
        </a:p>
      </dgm:t>
    </dgm:pt>
    <dgm:pt modelId="{AC53CFF8-AD32-4DAB-8EE5-9EDA545B9570}" type="parTrans" cxnId="{F8ED7F00-B621-4B60-857F-AF0EECDB089E}">
      <dgm:prSet/>
      <dgm:spPr/>
      <dgm:t>
        <a:bodyPr/>
        <a:lstStyle/>
        <a:p>
          <a:pPr rtl="1"/>
          <a:endParaRPr lang="ar-SA"/>
        </a:p>
      </dgm:t>
    </dgm:pt>
    <dgm:pt modelId="{4C167244-8712-4BE0-BDAD-253ADB98E912}" type="sibTrans" cxnId="{F8ED7F00-B621-4B60-857F-AF0EECDB089E}">
      <dgm:prSet/>
      <dgm:spPr/>
      <dgm:t>
        <a:bodyPr/>
        <a:lstStyle/>
        <a:p>
          <a:pPr rtl="1"/>
          <a:endParaRPr lang="ar-SA"/>
        </a:p>
      </dgm:t>
    </dgm:pt>
    <dgm:pt modelId="{EF7018F3-597B-49C2-A858-A1CF829E4B91}">
      <dgm:prSet phldrT="[نص]"/>
      <dgm:spPr/>
      <dgm:t>
        <a:bodyPr/>
        <a:lstStyle/>
        <a:p>
          <a:pPr rtl="1"/>
          <a:r>
            <a:rPr lang="ar-SA" dirty="0" smtClean="0"/>
            <a:t>التعددية </a:t>
          </a:r>
          <a:endParaRPr lang="ar-SA" dirty="0"/>
        </a:p>
      </dgm:t>
    </dgm:pt>
    <dgm:pt modelId="{1C75C956-D172-4133-BCA8-BB6251F5E098}" type="parTrans" cxnId="{116473A6-4C01-49A5-9085-B2A79169AC9D}">
      <dgm:prSet/>
      <dgm:spPr/>
      <dgm:t>
        <a:bodyPr/>
        <a:lstStyle/>
        <a:p>
          <a:pPr rtl="1"/>
          <a:endParaRPr lang="ar-SA"/>
        </a:p>
      </dgm:t>
    </dgm:pt>
    <dgm:pt modelId="{496E27B7-9E52-478E-A540-B1EC96AF21B7}" type="sibTrans" cxnId="{116473A6-4C01-49A5-9085-B2A79169AC9D}">
      <dgm:prSet/>
      <dgm:spPr/>
      <dgm:t>
        <a:bodyPr/>
        <a:lstStyle/>
        <a:p>
          <a:pPr rtl="1"/>
          <a:endParaRPr lang="ar-SA"/>
        </a:p>
      </dgm:t>
    </dgm:pt>
    <dgm:pt modelId="{97499CE0-A718-4E7B-8EA9-2712A2598E6E}">
      <dgm:prSet phldrT="[نص]"/>
      <dgm:spPr/>
      <dgm:t>
        <a:bodyPr/>
        <a:lstStyle/>
        <a:p>
          <a:pPr rtl="1"/>
          <a:r>
            <a:rPr lang="ar-SA" dirty="0" smtClean="0"/>
            <a:t>العالمية </a:t>
          </a:r>
          <a:endParaRPr lang="ar-SA" dirty="0"/>
        </a:p>
      </dgm:t>
    </dgm:pt>
    <dgm:pt modelId="{B4E412E3-BF6D-427E-862A-4A4175671B10}" type="parTrans" cxnId="{12B8B737-3F41-4B53-882E-8AEB6F33E2CC}">
      <dgm:prSet/>
      <dgm:spPr/>
      <dgm:t>
        <a:bodyPr/>
        <a:lstStyle/>
        <a:p>
          <a:pPr rtl="1"/>
          <a:endParaRPr lang="ar-SA"/>
        </a:p>
      </dgm:t>
    </dgm:pt>
    <dgm:pt modelId="{7D69DD1E-5D1F-415C-B6FE-B9B42A9F96A4}" type="sibTrans" cxnId="{12B8B737-3F41-4B53-882E-8AEB6F33E2CC}">
      <dgm:prSet/>
      <dgm:spPr/>
      <dgm:t>
        <a:bodyPr/>
        <a:lstStyle/>
        <a:p>
          <a:pPr rtl="1"/>
          <a:endParaRPr lang="ar-SA"/>
        </a:p>
      </dgm:t>
    </dgm:pt>
    <dgm:pt modelId="{1879D89A-EA3F-4990-AED3-1C61178F3CCC}">
      <dgm:prSet/>
      <dgm:spPr>
        <a:solidFill>
          <a:schemeClr val="bg1"/>
        </a:solidFill>
        <a:ln>
          <a:solidFill>
            <a:srgbClr val="FF0000"/>
          </a:solidFill>
        </a:ln>
      </dgm:spPr>
      <dgm:t>
        <a:bodyPr/>
        <a:lstStyle/>
        <a:p>
          <a:pPr rtl="1"/>
          <a:r>
            <a:rPr lang="ar-SA" dirty="0" smtClean="0">
              <a:solidFill>
                <a:schemeClr val="tx2"/>
              </a:solidFill>
            </a:rPr>
            <a:t>التدرج الرأسي </a:t>
          </a:r>
          <a:endParaRPr lang="ar-SA" dirty="0">
            <a:solidFill>
              <a:schemeClr val="tx2"/>
            </a:solidFill>
          </a:endParaRPr>
        </a:p>
      </dgm:t>
    </dgm:pt>
    <dgm:pt modelId="{3A8D36F6-AB62-408A-9984-3A13BB60E1AF}" type="parTrans" cxnId="{7B88973B-0DFB-4E1A-B781-0B3300C4BCF8}">
      <dgm:prSet/>
      <dgm:spPr/>
      <dgm:t>
        <a:bodyPr/>
        <a:lstStyle/>
        <a:p>
          <a:pPr rtl="1"/>
          <a:endParaRPr lang="ar-SA"/>
        </a:p>
      </dgm:t>
    </dgm:pt>
    <dgm:pt modelId="{3FC3B232-C3FF-46B4-925A-201E8B2395C4}" type="sibTrans" cxnId="{7B88973B-0DFB-4E1A-B781-0B3300C4BCF8}">
      <dgm:prSet/>
      <dgm:spPr/>
      <dgm:t>
        <a:bodyPr/>
        <a:lstStyle/>
        <a:p>
          <a:pPr rtl="1"/>
          <a:endParaRPr lang="ar-SA"/>
        </a:p>
      </dgm:t>
    </dgm:pt>
    <dgm:pt modelId="{29AFC652-B9A4-42A0-A04F-DF5A5BF9F75C}">
      <dgm:prSet/>
      <dgm:spPr>
        <a:solidFill>
          <a:schemeClr val="bg1"/>
        </a:solidFill>
        <a:ln>
          <a:solidFill>
            <a:srgbClr val="FF0000"/>
          </a:solidFill>
        </a:ln>
      </dgm:spPr>
      <dgm:t>
        <a:bodyPr/>
        <a:lstStyle/>
        <a:p>
          <a:pPr rtl="1"/>
          <a:r>
            <a:rPr lang="ar-SA" dirty="0" smtClean="0">
              <a:solidFill>
                <a:schemeClr val="tx2"/>
              </a:solidFill>
            </a:rPr>
            <a:t>التدرج الأفقي </a:t>
          </a:r>
          <a:endParaRPr lang="ar-SA" dirty="0">
            <a:solidFill>
              <a:schemeClr val="tx2"/>
            </a:solidFill>
          </a:endParaRPr>
        </a:p>
      </dgm:t>
    </dgm:pt>
    <dgm:pt modelId="{02423150-74AD-44F2-B432-EA6476035C91}" type="parTrans" cxnId="{8BC0B8F9-0179-4D52-BDC1-C66C70BD4D89}">
      <dgm:prSet/>
      <dgm:spPr/>
      <dgm:t>
        <a:bodyPr/>
        <a:lstStyle/>
        <a:p>
          <a:pPr rtl="1"/>
          <a:endParaRPr lang="ar-SA"/>
        </a:p>
      </dgm:t>
    </dgm:pt>
    <dgm:pt modelId="{6205A8ED-6D73-4D21-910E-C6F2F8BB494C}" type="sibTrans" cxnId="{8BC0B8F9-0179-4D52-BDC1-C66C70BD4D89}">
      <dgm:prSet/>
      <dgm:spPr/>
      <dgm:t>
        <a:bodyPr/>
        <a:lstStyle/>
        <a:p>
          <a:pPr rtl="1"/>
          <a:endParaRPr lang="ar-SA"/>
        </a:p>
      </dgm:t>
    </dgm:pt>
    <dgm:pt modelId="{34AE9E17-7F8E-4035-8C2F-33FF4F845E2E}" type="pres">
      <dgm:prSet presAssocID="{7D44A669-7E63-4845-8F30-DB09A8AF77FB}" presName="hierChild1" presStyleCnt="0">
        <dgm:presLayoutVars>
          <dgm:orgChart val="1"/>
          <dgm:chPref val="1"/>
          <dgm:dir/>
          <dgm:animOne val="branch"/>
          <dgm:animLvl val="lvl"/>
          <dgm:resizeHandles/>
        </dgm:presLayoutVars>
      </dgm:prSet>
      <dgm:spPr/>
      <dgm:t>
        <a:bodyPr/>
        <a:lstStyle/>
        <a:p>
          <a:pPr rtl="1"/>
          <a:endParaRPr lang="ar-SA"/>
        </a:p>
      </dgm:t>
    </dgm:pt>
    <dgm:pt modelId="{A1B548E9-3AF0-4E4C-B46C-FA2F11B49514}" type="pres">
      <dgm:prSet presAssocID="{BD8E1EE2-4CFF-415C-B5BA-EC3DACAB2553}" presName="hierRoot1" presStyleCnt="0">
        <dgm:presLayoutVars>
          <dgm:hierBranch val="init"/>
        </dgm:presLayoutVars>
      </dgm:prSet>
      <dgm:spPr/>
    </dgm:pt>
    <dgm:pt modelId="{16132DE0-5A89-4716-B3CD-1E7EC81683C7}" type="pres">
      <dgm:prSet presAssocID="{BD8E1EE2-4CFF-415C-B5BA-EC3DACAB2553}" presName="rootComposite1" presStyleCnt="0"/>
      <dgm:spPr/>
    </dgm:pt>
    <dgm:pt modelId="{5ED7DF6A-39D5-451B-8519-0CBA0DD194AC}" type="pres">
      <dgm:prSet presAssocID="{BD8E1EE2-4CFF-415C-B5BA-EC3DACAB2553}" presName="rootText1" presStyleLbl="node0" presStyleIdx="0" presStyleCnt="1" custScaleX="177180">
        <dgm:presLayoutVars>
          <dgm:chPref val="3"/>
        </dgm:presLayoutVars>
      </dgm:prSet>
      <dgm:spPr/>
      <dgm:t>
        <a:bodyPr/>
        <a:lstStyle/>
        <a:p>
          <a:pPr rtl="1"/>
          <a:endParaRPr lang="ar-SA"/>
        </a:p>
      </dgm:t>
    </dgm:pt>
    <dgm:pt modelId="{1E1625AB-F183-4F65-B269-C10CC2412D4E}" type="pres">
      <dgm:prSet presAssocID="{BD8E1EE2-4CFF-415C-B5BA-EC3DACAB2553}" presName="rootConnector1" presStyleLbl="node1" presStyleIdx="0" presStyleCnt="0"/>
      <dgm:spPr/>
      <dgm:t>
        <a:bodyPr/>
        <a:lstStyle/>
        <a:p>
          <a:pPr rtl="1"/>
          <a:endParaRPr lang="ar-SA"/>
        </a:p>
      </dgm:t>
    </dgm:pt>
    <dgm:pt modelId="{6FBE0042-252F-47F5-A0FC-92B2DBA7707F}" type="pres">
      <dgm:prSet presAssocID="{BD8E1EE2-4CFF-415C-B5BA-EC3DACAB2553}" presName="hierChild2" presStyleCnt="0"/>
      <dgm:spPr/>
    </dgm:pt>
    <dgm:pt modelId="{89406524-847E-422F-8A1D-C3D2A9166B45}" type="pres">
      <dgm:prSet presAssocID="{AC53CFF8-AD32-4DAB-8EE5-9EDA545B9570}" presName="Name37" presStyleLbl="parChTrans1D2" presStyleIdx="0" presStyleCnt="3"/>
      <dgm:spPr/>
      <dgm:t>
        <a:bodyPr/>
        <a:lstStyle/>
        <a:p>
          <a:pPr rtl="1"/>
          <a:endParaRPr lang="ar-SA"/>
        </a:p>
      </dgm:t>
    </dgm:pt>
    <dgm:pt modelId="{31657882-05D3-4A66-A5EC-AB712ACC8442}" type="pres">
      <dgm:prSet presAssocID="{0E1F15A6-D938-4920-AB7A-B26907540838}" presName="hierRoot2" presStyleCnt="0">
        <dgm:presLayoutVars>
          <dgm:hierBranch val="init"/>
        </dgm:presLayoutVars>
      </dgm:prSet>
      <dgm:spPr/>
    </dgm:pt>
    <dgm:pt modelId="{5B81399A-0790-4FFC-8C1A-99D9C6C89176}" type="pres">
      <dgm:prSet presAssocID="{0E1F15A6-D938-4920-AB7A-B26907540838}" presName="rootComposite" presStyleCnt="0"/>
      <dgm:spPr/>
    </dgm:pt>
    <dgm:pt modelId="{CF7C0C5F-2065-41D6-9B92-24C0991903C0}" type="pres">
      <dgm:prSet presAssocID="{0E1F15A6-D938-4920-AB7A-B26907540838}" presName="rootText" presStyleLbl="node2" presStyleIdx="0" presStyleCnt="3">
        <dgm:presLayoutVars>
          <dgm:chPref val="3"/>
        </dgm:presLayoutVars>
      </dgm:prSet>
      <dgm:spPr/>
      <dgm:t>
        <a:bodyPr/>
        <a:lstStyle/>
        <a:p>
          <a:pPr rtl="1"/>
          <a:endParaRPr lang="ar-SA"/>
        </a:p>
      </dgm:t>
    </dgm:pt>
    <dgm:pt modelId="{DDECB676-658F-4816-8C8E-63BFAB65D42A}" type="pres">
      <dgm:prSet presAssocID="{0E1F15A6-D938-4920-AB7A-B26907540838}" presName="rootConnector" presStyleLbl="node2" presStyleIdx="0" presStyleCnt="3"/>
      <dgm:spPr/>
      <dgm:t>
        <a:bodyPr/>
        <a:lstStyle/>
        <a:p>
          <a:pPr rtl="1"/>
          <a:endParaRPr lang="ar-SA"/>
        </a:p>
      </dgm:t>
    </dgm:pt>
    <dgm:pt modelId="{8C0E7AAD-248C-494A-970A-6557BF2C4A34}" type="pres">
      <dgm:prSet presAssocID="{0E1F15A6-D938-4920-AB7A-B26907540838}" presName="hierChild4" presStyleCnt="0"/>
      <dgm:spPr/>
    </dgm:pt>
    <dgm:pt modelId="{ABD78473-515B-43F6-A364-6C11FCCE7E04}" type="pres">
      <dgm:prSet presAssocID="{3A8D36F6-AB62-408A-9984-3A13BB60E1AF}" presName="Name37" presStyleLbl="parChTrans1D3" presStyleIdx="0" presStyleCnt="2"/>
      <dgm:spPr/>
      <dgm:t>
        <a:bodyPr/>
        <a:lstStyle/>
        <a:p>
          <a:pPr rtl="1"/>
          <a:endParaRPr lang="ar-SA"/>
        </a:p>
      </dgm:t>
    </dgm:pt>
    <dgm:pt modelId="{4536873A-EE71-4674-958C-4ED627AA737F}" type="pres">
      <dgm:prSet presAssocID="{1879D89A-EA3F-4990-AED3-1C61178F3CCC}" presName="hierRoot2" presStyleCnt="0">
        <dgm:presLayoutVars>
          <dgm:hierBranch val="init"/>
        </dgm:presLayoutVars>
      </dgm:prSet>
      <dgm:spPr/>
    </dgm:pt>
    <dgm:pt modelId="{415F3C04-66D7-4B87-BB8E-F84196392658}" type="pres">
      <dgm:prSet presAssocID="{1879D89A-EA3F-4990-AED3-1C61178F3CCC}" presName="rootComposite" presStyleCnt="0"/>
      <dgm:spPr/>
    </dgm:pt>
    <dgm:pt modelId="{856DE318-C03D-441C-9E90-DCB2895D3AE4}" type="pres">
      <dgm:prSet presAssocID="{1879D89A-EA3F-4990-AED3-1C61178F3CCC}" presName="rootText" presStyleLbl="node3" presStyleIdx="0" presStyleCnt="2">
        <dgm:presLayoutVars>
          <dgm:chPref val="3"/>
        </dgm:presLayoutVars>
      </dgm:prSet>
      <dgm:spPr/>
      <dgm:t>
        <a:bodyPr/>
        <a:lstStyle/>
        <a:p>
          <a:pPr rtl="1"/>
          <a:endParaRPr lang="ar-SA"/>
        </a:p>
      </dgm:t>
    </dgm:pt>
    <dgm:pt modelId="{DDD13D40-CF08-4F80-807F-6654440057FA}" type="pres">
      <dgm:prSet presAssocID="{1879D89A-EA3F-4990-AED3-1C61178F3CCC}" presName="rootConnector" presStyleLbl="node3" presStyleIdx="0" presStyleCnt="2"/>
      <dgm:spPr/>
      <dgm:t>
        <a:bodyPr/>
        <a:lstStyle/>
        <a:p>
          <a:pPr rtl="1"/>
          <a:endParaRPr lang="ar-SA"/>
        </a:p>
      </dgm:t>
    </dgm:pt>
    <dgm:pt modelId="{7E34016C-098B-4DB7-9099-F1786A02E5D3}" type="pres">
      <dgm:prSet presAssocID="{1879D89A-EA3F-4990-AED3-1C61178F3CCC}" presName="hierChild4" presStyleCnt="0"/>
      <dgm:spPr/>
    </dgm:pt>
    <dgm:pt modelId="{E70FD2C9-3A2E-4056-9EC2-D46D1108F0FD}" type="pres">
      <dgm:prSet presAssocID="{1879D89A-EA3F-4990-AED3-1C61178F3CCC}" presName="hierChild5" presStyleCnt="0"/>
      <dgm:spPr/>
    </dgm:pt>
    <dgm:pt modelId="{FAAE59D8-96F9-44C2-996F-C02F801C76CC}" type="pres">
      <dgm:prSet presAssocID="{02423150-74AD-44F2-B432-EA6476035C91}" presName="Name37" presStyleLbl="parChTrans1D3" presStyleIdx="1" presStyleCnt="2"/>
      <dgm:spPr/>
      <dgm:t>
        <a:bodyPr/>
        <a:lstStyle/>
        <a:p>
          <a:pPr rtl="1"/>
          <a:endParaRPr lang="ar-SA"/>
        </a:p>
      </dgm:t>
    </dgm:pt>
    <dgm:pt modelId="{760FDCB4-CDAA-428A-8CFB-94BD1AB448A0}" type="pres">
      <dgm:prSet presAssocID="{29AFC652-B9A4-42A0-A04F-DF5A5BF9F75C}" presName="hierRoot2" presStyleCnt="0">
        <dgm:presLayoutVars>
          <dgm:hierBranch val="init"/>
        </dgm:presLayoutVars>
      </dgm:prSet>
      <dgm:spPr/>
    </dgm:pt>
    <dgm:pt modelId="{90715B18-6685-4AEE-AACD-2752540F45A5}" type="pres">
      <dgm:prSet presAssocID="{29AFC652-B9A4-42A0-A04F-DF5A5BF9F75C}" presName="rootComposite" presStyleCnt="0"/>
      <dgm:spPr/>
    </dgm:pt>
    <dgm:pt modelId="{85A262A8-9F8C-4EE9-AB89-321D4E76B58E}" type="pres">
      <dgm:prSet presAssocID="{29AFC652-B9A4-42A0-A04F-DF5A5BF9F75C}" presName="rootText" presStyleLbl="node3" presStyleIdx="1" presStyleCnt="2">
        <dgm:presLayoutVars>
          <dgm:chPref val="3"/>
        </dgm:presLayoutVars>
      </dgm:prSet>
      <dgm:spPr/>
      <dgm:t>
        <a:bodyPr/>
        <a:lstStyle/>
        <a:p>
          <a:pPr rtl="1"/>
          <a:endParaRPr lang="ar-SA"/>
        </a:p>
      </dgm:t>
    </dgm:pt>
    <dgm:pt modelId="{7F61C8A3-6F93-40F1-AD73-6D7655B13E7D}" type="pres">
      <dgm:prSet presAssocID="{29AFC652-B9A4-42A0-A04F-DF5A5BF9F75C}" presName="rootConnector" presStyleLbl="node3" presStyleIdx="1" presStyleCnt="2"/>
      <dgm:spPr/>
      <dgm:t>
        <a:bodyPr/>
        <a:lstStyle/>
        <a:p>
          <a:pPr rtl="1"/>
          <a:endParaRPr lang="ar-SA"/>
        </a:p>
      </dgm:t>
    </dgm:pt>
    <dgm:pt modelId="{364D88AF-1907-426D-BCD7-F0BBB0570E40}" type="pres">
      <dgm:prSet presAssocID="{29AFC652-B9A4-42A0-A04F-DF5A5BF9F75C}" presName="hierChild4" presStyleCnt="0"/>
      <dgm:spPr/>
    </dgm:pt>
    <dgm:pt modelId="{36ACB31C-4581-48BF-8B82-62CDFAB5DF7A}" type="pres">
      <dgm:prSet presAssocID="{29AFC652-B9A4-42A0-A04F-DF5A5BF9F75C}" presName="hierChild5" presStyleCnt="0"/>
      <dgm:spPr/>
    </dgm:pt>
    <dgm:pt modelId="{4944FDEE-7885-45C9-A958-2F48C51ED2D3}" type="pres">
      <dgm:prSet presAssocID="{0E1F15A6-D938-4920-AB7A-B26907540838}" presName="hierChild5" presStyleCnt="0"/>
      <dgm:spPr/>
    </dgm:pt>
    <dgm:pt modelId="{0AC6C455-4B41-4925-8ECE-1582AFB05799}" type="pres">
      <dgm:prSet presAssocID="{1C75C956-D172-4133-BCA8-BB6251F5E098}" presName="Name37" presStyleLbl="parChTrans1D2" presStyleIdx="1" presStyleCnt="3"/>
      <dgm:spPr/>
      <dgm:t>
        <a:bodyPr/>
        <a:lstStyle/>
        <a:p>
          <a:pPr rtl="1"/>
          <a:endParaRPr lang="ar-SA"/>
        </a:p>
      </dgm:t>
    </dgm:pt>
    <dgm:pt modelId="{6727D6F5-687D-4C6E-892D-325CC9F4EA1C}" type="pres">
      <dgm:prSet presAssocID="{EF7018F3-597B-49C2-A858-A1CF829E4B91}" presName="hierRoot2" presStyleCnt="0">
        <dgm:presLayoutVars>
          <dgm:hierBranch val="init"/>
        </dgm:presLayoutVars>
      </dgm:prSet>
      <dgm:spPr/>
    </dgm:pt>
    <dgm:pt modelId="{F964C881-2A99-4298-89D0-A6EE496643E1}" type="pres">
      <dgm:prSet presAssocID="{EF7018F3-597B-49C2-A858-A1CF829E4B91}" presName="rootComposite" presStyleCnt="0"/>
      <dgm:spPr/>
    </dgm:pt>
    <dgm:pt modelId="{CF40AC21-7609-4A92-A1B7-18F4CB938372}" type="pres">
      <dgm:prSet presAssocID="{EF7018F3-597B-49C2-A858-A1CF829E4B91}" presName="rootText" presStyleLbl="node2" presStyleIdx="1" presStyleCnt="3">
        <dgm:presLayoutVars>
          <dgm:chPref val="3"/>
        </dgm:presLayoutVars>
      </dgm:prSet>
      <dgm:spPr/>
      <dgm:t>
        <a:bodyPr/>
        <a:lstStyle/>
        <a:p>
          <a:pPr rtl="1"/>
          <a:endParaRPr lang="ar-SA"/>
        </a:p>
      </dgm:t>
    </dgm:pt>
    <dgm:pt modelId="{26FFE89B-0658-4F8E-B830-4F657C59E5FA}" type="pres">
      <dgm:prSet presAssocID="{EF7018F3-597B-49C2-A858-A1CF829E4B91}" presName="rootConnector" presStyleLbl="node2" presStyleIdx="1" presStyleCnt="3"/>
      <dgm:spPr/>
      <dgm:t>
        <a:bodyPr/>
        <a:lstStyle/>
        <a:p>
          <a:pPr rtl="1"/>
          <a:endParaRPr lang="ar-SA"/>
        </a:p>
      </dgm:t>
    </dgm:pt>
    <dgm:pt modelId="{0148E0AB-480A-4747-9EDF-9CF429293C32}" type="pres">
      <dgm:prSet presAssocID="{EF7018F3-597B-49C2-A858-A1CF829E4B91}" presName="hierChild4" presStyleCnt="0"/>
      <dgm:spPr/>
    </dgm:pt>
    <dgm:pt modelId="{80396B1E-9183-480F-9BFA-99A9868E2EAA}" type="pres">
      <dgm:prSet presAssocID="{EF7018F3-597B-49C2-A858-A1CF829E4B91}" presName="hierChild5" presStyleCnt="0"/>
      <dgm:spPr/>
    </dgm:pt>
    <dgm:pt modelId="{C38FDCE1-C114-4FEF-8F5E-B7ECD4FD0B36}" type="pres">
      <dgm:prSet presAssocID="{B4E412E3-BF6D-427E-862A-4A4175671B10}" presName="Name37" presStyleLbl="parChTrans1D2" presStyleIdx="2" presStyleCnt="3"/>
      <dgm:spPr/>
      <dgm:t>
        <a:bodyPr/>
        <a:lstStyle/>
        <a:p>
          <a:pPr rtl="1"/>
          <a:endParaRPr lang="ar-SA"/>
        </a:p>
      </dgm:t>
    </dgm:pt>
    <dgm:pt modelId="{D5F167E2-2D95-47A3-A4E6-AB0D95C9C664}" type="pres">
      <dgm:prSet presAssocID="{97499CE0-A718-4E7B-8EA9-2712A2598E6E}" presName="hierRoot2" presStyleCnt="0">
        <dgm:presLayoutVars>
          <dgm:hierBranch val="init"/>
        </dgm:presLayoutVars>
      </dgm:prSet>
      <dgm:spPr/>
    </dgm:pt>
    <dgm:pt modelId="{01E90A58-80DD-4A57-9AFF-C89CBB8C19E7}" type="pres">
      <dgm:prSet presAssocID="{97499CE0-A718-4E7B-8EA9-2712A2598E6E}" presName="rootComposite" presStyleCnt="0"/>
      <dgm:spPr/>
    </dgm:pt>
    <dgm:pt modelId="{EC90E791-FAA3-47FC-8D45-FD6997E2361D}" type="pres">
      <dgm:prSet presAssocID="{97499CE0-A718-4E7B-8EA9-2712A2598E6E}" presName="rootText" presStyleLbl="node2" presStyleIdx="2" presStyleCnt="3">
        <dgm:presLayoutVars>
          <dgm:chPref val="3"/>
        </dgm:presLayoutVars>
      </dgm:prSet>
      <dgm:spPr/>
      <dgm:t>
        <a:bodyPr/>
        <a:lstStyle/>
        <a:p>
          <a:pPr rtl="1"/>
          <a:endParaRPr lang="ar-SA"/>
        </a:p>
      </dgm:t>
    </dgm:pt>
    <dgm:pt modelId="{C6DE41CE-EDD3-49B2-83DE-699004C0E491}" type="pres">
      <dgm:prSet presAssocID="{97499CE0-A718-4E7B-8EA9-2712A2598E6E}" presName="rootConnector" presStyleLbl="node2" presStyleIdx="2" presStyleCnt="3"/>
      <dgm:spPr/>
      <dgm:t>
        <a:bodyPr/>
        <a:lstStyle/>
        <a:p>
          <a:pPr rtl="1"/>
          <a:endParaRPr lang="ar-SA"/>
        </a:p>
      </dgm:t>
    </dgm:pt>
    <dgm:pt modelId="{305BED67-8237-40A2-BD32-8B375501CFC4}" type="pres">
      <dgm:prSet presAssocID="{97499CE0-A718-4E7B-8EA9-2712A2598E6E}" presName="hierChild4" presStyleCnt="0"/>
      <dgm:spPr/>
    </dgm:pt>
    <dgm:pt modelId="{CAAE7A07-C38A-4C59-A720-3E781C9BCB5A}" type="pres">
      <dgm:prSet presAssocID="{97499CE0-A718-4E7B-8EA9-2712A2598E6E}" presName="hierChild5" presStyleCnt="0"/>
      <dgm:spPr/>
    </dgm:pt>
    <dgm:pt modelId="{9022057E-5E48-4AAA-BA62-96100C5204A4}" type="pres">
      <dgm:prSet presAssocID="{BD8E1EE2-4CFF-415C-B5BA-EC3DACAB2553}" presName="hierChild3" presStyleCnt="0"/>
      <dgm:spPr/>
    </dgm:pt>
  </dgm:ptLst>
  <dgm:cxnLst>
    <dgm:cxn modelId="{32146298-ADFC-44BD-B73B-C79629323DEC}" type="presOf" srcId="{7D44A669-7E63-4845-8F30-DB09A8AF77FB}" destId="{34AE9E17-7F8E-4035-8C2F-33FF4F845E2E}" srcOrd="0" destOrd="0" presId="urn:microsoft.com/office/officeart/2005/8/layout/orgChart1"/>
    <dgm:cxn modelId="{67679805-10F0-48F1-8EC1-FB6A5EAFF077}" type="presOf" srcId="{1879D89A-EA3F-4990-AED3-1C61178F3CCC}" destId="{856DE318-C03D-441C-9E90-DCB2895D3AE4}" srcOrd="0" destOrd="0" presId="urn:microsoft.com/office/officeart/2005/8/layout/orgChart1"/>
    <dgm:cxn modelId="{0C049FD3-1CC5-4C39-AF0A-240B6B68278E}" type="presOf" srcId="{29AFC652-B9A4-42A0-A04F-DF5A5BF9F75C}" destId="{85A262A8-9F8C-4EE9-AB89-321D4E76B58E}" srcOrd="0" destOrd="0" presId="urn:microsoft.com/office/officeart/2005/8/layout/orgChart1"/>
    <dgm:cxn modelId="{AD21442E-A797-45B9-901D-1E42351973D7}" type="presOf" srcId="{B4E412E3-BF6D-427E-862A-4A4175671B10}" destId="{C38FDCE1-C114-4FEF-8F5E-B7ECD4FD0B36}" srcOrd="0" destOrd="0" presId="urn:microsoft.com/office/officeart/2005/8/layout/orgChart1"/>
    <dgm:cxn modelId="{B3F06C5A-C77C-4D25-9483-166BB9D26366}" type="presOf" srcId="{1C75C956-D172-4133-BCA8-BB6251F5E098}" destId="{0AC6C455-4B41-4925-8ECE-1582AFB05799}" srcOrd="0" destOrd="0" presId="urn:microsoft.com/office/officeart/2005/8/layout/orgChart1"/>
    <dgm:cxn modelId="{4381FE23-DEA7-454B-96BA-4159A823C9F0}" type="presOf" srcId="{97499CE0-A718-4E7B-8EA9-2712A2598E6E}" destId="{C6DE41CE-EDD3-49B2-83DE-699004C0E491}" srcOrd="1" destOrd="0" presId="urn:microsoft.com/office/officeart/2005/8/layout/orgChart1"/>
    <dgm:cxn modelId="{8BC0B8F9-0179-4D52-BDC1-C66C70BD4D89}" srcId="{0E1F15A6-D938-4920-AB7A-B26907540838}" destId="{29AFC652-B9A4-42A0-A04F-DF5A5BF9F75C}" srcOrd="1" destOrd="0" parTransId="{02423150-74AD-44F2-B432-EA6476035C91}" sibTransId="{6205A8ED-6D73-4D21-910E-C6F2F8BB494C}"/>
    <dgm:cxn modelId="{AC811788-ED84-484A-A0A0-5AA240E147B9}" srcId="{7D44A669-7E63-4845-8F30-DB09A8AF77FB}" destId="{BD8E1EE2-4CFF-415C-B5BA-EC3DACAB2553}" srcOrd="0" destOrd="0" parTransId="{C31BD070-7A2C-4E05-8A22-47F44CEFD89E}" sibTransId="{0B0C278D-41A5-4B69-BC28-0239BC26B8EB}"/>
    <dgm:cxn modelId="{F8944A08-B2C8-439B-B461-A6B4E35BEA27}" type="presOf" srcId="{0E1F15A6-D938-4920-AB7A-B26907540838}" destId="{CF7C0C5F-2065-41D6-9B92-24C0991903C0}" srcOrd="0" destOrd="0" presId="urn:microsoft.com/office/officeart/2005/8/layout/orgChart1"/>
    <dgm:cxn modelId="{12B8B737-3F41-4B53-882E-8AEB6F33E2CC}" srcId="{BD8E1EE2-4CFF-415C-B5BA-EC3DACAB2553}" destId="{97499CE0-A718-4E7B-8EA9-2712A2598E6E}" srcOrd="2" destOrd="0" parTransId="{B4E412E3-BF6D-427E-862A-4A4175671B10}" sibTransId="{7D69DD1E-5D1F-415C-B6FE-B9B42A9F96A4}"/>
    <dgm:cxn modelId="{04216285-2F62-40EB-8440-17F942DD3118}" type="presOf" srcId="{0E1F15A6-D938-4920-AB7A-B26907540838}" destId="{DDECB676-658F-4816-8C8E-63BFAB65D42A}" srcOrd="1" destOrd="0" presId="urn:microsoft.com/office/officeart/2005/8/layout/orgChart1"/>
    <dgm:cxn modelId="{F91F2EDB-6B44-45DB-955A-7EEC39CCE4DA}" type="presOf" srcId="{29AFC652-B9A4-42A0-A04F-DF5A5BF9F75C}" destId="{7F61C8A3-6F93-40F1-AD73-6D7655B13E7D}" srcOrd="1" destOrd="0" presId="urn:microsoft.com/office/officeart/2005/8/layout/orgChart1"/>
    <dgm:cxn modelId="{5247C506-DF2F-4928-89F2-A5729F5C1CEE}" type="presOf" srcId="{1879D89A-EA3F-4990-AED3-1C61178F3CCC}" destId="{DDD13D40-CF08-4F80-807F-6654440057FA}" srcOrd="1" destOrd="0" presId="urn:microsoft.com/office/officeart/2005/8/layout/orgChart1"/>
    <dgm:cxn modelId="{30471F9F-8D8E-44FF-94F9-D46141E2D5FB}" type="presOf" srcId="{EF7018F3-597B-49C2-A858-A1CF829E4B91}" destId="{CF40AC21-7609-4A92-A1B7-18F4CB938372}" srcOrd="0" destOrd="0" presId="urn:microsoft.com/office/officeart/2005/8/layout/orgChart1"/>
    <dgm:cxn modelId="{286DB636-5F53-4E40-A25A-302149938B25}" type="presOf" srcId="{BD8E1EE2-4CFF-415C-B5BA-EC3DACAB2553}" destId="{5ED7DF6A-39D5-451B-8519-0CBA0DD194AC}" srcOrd="0" destOrd="0" presId="urn:microsoft.com/office/officeart/2005/8/layout/orgChart1"/>
    <dgm:cxn modelId="{EF05C9CF-F593-438B-A3DD-F215B1D9B1F3}" type="presOf" srcId="{97499CE0-A718-4E7B-8EA9-2712A2598E6E}" destId="{EC90E791-FAA3-47FC-8D45-FD6997E2361D}" srcOrd="0" destOrd="0" presId="urn:microsoft.com/office/officeart/2005/8/layout/orgChart1"/>
    <dgm:cxn modelId="{E7A79F58-DD65-471C-A989-5EFF9EE158BE}" type="presOf" srcId="{EF7018F3-597B-49C2-A858-A1CF829E4B91}" destId="{26FFE89B-0658-4F8E-B830-4F657C59E5FA}" srcOrd="1" destOrd="0" presId="urn:microsoft.com/office/officeart/2005/8/layout/orgChart1"/>
    <dgm:cxn modelId="{F8ED7F00-B621-4B60-857F-AF0EECDB089E}" srcId="{BD8E1EE2-4CFF-415C-B5BA-EC3DACAB2553}" destId="{0E1F15A6-D938-4920-AB7A-B26907540838}" srcOrd="0" destOrd="0" parTransId="{AC53CFF8-AD32-4DAB-8EE5-9EDA545B9570}" sibTransId="{4C167244-8712-4BE0-BDAD-253ADB98E912}"/>
    <dgm:cxn modelId="{DF22809C-D199-4A65-9DD8-07E6D519F31F}" type="presOf" srcId="{BD8E1EE2-4CFF-415C-B5BA-EC3DACAB2553}" destId="{1E1625AB-F183-4F65-B269-C10CC2412D4E}" srcOrd="1" destOrd="0" presId="urn:microsoft.com/office/officeart/2005/8/layout/orgChart1"/>
    <dgm:cxn modelId="{116473A6-4C01-49A5-9085-B2A79169AC9D}" srcId="{BD8E1EE2-4CFF-415C-B5BA-EC3DACAB2553}" destId="{EF7018F3-597B-49C2-A858-A1CF829E4B91}" srcOrd="1" destOrd="0" parTransId="{1C75C956-D172-4133-BCA8-BB6251F5E098}" sibTransId="{496E27B7-9E52-478E-A540-B1EC96AF21B7}"/>
    <dgm:cxn modelId="{F662E522-3996-4E07-A049-643213FF029C}" type="presOf" srcId="{02423150-74AD-44F2-B432-EA6476035C91}" destId="{FAAE59D8-96F9-44C2-996F-C02F801C76CC}" srcOrd="0" destOrd="0" presId="urn:microsoft.com/office/officeart/2005/8/layout/orgChart1"/>
    <dgm:cxn modelId="{7B88973B-0DFB-4E1A-B781-0B3300C4BCF8}" srcId="{0E1F15A6-D938-4920-AB7A-B26907540838}" destId="{1879D89A-EA3F-4990-AED3-1C61178F3CCC}" srcOrd="0" destOrd="0" parTransId="{3A8D36F6-AB62-408A-9984-3A13BB60E1AF}" sibTransId="{3FC3B232-C3FF-46B4-925A-201E8B2395C4}"/>
    <dgm:cxn modelId="{DBF7579E-5F94-4A80-AF35-72EDBCAE1AD9}" type="presOf" srcId="{3A8D36F6-AB62-408A-9984-3A13BB60E1AF}" destId="{ABD78473-515B-43F6-A364-6C11FCCE7E04}" srcOrd="0" destOrd="0" presId="urn:microsoft.com/office/officeart/2005/8/layout/orgChart1"/>
    <dgm:cxn modelId="{00C67F7F-7E34-49EB-8E7F-E416ED67202D}" type="presOf" srcId="{AC53CFF8-AD32-4DAB-8EE5-9EDA545B9570}" destId="{89406524-847E-422F-8A1D-C3D2A9166B45}" srcOrd="0" destOrd="0" presId="urn:microsoft.com/office/officeart/2005/8/layout/orgChart1"/>
    <dgm:cxn modelId="{1F8830A9-7A71-46CB-8AA7-7716A48164AB}" type="presParOf" srcId="{34AE9E17-7F8E-4035-8C2F-33FF4F845E2E}" destId="{A1B548E9-3AF0-4E4C-B46C-FA2F11B49514}" srcOrd="0" destOrd="0" presId="urn:microsoft.com/office/officeart/2005/8/layout/orgChart1"/>
    <dgm:cxn modelId="{C03B2D1F-AA86-4B8D-B8F8-AA695AA0CCE7}" type="presParOf" srcId="{A1B548E9-3AF0-4E4C-B46C-FA2F11B49514}" destId="{16132DE0-5A89-4716-B3CD-1E7EC81683C7}" srcOrd="0" destOrd="0" presId="urn:microsoft.com/office/officeart/2005/8/layout/orgChart1"/>
    <dgm:cxn modelId="{55E86455-4884-4032-A9C2-33ED1969DAAE}" type="presParOf" srcId="{16132DE0-5A89-4716-B3CD-1E7EC81683C7}" destId="{5ED7DF6A-39D5-451B-8519-0CBA0DD194AC}" srcOrd="0" destOrd="0" presId="urn:microsoft.com/office/officeart/2005/8/layout/orgChart1"/>
    <dgm:cxn modelId="{7752EEBF-6CDF-4FB3-81B2-38F0B6A2B46C}" type="presParOf" srcId="{16132DE0-5A89-4716-B3CD-1E7EC81683C7}" destId="{1E1625AB-F183-4F65-B269-C10CC2412D4E}" srcOrd="1" destOrd="0" presId="urn:microsoft.com/office/officeart/2005/8/layout/orgChart1"/>
    <dgm:cxn modelId="{FE51A983-D67D-42B5-81C9-812086DB31CC}" type="presParOf" srcId="{A1B548E9-3AF0-4E4C-B46C-FA2F11B49514}" destId="{6FBE0042-252F-47F5-A0FC-92B2DBA7707F}" srcOrd="1" destOrd="0" presId="urn:microsoft.com/office/officeart/2005/8/layout/orgChart1"/>
    <dgm:cxn modelId="{4EDE4292-482F-49EB-9B8F-37DF3DF9C02E}" type="presParOf" srcId="{6FBE0042-252F-47F5-A0FC-92B2DBA7707F}" destId="{89406524-847E-422F-8A1D-C3D2A9166B45}" srcOrd="0" destOrd="0" presId="urn:microsoft.com/office/officeart/2005/8/layout/orgChart1"/>
    <dgm:cxn modelId="{A6F86085-8143-4F98-94CC-614E0417E214}" type="presParOf" srcId="{6FBE0042-252F-47F5-A0FC-92B2DBA7707F}" destId="{31657882-05D3-4A66-A5EC-AB712ACC8442}" srcOrd="1" destOrd="0" presId="urn:microsoft.com/office/officeart/2005/8/layout/orgChart1"/>
    <dgm:cxn modelId="{5B4B3812-7921-4ED7-BED1-EA718B7693D0}" type="presParOf" srcId="{31657882-05D3-4A66-A5EC-AB712ACC8442}" destId="{5B81399A-0790-4FFC-8C1A-99D9C6C89176}" srcOrd="0" destOrd="0" presId="urn:microsoft.com/office/officeart/2005/8/layout/orgChart1"/>
    <dgm:cxn modelId="{8296DA94-EC7C-41C8-B8FF-7BF8DF287B06}" type="presParOf" srcId="{5B81399A-0790-4FFC-8C1A-99D9C6C89176}" destId="{CF7C0C5F-2065-41D6-9B92-24C0991903C0}" srcOrd="0" destOrd="0" presId="urn:microsoft.com/office/officeart/2005/8/layout/orgChart1"/>
    <dgm:cxn modelId="{5A5C2038-8CA8-4C05-BFDF-F1AA9E8EA8F5}" type="presParOf" srcId="{5B81399A-0790-4FFC-8C1A-99D9C6C89176}" destId="{DDECB676-658F-4816-8C8E-63BFAB65D42A}" srcOrd="1" destOrd="0" presId="urn:microsoft.com/office/officeart/2005/8/layout/orgChart1"/>
    <dgm:cxn modelId="{B2A59BC4-6ADD-46D0-B41A-22BE266251EE}" type="presParOf" srcId="{31657882-05D3-4A66-A5EC-AB712ACC8442}" destId="{8C0E7AAD-248C-494A-970A-6557BF2C4A34}" srcOrd="1" destOrd="0" presId="urn:microsoft.com/office/officeart/2005/8/layout/orgChart1"/>
    <dgm:cxn modelId="{6CB21410-B9C6-4B31-97FA-4900332949FF}" type="presParOf" srcId="{8C0E7AAD-248C-494A-970A-6557BF2C4A34}" destId="{ABD78473-515B-43F6-A364-6C11FCCE7E04}" srcOrd="0" destOrd="0" presId="urn:microsoft.com/office/officeart/2005/8/layout/orgChart1"/>
    <dgm:cxn modelId="{6F2DD7EB-F39C-478A-96FE-F0205AD18769}" type="presParOf" srcId="{8C0E7AAD-248C-494A-970A-6557BF2C4A34}" destId="{4536873A-EE71-4674-958C-4ED627AA737F}" srcOrd="1" destOrd="0" presId="urn:microsoft.com/office/officeart/2005/8/layout/orgChart1"/>
    <dgm:cxn modelId="{93FFB09F-F7E8-4224-B5E6-15114B652BE3}" type="presParOf" srcId="{4536873A-EE71-4674-958C-4ED627AA737F}" destId="{415F3C04-66D7-4B87-BB8E-F84196392658}" srcOrd="0" destOrd="0" presId="urn:microsoft.com/office/officeart/2005/8/layout/orgChart1"/>
    <dgm:cxn modelId="{1557E752-189F-47BD-A1A5-FD102F370E22}" type="presParOf" srcId="{415F3C04-66D7-4B87-BB8E-F84196392658}" destId="{856DE318-C03D-441C-9E90-DCB2895D3AE4}" srcOrd="0" destOrd="0" presId="urn:microsoft.com/office/officeart/2005/8/layout/orgChart1"/>
    <dgm:cxn modelId="{C119AA51-1C0E-4CF0-9854-292981EEDEEB}" type="presParOf" srcId="{415F3C04-66D7-4B87-BB8E-F84196392658}" destId="{DDD13D40-CF08-4F80-807F-6654440057FA}" srcOrd="1" destOrd="0" presId="urn:microsoft.com/office/officeart/2005/8/layout/orgChart1"/>
    <dgm:cxn modelId="{C90282F4-CD13-4BBD-A095-08002EDF9281}" type="presParOf" srcId="{4536873A-EE71-4674-958C-4ED627AA737F}" destId="{7E34016C-098B-4DB7-9099-F1786A02E5D3}" srcOrd="1" destOrd="0" presId="urn:microsoft.com/office/officeart/2005/8/layout/orgChart1"/>
    <dgm:cxn modelId="{6BF29B65-5167-4EC8-B063-C1E2F91115D3}" type="presParOf" srcId="{4536873A-EE71-4674-958C-4ED627AA737F}" destId="{E70FD2C9-3A2E-4056-9EC2-D46D1108F0FD}" srcOrd="2" destOrd="0" presId="urn:microsoft.com/office/officeart/2005/8/layout/orgChart1"/>
    <dgm:cxn modelId="{118E7876-8AEA-4C2F-966E-3265EAC4DB0D}" type="presParOf" srcId="{8C0E7AAD-248C-494A-970A-6557BF2C4A34}" destId="{FAAE59D8-96F9-44C2-996F-C02F801C76CC}" srcOrd="2" destOrd="0" presId="urn:microsoft.com/office/officeart/2005/8/layout/orgChart1"/>
    <dgm:cxn modelId="{340D660A-7C9D-494D-B9AB-EE01F3A5CC59}" type="presParOf" srcId="{8C0E7AAD-248C-494A-970A-6557BF2C4A34}" destId="{760FDCB4-CDAA-428A-8CFB-94BD1AB448A0}" srcOrd="3" destOrd="0" presId="urn:microsoft.com/office/officeart/2005/8/layout/orgChart1"/>
    <dgm:cxn modelId="{538C0BB6-3654-4475-8E9A-292B175705DD}" type="presParOf" srcId="{760FDCB4-CDAA-428A-8CFB-94BD1AB448A0}" destId="{90715B18-6685-4AEE-AACD-2752540F45A5}" srcOrd="0" destOrd="0" presId="urn:microsoft.com/office/officeart/2005/8/layout/orgChart1"/>
    <dgm:cxn modelId="{B904FB50-1C82-4A4E-82A9-AEA9ECDBDE60}" type="presParOf" srcId="{90715B18-6685-4AEE-AACD-2752540F45A5}" destId="{85A262A8-9F8C-4EE9-AB89-321D4E76B58E}" srcOrd="0" destOrd="0" presId="urn:microsoft.com/office/officeart/2005/8/layout/orgChart1"/>
    <dgm:cxn modelId="{8BE38677-AAA5-4713-B7EF-E0F796E9B874}" type="presParOf" srcId="{90715B18-6685-4AEE-AACD-2752540F45A5}" destId="{7F61C8A3-6F93-40F1-AD73-6D7655B13E7D}" srcOrd="1" destOrd="0" presId="urn:microsoft.com/office/officeart/2005/8/layout/orgChart1"/>
    <dgm:cxn modelId="{40812E79-E2B8-4F6D-9005-D683B5EA301A}" type="presParOf" srcId="{760FDCB4-CDAA-428A-8CFB-94BD1AB448A0}" destId="{364D88AF-1907-426D-BCD7-F0BBB0570E40}" srcOrd="1" destOrd="0" presId="urn:microsoft.com/office/officeart/2005/8/layout/orgChart1"/>
    <dgm:cxn modelId="{67F7F97F-CDC9-47D6-A859-E1CC01951C45}" type="presParOf" srcId="{760FDCB4-CDAA-428A-8CFB-94BD1AB448A0}" destId="{36ACB31C-4581-48BF-8B82-62CDFAB5DF7A}" srcOrd="2" destOrd="0" presId="urn:microsoft.com/office/officeart/2005/8/layout/orgChart1"/>
    <dgm:cxn modelId="{71680D0B-5028-4997-8414-0F6376FBC37A}" type="presParOf" srcId="{31657882-05D3-4A66-A5EC-AB712ACC8442}" destId="{4944FDEE-7885-45C9-A958-2F48C51ED2D3}" srcOrd="2" destOrd="0" presId="urn:microsoft.com/office/officeart/2005/8/layout/orgChart1"/>
    <dgm:cxn modelId="{F647A672-24A4-4E55-9E8F-921E08F18DFA}" type="presParOf" srcId="{6FBE0042-252F-47F5-A0FC-92B2DBA7707F}" destId="{0AC6C455-4B41-4925-8ECE-1582AFB05799}" srcOrd="2" destOrd="0" presId="urn:microsoft.com/office/officeart/2005/8/layout/orgChart1"/>
    <dgm:cxn modelId="{00E4B4DD-03D9-48DE-AD63-DD5064C47DA5}" type="presParOf" srcId="{6FBE0042-252F-47F5-A0FC-92B2DBA7707F}" destId="{6727D6F5-687D-4C6E-892D-325CC9F4EA1C}" srcOrd="3" destOrd="0" presId="urn:microsoft.com/office/officeart/2005/8/layout/orgChart1"/>
    <dgm:cxn modelId="{E8753A1D-216C-441E-89F3-D17BC32B3904}" type="presParOf" srcId="{6727D6F5-687D-4C6E-892D-325CC9F4EA1C}" destId="{F964C881-2A99-4298-89D0-A6EE496643E1}" srcOrd="0" destOrd="0" presId="urn:microsoft.com/office/officeart/2005/8/layout/orgChart1"/>
    <dgm:cxn modelId="{2F40AB89-F484-49EA-86DC-B8A5F5E1D85A}" type="presParOf" srcId="{F964C881-2A99-4298-89D0-A6EE496643E1}" destId="{CF40AC21-7609-4A92-A1B7-18F4CB938372}" srcOrd="0" destOrd="0" presId="urn:microsoft.com/office/officeart/2005/8/layout/orgChart1"/>
    <dgm:cxn modelId="{8CD759CC-6DBB-4252-AED4-075D4B36D5BF}" type="presParOf" srcId="{F964C881-2A99-4298-89D0-A6EE496643E1}" destId="{26FFE89B-0658-4F8E-B830-4F657C59E5FA}" srcOrd="1" destOrd="0" presId="urn:microsoft.com/office/officeart/2005/8/layout/orgChart1"/>
    <dgm:cxn modelId="{CFFF6EF5-8753-4FF3-A1EE-F9743E2F0208}" type="presParOf" srcId="{6727D6F5-687D-4C6E-892D-325CC9F4EA1C}" destId="{0148E0AB-480A-4747-9EDF-9CF429293C32}" srcOrd="1" destOrd="0" presId="urn:microsoft.com/office/officeart/2005/8/layout/orgChart1"/>
    <dgm:cxn modelId="{3CFA1150-D4E1-4558-A318-A44F787C1E04}" type="presParOf" srcId="{6727D6F5-687D-4C6E-892D-325CC9F4EA1C}" destId="{80396B1E-9183-480F-9BFA-99A9868E2EAA}" srcOrd="2" destOrd="0" presId="urn:microsoft.com/office/officeart/2005/8/layout/orgChart1"/>
    <dgm:cxn modelId="{8E885916-CB70-4089-916D-0B5927370A9E}" type="presParOf" srcId="{6FBE0042-252F-47F5-A0FC-92B2DBA7707F}" destId="{C38FDCE1-C114-4FEF-8F5E-B7ECD4FD0B36}" srcOrd="4" destOrd="0" presId="urn:microsoft.com/office/officeart/2005/8/layout/orgChart1"/>
    <dgm:cxn modelId="{ECA71960-B839-4F6B-B21F-37A47E2EC167}" type="presParOf" srcId="{6FBE0042-252F-47F5-A0FC-92B2DBA7707F}" destId="{D5F167E2-2D95-47A3-A4E6-AB0D95C9C664}" srcOrd="5" destOrd="0" presId="urn:microsoft.com/office/officeart/2005/8/layout/orgChart1"/>
    <dgm:cxn modelId="{63DA69A0-CD8C-47FE-92A5-1CBC35F71175}" type="presParOf" srcId="{D5F167E2-2D95-47A3-A4E6-AB0D95C9C664}" destId="{01E90A58-80DD-4A57-9AFF-C89CBB8C19E7}" srcOrd="0" destOrd="0" presId="urn:microsoft.com/office/officeart/2005/8/layout/orgChart1"/>
    <dgm:cxn modelId="{C55E50D1-2964-4FC9-9276-5798F29B6BCE}" type="presParOf" srcId="{01E90A58-80DD-4A57-9AFF-C89CBB8C19E7}" destId="{EC90E791-FAA3-47FC-8D45-FD6997E2361D}" srcOrd="0" destOrd="0" presId="urn:microsoft.com/office/officeart/2005/8/layout/orgChart1"/>
    <dgm:cxn modelId="{4FBB3509-D43A-480C-92C0-6FBBD6C397DF}" type="presParOf" srcId="{01E90A58-80DD-4A57-9AFF-C89CBB8C19E7}" destId="{C6DE41CE-EDD3-49B2-83DE-699004C0E491}" srcOrd="1" destOrd="0" presId="urn:microsoft.com/office/officeart/2005/8/layout/orgChart1"/>
    <dgm:cxn modelId="{DA323E8F-14FF-45AE-B82E-30019B0CD5C7}" type="presParOf" srcId="{D5F167E2-2D95-47A3-A4E6-AB0D95C9C664}" destId="{305BED67-8237-40A2-BD32-8B375501CFC4}" srcOrd="1" destOrd="0" presId="urn:microsoft.com/office/officeart/2005/8/layout/orgChart1"/>
    <dgm:cxn modelId="{C41499E7-C275-4013-B377-2B21FD520E00}" type="presParOf" srcId="{D5F167E2-2D95-47A3-A4E6-AB0D95C9C664}" destId="{CAAE7A07-C38A-4C59-A720-3E781C9BCB5A}" srcOrd="2" destOrd="0" presId="urn:microsoft.com/office/officeart/2005/8/layout/orgChart1"/>
    <dgm:cxn modelId="{842ABB28-C748-48BC-8069-3C792875C382}" type="presParOf" srcId="{A1B548E9-3AF0-4E4C-B46C-FA2F11B49514}" destId="{9022057E-5E48-4AAA-BA62-96100C5204A4}" srcOrd="2" destOrd="0" presId="urn:microsoft.com/office/officeart/2005/8/layout/orgChart1"/>
  </dgm:cxnLst>
  <dgm:bg/>
  <dgm:whole/>
  <dgm:extLst>
    <a:ext uri="http://schemas.microsoft.com/office/drawing/2008/diagram"/>
  </dgm:extLst>
</dgm:dataModel>
</file>

<file path=ppt/diagrams/data20.xml><?xml version="1.0" encoding="utf-8"?>
<dgm:dataModel xmlns:dgm="http://schemas.openxmlformats.org/drawingml/2006/diagram" xmlns:a="http://schemas.openxmlformats.org/drawingml/2006/main">
  <dgm:ptLst>
    <dgm:pt modelId="{58555C3D-A6C4-4342-867F-66661D445E1E}" type="doc">
      <dgm:prSet loTypeId="urn:microsoft.com/office/officeart/2005/8/layout/balance1" loCatId="relationship" qsTypeId="urn:microsoft.com/office/officeart/2005/8/quickstyle/3d7" qsCatId="3D" csTypeId="urn:microsoft.com/office/officeart/2005/8/colors/colorful5" csCatId="colorful" phldr="1"/>
      <dgm:spPr/>
      <dgm:t>
        <a:bodyPr/>
        <a:lstStyle/>
        <a:p>
          <a:pPr rtl="1"/>
          <a:endParaRPr lang="ar-SA"/>
        </a:p>
      </dgm:t>
    </dgm:pt>
    <dgm:pt modelId="{92548315-626E-4670-9C07-2E209D4CEDEE}">
      <dgm:prSet phldrT="[نص]"/>
      <dgm:spPr/>
      <dgm:t>
        <a:bodyPr/>
        <a:lstStyle/>
        <a:p>
          <a:pPr rtl="1"/>
          <a:r>
            <a:rPr lang="ar-SA" dirty="0" smtClean="0"/>
            <a:t>مرحلة نشوء الازمة  </a:t>
          </a:r>
          <a:endParaRPr lang="ar-SA" dirty="0"/>
        </a:p>
      </dgm:t>
    </dgm:pt>
    <dgm:pt modelId="{561B2CA4-634F-418E-B1FD-926501F7C785}" type="parTrans" cxnId="{BAC9C1FE-D93D-4AD4-BBF7-9B143F6D8EC6}">
      <dgm:prSet/>
      <dgm:spPr/>
      <dgm:t>
        <a:bodyPr/>
        <a:lstStyle/>
        <a:p>
          <a:pPr rtl="1"/>
          <a:endParaRPr lang="ar-SA"/>
        </a:p>
      </dgm:t>
    </dgm:pt>
    <dgm:pt modelId="{2B51CD46-3254-49FB-BA08-584D67FA26F5}" type="sibTrans" cxnId="{BAC9C1FE-D93D-4AD4-BBF7-9B143F6D8EC6}">
      <dgm:prSet/>
      <dgm:spPr/>
      <dgm:t>
        <a:bodyPr/>
        <a:lstStyle/>
        <a:p>
          <a:pPr rtl="1"/>
          <a:endParaRPr lang="ar-SA"/>
        </a:p>
      </dgm:t>
    </dgm:pt>
    <dgm:pt modelId="{4137EF41-C9AD-40F4-8406-C0F904695861}">
      <dgm:prSet phldrT="[نص]"/>
      <dgm:spPr/>
      <dgm:t>
        <a:bodyPr/>
        <a:lstStyle/>
        <a:p>
          <a:pPr rtl="1"/>
          <a:r>
            <a:rPr lang="ar-SA" dirty="0" smtClean="0"/>
            <a:t>مرحلة انحسار الازمة </a:t>
          </a:r>
          <a:endParaRPr lang="ar-SA" dirty="0"/>
        </a:p>
      </dgm:t>
    </dgm:pt>
    <dgm:pt modelId="{17333859-276D-4C9F-892C-02A0A3B57A90}" type="parTrans" cxnId="{4A76C748-03C0-4C22-9574-34B853389927}">
      <dgm:prSet/>
      <dgm:spPr/>
      <dgm:t>
        <a:bodyPr/>
        <a:lstStyle/>
        <a:p>
          <a:pPr rtl="1"/>
          <a:endParaRPr lang="ar-SA"/>
        </a:p>
      </dgm:t>
    </dgm:pt>
    <dgm:pt modelId="{AF497FC8-EDE3-4F76-9D1E-541B37B4758A}" type="sibTrans" cxnId="{4A76C748-03C0-4C22-9574-34B853389927}">
      <dgm:prSet/>
      <dgm:spPr/>
      <dgm:t>
        <a:bodyPr/>
        <a:lstStyle/>
        <a:p>
          <a:pPr rtl="1"/>
          <a:endParaRPr lang="ar-SA"/>
        </a:p>
      </dgm:t>
    </dgm:pt>
    <dgm:pt modelId="{A7637DF0-3FE7-4B32-AE8B-039DC6095980}">
      <dgm:prSet phldrT="[نص]"/>
      <dgm:spPr/>
      <dgm:t>
        <a:bodyPr/>
        <a:lstStyle/>
        <a:p>
          <a:pPr rtl="1"/>
          <a:r>
            <a:rPr lang="ar-SA" dirty="0" smtClean="0"/>
            <a:t>مرحلة الانفجار </a:t>
          </a:r>
          <a:endParaRPr lang="ar-SA" dirty="0"/>
        </a:p>
      </dgm:t>
    </dgm:pt>
    <dgm:pt modelId="{DC989AFF-B294-4B05-BFF4-64E707783FFF}" type="parTrans" cxnId="{8F01B8F2-4E51-4BA4-A7A6-C706AA0136B6}">
      <dgm:prSet/>
      <dgm:spPr/>
      <dgm:t>
        <a:bodyPr/>
        <a:lstStyle/>
        <a:p>
          <a:pPr rtl="1"/>
          <a:endParaRPr lang="ar-SA"/>
        </a:p>
      </dgm:t>
    </dgm:pt>
    <dgm:pt modelId="{99009F90-6AA1-447E-ABC5-7AF3C0D03C2B}" type="sibTrans" cxnId="{8F01B8F2-4E51-4BA4-A7A6-C706AA0136B6}">
      <dgm:prSet/>
      <dgm:spPr/>
      <dgm:t>
        <a:bodyPr/>
        <a:lstStyle/>
        <a:p>
          <a:pPr rtl="1"/>
          <a:endParaRPr lang="ar-SA"/>
        </a:p>
      </dgm:t>
    </dgm:pt>
    <dgm:pt modelId="{1BF014A3-F414-461B-BFCD-A75F90148ADF}">
      <dgm:prSet phldrT="[نص]"/>
      <dgm:spPr/>
      <dgm:t>
        <a:bodyPr/>
        <a:lstStyle/>
        <a:p>
          <a:pPr rtl="1"/>
          <a:r>
            <a:rPr lang="ar-SA" dirty="0" smtClean="0"/>
            <a:t>المرحلة التحذيرية </a:t>
          </a:r>
          <a:endParaRPr lang="ar-SA" dirty="0"/>
        </a:p>
      </dgm:t>
    </dgm:pt>
    <dgm:pt modelId="{2E53542B-2714-42A6-8B04-558EB817D8C5}" type="parTrans" cxnId="{7337C458-3F82-46F2-A2CA-DA933418F373}">
      <dgm:prSet/>
      <dgm:spPr/>
      <dgm:t>
        <a:bodyPr/>
        <a:lstStyle/>
        <a:p>
          <a:pPr rtl="1"/>
          <a:endParaRPr lang="ar-SA"/>
        </a:p>
      </dgm:t>
    </dgm:pt>
    <dgm:pt modelId="{B85FE357-0858-4161-8B63-34A57D14C89D}" type="sibTrans" cxnId="{7337C458-3F82-46F2-A2CA-DA933418F373}">
      <dgm:prSet/>
      <dgm:spPr/>
      <dgm:t>
        <a:bodyPr/>
        <a:lstStyle/>
        <a:p>
          <a:pPr rtl="1"/>
          <a:endParaRPr lang="ar-SA"/>
        </a:p>
      </dgm:t>
    </dgm:pt>
    <dgm:pt modelId="{E37816C2-4465-49D8-AF17-12D0ACB0504C}" type="pres">
      <dgm:prSet presAssocID="{58555C3D-A6C4-4342-867F-66661D445E1E}" presName="outerComposite" presStyleCnt="0">
        <dgm:presLayoutVars>
          <dgm:chMax val="2"/>
          <dgm:animLvl val="lvl"/>
          <dgm:resizeHandles val="exact"/>
        </dgm:presLayoutVars>
      </dgm:prSet>
      <dgm:spPr/>
      <dgm:t>
        <a:bodyPr/>
        <a:lstStyle/>
        <a:p>
          <a:pPr rtl="1"/>
          <a:endParaRPr lang="ar-SA"/>
        </a:p>
      </dgm:t>
    </dgm:pt>
    <dgm:pt modelId="{60422CA6-0FC8-430E-A90B-50C9D4B1340D}" type="pres">
      <dgm:prSet presAssocID="{58555C3D-A6C4-4342-867F-66661D445E1E}" presName="dummyMaxCanvas" presStyleCnt="0"/>
      <dgm:spPr/>
    </dgm:pt>
    <dgm:pt modelId="{033C08E3-09AD-4DFA-A439-0CA49D3642C4}" type="pres">
      <dgm:prSet presAssocID="{58555C3D-A6C4-4342-867F-66661D445E1E}" presName="parentComposite" presStyleCnt="0"/>
      <dgm:spPr/>
    </dgm:pt>
    <dgm:pt modelId="{237F1BE3-F0E9-4423-B306-BE552D1B392B}" type="pres">
      <dgm:prSet presAssocID="{58555C3D-A6C4-4342-867F-66661D445E1E}" presName="parent1" presStyleLbl="alignAccFollowNode1" presStyleIdx="0" presStyleCnt="4">
        <dgm:presLayoutVars>
          <dgm:chMax val="4"/>
        </dgm:presLayoutVars>
      </dgm:prSet>
      <dgm:spPr/>
      <dgm:t>
        <a:bodyPr/>
        <a:lstStyle/>
        <a:p>
          <a:pPr rtl="1"/>
          <a:endParaRPr lang="ar-SA"/>
        </a:p>
      </dgm:t>
    </dgm:pt>
    <dgm:pt modelId="{404A74D7-60EE-42E4-9D3D-CB7651FB9178}" type="pres">
      <dgm:prSet presAssocID="{58555C3D-A6C4-4342-867F-66661D445E1E}" presName="parent2" presStyleLbl="alignAccFollowNode1" presStyleIdx="1" presStyleCnt="4">
        <dgm:presLayoutVars>
          <dgm:chMax val="4"/>
        </dgm:presLayoutVars>
      </dgm:prSet>
      <dgm:spPr/>
      <dgm:t>
        <a:bodyPr/>
        <a:lstStyle/>
        <a:p>
          <a:pPr rtl="1"/>
          <a:endParaRPr lang="ar-SA"/>
        </a:p>
      </dgm:t>
    </dgm:pt>
    <dgm:pt modelId="{30B3A7B8-9E4B-4A48-962A-8DD84D2F4E94}" type="pres">
      <dgm:prSet presAssocID="{58555C3D-A6C4-4342-867F-66661D445E1E}" presName="childrenComposite" presStyleCnt="0"/>
      <dgm:spPr/>
    </dgm:pt>
    <dgm:pt modelId="{A45D908D-61DD-40B1-BCB0-B7F35511904F}" type="pres">
      <dgm:prSet presAssocID="{58555C3D-A6C4-4342-867F-66661D445E1E}" presName="dummyMaxCanvas_ChildArea" presStyleCnt="0"/>
      <dgm:spPr/>
    </dgm:pt>
    <dgm:pt modelId="{79C92EF5-7936-47FB-A24F-95CBEE3C5297}" type="pres">
      <dgm:prSet presAssocID="{58555C3D-A6C4-4342-867F-66661D445E1E}" presName="fulcrum" presStyleLbl="alignAccFollowNode1" presStyleIdx="2" presStyleCnt="4"/>
      <dgm:spPr/>
    </dgm:pt>
    <dgm:pt modelId="{5BC8433B-2CB1-4705-AD07-E5537D207835}" type="pres">
      <dgm:prSet presAssocID="{58555C3D-A6C4-4342-867F-66661D445E1E}" presName="balance_20" presStyleLbl="alignAccFollowNode1" presStyleIdx="3" presStyleCnt="4">
        <dgm:presLayoutVars>
          <dgm:bulletEnabled val="1"/>
        </dgm:presLayoutVars>
      </dgm:prSet>
      <dgm:spPr/>
    </dgm:pt>
    <dgm:pt modelId="{CD1D9397-D49F-49EF-A64C-38041485BEFE}" type="pres">
      <dgm:prSet presAssocID="{58555C3D-A6C4-4342-867F-66661D445E1E}" presName="left_20_1" presStyleLbl="node1" presStyleIdx="0" presStyleCnt="2">
        <dgm:presLayoutVars>
          <dgm:bulletEnabled val="1"/>
        </dgm:presLayoutVars>
      </dgm:prSet>
      <dgm:spPr/>
      <dgm:t>
        <a:bodyPr/>
        <a:lstStyle/>
        <a:p>
          <a:pPr rtl="1"/>
          <a:endParaRPr lang="ar-SA"/>
        </a:p>
      </dgm:t>
    </dgm:pt>
    <dgm:pt modelId="{3C7B6BD9-33D3-4A3F-9623-FAF3AF009A06}" type="pres">
      <dgm:prSet presAssocID="{58555C3D-A6C4-4342-867F-66661D445E1E}" presName="left_20_2" presStyleLbl="node1" presStyleIdx="1" presStyleCnt="2">
        <dgm:presLayoutVars>
          <dgm:bulletEnabled val="1"/>
        </dgm:presLayoutVars>
      </dgm:prSet>
      <dgm:spPr/>
      <dgm:t>
        <a:bodyPr/>
        <a:lstStyle/>
        <a:p>
          <a:pPr rtl="1"/>
          <a:endParaRPr lang="ar-SA"/>
        </a:p>
      </dgm:t>
    </dgm:pt>
  </dgm:ptLst>
  <dgm:cxnLst>
    <dgm:cxn modelId="{4A76C748-03C0-4C22-9574-34B853389927}" srcId="{92548315-626E-4670-9C07-2E209D4CEDEE}" destId="{4137EF41-C9AD-40F4-8406-C0F904695861}" srcOrd="0" destOrd="0" parTransId="{17333859-276D-4C9F-892C-02A0A3B57A90}" sibTransId="{AF497FC8-EDE3-4F76-9D1E-541B37B4758A}"/>
    <dgm:cxn modelId="{88459D5E-01C6-47D9-A9E7-B4C178D64D56}" type="presOf" srcId="{58555C3D-A6C4-4342-867F-66661D445E1E}" destId="{E37816C2-4465-49D8-AF17-12D0ACB0504C}" srcOrd="0" destOrd="0" presId="urn:microsoft.com/office/officeart/2005/8/layout/balance1"/>
    <dgm:cxn modelId="{BAC9C1FE-D93D-4AD4-BBF7-9B143F6D8EC6}" srcId="{58555C3D-A6C4-4342-867F-66661D445E1E}" destId="{92548315-626E-4670-9C07-2E209D4CEDEE}" srcOrd="0" destOrd="0" parTransId="{561B2CA4-634F-418E-B1FD-926501F7C785}" sibTransId="{2B51CD46-3254-49FB-BA08-584D67FA26F5}"/>
    <dgm:cxn modelId="{BC881A47-4628-4B90-B4B2-A95D0F80DAF6}" type="presOf" srcId="{92548315-626E-4670-9C07-2E209D4CEDEE}" destId="{237F1BE3-F0E9-4423-B306-BE552D1B392B}" srcOrd="0" destOrd="0" presId="urn:microsoft.com/office/officeart/2005/8/layout/balance1"/>
    <dgm:cxn modelId="{4FE1D853-F99D-4AB0-A84D-549F3535FC7C}" type="presOf" srcId="{4137EF41-C9AD-40F4-8406-C0F904695861}" destId="{CD1D9397-D49F-49EF-A64C-38041485BEFE}" srcOrd="0" destOrd="0" presId="urn:microsoft.com/office/officeart/2005/8/layout/balance1"/>
    <dgm:cxn modelId="{C45CB7CA-4BCB-47D1-B232-6101B68C7407}" type="presOf" srcId="{A7637DF0-3FE7-4B32-AE8B-039DC6095980}" destId="{3C7B6BD9-33D3-4A3F-9623-FAF3AF009A06}" srcOrd="0" destOrd="0" presId="urn:microsoft.com/office/officeart/2005/8/layout/balance1"/>
    <dgm:cxn modelId="{8F01B8F2-4E51-4BA4-A7A6-C706AA0136B6}" srcId="{92548315-626E-4670-9C07-2E209D4CEDEE}" destId="{A7637DF0-3FE7-4B32-AE8B-039DC6095980}" srcOrd="1" destOrd="0" parTransId="{DC989AFF-B294-4B05-BFF4-64E707783FFF}" sibTransId="{99009F90-6AA1-447E-ABC5-7AF3C0D03C2B}"/>
    <dgm:cxn modelId="{3FF88312-D724-443C-8374-ED1C4260081F}" type="presOf" srcId="{1BF014A3-F414-461B-BFCD-A75F90148ADF}" destId="{404A74D7-60EE-42E4-9D3D-CB7651FB9178}" srcOrd="0" destOrd="0" presId="urn:microsoft.com/office/officeart/2005/8/layout/balance1"/>
    <dgm:cxn modelId="{7337C458-3F82-46F2-A2CA-DA933418F373}" srcId="{58555C3D-A6C4-4342-867F-66661D445E1E}" destId="{1BF014A3-F414-461B-BFCD-A75F90148ADF}" srcOrd="1" destOrd="0" parTransId="{2E53542B-2714-42A6-8B04-558EB817D8C5}" sibTransId="{B85FE357-0858-4161-8B63-34A57D14C89D}"/>
    <dgm:cxn modelId="{6FB3194E-3662-4737-983C-721A1E4CFE14}" type="presParOf" srcId="{E37816C2-4465-49D8-AF17-12D0ACB0504C}" destId="{60422CA6-0FC8-430E-A90B-50C9D4B1340D}" srcOrd="0" destOrd="0" presId="urn:microsoft.com/office/officeart/2005/8/layout/balance1"/>
    <dgm:cxn modelId="{6B5D2FE6-3AB2-462A-ADD0-E7262C91AC55}" type="presParOf" srcId="{E37816C2-4465-49D8-AF17-12D0ACB0504C}" destId="{033C08E3-09AD-4DFA-A439-0CA49D3642C4}" srcOrd="1" destOrd="0" presId="urn:microsoft.com/office/officeart/2005/8/layout/balance1"/>
    <dgm:cxn modelId="{E4EBC323-6B9F-4A81-B99D-C4772514C1C5}" type="presParOf" srcId="{033C08E3-09AD-4DFA-A439-0CA49D3642C4}" destId="{237F1BE3-F0E9-4423-B306-BE552D1B392B}" srcOrd="0" destOrd="0" presId="urn:microsoft.com/office/officeart/2005/8/layout/balance1"/>
    <dgm:cxn modelId="{F2A44E3C-CE49-468C-B1A8-AE4B92B0E1FA}" type="presParOf" srcId="{033C08E3-09AD-4DFA-A439-0CA49D3642C4}" destId="{404A74D7-60EE-42E4-9D3D-CB7651FB9178}" srcOrd="1" destOrd="0" presId="urn:microsoft.com/office/officeart/2005/8/layout/balance1"/>
    <dgm:cxn modelId="{F82502F3-069A-4A8A-AE7D-54F29F99D7BD}" type="presParOf" srcId="{E37816C2-4465-49D8-AF17-12D0ACB0504C}" destId="{30B3A7B8-9E4B-4A48-962A-8DD84D2F4E94}" srcOrd="2" destOrd="0" presId="urn:microsoft.com/office/officeart/2005/8/layout/balance1"/>
    <dgm:cxn modelId="{29943F57-30E7-471F-B617-1615326D9616}" type="presParOf" srcId="{30B3A7B8-9E4B-4A48-962A-8DD84D2F4E94}" destId="{A45D908D-61DD-40B1-BCB0-B7F35511904F}" srcOrd="0" destOrd="0" presId="urn:microsoft.com/office/officeart/2005/8/layout/balance1"/>
    <dgm:cxn modelId="{E90C6FB6-ED43-4051-9171-28BA593A939F}" type="presParOf" srcId="{30B3A7B8-9E4B-4A48-962A-8DD84D2F4E94}" destId="{79C92EF5-7936-47FB-A24F-95CBEE3C5297}" srcOrd="1" destOrd="0" presId="urn:microsoft.com/office/officeart/2005/8/layout/balance1"/>
    <dgm:cxn modelId="{F45BE9B1-D23E-4386-B47C-8773BFFECADA}" type="presParOf" srcId="{30B3A7B8-9E4B-4A48-962A-8DD84D2F4E94}" destId="{5BC8433B-2CB1-4705-AD07-E5537D207835}" srcOrd="2" destOrd="0" presId="urn:microsoft.com/office/officeart/2005/8/layout/balance1"/>
    <dgm:cxn modelId="{42642325-1F17-4D5B-B6DC-A50F1DC425A1}" type="presParOf" srcId="{30B3A7B8-9E4B-4A48-962A-8DD84D2F4E94}" destId="{CD1D9397-D49F-49EF-A64C-38041485BEFE}" srcOrd="3" destOrd="0" presId="urn:microsoft.com/office/officeart/2005/8/layout/balance1"/>
    <dgm:cxn modelId="{88C8172F-D090-4C08-BDA8-82BA710D4FE1}" type="presParOf" srcId="{30B3A7B8-9E4B-4A48-962A-8DD84D2F4E94}" destId="{3C7B6BD9-33D3-4A3F-9623-FAF3AF009A06}" srcOrd="4" destOrd="0" presId="urn:microsoft.com/office/officeart/2005/8/layout/balance1"/>
  </dgm:cxnLst>
  <dgm:bg/>
  <dgm:whole/>
  <dgm:extLst>
    <a:ext uri="http://schemas.microsoft.com/office/drawing/2008/diagram"/>
  </dgm:extLst>
</dgm:dataModel>
</file>

<file path=ppt/diagrams/data21.xml><?xml version="1.0" encoding="utf-8"?>
<dgm:dataModel xmlns:dgm="http://schemas.openxmlformats.org/drawingml/2006/diagram" xmlns:a="http://schemas.openxmlformats.org/drawingml/2006/main">
  <dgm:ptLst>
    <dgm:pt modelId="{08E3A800-9A56-4892-B468-3E24B8DFD7BB}" type="doc">
      <dgm:prSet loTypeId="urn:microsoft.com/office/officeart/2005/8/layout/vList4" loCatId="list" qsTypeId="urn:microsoft.com/office/officeart/2005/8/quickstyle/simple1" qsCatId="simple" csTypeId="urn:microsoft.com/office/officeart/2005/8/colors/colorful5" csCatId="colorful" phldr="1"/>
      <dgm:spPr/>
      <dgm:t>
        <a:bodyPr/>
        <a:lstStyle/>
        <a:p>
          <a:pPr rtl="1"/>
          <a:endParaRPr lang="ar-SA"/>
        </a:p>
      </dgm:t>
    </dgm:pt>
    <dgm:pt modelId="{124D1F1E-645E-40A1-B35A-7311FCCDB1E1}">
      <dgm:prSet phldrT="[نص]"/>
      <dgm:spPr/>
      <dgm:t>
        <a:bodyPr/>
        <a:lstStyle/>
        <a:p>
          <a:pPr rtl="1"/>
          <a:r>
            <a:rPr lang="ar-SA" dirty="0" smtClean="0"/>
            <a:t>تحديد </a:t>
          </a:r>
          <a:r>
            <a:rPr lang="ar-SA" dirty="0" err="1" smtClean="0"/>
            <a:t>الهف</a:t>
          </a:r>
          <a:r>
            <a:rPr lang="ar-SA" dirty="0" smtClean="0"/>
            <a:t> الرئيسي </a:t>
          </a:r>
          <a:r>
            <a:rPr lang="ar-SA" dirty="0" err="1" smtClean="0"/>
            <a:t>والاهداف</a:t>
          </a:r>
          <a:r>
            <a:rPr lang="ar-SA" dirty="0" smtClean="0"/>
            <a:t> الثانوية لمواجهة الازمة تحديدا دقيقا وواضحا يؤثر تأثير فعال في بنيتها </a:t>
          </a:r>
          <a:endParaRPr lang="ar-SA" dirty="0"/>
        </a:p>
      </dgm:t>
    </dgm:pt>
    <dgm:pt modelId="{6713E7BC-8D6F-4AB4-9320-42EE3623F35F}" type="parTrans" cxnId="{16DA39C9-0AA7-4DAF-AA05-7569DD9CDEF9}">
      <dgm:prSet/>
      <dgm:spPr/>
      <dgm:t>
        <a:bodyPr/>
        <a:lstStyle/>
        <a:p>
          <a:pPr rtl="1"/>
          <a:endParaRPr lang="ar-SA"/>
        </a:p>
      </dgm:t>
    </dgm:pt>
    <dgm:pt modelId="{49D1FC63-F61A-4143-B5F9-98D72BC8AF4D}" type="sibTrans" cxnId="{16DA39C9-0AA7-4DAF-AA05-7569DD9CDEF9}">
      <dgm:prSet/>
      <dgm:spPr/>
      <dgm:t>
        <a:bodyPr/>
        <a:lstStyle/>
        <a:p>
          <a:pPr rtl="1"/>
          <a:endParaRPr lang="ar-SA"/>
        </a:p>
      </dgm:t>
    </dgm:pt>
    <dgm:pt modelId="{16F73620-2482-41C1-AF33-9B531AF97CA2}">
      <dgm:prSet phldrT="[نص]"/>
      <dgm:spPr/>
      <dgm:t>
        <a:bodyPr/>
        <a:lstStyle/>
        <a:p>
          <a:pPr rtl="1"/>
          <a:r>
            <a:rPr lang="ar-SA" dirty="0" smtClean="0"/>
            <a:t>الحركة السريعة والمبادرة لمواجهة الازمة وهي الخطوة الأولى لتحقيق الاهداف</a:t>
          </a:r>
          <a:endParaRPr lang="ar-SA" dirty="0"/>
        </a:p>
      </dgm:t>
    </dgm:pt>
    <dgm:pt modelId="{1F953623-8A3E-4F9F-A67E-2E5165C02DBA}" type="parTrans" cxnId="{C2DE5DB7-3314-4F10-B0B6-8B42FF296E3E}">
      <dgm:prSet/>
      <dgm:spPr/>
      <dgm:t>
        <a:bodyPr/>
        <a:lstStyle/>
        <a:p>
          <a:pPr rtl="1"/>
          <a:endParaRPr lang="ar-SA"/>
        </a:p>
      </dgm:t>
    </dgm:pt>
    <dgm:pt modelId="{1BD22B38-CB5F-4E5E-96EC-6DF53BB01F8A}" type="sibTrans" cxnId="{C2DE5DB7-3314-4F10-B0B6-8B42FF296E3E}">
      <dgm:prSet/>
      <dgm:spPr/>
      <dgm:t>
        <a:bodyPr/>
        <a:lstStyle/>
        <a:p>
          <a:pPr rtl="1"/>
          <a:endParaRPr lang="ar-SA"/>
        </a:p>
      </dgm:t>
    </dgm:pt>
    <dgm:pt modelId="{6D845D24-B3A6-4880-ADA5-6D1A7B374CE6}">
      <dgm:prSet phldrT="[نص]"/>
      <dgm:spPr/>
      <dgm:t>
        <a:bodyPr/>
        <a:lstStyle/>
        <a:p>
          <a:pPr rtl="1"/>
          <a:r>
            <a:rPr lang="ar-SA" dirty="0" smtClean="0"/>
            <a:t>توفير الحماية </a:t>
          </a:r>
          <a:r>
            <a:rPr lang="ar-SA" dirty="0" err="1" smtClean="0"/>
            <a:t>والامن</a:t>
          </a:r>
          <a:r>
            <a:rPr lang="ar-SA" dirty="0" smtClean="0"/>
            <a:t> </a:t>
          </a:r>
          <a:r>
            <a:rPr lang="ar-SA" dirty="0" err="1" smtClean="0"/>
            <a:t>للاشخاص</a:t>
          </a:r>
          <a:r>
            <a:rPr lang="ar-SA" dirty="0" smtClean="0"/>
            <a:t> والممتلكات والمعلومات قبل حدوث الازمة وعند حدوثها بمواجهتها بقوى اشد منها </a:t>
          </a:r>
          <a:endParaRPr lang="ar-SA" dirty="0"/>
        </a:p>
      </dgm:t>
    </dgm:pt>
    <dgm:pt modelId="{8E5F84FE-4F74-4CCE-8435-00A6A0642747}" type="parTrans" cxnId="{8B261B68-EB1E-4C06-9266-D3E5C204BE6B}">
      <dgm:prSet/>
      <dgm:spPr/>
      <dgm:t>
        <a:bodyPr/>
        <a:lstStyle/>
        <a:p>
          <a:pPr rtl="1"/>
          <a:endParaRPr lang="ar-SA"/>
        </a:p>
      </dgm:t>
    </dgm:pt>
    <dgm:pt modelId="{C35C0249-70CE-4771-8438-F19E10322538}" type="sibTrans" cxnId="{8B261B68-EB1E-4C06-9266-D3E5C204BE6B}">
      <dgm:prSet/>
      <dgm:spPr/>
      <dgm:t>
        <a:bodyPr/>
        <a:lstStyle/>
        <a:p>
          <a:pPr rtl="1"/>
          <a:endParaRPr lang="ar-SA"/>
        </a:p>
      </dgm:t>
    </dgm:pt>
    <dgm:pt modelId="{C3C87FBF-488B-4853-9346-63C544B835E3}">
      <dgm:prSet/>
      <dgm:spPr/>
      <dgm:t>
        <a:bodyPr/>
        <a:lstStyle/>
        <a:p>
          <a:pPr rtl="1"/>
          <a:r>
            <a:rPr lang="ar-SA" dirty="0" smtClean="0"/>
            <a:t>تنظيم القوى وحشد كافة الإمكانيات المادية والبشرية وتعبئتها معنويا بحيث تمكنها من مواجهة الازمة </a:t>
          </a:r>
          <a:endParaRPr lang="ar-SA" dirty="0"/>
        </a:p>
      </dgm:t>
    </dgm:pt>
    <dgm:pt modelId="{D87560B3-0A30-4E6B-8543-A67167D73686}" type="parTrans" cxnId="{AB937958-6DF9-4E1D-A625-B48F0BCB8937}">
      <dgm:prSet/>
      <dgm:spPr/>
      <dgm:t>
        <a:bodyPr/>
        <a:lstStyle/>
        <a:p>
          <a:pPr rtl="1"/>
          <a:endParaRPr lang="ar-SA"/>
        </a:p>
      </dgm:t>
    </dgm:pt>
    <dgm:pt modelId="{4D42006E-E1A9-47CF-A786-2F80ADDCDF88}" type="sibTrans" cxnId="{AB937958-6DF9-4E1D-A625-B48F0BCB8937}">
      <dgm:prSet/>
      <dgm:spPr/>
      <dgm:t>
        <a:bodyPr/>
        <a:lstStyle/>
        <a:p>
          <a:pPr rtl="1"/>
          <a:endParaRPr lang="ar-SA"/>
        </a:p>
      </dgm:t>
    </dgm:pt>
    <dgm:pt modelId="{99E68417-970C-4462-A52D-8676CF5A03A2}">
      <dgm:prSet/>
      <dgm:spPr/>
      <dgm:t>
        <a:bodyPr/>
        <a:lstStyle/>
        <a:p>
          <a:pPr rtl="1"/>
          <a:r>
            <a:rPr lang="ar-SA" dirty="0" smtClean="0"/>
            <a:t>المباغتة وهي الاحتفاظ بسرية الاستعدادات </a:t>
          </a:r>
          <a:r>
            <a:rPr lang="ar-SA" dirty="0" err="1" smtClean="0"/>
            <a:t>والاجراءات</a:t>
          </a:r>
          <a:r>
            <a:rPr lang="ar-SA" dirty="0" smtClean="0"/>
            <a:t> اللازمة لقوة التعامل مع الازمة </a:t>
          </a:r>
          <a:endParaRPr lang="ar-SA" dirty="0"/>
        </a:p>
      </dgm:t>
    </dgm:pt>
    <dgm:pt modelId="{E0BD4DE8-2BAB-456F-A820-214CC345CDB1}" type="parTrans" cxnId="{390FE9E6-E2BF-406D-B94D-C698D5AD54DE}">
      <dgm:prSet/>
      <dgm:spPr/>
      <dgm:t>
        <a:bodyPr/>
        <a:lstStyle/>
        <a:p>
          <a:pPr rtl="1"/>
          <a:endParaRPr lang="ar-SA"/>
        </a:p>
      </dgm:t>
    </dgm:pt>
    <dgm:pt modelId="{4ADFB164-C50E-43EA-A8EB-FDCE4B705B97}" type="sibTrans" cxnId="{390FE9E6-E2BF-406D-B94D-C698D5AD54DE}">
      <dgm:prSet/>
      <dgm:spPr/>
      <dgm:t>
        <a:bodyPr/>
        <a:lstStyle/>
        <a:p>
          <a:pPr rtl="1"/>
          <a:endParaRPr lang="ar-SA"/>
        </a:p>
      </dgm:t>
    </dgm:pt>
    <dgm:pt modelId="{7FD49DB4-614C-4FF7-B238-0C50D00B3D1C}">
      <dgm:prSet/>
      <dgm:spPr/>
      <dgm:t>
        <a:bodyPr/>
        <a:lstStyle/>
        <a:p>
          <a:pPr rtl="1"/>
          <a:r>
            <a:rPr lang="ar-SA" dirty="0" smtClean="0"/>
            <a:t>المشاركة والتعاون فقد تعجز القدرات المتاحة عن مواجهة الازمة لذا يجب مشاركة الافراد والجهات </a:t>
          </a:r>
          <a:endParaRPr lang="ar-SA" dirty="0"/>
        </a:p>
      </dgm:t>
    </dgm:pt>
    <dgm:pt modelId="{2F12A3ED-88F8-4F88-913B-F7D1FDDC0C0A}" type="parTrans" cxnId="{CCB61BFD-AAF6-4897-8607-CBEEE3FDAC15}">
      <dgm:prSet/>
      <dgm:spPr/>
      <dgm:t>
        <a:bodyPr/>
        <a:lstStyle/>
        <a:p>
          <a:pPr rtl="1"/>
          <a:endParaRPr lang="ar-SA"/>
        </a:p>
      </dgm:t>
    </dgm:pt>
    <dgm:pt modelId="{0C8D6685-764D-40E0-8E7B-F33C374999E2}" type="sibTrans" cxnId="{CCB61BFD-AAF6-4897-8607-CBEEE3FDAC15}">
      <dgm:prSet/>
      <dgm:spPr/>
      <dgm:t>
        <a:bodyPr/>
        <a:lstStyle/>
        <a:p>
          <a:pPr rtl="1"/>
          <a:endParaRPr lang="ar-SA"/>
        </a:p>
      </dgm:t>
    </dgm:pt>
    <dgm:pt modelId="{431581B1-26D2-47C5-8EDF-1ED91F2A8C85}">
      <dgm:prSet/>
      <dgm:spPr/>
      <dgm:t>
        <a:bodyPr/>
        <a:lstStyle/>
        <a:p>
          <a:pPr rtl="1"/>
          <a:r>
            <a:rPr lang="ar-SA" dirty="0" smtClean="0"/>
            <a:t>السيطرة على الازمة من خلال المعرفة الكاملة بتطوراتها </a:t>
          </a:r>
          <a:r>
            <a:rPr lang="ar-SA" dirty="0" err="1" smtClean="0"/>
            <a:t>والاجراءات</a:t>
          </a:r>
          <a:r>
            <a:rPr lang="ar-SA" dirty="0" smtClean="0"/>
            <a:t> اللازمة لمواجهتها </a:t>
          </a:r>
          <a:endParaRPr lang="ar-SA" dirty="0"/>
        </a:p>
      </dgm:t>
    </dgm:pt>
    <dgm:pt modelId="{4A9F77A1-C8D2-4535-9F3A-0EFD6E089D5D}" type="parTrans" cxnId="{C66F2497-C747-4137-BA1C-D5CA29DB9EF0}">
      <dgm:prSet/>
      <dgm:spPr/>
      <dgm:t>
        <a:bodyPr/>
        <a:lstStyle/>
        <a:p>
          <a:pPr rtl="1"/>
          <a:endParaRPr lang="ar-SA"/>
        </a:p>
      </dgm:t>
    </dgm:pt>
    <dgm:pt modelId="{53E034A5-FD99-459F-B224-FB2CF10DC73A}" type="sibTrans" cxnId="{C66F2497-C747-4137-BA1C-D5CA29DB9EF0}">
      <dgm:prSet/>
      <dgm:spPr/>
      <dgm:t>
        <a:bodyPr/>
        <a:lstStyle/>
        <a:p>
          <a:pPr rtl="1"/>
          <a:endParaRPr lang="ar-SA"/>
        </a:p>
      </dgm:t>
    </dgm:pt>
    <dgm:pt modelId="{EE9239E5-DEA6-4CB8-9656-8C4938418830}" type="pres">
      <dgm:prSet presAssocID="{08E3A800-9A56-4892-B468-3E24B8DFD7BB}" presName="linear" presStyleCnt="0">
        <dgm:presLayoutVars>
          <dgm:dir/>
          <dgm:resizeHandles val="exact"/>
        </dgm:presLayoutVars>
      </dgm:prSet>
      <dgm:spPr/>
      <dgm:t>
        <a:bodyPr/>
        <a:lstStyle/>
        <a:p>
          <a:pPr rtl="1"/>
          <a:endParaRPr lang="ar-SA"/>
        </a:p>
      </dgm:t>
    </dgm:pt>
    <dgm:pt modelId="{C4F70AD2-C504-4B0E-81D8-78E2DB5D5E46}" type="pres">
      <dgm:prSet presAssocID="{124D1F1E-645E-40A1-B35A-7311FCCDB1E1}" presName="comp" presStyleCnt="0"/>
      <dgm:spPr/>
    </dgm:pt>
    <dgm:pt modelId="{803C67E6-7195-4552-8E33-FB2E1E1C04D6}" type="pres">
      <dgm:prSet presAssocID="{124D1F1E-645E-40A1-B35A-7311FCCDB1E1}" presName="box" presStyleLbl="node1" presStyleIdx="0" presStyleCnt="7"/>
      <dgm:spPr/>
      <dgm:t>
        <a:bodyPr/>
        <a:lstStyle/>
        <a:p>
          <a:pPr rtl="1"/>
          <a:endParaRPr lang="ar-SA"/>
        </a:p>
      </dgm:t>
    </dgm:pt>
    <dgm:pt modelId="{A5E31048-F42C-4A59-9BCB-D51807E705BB}" type="pres">
      <dgm:prSet presAssocID="{124D1F1E-645E-40A1-B35A-7311FCCDB1E1}" presName="img" presStyleLbl="fgImgPlace1" presStyleIdx="0" presStyleCnt="7"/>
      <dgm:spPr>
        <a:blipFill rotWithShape="0">
          <a:blip xmlns:r="http://schemas.openxmlformats.org/officeDocument/2006/relationships" r:embed="rId1"/>
          <a:stretch>
            <a:fillRect/>
          </a:stretch>
        </a:blipFill>
      </dgm:spPr>
    </dgm:pt>
    <dgm:pt modelId="{87AAB81B-77D8-4A19-92C4-2E6395D8886B}" type="pres">
      <dgm:prSet presAssocID="{124D1F1E-645E-40A1-B35A-7311FCCDB1E1}" presName="text" presStyleLbl="node1" presStyleIdx="0" presStyleCnt="7">
        <dgm:presLayoutVars>
          <dgm:bulletEnabled val="1"/>
        </dgm:presLayoutVars>
      </dgm:prSet>
      <dgm:spPr/>
      <dgm:t>
        <a:bodyPr/>
        <a:lstStyle/>
        <a:p>
          <a:pPr rtl="1"/>
          <a:endParaRPr lang="ar-SA"/>
        </a:p>
      </dgm:t>
    </dgm:pt>
    <dgm:pt modelId="{BB6044AA-C62B-4B94-A921-9C167289101F}" type="pres">
      <dgm:prSet presAssocID="{49D1FC63-F61A-4143-B5F9-98D72BC8AF4D}" presName="spacer" presStyleCnt="0"/>
      <dgm:spPr/>
    </dgm:pt>
    <dgm:pt modelId="{A6BBE918-3DE3-4AE5-A646-3E8948C3456A}" type="pres">
      <dgm:prSet presAssocID="{16F73620-2482-41C1-AF33-9B531AF97CA2}" presName="comp" presStyleCnt="0"/>
      <dgm:spPr/>
    </dgm:pt>
    <dgm:pt modelId="{8B569863-9292-420F-ABBA-20734A007CF9}" type="pres">
      <dgm:prSet presAssocID="{16F73620-2482-41C1-AF33-9B531AF97CA2}" presName="box" presStyleLbl="node1" presStyleIdx="1" presStyleCnt="7" custLinFactNeighborY="-2034"/>
      <dgm:spPr/>
      <dgm:t>
        <a:bodyPr/>
        <a:lstStyle/>
        <a:p>
          <a:pPr rtl="1"/>
          <a:endParaRPr lang="ar-SA"/>
        </a:p>
      </dgm:t>
    </dgm:pt>
    <dgm:pt modelId="{EAA475C6-B0B4-466F-9409-E7207213B1DD}" type="pres">
      <dgm:prSet presAssocID="{16F73620-2482-41C1-AF33-9B531AF97CA2}" presName="img" presStyleLbl="fgImgPlace1" presStyleIdx="1" presStyleCnt="7"/>
      <dgm:spPr>
        <a:blipFill rotWithShape="0">
          <a:blip xmlns:r="http://schemas.openxmlformats.org/officeDocument/2006/relationships" r:embed="rId1"/>
          <a:stretch>
            <a:fillRect/>
          </a:stretch>
        </a:blipFill>
      </dgm:spPr>
    </dgm:pt>
    <dgm:pt modelId="{3A41D2CB-870C-4BD0-8759-57BD553A77E9}" type="pres">
      <dgm:prSet presAssocID="{16F73620-2482-41C1-AF33-9B531AF97CA2}" presName="text" presStyleLbl="node1" presStyleIdx="1" presStyleCnt="7">
        <dgm:presLayoutVars>
          <dgm:bulletEnabled val="1"/>
        </dgm:presLayoutVars>
      </dgm:prSet>
      <dgm:spPr/>
      <dgm:t>
        <a:bodyPr/>
        <a:lstStyle/>
        <a:p>
          <a:pPr rtl="1"/>
          <a:endParaRPr lang="ar-SA"/>
        </a:p>
      </dgm:t>
    </dgm:pt>
    <dgm:pt modelId="{D4FE946F-3B36-46E4-84FA-E02B72D9D09E}" type="pres">
      <dgm:prSet presAssocID="{1BD22B38-CB5F-4E5E-96EC-6DF53BB01F8A}" presName="spacer" presStyleCnt="0"/>
      <dgm:spPr/>
    </dgm:pt>
    <dgm:pt modelId="{67252EB1-6489-4297-A456-1C30EFB86C38}" type="pres">
      <dgm:prSet presAssocID="{C3C87FBF-488B-4853-9346-63C544B835E3}" presName="comp" presStyleCnt="0"/>
      <dgm:spPr/>
    </dgm:pt>
    <dgm:pt modelId="{E20FF86B-9F15-428F-894D-46684822F21F}" type="pres">
      <dgm:prSet presAssocID="{C3C87FBF-488B-4853-9346-63C544B835E3}" presName="box" presStyleLbl="node1" presStyleIdx="2" presStyleCnt="7"/>
      <dgm:spPr/>
      <dgm:t>
        <a:bodyPr/>
        <a:lstStyle/>
        <a:p>
          <a:pPr rtl="1"/>
          <a:endParaRPr lang="ar-SA"/>
        </a:p>
      </dgm:t>
    </dgm:pt>
    <dgm:pt modelId="{27D6DCB4-20C3-43D3-A406-6C097BC9F6CE}" type="pres">
      <dgm:prSet presAssocID="{C3C87FBF-488B-4853-9346-63C544B835E3}" presName="img" presStyleLbl="fgImgPlace1" presStyleIdx="2" presStyleCnt="7"/>
      <dgm:spPr>
        <a:blipFill rotWithShape="0">
          <a:blip xmlns:r="http://schemas.openxmlformats.org/officeDocument/2006/relationships" r:embed="rId2"/>
          <a:stretch>
            <a:fillRect/>
          </a:stretch>
        </a:blipFill>
      </dgm:spPr>
    </dgm:pt>
    <dgm:pt modelId="{500DD5C3-2D37-41BC-A4C6-8AA14E4CD320}" type="pres">
      <dgm:prSet presAssocID="{C3C87FBF-488B-4853-9346-63C544B835E3}" presName="text" presStyleLbl="node1" presStyleIdx="2" presStyleCnt="7">
        <dgm:presLayoutVars>
          <dgm:bulletEnabled val="1"/>
        </dgm:presLayoutVars>
      </dgm:prSet>
      <dgm:spPr/>
      <dgm:t>
        <a:bodyPr/>
        <a:lstStyle/>
        <a:p>
          <a:pPr rtl="1"/>
          <a:endParaRPr lang="ar-SA"/>
        </a:p>
      </dgm:t>
    </dgm:pt>
    <dgm:pt modelId="{E30ACDD7-C3DA-4663-9505-A6FB8473C920}" type="pres">
      <dgm:prSet presAssocID="{4D42006E-E1A9-47CF-A786-2F80ADDCDF88}" presName="spacer" presStyleCnt="0"/>
      <dgm:spPr/>
    </dgm:pt>
    <dgm:pt modelId="{D2CA2321-C8C4-435D-A82B-D59D19B6ABE6}" type="pres">
      <dgm:prSet presAssocID="{99E68417-970C-4462-A52D-8676CF5A03A2}" presName="comp" presStyleCnt="0"/>
      <dgm:spPr/>
    </dgm:pt>
    <dgm:pt modelId="{C00643EC-38F7-47F1-9374-3CB5304B07F9}" type="pres">
      <dgm:prSet presAssocID="{99E68417-970C-4462-A52D-8676CF5A03A2}" presName="box" presStyleLbl="node1" presStyleIdx="3" presStyleCnt="7"/>
      <dgm:spPr/>
      <dgm:t>
        <a:bodyPr/>
        <a:lstStyle/>
        <a:p>
          <a:pPr rtl="1"/>
          <a:endParaRPr lang="ar-SA"/>
        </a:p>
      </dgm:t>
    </dgm:pt>
    <dgm:pt modelId="{8BE3EE1B-1324-4E29-A5EF-9073BCE11A94}" type="pres">
      <dgm:prSet presAssocID="{99E68417-970C-4462-A52D-8676CF5A03A2}" presName="img" presStyleLbl="fgImgPlace1" presStyleIdx="3" presStyleCnt="7"/>
      <dgm:spPr>
        <a:blipFill rotWithShape="0">
          <a:blip xmlns:r="http://schemas.openxmlformats.org/officeDocument/2006/relationships" r:embed="rId1"/>
          <a:stretch>
            <a:fillRect/>
          </a:stretch>
        </a:blipFill>
      </dgm:spPr>
    </dgm:pt>
    <dgm:pt modelId="{9F857933-E362-49BD-A0D4-FD6EA6B2B7BE}" type="pres">
      <dgm:prSet presAssocID="{99E68417-970C-4462-A52D-8676CF5A03A2}" presName="text" presStyleLbl="node1" presStyleIdx="3" presStyleCnt="7">
        <dgm:presLayoutVars>
          <dgm:bulletEnabled val="1"/>
        </dgm:presLayoutVars>
      </dgm:prSet>
      <dgm:spPr/>
      <dgm:t>
        <a:bodyPr/>
        <a:lstStyle/>
        <a:p>
          <a:pPr rtl="1"/>
          <a:endParaRPr lang="ar-SA"/>
        </a:p>
      </dgm:t>
    </dgm:pt>
    <dgm:pt modelId="{BB6359FA-0BB9-4905-96C3-A3799403B30C}" type="pres">
      <dgm:prSet presAssocID="{4ADFB164-C50E-43EA-A8EB-FDCE4B705B97}" presName="spacer" presStyleCnt="0"/>
      <dgm:spPr/>
    </dgm:pt>
    <dgm:pt modelId="{07737B80-6673-4BD2-8686-1BD9B87B74B3}" type="pres">
      <dgm:prSet presAssocID="{7FD49DB4-614C-4FF7-B238-0C50D00B3D1C}" presName="comp" presStyleCnt="0"/>
      <dgm:spPr/>
    </dgm:pt>
    <dgm:pt modelId="{8EA7BAFF-C46B-45EA-A186-FF0DAF93194C}" type="pres">
      <dgm:prSet presAssocID="{7FD49DB4-614C-4FF7-B238-0C50D00B3D1C}" presName="box" presStyleLbl="node1" presStyleIdx="4" presStyleCnt="7"/>
      <dgm:spPr/>
      <dgm:t>
        <a:bodyPr/>
        <a:lstStyle/>
        <a:p>
          <a:pPr rtl="1"/>
          <a:endParaRPr lang="ar-SA"/>
        </a:p>
      </dgm:t>
    </dgm:pt>
    <dgm:pt modelId="{39CCF672-ECA4-49E2-860A-1481C70AB5C7}" type="pres">
      <dgm:prSet presAssocID="{7FD49DB4-614C-4FF7-B238-0C50D00B3D1C}" presName="img" presStyleLbl="fgImgPlace1" presStyleIdx="4" presStyleCnt="7"/>
      <dgm:spPr>
        <a:blipFill rotWithShape="0">
          <a:blip xmlns:r="http://schemas.openxmlformats.org/officeDocument/2006/relationships" r:embed="rId2"/>
          <a:stretch>
            <a:fillRect/>
          </a:stretch>
        </a:blipFill>
      </dgm:spPr>
    </dgm:pt>
    <dgm:pt modelId="{55D8539F-B3C3-44EA-8424-94977809E4E9}" type="pres">
      <dgm:prSet presAssocID="{7FD49DB4-614C-4FF7-B238-0C50D00B3D1C}" presName="text" presStyleLbl="node1" presStyleIdx="4" presStyleCnt="7">
        <dgm:presLayoutVars>
          <dgm:bulletEnabled val="1"/>
        </dgm:presLayoutVars>
      </dgm:prSet>
      <dgm:spPr/>
      <dgm:t>
        <a:bodyPr/>
        <a:lstStyle/>
        <a:p>
          <a:pPr rtl="1"/>
          <a:endParaRPr lang="ar-SA"/>
        </a:p>
      </dgm:t>
    </dgm:pt>
    <dgm:pt modelId="{59FB35BD-E4C1-489A-8CB9-99507E074FA4}" type="pres">
      <dgm:prSet presAssocID="{0C8D6685-764D-40E0-8E7B-F33C374999E2}" presName="spacer" presStyleCnt="0"/>
      <dgm:spPr/>
    </dgm:pt>
    <dgm:pt modelId="{21C4F96C-C50E-49D6-9A10-E6AF236BBD46}" type="pres">
      <dgm:prSet presAssocID="{431581B1-26D2-47C5-8EDF-1ED91F2A8C85}" presName="comp" presStyleCnt="0"/>
      <dgm:spPr/>
    </dgm:pt>
    <dgm:pt modelId="{F1777C29-E805-4B19-96AF-A6D59C3D4D73}" type="pres">
      <dgm:prSet presAssocID="{431581B1-26D2-47C5-8EDF-1ED91F2A8C85}" presName="box" presStyleLbl="node1" presStyleIdx="5" presStyleCnt="7"/>
      <dgm:spPr/>
      <dgm:t>
        <a:bodyPr/>
        <a:lstStyle/>
        <a:p>
          <a:pPr rtl="1"/>
          <a:endParaRPr lang="ar-SA"/>
        </a:p>
      </dgm:t>
    </dgm:pt>
    <dgm:pt modelId="{AE43EB9A-B54C-4C92-A214-B7A96F696157}" type="pres">
      <dgm:prSet presAssocID="{431581B1-26D2-47C5-8EDF-1ED91F2A8C85}" presName="img" presStyleLbl="fgImgPlace1" presStyleIdx="5" presStyleCnt="7"/>
      <dgm:spPr>
        <a:blipFill rotWithShape="0">
          <a:blip xmlns:r="http://schemas.openxmlformats.org/officeDocument/2006/relationships" r:embed="rId2"/>
          <a:stretch>
            <a:fillRect/>
          </a:stretch>
        </a:blipFill>
      </dgm:spPr>
    </dgm:pt>
    <dgm:pt modelId="{70E942E4-0CD5-4DC2-A7BB-C35A54EABD91}" type="pres">
      <dgm:prSet presAssocID="{431581B1-26D2-47C5-8EDF-1ED91F2A8C85}" presName="text" presStyleLbl="node1" presStyleIdx="5" presStyleCnt="7">
        <dgm:presLayoutVars>
          <dgm:bulletEnabled val="1"/>
        </dgm:presLayoutVars>
      </dgm:prSet>
      <dgm:spPr/>
      <dgm:t>
        <a:bodyPr/>
        <a:lstStyle/>
        <a:p>
          <a:pPr rtl="1"/>
          <a:endParaRPr lang="ar-SA"/>
        </a:p>
      </dgm:t>
    </dgm:pt>
    <dgm:pt modelId="{CB603D16-98ED-4264-B484-71D499171CFA}" type="pres">
      <dgm:prSet presAssocID="{53E034A5-FD99-459F-B224-FB2CF10DC73A}" presName="spacer" presStyleCnt="0"/>
      <dgm:spPr/>
    </dgm:pt>
    <dgm:pt modelId="{06D7FB2F-E93E-436F-A412-984341A7F76A}" type="pres">
      <dgm:prSet presAssocID="{6D845D24-B3A6-4880-ADA5-6D1A7B374CE6}" presName="comp" presStyleCnt="0"/>
      <dgm:spPr/>
    </dgm:pt>
    <dgm:pt modelId="{9D7F6331-DDF6-4466-9F86-F953783563D8}" type="pres">
      <dgm:prSet presAssocID="{6D845D24-B3A6-4880-ADA5-6D1A7B374CE6}" presName="box" presStyleLbl="node1" presStyleIdx="6" presStyleCnt="7"/>
      <dgm:spPr/>
      <dgm:t>
        <a:bodyPr/>
        <a:lstStyle/>
        <a:p>
          <a:pPr rtl="1"/>
          <a:endParaRPr lang="ar-SA"/>
        </a:p>
      </dgm:t>
    </dgm:pt>
    <dgm:pt modelId="{046A161F-864B-4A30-A9AD-3C5294C960D9}" type="pres">
      <dgm:prSet presAssocID="{6D845D24-B3A6-4880-ADA5-6D1A7B374CE6}" presName="img" presStyleLbl="fgImgPlace1" presStyleIdx="6" presStyleCnt="7"/>
      <dgm:spPr>
        <a:blipFill rotWithShape="0">
          <a:blip xmlns:r="http://schemas.openxmlformats.org/officeDocument/2006/relationships" r:embed="rId1"/>
          <a:stretch>
            <a:fillRect/>
          </a:stretch>
        </a:blipFill>
      </dgm:spPr>
      <dgm:t>
        <a:bodyPr/>
        <a:lstStyle/>
        <a:p>
          <a:pPr rtl="1"/>
          <a:endParaRPr lang="ar-SA"/>
        </a:p>
      </dgm:t>
    </dgm:pt>
    <dgm:pt modelId="{88BFC47B-01AA-45AA-87C7-25BFFDDB4B1F}" type="pres">
      <dgm:prSet presAssocID="{6D845D24-B3A6-4880-ADA5-6D1A7B374CE6}" presName="text" presStyleLbl="node1" presStyleIdx="6" presStyleCnt="7">
        <dgm:presLayoutVars>
          <dgm:bulletEnabled val="1"/>
        </dgm:presLayoutVars>
      </dgm:prSet>
      <dgm:spPr/>
      <dgm:t>
        <a:bodyPr/>
        <a:lstStyle/>
        <a:p>
          <a:pPr rtl="1"/>
          <a:endParaRPr lang="ar-SA"/>
        </a:p>
      </dgm:t>
    </dgm:pt>
  </dgm:ptLst>
  <dgm:cxnLst>
    <dgm:cxn modelId="{8B261B68-EB1E-4C06-9266-D3E5C204BE6B}" srcId="{08E3A800-9A56-4892-B468-3E24B8DFD7BB}" destId="{6D845D24-B3A6-4880-ADA5-6D1A7B374CE6}" srcOrd="6" destOrd="0" parTransId="{8E5F84FE-4F74-4CCE-8435-00A6A0642747}" sibTransId="{C35C0249-70CE-4771-8438-F19E10322538}"/>
    <dgm:cxn modelId="{C78FA2D2-A56F-479C-B8D4-0C6FA754CC9E}" type="presOf" srcId="{16F73620-2482-41C1-AF33-9B531AF97CA2}" destId="{3A41D2CB-870C-4BD0-8759-57BD553A77E9}" srcOrd="1" destOrd="0" presId="urn:microsoft.com/office/officeart/2005/8/layout/vList4"/>
    <dgm:cxn modelId="{B815DEFB-41C5-42DD-8481-652A7C2E4EE3}" type="presOf" srcId="{431581B1-26D2-47C5-8EDF-1ED91F2A8C85}" destId="{70E942E4-0CD5-4DC2-A7BB-C35A54EABD91}" srcOrd="1" destOrd="0" presId="urn:microsoft.com/office/officeart/2005/8/layout/vList4"/>
    <dgm:cxn modelId="{CBECC3CF-4936-44B7-B7B0-EBD253CB1A72}" type="presOf" srcId="{124D1F1E-645E-40A1-B35A-7311FCCDB1E1}" destId="{87AAB81B-77D8-4A19-92C4-2E6395D8886B}" srcOrd="1" destOrd="0" presId="urn:microsoft.com/office/officeart/2005/8/layout/vList4"/>
    <dgm:cxn modelId="{D95CABD6-27B0-487C-9A7B-F1811161D1E0}" type="presOf" srcId="{7FD49DB4-614C-4FF7-B238-0C50D00B3D1C}" destId="{55D8539F-B3C3-44EA-8424-94977809E4E9}" srcOrd="1" destOrd="0" presId="urn:microsoft.com/office/officeart/2005/8/layout/vList4"/>
    <dgm:cxn modelId="{CCB61BFD-AAF6-4897-8607-CBEEE3FDAC15}" srcId="{08E3A800-9A56-4892-B468-3E24B8DFD7BB}" destId="{7FD49DB4-614C-4FF7-B238-0C50D00B3D1C}" srcOrd="4" destOrd="0" parTransId="{2F12A3ED-88F8-4F88-913B-F7D1FDDC0C0A}" sibTransId="{0C8D6685-764D-40E0-8E7B-F33C374999E2}"/>
    <dgm:cxn modelId="{390FE9E6-E2BF-406D-B94D-C698D5AD54DE}" srcId="{08E3A800-9A56-4892-B468-3E24B8DFD7BB}" destId="{99E68417-970C-4462-A52D-8676CF5A03A2}" srcOrd="3" destOrd="0" parTransId="{E0BD4DE8-2BAB-456F-A820-214CC345CDB1}" sibTransId="{4ADFB164-C50E-43EA-A8EB-FDCE4B705B97}"/>
    <dgm:cxn modelId="{A61B0B7F-3A02-4E29-B9A3-51AC791B07B9}" type="presOf" srcId="{6D845D24-B3A6-4880-ADA5-6D1A7B374CE6}" destId="{88BFC47B-01AA-45AA-87C7-25BFFDDB4B1F}" srcOrd="1" destOrd="0" presId="urn:microsoft.com/office/officeart/2005/8/layout/vList4"/>
    <dgm:cxn modelId="{36061FBC-F49E-42CC-964E-AF6BA1B4759C}" type="presOf" srcId="{C3C87FBF-488B-4853-9346-63C544B835E3}" destId="{E20FF86B-9F15-428F-894D-46684822F21F}" srcOrd="0" destOrd="0" presId="urn:microsoft.com/office/officeart/2005/8/layout/vList4"/>
    <dgm:cxn modelId="{BB0FACCD-297C-43D7-A1E2-198702E80C57}" type="presOf" srcId="{431581B1-26D2-47C5-8EDF-1ED91F2A8C85}" destId="{F1777C29-E805-4B19-96AF-A6D59C3D4D73}" srcOrd="0" destOrd="0" presId="urn:microsoft.com/office/officeart/2005/8/layout/vList4"/>
    <dgm:cxn modelId="{178A7735-D9A8-4DC7-A318-9CCEB3DD6AF6}" type="presOf" srcId="{7FD49DB4-614C-4FF7-B238-0C50D00B3D1C}" destId="{8EA7BAFF-C46B-45EA-A186-FF0DAF93194C}" srcOrd="0" destOrd="0" presId="urn:microsoft.com/office/officeart/2005/8/layout/vList4"/>
    <dgm:cxn modelId="{AB937958-6DF9-4E1D-A625-B48F0BCB8937}" srcId="{08E3A800-9A56-4892-B468-3E24B8DFD7BB}" destId="{C3C87FBF-488B-4853-9346-63C544B835E3}" srcOrd="2" destOrd="0" parTransId="{D87560B3-0A30-4E6B-8543-A67167D73686}" sibTransId="{4D42006E-E1A9-47CF-A786-2F80ADDCDF88}"/>
    <dgm:cxn modelId="{48A1BF61-73FA-456D-AECC-D72447A1D8DD}" type="presOf" srcId="{99E68417-970C-4462-A52D-8676CF5A03A2}" destId="{9F857933-E362-49BD-A0D4-FD6EA6B2B7BE}" srcOrd="1" destOrd="0" presId="urn:microsoft.com/office/officeart/2005/8/layout/vList4"/>
    <dgm:cxn modelId="{ECF75726-9438-4FF7-AA0E-A74D4E84E162}" type="presOf" srcId="{08E3A800-9A56-4892-B468-3E24B8DFD7BB}" destId="{EE9239E5-DEA6-4CB8-9656-8C4938418830}" srcOrd="0" destOrd="0" presId="urn:microsoft.com/office/officeart/2005/8/layout/vList4"/>
    <dgm:cxn modelId="{16DA39C9-0AA7-4DAF-AA05-7569DD9CDEF9}" srcId="{08E3A800-9A56-4892-B468-3E24B8DFD7BB}" destId="{124D1F1E-645E-40A1-B35A-7311FCCDB1E1}" srcOrd="0" destOrd="0" parTransId="{6713E7BC-8D6F-4AB4-9320-42EE3623F35F}" sibTransId="{49D1FC63-F61A-4143-B5F9-98D72BC8AF4D}"/>
    <dgm:cxn modelId="{C66F2497-C747-4137-BA1C-D5CA29DB9EF0}" srcId="{08E3A800-9A56-4892-B468-3E24B8DFD7BB}" destId="{431581B1-26D2-47C5-8EDF-1ED91F2A8C85}" srcOrd="5" destOrd="0" parTransId="{4A9F77A1-C8D2-4535-9F3A-0EFD6E089D5D}" sibTransId="{53E034A5-FD99-459F-B224-FB2CF10DC73A}"/>
    <dgm:cxn modelId="{C2DE5DB7-3314-4F10-B0B6-8B42FF296E3E}" srcId="{08E3A800-9A56-4892-B468-3E24B8DFD7BB}" destId="{16F73620-2482-41C1-AF33-9B531AF97CA2}" srcOrd="1" destOrd="0" parTransId="{1F953623-8A3E-4F9F-A67E-2E5165C02DBA}" sibTransId="{1BD22B38-CB5F-4E5E-96EC-6DF53BB01F8A}"/>
    <dgm:cxn modelId="{2DB72099-DA62-4E4F-A7CC-C5C8B618714E}" type="presOf" srcId="{6D845D24-B3A6-4880-ADA5-6D1A7B374CE6}" destId="{9D7F6331-DDF6-4466-9F86-F953783563D8}" srcOrd="0" destOrd="0" presId="urn:microsoft.com/office/officeart/2005/8/layout/vList4"/>
    <dgm:cxn modelId="{EB068DAF-EE9F-4D17-99CA-74A6900449B2}" type="presOf" srcId="{124D1F1E-645E-40A1-B35A-7311FCCDB1E1}" destId="{803C67E6-7195-4552-8E33-FB2E1E1C04D6}" srcOrd="0" destOrd="0" presId="urn:microsoft.com/office/officeart/2005/8/layout/vList4"/>
    <dgm:cxn modelId="{50B31A3E-E253-4703-8135-20F030EEE899}" type="presOf" srcId="{C3C87FBF-488B-4853-9346-63C544B835E3}" destId="{500DD5C3-2D37-41BC-A4C6-8AA14E4CD320}" srcOrd="1" destOrd="0" presId="urn:microsoft.com/office/officeart/2005/8/layout/vList4"/>
    <dgm:cxn modelId="{995AD993-1C2C-4EA7-82FA-5ADEE03F3569}" type="presOf" srcId="{16F73620-2482-41C1-AF33-9B531AF97CA2}" destId="{8B569863-9292-420F-ABBA-20734A007CF9}" srcOrd="0" destOrd="0" presId="urn:microsoft.com/office/officeart/2005/8/layout/vList4"/>
    <dgm:cxn modelId="{85262DF8-B8FB-46E8-A387-C0FDAC7A769F}" type="presOf" srcId="{99E68417-970C-4462-A52D-8676CF5A03A2}" destId="{C00643EC-38F7-47F1-9374-3CB5304B07F9}" srcOrd="0" destOrd="0" presId="urn:microsoft.com/office/officeart/2005/8/layout/vList4"/>
    <dgm:cxn modelId="{E68462C9-7E31-41E4-92CB-4EE4BD6E416D}" type="presParOf" srcId="{EE9239E5-DEA6-4CB8-9656-8C4938418830}" destId="{C4F70AD2-C504-4B0E-81D8-78E2DB5D5E46}" srcOrd="0" destOrd="0" presId="urn:microsoft.com/office/officeart/2005/8/layout/vList4"/>
    <dgm:cxn modelId="{3EE427EF-E336-46D2-93CE-31D038D04EE9}" type="presParOf" srcId="{C4F70AD2-C504-4B0E-81D8-78E2DB5D5E46}" destId="{803C67E6-7195-4552-8E33-FB2E1E1C04D6}" srcOrd="0" destOrd="0" presId="urn:microsoft.com/office/officeart/2005/8/layout/vList4"/>
    <dgm:cxn modelId="{306FE92D-C7C1-4EDE-A7CF-00730CF9AC1F}" type="presParOf" srcId="{C4F70AD2-C504-4B0E-81D8-78E2DB5D5E46}" destId="{A5E31048-F42C-4A59-9BCB-D51807E705BB}" srcOrd="1" destOrd="0" presId="urn:microsoft.com/office/officeart/2005/8/layout/vList4"/>
    <dgm:cxn modelId="{E013BA1F-E1AF-4862-B0CD-80BEFBF6480B}" type="presParOf" srcId="{C4F70AD2-C504-4B0E-81D8-78E2DB5D5E46}" destId="{87AAB81B-77D8-4A19-92C4-2E6395D8886B}" srcOrd="2" destOrd="0" presId="urn:microsoft.com/office/officeart/2005/8/layout/vList4"/>
    <dgm:cxn modelId="{885E58CF-99F3-4741-93A4-CFB26ECD69B4}" type="presParOf" srcId="{EE9239E5-DEA6-4CB8-9656-8C4938418830}" destId="{BB6044AA-C62B-4B94-A921-9C167289101F}" srcOrd="1" destOrd="0" presId="urn:microsoft.com/office/officeart/2005/8/layout/vList4"/>
    <dgm:cxn modelId="{CECF1898-B5A1-4EFC-8492-286A092B7F3C}" type="presParOf" srcId="{EE9239E5-DEA6-4CB8-9656-8C4938418830}" destId="{A6BBE918-3DE3-4AE5-A646-3E8948C3456A}" srcOrd="2" destOrd="0" presId="urn:microsoft.com/office/officeart/2005/8/layout/vList4"/>
    <dgm:cxn modelId="{093AECA5-556F-4F09-999E-2CC9D0B7414D}" type="presParOf" srcId="{A6BBE918-3DE3-4AE5-A646-3E8948C3456A}" destId="{8B569863-9292-420F-ABBA-20734A007CF9}" srcOrd="0" destOrd="0" presId="urn:microsoft.com/office/officeart/2005/8/layout/vList4"/>
    <dgm:cxn modelId="{82939EB0-8335-46DB-B8DA-B4559520F8BF}" type="presParOf" srcId="{A6BBE918-3DE3-4AE5-A646-3E8948C3456A}" destId="{EAA475C6-B0B4-466F-9409-E7207213B1DD}" srcOrd="1" destOrd="0" presId="urn:microsoft.com/office/officeart/2005/8/layout/vList4"/>
    <dgm:cxn modelId="{8A7A9D6F-A577-46F0-BCF0-6AAAA160190F}" type="presParOf" srcId="{A6BBE918-3DE3-4AE5-A646-3E8948C3456A}" destId="{3A41D2CB-870C-4BD0-8759-57BD553A77E9}" srcOrd="2" destOrd="0" presId="urn:microsoft.com/office/officeart/2005/8/layout/vList4"/>
    <dgm:cxn modelId="{685D6FB3-9CC6-4BD3-B101-E12214C5D854}" type="presParOf" srcId="{EE9239E5-DEA6-4CB8-9656-8C4938418830}" destId="{D4FE946F-3B36-46E4-84FA-E02B72D9D09E}" srcOrd="3" destOrd="0" presId="urn:microsoft.com/office/officeart/2005/8/layout/vList4"/>
    <dgm:cxn modelId="{53689EDF-2D17-4A31-A2F9-695CA00A79D8}" type="presParOf" srcId="{EE9239E5-DEA6-4CB8-9656-8C4938418830}" destId="{67252EB1-6489-4297-A456-1C30EFB86C38}" srcOrd="4" destOrd="0" presId="urn:microsoft.com/office/officeart/2005/8/layout/vList4"/>
    <dgm:cxn modelId="{5A750C67-C4B9-4897-A166-41F01E084F9D}" type="presParOf" srcId="{67252EB1-6489-4297-A456-1C30EFB86C38}" destId="{E20FF86B-9F15-428F-894D-46684822F21F}" srcOrd="0" destOrd="0" presId="urn:microsoft.com/office/officeart/2005/8/layout/vList4"/>
    <dgm:cxn modelId="{57B6E2B7-2635-4D53-9C43-6928CDEF658B}" type="presParOf" srcId="{67252EB1-6489-4297-A456-1C30EFB86C38}" destId="{27D6DCB4-20C3-43D3-A406-6C097BC9F6CE}" srcOrd="1" destOrd="0" presId="urn:microsoft.com/office/officeart/2005/8/layout/vList4"/>
    <dgm:cxn modelId="{CA849948-9E36-45D3-A8A6-7343891EC5C5}" type="presParOf" srcId="{67252EB1-6489-4297-A456-1C30EFB86C38}" destId="{500DD5C3-2D37-41BC-A4C6-8AA14E4CD320}" srcOrd="2" destOrd="0" presId="urn:microsoft.com/office/officeart/2005/8/layout/vList4"/>
    <dgm:cxn modelId="{C9E1C38E-14DA-4F60-8972-67C34026F93B}" type="presParOf" srcId="{EE9239E5-DEA6-4CB8-9656-8C4938418830}" destId="{E30ACDD7-C3DA-4663-9505-A6FB8473C920}" srcOrd="5" destOrd="0" presId="urn:microsoft.com/office/officeart/2005/8/layout/vList4"/>
    <dgm:cxn modelId="{69AC6A2B-09EB-4612-80E8-0D202721BD2F}" type="presParOf" srcId="{EE9239E5-DEA6-4CB8-9656-8C4938418830}" destId="{D2CA2321-C8C4-435D-A82B-D59D19B6ABE6}" srcOrd="6" destOrd="0" presId="urn:microsoft.com/office/officeart/2005/8/layout/vList4"/>
    <dgm:cxn modelId="{F984A121-B3F6-4F35-A623-C8EB5198C74A}" type="presParOf" srcId="{D2CA2321-C8C4-435D-A82B-D59D19B6ABE6}" destId="{C00643EC-38F7-47F1-9374-3CB5304B07F9}" srcOrd="0" destOrd="0" presId="urn:microsoft.com/office/officeart/2005/8/layout/vList4"/>
    <dgm:cxn modelId="{4CFE9783-7EDA-409B-971A-D8D2A2074165}" type="presParOf" srcId="{D2CA2321-C8C4-435D-A82B-D59D19B6ABE6}" destId="{8BE3EE1B-1324-4E29-A5EF-9073BCE11A94}" srcOrd="1" destOrd="0" presId="urn:microsoft.com/office/officeart/2005/8/layout/vList4"/>
    <dgm:cxn modelId="{B9ACEC7C-92F9-426C-972C-A47B48EC1E7C}" type="presParOf" srcId="{D2CA2321-C8C4-435D-A82B-D59D19B6ABE6}" destId="{9F857933-E362-49BD-A0D4-FD6EA6B2B7BE}" srcOrd="2" destOrd="0" presId="urn:microsoft.com/office/officeart/2005/8/layout/vList4"/>
    <dgm:cxn modelId="{78ADC0E7-69B1-4E52-BD89-E30079D01EEC}" type="presParOf" srcId="{EE9239E5-DEA6-4CB8-9656-8C4938418830}" destId="{BB6359FA-0BB9-4905-96C3-A3799403B30C}" srcOrd="7" destOrd="0" presId="urn:microsoft.com/office/officeart/2005/8/layout/vList4"/>
    <dgm:cxn modelId="{13492F30-C07F-4F47-8646-A05AE88F33D3}" type="presParOf" srcId="{EE9239E5-DEA6-4CB8-9656-8C4938418830}" destId="{07737B80-6673-4BD2-8686-1BD9B87B74B3}" srcOrd="8" destOrd="0" presId="urn:microsoft.com/office/officeart/2005/8/layout/vList4"/>
    <dgm:cxn modelId="{042D2D1F-EA40-4A96-A41F-D16854A11454}" type="presParOf" srcId="{07737B80-6673-4BD2-8686-1BD9B87B74B3}" destId="{8EA7BAFF-C46B-45EA-A186-FF0DAF93194C}" srcOrd="0" destOrd="0" presId="urn:microsoft.com/office/officeart/2005/8/layout/vList4"/>
    <dgm:cxn modelId="{DE11E501-4E23-477B-B05E-5857A5460C97}" type="presParOf" srcId="{07737B80-6673-4BD2-8686-1BD9B87B74B3}" destId="{39CCF672-ECA4-49E2-860A-1481C70AB5C7}" srcOrd="1" destOrd="0" presId="urn:microsoft.com/office/officeart/2005/8/layout/vList4"/>
    <dgm:cxn modelId="{D0BE9C3F-5D39-4D3A-83A1-3794FB01ACFF}" type="presParOf" srcId="{07737B80-6673-4BD2-8686-1BD9B87B74B3}" destId="{55D8539F-B3C3-44EA-8424-94977809E4E9}" srcOrd="2" destOrd="0" presId="urn:microsoft.com/office/officeart/2005/8/layout/vList4"/>
    <dgm:cxn modelId="{8EF1CA8D-3CA3-43C2-A4D1-A1B100D8ED3D}" type="presParOf" srcId="{EE9239E5-DEA6-4CB8-9656-8C4938418830}" destId="{59FB35BD-E4C1-489A-8CB9-99507E074FA4}" srcOrd="9" destOrd="0" presId="urn:microsoft.com/office/officeart/2005/8/layout/vList4"/>
    <dgm:cxn modelId="{1D939D44-3CD2-49BE-9AA9-3C653C26D4B1}" type="presParOf" srcId="{EE9239E5-DEA6-4CB8-9656-8C4938418830}" destId="{21C4F96C-C50E-49D6-9A10-E6AF236BBD46}" srcOrd="10" destOrd="0" presId="urn:microsoft.com/office/officeart/2005/8/layout/vList4"/>
    <dgm:cxn modelId="{D2CBCCFD-9C35-4CFE-88FB-E98A5CCB0C6A}" type="presParOf" srcId="{21C4F96C-C50E-49D6-9A10-E6AF236BBD46}" destId="{F1777C29-E805-4B19-96AF-A6D59C3D4D73}" srcOrd="0" destOrd="0" presId="urn:microsoft.com/office/officeart/2005/8/layout/vList4"/>
    <dgm:cxn modelId="{60AEC04E-3E9B-40C3-9CDE-5E221D4D15DF}" type="presParOf" srcId="{21C4F96C-C50E-49D6-9A10-E6AF236BBD46}" destId="{AE43EB9A-B54C-4C92-A214-B7A96F696157}" srcOrd="1" destOrd="0" presId="urn:microsoft.com/office/officeart/2005/8/layout/vList4"/>
    <dgm:cxn modelId="{CFB45C47-95B5-4C43-9011-44424B51CAC2}" type="presParOf" srcId="{21C4F96C-C50E-49D6-9A10-E6AF236BBD46}" destId="{70E942E4-0CD5-4DC2-A7BB-C35A54EABD91}" srcOrd="2" destOrd="0" presId="urn:microsoft.com/office/officeart/2005/8/layout/vList4"/>
    <dgm:cxn modelId="{E164B832-7519-4A05-BA2B-A4A9FA9F49EB}" type="presParOf" srcId="{EE9239E5-DEA6-4CB8-9656-8C4938418830}" destId="{CB603D16-98ED-4264-B484-71D499171CFA}" srcOrd="11" destOrd="0" presId="urn:microsoft.com/office/officeart/2005/8/layout/vList4"/>
    <dgm:cxn modelId="{AB99981A-9074-48AD-B835-3161DF09A378}" type="presParOf" srcId="{EE9239E5-DEA6-4CB8-9656-8C4938418830}" destId="{06D7FB2F-E93E-436F-A412-984341A7F76A}" srcOrd="12" destOrd="0" presId="urn:microsoft.com/office/officeart/2005/8/layout/vList4"/>
    <dgm:cxn modelId="{664ABB3A-6209-4C80-8079-D68D279A0CA9}" type="presParOf" srcId="{06D7FB2F-E93E-436F-A412-984341A7F76A}" destId="{9D7F6331-DDF6-4466-9F86-F953783563D8}" srcOrd="0" destOrd="0" presId="urn:microsoft.com/office/officeart/2005/8/layout/vList4"/>
    <dgm:cxn modelId="{CA9F1D13-9447-4E6E-8680-FAFE83E2A27A}" type="presParOf" srcId="{06D7FB2F-E93E-436F-A412-984341A7F76A}" destId="{046A161F-864B-4A30-A9AD-3C5294C960D9}" srcOrd="1" destOrd="0" presId="urn:microsoft.com/office/officeart/2005/8/layout/vList4"/>
    <dgm:cxn modelId="{97323B27-3A32-467D-B0F7-81B8D9C6A878}" type="presParOf" srcId="{06D7FB2F-E93E-436F-A412-984341A7F76A}" destId="{88BFC47B-01AA-45AA-87C7-25BFFDDB4B1F}" srcOrd="2" destOrd="0" presId="urn:microsoft.com/office/officeart/2005/8/layout/vList4"/>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912757B3-1ED0-4031-B8AE-69AC5BB701D4}" type="doc">
      <dgm:prSet loTypeId="urn:microsoft.com/office/officeart/2005/8/layout/orgChart1" loCatId="hierarchy" qsTypeId="urn:microsoft.com/office/officeart/2005/8/quickstyle/simple3" qsCatId="simple" csTypeId="urn:microsoft.com/office/officeart/2005/8/colors/accent1_2" csCatId="accent1" phldr="0"/>
      <dgm:spPr/>
      <dgm:t>
        <a:bodyPr/>
        <a:lstStyle/>
        <a:p>
          <a:pPr rtl="1"/>
          <a:endParaRPr lang="ar-SA"/>
        </a:p>
      </dgm:t>
    </dgm:pt>
    <dgm:pt modelId="{6B2EC7B4-78C1-47B6-8006-361BDDBCA58F}">
      <dgm:prSet phldrT="[نص]" phldr="1"/>
      <dgm:spPr/>
      <dgm:t>
        <a:bodyPr/>
        <a:lstStyle/>
        <a:p>
          <a:pPr rtl="1"/>
          <a:endParaRPr lang="ar-SA"/>
        </a:p>
      </dgm:t>
    </dgm:pt>
    <dgm:pt modelId="{57BECA10-B7F6-4035-B8E6-715D8BF4F84D}" type="parTrans" cxnId="{5B641414-11F3-4E25-90FC-A39D13288771}">
      <dgm:prSet/>
      <dgm:spPr/>
      <dgm:t>
        <a:bodyPr/>
        <a:lstStyle/>
        <a:p>
          <a:pPr rtl="1"/>
          <a:endParaRPr lang="ar-SA"/>
        </a:p>
      </dgm:t>
    </dgm:pt>
    <dgm:pt modelId="{7DB16EC3-5521-4FEC-8471-51097F4D398F}" type="sibTrans" cxnId="{5B641414-11F3-4E25-90FC-A39D13288771}">
      <dgm:prSet/>
      <dgm:spPr/>
      <dgm:t>
        <a:bodyPr/>
        <a:lstStyle/>
        <a:p>
          <a:pPr rtl="1"/>
          <a:endParaRPr lang="ar-SA"/>
        </a:p>
      </dgm:t>
    </dgm:pt>
    <dgm:pt modelId="{FF82E250-8641-4EE4-9888-489544393E35}" type="asst">
      <dgm:prSet phldrT="[نص]" phldr="1"/>
      <dgm:spPr/>
      <dgm:t>
        <a:bodyPr/>
        <a:lstStyle/>
        <a:p>
          <a:pPr rtl="1"/>
          <a:endParaRPr lang="ar-SA"/>
        </a:p>
      </dgm:t>
    </dgm:pt>
    <dgm:pt modelId="{502846F1-F006-4E09-A52C-A2D986F4DE3A}" type="parTrans" cxnId="{3371D6EE-9BC9-405A-B995-594DE347F13A}">
      <dgm:prSet/>
      <dgm:spPr/>
      <dgm:t>
        <a:bodyPr/>
        <a:lstStyle/>
        <a:p>
          <a:pPr rtl="1"/>
          <a:endParaRPr lang="ar-SA"/>
        </a:p>
      </dgm:t>
    </dgm:pt>
    <dgm:pt modelId="{19AAB83F-DC3E-4912-935C-58F926E50106}" type="sibTrans" cxnId="{3371D6EE-9BC9-405A-B995-594DE347F13A}">
      <dgm:prSet/>
      <dgm:spPr/>
      <dgm:t>
        <a:bodyPr/>
        <a:lstStyle/>
        <a:p>
          <a:pPr rtl="1"/>
          <a:endParaRPr lang="ar-SA"/>
        </a:p>
      </dgm:t>
    </dgm:pt>
    <dgm:pt modelId="{A5BDA2FD-A0DD-4827-A0EC-26CA555D48E4}">
      <dgm:prSet phldrT="[نص]" phldr="1"/>
      <dgm:spPr/>
      <dgm:t>
        <a:bodyPr/>
        <a:lstStyle/>
        <a:p>
          <a:pPr rtl="1"/>
          <a:endParaRPr lang="ar-SA"/>
        </a:p>
      </dgm:t>
    </dgm:pt>
    <dgm:pt modelId="{778918E5-B379-48C9-AAB4-AC78A3BEABAA}" type="parTrans" cxnId="{6A5AF6AC-34FF-4857-B91A-F32EE4AEC914}">
      <dgm:prSet/>
      <dgm:spPr/>
      <dgm:t>
        <a:bodyPr/>
        <a:lstStyle/>
        <a:p>
          <a:pPr rtl="1"/>
          <a:endParaRPr lang="ar-SA"/>
        </a:p>
      </dgm:t>
    </dgm:pt>
    <dgm:pt modelId="{AE1E1E5A-8024-4B64-AEAF-9CB3DC78248D}" type="sibTrans" cxnId="{6A5AF6AC-34FF-4857-B91A-F32EE4AEC914}">
      <dgm:prSet/>
      <dgm:spPr/>
      <dgm:t>
        <a:bodyPr/>
        <a:lstStyle/>
        <a:p>
          <a:pPr rtl="1"/>
          <a:endParaRPr lang="ar-SA"/>
        </a:p>
      </dgm:t>
    </dgm:pt>
    <dgm:pt modelId="{070806E2-3124-4493-B9BB-2FF7FCA24D29}">
      <dgm:prSet phldrT="[نص]" phldr="1"/>
      <dgm:spPr/>
      <dgm:t>
        <a:bodyPr/>
        <a:lstStyle/>
        <a:p>
          <a:pPr rtl="1"/>
          <a:endParaRPr lang="ar-SA"/>
        </a:p>
      </dgm:t>
    </dgm:pt>
    <dgm:pt modelId="{383B9976-E56F-4C0F-BA58-876846C0D29D}" type="parTrans" cxnId="{A8E9FBF9-6816-4C1E-8771-287BBAA4AC7D}">
      <dgm:prSet/>
      <dgm:spPr/>
      <dgm:t>
        <a:bodyPr/>
        <a:lstStyle/>
        <a:p>
          <a:pPr rtl="1"/>
          <a:endParaRPr lang="ar-SA"/>
        </a:p>
      </dgm:t>
    </dgm:pt>
    <dgm:pt modelId="{B21DC454-F6C9-4E21-95BF-ACBAA40A2EAA}" type="sibTrans" cxnId="{A8E9FBF9-6816-4C1E-8771-287BBAA4AC7D}">
      <dgm:prSet/>
      <dgm:spPr/>
      <dgm:t>
        <a:bodyPr/>
        <a:lstStyle/>
        <a:p>
          <a:pPr rtl="1"/>
          <a:endParaRPr lang="ar-SA"/>
        </a:p>
      </dgm:t>
    </dgm:pt>
    <dgm:pt modelId="{407A7563-1C77-498F-9FFA-2BB5056D325A}">
      <dgm:prSet phldrT="[نص]" phldr="1"/>
      <dgm:spPr/>
      <dgm:t>
        <a:bodyPr/>
        <a:lstStyle/>
        <a:p>
          <a:pPr rtl="1"/>
          <a:endParaRPr lang="ar-SA"/>
        </a:p>
      </dgm:t>
    </dgm:pt>
    <dgm:pt modelId="{15AA143F-C325-435D-807F-C3284986ED11}" type="parTrans" cxnId="{8E00F43E-0C80-44D9-B383-CE438E08297A}">
      <dgm:prSet/>
      <dgm:spPr/>
      <dgm:t>
        <a:bodyPr/>
        <a:lstStyle/>
        <a:p>
          <a:pPr rtl="1"/>
          <a:endParaRPr lang="ar-SA"/>
        </a:p>
      </dgm:t>
    </dgm:pt>
    <dgm:pt modelId="{7B145DD1-133F-462C-9800-211527FFB582}" type="sibTrans" cxnId="{8E00F43E-0C80-44D9-B383-CE438E08297A}">
      <dgm:prSet/>
      <dgm:spPr/>
      <dgm:t>
        <a:bodyPr/>
        <a:lstStyle/>
        <a:p>
          <a:pPr rtl="1"/>
          <a:endParaRPr lang="ar-SA"/>
        </a:p>
      </dgm:t>
    </dgm:pt>
    <dgm:pt modelId="{A2B22EAD-8168-49FC-BD4D-C94A2FFBC478}" type="pres">
      <dgm:prSet presAssocID="{912757B3-1ED0-4031-B8AE-69AC5BB701D4}" presName="hierChild1" presStyleCnt="0">
        <dgm:presLayoutVars>
          <dgm:orgChart val="1"/>
          <dgm:chPref val="1"/>
          <dgm:dir/>
          <dgm:animOne val="branch"/>
          <dgm:animLvl val="lvl"/>
          <dgm:resizeHandles/>
        </dgm:presLayoutVars>
      </dgm:prSet>
      <dgm:spPr/>
      <dgm:t>
        <a:bodyPr/>
        <a:lstStyle/>
        <a:p>
          <a:pPr rtl="1"/>
          <a:endParaRPr lang="ar-SA"/>
        </a:p>
      </dgm:t>
    </dgm:pt>
    <dgm:pt modelId="{C8359A67-E68D-416B-99C9-2AB0104489A0}" type="pres">
      <dgm:prSet presAssocID="{6B2EC7B4-78C1-47B6-8006-361BDDBCA58F}" presName="hierRoot1" presStyleCnt="0">
        <dgm:presLayoutVars>
          <dgm:hierBranch val="init"/>
        </dgm:presLayoutVars>
      </dgm:prSet>
      <dgm:spPr/>
    </dgm:pt>
    <dgm:pt modelId="{08B96480-5150-4002-966A-B03DD74D1123}" type="pres">
      <dgm:prSet presAssocID="{6B2EC7B4-78C1-47B6-8006-361BDDBCA58F}" presName="rootComposite1" presStyleCnt="0"/>
      <dgm:spPr/>
    </dgm:pt>
    <dgm:pt modelId="{0CE10752-C4F4-4B04-A07C-315647F0F0B3}" type="pres">
      <dgm:prSet presAssocID="{6B2EC7B4-78C1-47B6-8006-361BDDBCA58F}" presName="rootText1" presStyleLbl="node0" presStyleIdx="0" presStyleCnt="1">
        <dgm:presLayoutVars>
          <dgm:chPref val="3"/>
        </dgm:presLayoutVars>
      </dgm:prSet>
      <dgm:spPr/>
      <dgm:t>
        <a:bodyPr/>
        <a:lstStyle/>
        <a:p>
          <a:pPr rtl="1"/>
          <a:endParaRPr lang="ar-SA"/>
        </a:p>
      </dgm:t>
    </dgm:pt>
    <dgm:pt modelId="{102A1B55-672A-4A99-9B61-F0CEC8494622}" type="pres">
      <dgm:prSet presAssocID="{6B2EC7B4-78C1-47B6-8006-361BDDBCA58F}" presName="rootConnector1" presStyleLbl="node1" presStyleIdx="0" presStyleCnt="0"/>
      <dgm:spPr/>
      <dgm:t>
        <a:bodyPr/>
        <a:lstStyle/>
        <a:p>
          <a:pPr rtl="1"/>
          <a:endParaRPr lang="ar-SA"/>
        </a:p>
      </dgm:t>
    </dgm:pt>
    <dgm:pt modelId="{09EA79F1-B7DA-48FB-985F-66E03E7EAF1C}" type="pres">
      <dgm:prSet presAssocID="{6B2EC7B4-78C1-47B6-8006-361BDDBCA58F}" presName="hierChild2" presStyleCnt="0"/>
      <dgm:spPr/>
    </dgm:pt>
    <dgm:pt modelId="{FF31150A-64F5-44BC-A237-E3992EC82A2A}" type="pres">
      <dgm:prSet presAssocID="{778918E5-B379-48C9-AAB4-AC78A3BEABAA}" presName="Name37" presStyleLbl="parChTrans1D2" presStyleIdx="0" presStyleCnt="4"/>
      <dgm:spPr/>
      <dgm:t>
        <a:bodyPr/>
        <a:lstStyle/>
        <a:p>
          <a:pPr rtl="1"/>
          <a:endParaRPr lang="ar-SA"/>
        </a:p>
      </dgm:t>
    </dgm:pt>
    <dgm:pt modelId="{CCE4F75D-FD07-49D3-AAB8-283E9666E505}" type="pres">
      <dgm:prSet presAssocID="{A5BDA2FD-A0DD-4827-A0EC-26CA555D48E4}" presName="hierRoot2" presStyleCnt="0">
        <dgm:presLayoutVars>
          <dgm:hierBranch val="init"/>
        </dgm:presLayoutVars>
      </dgm:prSet>
      <dgm:spPr/>
    </dgm:pt>
    <dgm:pt modelId="{AE73BA6A-17C8-4732-85BE-1DFD8D4CA7B3}" type="pres">
      <dgm:prSet presAssocID="{A5BDA2FD-A0DD-4827-A0EC-26CA555D48E4}" presName="rootComposite" presStyleCnt="0"/>
      <dgm:spPr/>
    </dgm:pt>
    <dgm:pt modelId="{40A499D0-878C-4E5B-AB81-51C315BD0EDE}" type="pres">
      <dgm:prSet presAssocID="{A5BDA2FD-A0DD-4827-A0EC-26CA555D48E4}" presName="rootText" presStyleLbl="node2" presStyleIdx="0" presStyleCnt="3">
        <dgm:presLayoutVars>
          <dgm:chPref val="3"/>
        </dgm:presLayoutVars>
      </dgm:prSet>
      <dgm:spPr/>
      <dgm:t>
        <a:bodyPr/>
        <a:lstStyle/>
        <a:p>
          <a:pPr rtl="1"/>
          <a:endParaRPr lang="ar-SA"/>
        </a:p>
      </dgm:t>
    </dgm:pt>
    <dgm:pt modelId="{1E161CA6-63E5-488B-AA81-AA616A9F0B0D}" type="pres">
      <dgm:prSet presAssocID="{A5BDA2FD-A0DD-4827-A0EC-26CA555D48E4}" presName="rootConnector" presStyleLbl="node2" presStyleIdx="0" presStyleCnt="3"/>
      <dgm:spPr/>
      <dgm:t>
        <a:bodyPr/>
        <a:lstStyle/>
        <a:p>
          <a:pPr rtl="1"/>
          <a:endParaRPr lang="ar-SA"/>
        </a:p>
      </dgm:t>
    </dgm:pt>
    <dgm:pt modelId="{15A80F8D-2E86-489A-BA79-1055A3583D66}" type="pres">
      <dgm:prSet presAssocID="{A5BDA2FD-A0DD-4827-A0EC-26CA555D48E4}" presName="hierChild4" presStyleCnt="0"/>
      <dgm:spPr/>
    </dgm:pt>
    <dgm:pt modelId="{A8DA5091-37CC-4882-A096-F0CABDDB4973}" type="pres">
      <dgm:prSet presAssocID="{A5BDA2FD-A0DD-4827-A0EC-26CA555D48E4}" presName="hierChild5" presStyleCnt="0"/>
      <dgm:spPr/>
    </dgm:pt>
    <dgm:pt modelId="{3C0FBDC5-541B-4F86-9857-B2B44FE9C0CC}" type="pres">
      <dgm:prSet presAssocID="{383B9976-E56F-4C0F-BA58-876846C0D29D}" presName="Name37" presStyleLbl="parChTrans1D2" presStyleIdx="1" presStyleCnt="4"/>
      <dgm:spPr/>
      <dgm:t>
        <a:bodyPr/>
        <a:lstStyle/>
        <a:p>
          <a:pPr rtl="1"/>
          <a:endParaRPr lang="ar-SA"/>
        </a:p>
      </dgm:t>
    </dgm:pt>
    <dgm:pt modelId="{61964318-D29E-46C0-A61F-C52AB8EB0701}" type="pres">
      <dgm:prSet presAssocID="{070806E2-3124-4493-B9BB-2FF7FCA24D29}" presName="hierRoot2" presStyleCnt="0">
        <dgm:presLayoutVars>
          <dgm:hierBranch val="init"/>
        </dgm:presLayoutVars>
      </dgm:prSet>
      <dgm:spPr/>
    </dgm:pt>
    <dgm:pt modelId="{2BD6F3F8-39AE-494F-9248-22074671AE5B}" type="pres">
      <dgm:prSet presAssocID="{070806E2-3124-4493-B9BB-2FF7FCA24D29}" presName="rootComposite" presStyleCnt="0"/>
      <dgm:spPr/>
    </dgm:pt>
    <dgm:pt modelId="{B18AAF4E-BE5B-49AA-8B5C-1560F874BF3B}" type="pres">
      <dgm:prSet presAssocID="{070806E2-3124-4493-B9BB-2FF7FCA24D29}" presName="rootText" presStyleLbl="node2" presStyleIdx="1" presStyleCnt="3">
        <dgm:presLayoutVars>
          <dgm:chPref val="3"/>
        </dgm:presLayoutVars>
      </dgm:prSet>
      <dgm:spPr/>
      <dgm:t>
        <a:bodyPr/>
        <a:lstStyle/>
        <a:p>
          <a:pPr rtl="1"/>
          <a:endParaRPr lang="ar-SA"/>
        </a:p>
      </dgm:t>
    </dgm:pt>
    <dgm:pt modelId="{DABBD96E-57A9-40AC-8F7C-185E5A3BF930}" type="pres">
      <dgm:prSet presAssocID="{070806E2-3124-4493-B9BB-2FF7FCA24D29}" presName="rootConnector" presStyleLbl="node2" presStyleIdx="1" presStyleCnt="3"/>
      <dgm:spPr/>
      <dgm:t>
        <a:bodyPr/>
        <a:lstStyle/>
        <a:p>
          <a:pPr rtl="1"/>
          <a:endParaRPr lang="ar-SA"/>
        </a:p>
      </dgm:t>
    </dgm:pt>
    <dgm:pt modelId="{2F3AD4E0-823A-44C0-979E-19FEEDACC5F8}" type="pres">
      <dgm:prSet presAssocID="{070806E2-3124-4493-B9BB-2FF7FCA24D29}" presName="hierChild4" presStyleCnt="0"/>
      <dgm:spPr/>
    </dgm:pt>
    <dgm:pt modelId="{08110E00-FF7A-4652-BCC2-FA0C0A678423}" type="pres">
      <dgm:prSet presAssocID="{070806E2-3124-4493-B9BB-2FF7FCA24D29}" presName="hierChild5" presStyleCnt="0"/>
      <dgm:spPr/>
    </dgm:pt>
    <dgm:pt modelId="{1CF8EB41-71D0-4052-91F0-9182D4FC186B}" type="pres">
      <dgm:prSet presAssocID="{15AA143F-C325-435D-807F-C3284986ED11}" presName="Name37" presStyleLbl="parChTrans1D2" presStyleIdx="2" presStyleCnt="4"/>
      <dgm:spPr/>
      <dgm:t>
        <a:bodyPr/>
        <a:lstStyle/>
        <a:p>
          <a:pPr rtl="1"/>
          <a:endParaRPr lang="ar-SA"/>
        </a:p>
      </dgm:t>
    </dgm:pt>
    <dgm:pt modelId="{F494A848-D222-49D5-A9E5-94DB9EC34C7E}" type="pres">
      <dgm:prSet presAssocID="{407A7563-1C77-498F-9FFA-2BB5056D325A}" presName="hierRoot2" presStyleCnt="0">
        <dgm:presLayoutVars>
          <dgm:hierBranch val="init"/>
        </dgm:presLayoutVars>
      </dgm:prSet>
      <dgm:spPr/>
    </dgm:pt>
    <dgm:pt modelId="{7554436D-0EBB-4ECF-87E0-663E927A02F2}" type="pres">
      <dgm:prSet presAssocID="{407A7563-1C77-498F-9FFA-2BB5056D325A}" presName="rootComposite" presStyleCnt="0"/>
      <dgm:spPr/>
    </dgm:pt>
    <dgm:pt modelId="{B317B5D1-3F44-417B-9ACE-91FC2075B563}" type="pres">
      <dgm:prSet presAssocID="{407A7563-1C77-498F-9FFA-2BB5056D325A}" presName="rootText" presStyleLbl="node2" presStyleIdx="2" presStyleCnt="3">
        <dgm:presLayoutVars>
          <dgm:chPref val="3"/>
        </dgm:presLayoutVars>
      </dgm:prSet>
      <dgm:spPr/>
      <dgm:t>
        <a:bodyPr/>
        <a:lstStyle/>
        <a:p>
          <a:pPr rtl="1"/>
          <a:endParaRPr lang="ar-SA"/>
        </a:p>
      </dgm:t>
    </dgm:pt>
    <dgm:pt modelId="{5A3C4110-FB69-4469-91F7-1208E01B1CC5}" type="pres">
      <dgm:prSet presAssocID="{407A7563-1C77-498F-9FFA-2BB5056D325A}" presName="rootConnector" presStyleLbl="node2" presStyleIdx="2" presStyleCnt="3"/>
      <dgm:spPr/>
      <dgm:t>
        <a:bodyPr/>
        <a:lstStyle/>
        <a:p>
          <a:pPr rtl="1"/>
          <a:endParaRPr lang="ar-SA"/>
        </a:p>
      </dgm:t>
    </dgm:pt>
    <dgm:pt modelId="{24D8B9A5-9A89-48FA-B5E3-1F4EBB48A313}" type="pres">
      <dgm:prSet presAssocID="{407A7563-1C77-498F-9FFA-2BB5056D325A}" presName="hierChild4" presStyleCnt="0"/>
      <dgm:spPr/>
    </dgm:pt>
    <dgm:pt modelId="{E284EB55-569F-4E25-A8FE-3EB9565008AB}" type="pres">
      <dgm:prSet presAssocID="{407A7563-1C77-498F-9FFA-2BB5056D325A}" presName="hierChild5" presStyleCnt="0"/>
      <dgm:spPr/>
    </dgm:pt>
    <dgm:pt modelId="{C54AC324-C065-4BD2-BA23-A162F8A4942B}" type="pres">
      <dgm:prSet presAssocID="{6B2EC7B4-78C1-47B6-8006-361BDDBCA58F}" presName="hierChild3" presStyleCnt="0"/>
      <dgm:spPr/>
    </dgm:pt>
    <dgm:pt modelId="{0A78719D-BF2D-45F1-A54F-CF9DA20DB9F1}" type="pres">
      <dgm:prSet presAssocID="{502846F1-F006-4E09-A52C-A2D986F4DE3A}" presName="Name111" presStyleLbl="parChTrans1D2" presStyleIdx="3" presStyleCnt="4"/>
      <dgm:spPr/>
      <dgm:t>
        <a:bodyPr/>
        <a:lstStyle/>
        <a:p>
          <a:pPr rtl="1"/>
          <a:endParaRPr lang="ar-SA"/>
        </a:p>
      </dgm:t>
    </dgm:pt>
    <dgm:pt modelId="{1C96804A-7703-4677-B742-3738E6C5913D}" type="pres">
      <dgm:prSet presAssocID="{FF82E250-8641-4EE4-9888-489544393E35}" presName="hierRoot3" presStyleCnt="0">
        <dgm:presLayoutVars>
          <dgm:hierBranch val="init"/>
        </dgm:presLayoutVars>
      </dgm:prSet>
      <dgm:spPr/>
    </dgm:pt>
    <dgm:pt modelId="{42442FF8-7925-439E-B7CC-5D9E8BF45461}" type="pres">
      <dgm:prSet presAssocID="{FF82E250-8641-4EE4-9888-489544393E35}" presName="rootComposite3" presStyleCnt="0"/>
      <dgm:spPr/>
    </dgm:pt>
    <dgm:pt modelId="{97CB00D3-407E-42AE-AD8F-1950297C1F9C}" type="pres">
      <dgm:prSet presAssocID="{FF82E250-8641-4EE4-9888-489544393E35}" presName="rootText3" presStyleLbl="asst1" presStyleIdx="0" presStyleCnt="1">
        <dgm:presLayoutVars>
          <dgm:chPref val="3"/>
        </dgm:presLayoutVars>
      </dgm:prSet>
      <dgm:spPr/>
      <dgm:t>
        <a:bodyPr/>
        <a:lstStyle/>
        <a:p>
          <a:pPr rtl="1"/>
          <a:endParaRPr lang="ar-SA"/>
        </a:p>
      </dgm:t>
    </dgm:pt>
    <dgm:pt modelId="{C7279605-A296-4C3C-921F-AB1A8A821B78}" type="pres">
      <dgm:prSet presAssocID="{FF82E250-8641-4EE4-9888-489544393E35}" presName="rootConnector3" presStyleLbl="asst1" presStyleIdx="0" presStyleCnt="1"/>
      <dgm:spPr/>
      <dgm:t>
        <a:bodyPr/>
        <a:lstStyle/>
        <a:p>
          <a:pPr rtl="1"/>
          <a:endParaRPr lang="ar-SA"/>
        </a:p>
      </dgm:t>
    </dgm:pt>
    <dgm:pt modelId="{17859AF6-6A68-4CFA-A5C6-56A9CEB900B0}" type="pres">
      <dgm:prSet presAssocID="{FF82E250-8641-4EE4-9888-489544393E35}" presName="hierChild6" presStyleCnt="0"/>
      <dgm:spPr/>
    </dgm:pt>
    <dgm:pt modelId="{65F185C1-C72D-46F1-A631-E3E99034D784}" type="pres">
      <dgm:prSet presAssocID="{FF82E250-8641-4EE4-9888-489544393E35}" presName="hierChild7" presStyleCnt="0"/>
      <dgm:spPr/>
    </dgm:pt>
  </dgm:ptLst>
  <dgm:cxnLst>
    <dgm:cxn modelId="{6B6ECBE9-B310-4AC2-B0D6-A1A848B7FD58}" type="presOf" srcId="{FF82E250-8641-4EE4-9888-489544393E35}" destId="{97CB00D3-407E-42AE-AD8F-1950297C1F9C}" srcOrd="0" destOrd="0" presId="urn:microsoft.com/office/officeart/2005/8/layout/orgChart1"/>
    <dgm:cxn modelId="{8E00F43E-0C80-44D9-B383-CE438E08297A}" srcId="{6B2EC7B4-78C1-47B6-8006-361BDDBCA58F}" destId="{407A7563-1C77-498F-9FFA-2BB5056D325A}" srcOrd="3" destOrd="0" parTransId="{15AA143F-C325-435D-807F-C3284986ED11}" sibTransId="{7B145DD1-133F-462C-9800-211527FFB582}"/>
    <dgm:cxn modelId="{5B641414-11F3-4E25-90FC-A39D13288771}" srcId="{912757B3-1ED0-4031-B8AE-69AC5BB701D4}" destId="{6B2EC7B4-78C1-47B6-8006-361BDDBCA58F}" srcOrd="0" destOrd="0" parTransId="{57BECA10-B7F6-4035-B8E6-715D8BF4F84D}" sibTransId="{7DB16EC3-5521-4FEC-8471-51097F4D398F}"/>
    <dgm:cxn modelId="{B39CD92B-E88D-4773-A5B1-C026EB0416FB}" type="presOf" srcId="{778918E5-B379-48C9-AAB4-AC78A3BEABAA}" destId="{FF31150A-64F5-44BC-A237-E3992EC82A2A}" srcOrd="0" destOrd="0" presId="urn:microsoft.com/office/officeart/2005/8/layout/orgChart1"/>
    <dgm:cxn modelId="{DC2F541D-7F0F-454E-837D-365EA1FA3D2F}" type="presOf" srcId="{407A7563-1C77-498F-9FFA-2BB5056D325A}" destId="{5A3C4110-FB69-4469-91F7-1208E01B1CC5}" srcOrd="1" destOrd="0" presId="urn:microsoft.com/office/officeart/2005/8/layout/orgChart1"/>
    <dgm:cxn modelId="{7EBEA5C5-B476-4FF0-BFAE-33357ED344BC}" type="presOf" srcId="{912757B3-1ED0-4031-B8AE-69AC5BB701D4}" destId="{A2B22EAD-8168-49FC-BD4D-C94A2FFBC478}" srcOrd="0" destOrd="0" presId="urn:microsoft.com/office/officeart/2005/8/layout/orgChart1"/>
    <dgm:cxn modelId="{3E212E03-498A-4911-A5F3-45B579F48CD7}" type="presOf" srcId="{6B2EC7B4-78C1-47B6-8006-361BDDBCA58F}" destId="{102A1B55-672A-4A99-9B61-F0CEC8494622}" srcOrd="1" destOrd="0" presId="urn:microsoft.com/office/officeart/2005/8/layout/orgChart1"/>
    <dgm:cxn modelId="{858D6719-B092-4FB5-A150-E9313E9E3389}" type="presOf" srcId="{502846F1-F006-4E09-A52C-A2D986F4DE3A}" destId="{0A78719D-BF2D-45F1-A54F-CF9DA20DB9F1}" srcOrd="0" destOrd="0" presId="urn:microsoft.com/office/officeart/2005/8/layout/orgChart1"/>
    <dgm:cxn modelId="{E04386A0-2B6F-4BE5-9D19-E52931A57568}" type="presOf" srcId="{407A7563-1C77-498F-9FFA-2BB5056D325A}" destId="{B317B5D1-3F44-417B-9ACE-91FC2075B563}" srcOrd="0" destOrd="0" presId="urn:microsoft.com/office/officeart/2005/8/layout/orgChart1"/>
    <dgm:cxn modelId="{E4FFD53D-083B-44B6-B14D-151F0440AB0F}" type="presOf" srcId="{070806E2-3124-4493-B9BB-2FF7FCA24D29}" destId="{DABBD96E-57A9-40AC-8F7C-185E5A3BF930}" srcOrd="1" destOrd="0" presId="urn:microsoft.com/office/officeart/2005/8/layout/orgChart1"/>
    <dgm:cxn modelId="{FE4C940D-CFF4-4CCC-AA03-2FE9738E1E85}" type="presOf" srcId="{6B2EC7B4-78C1-47B6-8006-361BDDBCA58F}" destId="{0CE10752-C4F4-4B04-A07C-315647F0F0B3}" srcOrd="0" destOrd="0" presId="urn:microsoft.com/office/officeart/2005/8/layout/orgChart1"/>
    <dgm:cxn modelId="{6A5AF6AC-34FF-4857-B91A-F32EE4AEC914}" srcId="{6B2EC7B4-78C1-47B6-8006-361BDDBCA58F}" destId="{A5BDA2FD-A0DD-4827-A0EC-26CA555D48E4}" srcOrd="1" destOrd="0" parTransId="{778918E5-B379-48C9-AAB4-AC78A3BEABAA}" sibTransId="{AE1E1E5A-8024-4B64-AEAF-9CB3DC78248D}"/>
    <dgm:cxn modelId="{2F5E7F89-D4A3-4996-B8EF-A8DFA8754043}" type="presOf" srcId="{15AA143F-C325-435D-807F-C3284986ED11}" destId="{1CF8EB41-71D0-4052-91F0-9182D4FC186B}" srcOrd="0" destOrd="0" presId="urn:microsoft.com/office/officeart/2005/8/layout/orgChart1"/>
    <dgm:cxn modelId="{A8E9FBF9-6816-4C1E-8771-287BBAA4AC7D}" srcId="{6B2EC7B4-78C1-47B6-8006-361BDDBCA58F}" destId="{070806E2-3124-4493-B9BB-2FF7FCA24D29}" srcOrd="2" destOrd="0" parTransId="{383B9976-E56F-4C0F-BA58-876846C0D29D}" sibTransId="{B21DC454-F6C9-4E21-95BF-ACBAA40A2EAA}"/>
    <dgm:cxn modelId="{56D28EA3-33B8-4AB7-972A-E2C9D6C8F95B}" type="presOf" srcId="{383B9976-E56F-4C0F-BA58-876846C0D29D}" destId="{3C0FBDC5-541B-4F86-9857-B2B44FE9C0CC}" srcOrd="0" destOrd="0" presId="urn:microsoft.com/office/officeart/2005/8/layout/orgChart1"/>
    <dgm:cxn modelId="{6DA3921B-6962-43E4-B457-B6CC32BD6CB4}" type="presOf" srcId="{A5BDA2FD-A0DD-4827-A0EC-26CA555D48E4}" destId="{1E161CA6-63E5-488B-AA81-AA616A9F0B0D}" srcOrd="1" destOrd="0" presId="urn:microsoft.com/office/officeart/2005/8/layout/orgChart1"/>
    <dgm:cxn modelId="{7BA58714-FA1F-486C-968F-E76FA2E09533}" type="presOf" srcId="{FF82E250-8641-4EE4-9888-489544393E35}" destId="{C7279605-A296-4C3C-921F-AB1A8A821B78}" srcOrd="1" destOrd="0" presId="urn:microsoft.com/office/officeart/2005/8/layout/orgChart1"/>
    <dgm:cxn modelId="{EE34AEED-1F0E-4F21-9B74-3CA18B483048}" type="presOf" srcId="{070806E2-3124-4493-B9BB-2FF7FCA24D29}" destId="{B18AAF4E-BE5B-49AA-8B5C-1560F874BF3B}" srcOrd="0" destOrd="0" presId="urn:microsoft.com/office/officeart/2005/8/layout/orgChart1"/>
    <dgm:cxn modelId="{B89EA4AF-08DD-460C-B396-53ECC5E6BAA0}" type="presOf" srcId="{A5BDA2FD-A0DD-4827-A0EC-26CA555D48E4}" destId="{40A499D0-878C-4E5B-AB81-51C315BD0EDE}" srcOrd="0" destOrd="0" presId="urn:microsoft.com/office/officeart/2005/8/layout/orgChart1"/>
    <dgm:cxn modelId="{3371D6EE-9BC9-405A-B995-594DE347F13A}" srcId="{6B2EC7B4-78C1-47B6-8006-361BDDBCA58F}" destId="{FF82E250-8641-4EE4-9888-489544393E35}" srcOrd="0" destOrd="0" parTransId="{502846F1-F006-4E09-A52C-A2D986F4DE3A}" sibTransId="{19AAB83F-DC3E-4912-935C-58F926E50106}"/>
    <dgm:cxn modelId="{29274E2D-DC1E-4750-9EE4-E4437A83F6BC}" type="presParOf" srcId="{A2B22EAD-8168-49FC-BD4D-C94A2FFBC478}" destId="{C8359A67-E68D-416B-99C9-2AB0104489A0}" srcOrd="0" destOrd="0" presId="urn:microsoft.com/office/officeart/2005/8/layout/orgChart1"/>
    <dgm:cxn modelId="{97AC0810-D11F-4D9D-B25A-A67952892A8B}" type="presParOf" srcId="{C8359A67-E68D-416B-99C9-2AB0104489A0}" destId="{08B96480-5150-4002-966A-B03DD74D1123}" srcOrd="0" destOrd="0" presId="urn:microsoft.com/office/officeart/2005/8/layout/orgChart1"/>
    <dgm:cxn modelId="{AC36E272-F8B9-4C4C-97E7-54D7B7AF253A}" type="presParOf" srcId="{08B96480-5150-4002-966A-B03DD74D1123}" destId="{0CE10752-C4F4-4B04-A07C-315647F0F0B3}" srcOrd="0" destOrd="0" presId="urn:microsoft.com/office/officeart/2005/8/layout/orgChart1"/>
    <dgm:cxn modelId="{BF1F30A7-6A7E-4E4F-834C-71E3F39DD453}" type="presParOf" srcId="{08B96480-5150-4002-966A-B03DD74D1123}" destId="{102A1B55-672A-4A99-9B61-F0CEC8494622}" srcOrd="1" destOrd="0" presId="urn:microsoft.com/office/officeart/2005/8/layout/orgChart1"/>
    <dgm:cxn modelId="{E16FAFC6-5C8A-446B-B8C2-4FF075DB4A39}" type="presParOf" srcId="{C8359A67-E68D-416B-99C9-2AB0104489A0}" destId="{09EA79F1-B7DA-48FB-985F-66E03E7EAF1C}" srcOrd="1" destOrd="0" presId="urn:microsoft.com/office/officeart/2005/8/layout/orgChart1"/>
    <dgm:cxn modelId="{6D54A9A1-4A4F-4162-95E8-52168DF339DC}" type="presParOf" srcId="{09EA79F1-B7DA-48FB-985F-66E03E7EAF1C}" destId="{FF31150A-64F5-44BC-A237-E3992EC82A2A}" srcOrd="0" destOrd="0" presId="urn:microsoft.com/office/officeart/2005/8/layout/orgChart1"/>
    <dgm:cxn modelId="{3C27F4D6-B172-4773-BC5B-2BB6AEEAF918}" type="presParOf" srcId="{09EA79F1-B7DA-48FB-985F-66E03E7EAF1C}" destId="{CCE4F75D-FD07-49D3-AAB8-283E9666E505}" srcOrd="1" destOrd="0" presId="urn:microsoft.com/office/officeart/2005/8/layout/orgChart1"/>
    <dgm:cxn modelId="{A6C97993-E1E3-456C-99CA-EF582AAA582C}" type="presParOf" srcId="{CCE4F75D-FD07-49D3-AAB8-283E9666E505}" destId="{AE73BA6A-17C8-4732-85BE-1DFD8D4CA7B3}" srcOrd="0" destOrd="0" presId="urn:microsoft.com/office/officeart/2005/8/layout/orgChart1"/>
    <dgm:cxn modelId="{30806001-E47D-4118-A2C1-630A58E05A6E}" type="presParOf" srcId="{AE73BA6A-17C8-4732-85BE-1DFD8D4CA7B3}" destId="{40A499D0-878C-4E5B-AB81-51C315BD0EDE}" srcOrd="0" destOrd="0" presId="urn:microsoft.com/office/officeart/2005/8/layout/orgChart1"/>
    <dgm:cxn modelId="{4C716A07-9C30-4F3C-A65D-7B3970512284}" type="presParOf" srcId="{AE73BA6A-17C8-4732-85BE-1DFD8D4CA7B3}" destId="{1E161CA6-63E5-488B-AA81-AA616A9F0B0D}" srcOrd="1" destOrd="0" presId="urn:microsoft.com/office/officeart/2005/8/layout/orgChart1"/>
    <dgm:cxn modelId="{DE824F77-325F-4D40-91BB-DFB934F9E938}" type="presParOf" srcId="{CCE4F75D-FD07-49D3-AAB8-283E9666E505}" destId="{15A80F8D-2E86-489A-BA79-1055A3583D66}" srcOrd="1" destOrd="0" presId="urn:microsoft.com/office/officeart/2005/8/layout/orgChart1"/>
    <dgm:cxn modelId="{307D68FA-668B-4154-A32E-7E1F3801CF42}" type="presParOf" srcId="{CCE4F75D-FD07-49D3-AAB8-283E9666E505}" destId="{A8DA5091-37CC-4882-A096-F0CABDDB4973}" srcOrd="2" destOrd="0" presId="urn:microsoft.com/office/officeart/2005/8/layout/orgChart1"/>
    <dgm:cxn modelId="{CBB345AD-494C-4E34-A9F0-0B20E1BA1A30}" type="presParOf" srcId="{09EA79F1-B7DA-48FB-985F-66E03E7EAF1C}" destId="{3C0FBDC5-541B-4F86-9857-B2B44FE9C0CC}" srcOrd="2" destOrd="0" presId="urn:microsoft.com/office/officeart/2005/8/layout/orgChart1"/>
    <dgm:cxn modelId="{B7AC2F9A-969F-45D5-A3A6-E6EF32601B7D}" type="presParOf" srcId="{09EA79F1-B7DA-48FB-985F-66E03E7EAF1C}" destId="{61964318-D29E-46C0-A61F-C52AB8EB0701}" srcOrd="3" destOrd="0" presId="urn:microsoft.com/office/officeart/2005/8/layout/orgChart1"/>
    <dgm:cxn modelId="{27AADDB0-8E7D-4196-8758-4D0257CC8128}" type="presParOf" srcId="{61964318-D29E-46C0-A61F-C52AB8EB0701}" destId="{2BD6F3F8-39AE-494F-9248-22074671AE5B}" srcOrd="0" destOrd="0" presId="urn:microsoft.com/office/officeart/2005/8/layout/orgChart1"/>
    <dgm:cxn modelId="{D4EEE44A-91CB-45FD-885B-3552B4666272}" type="presParOf" srcId="{2BD6F3F8-39AE-494F-9248-22074671AE5B}" destId="{B18AAF4E-BE5B-49AA-8B5C-1560F874BF3B}" srcOrd="0" destOrd="0" presId="urn:microsoft.com/office/officeart/2005/8/layout/orgChart1"/>
    <dgm:cxn modelId="{9F4A7BA1-5089-4618-88C0-B62B6C04B651}" type="presParOf" srcId="{2BD6F3F8-39AE-494F-9248-22074671AE5B}" destId="{DABBD96E-57A9-40AC-8F7C-185E5A3BF930}" srcOrd="1" destOrd="0" presId="urn:microsoft.com/office/officeart/2005/8/layout/orgChart1"/>
    <dgm:cxn modelId="{F01A601C-F4D4-4996-902F-22C10AAB80DF}" type="presParOf" srcId="{61964318-D29E-46C0-A61F-C52AB8EB0701}" destId="{2F3AD4E0-823A-44C0-979E-19FEEDACC5F8}" srcOrd="1" destOrd="0" presId="urn:microsoft.com/office/officeart/2005/8/layout/orgChart1"/>
    <dgm:cxn modelId="{621A3960-3266-4BAD-B7FF-60404A99D0F9}" type="presParOf" srcId="{61964318-D29E-46C0-A61F-C52AB8EB0701}" destId="{08110E00-FF7A-4652-BCC2-FA0C0A678423}" srcOrd="2" destOrd="0" presId="urn:microsoft.com/office/officeart/2005/8/layout/orgChart1"/>
    <dgm:cxn modelId="{2479AB18-6737-48F8-A360-D9C7684491EF}" type="presParOf" srcId="{09EA79F1-B7DA-48FB-985F-66E03E7EAF1C}" destId="{1CF8EB41-71D0-4052-91F0-9182D4FC186B}" srcOrd="4" destOrd="0" presId="urn:microsoft.com/office/officeart/2005/8/layout/orgChart1"/>
    <dgm:cxn modelId="{8A6CBD5D-7336-40A8-9E95-49D09E1B303C}" type="presParOf" srcId="{09EA79F1-B7DA-48FB-985F-66E03E7EAF1C}" destId="{F494A848-D222-49D5-A9E5-94DB9EC34C7E}" srcOrd="5" destOrd="0" presId="urn:microsoft.com/office/officeart/2005/8/layout/orgChart1"/>
    <dgm:cxn modelId="{511A4DE7-3998-424A-8821-121E1A5E1F74}" type="presParOf" srcId="{F494A848-D222-49D5-A9E5-94DB9EC34C7E}" destId="{7554436D-0EBB-4ECF-87E0-663E927A02F2}" srcOrd="0" destOrd="0" presId="urn:microsoft.com/office/officeart/2005/8/layout/orgChart1"/>
    <dgm:cxn modelId="{9FB6A789-F2EC-47D4-9718-5E6FFA27D8E3}" type="presParOf" srcId="{7554436D-0EBB-4ECF-87E0-663E927A02F2}" destId="{B317B5D1-3F44-417B-9ACE-91FC2075B563}" srcOrd="0" destOrd="0" presId="urn:microsoft.com/office/officeart/2005/8/layout/orgChart1"/>
    <dgm:cxn modelId="{D811360E-74B7-46F8-990D-0E372944D21D}" type="presParOf" srcId="{7554436D-0EBB-4ECF-87E0-663E927A02F2}" destId="{5A3C4110-FB69-4469-91F7-1208E01B1CC5}" srcOrd="1" destOrd="0" presId="urn:microsoft.com/office/officeart/2005/8/layout/orgChart1"/>
    <dgm:cxn modelId="{0875475F-AA59-42C4-9C95-93BD314696B6}" type="presParOf" srcId="{F494A848-D222-49D5-A9E5-94DB9EC34C7E}" destId="{24D8B9A5-9A89-48FA-B5E3-1F4EBB48A313}" srcOrd="1" destOrd="0" presId="urn:microsoft.com/office/officeart/2005/8/layout/orgChart1"/>
    <dgm:cxn modelId="{69450E57-C455-4427-B917-9C23343330E3}" type="presParOf" srcId="{F494A848-D222-49D5-A9E5-94DB9EC34C7E}" destId="{E284EB55-569F-4E25-A8FE-3EB9565008AB}" srcOrd="2" destOrd="0" presId="urn:microsoft.com/office/officeart/2005/8/layout/orgChart1"/>
    <dgm:cxn modelId="{5445B89F-67F7-4A13-8191-028850E18385}" type="presParOf" srcId="{C8359A67-E68D-416B-99C9-2AB0104489A0}" destId="{C54AC324-C065-4BD2-BA23-A162F8A4942B}" srcOrd="2" destOrd="0" presId="urn:microsoft.com/office/officeart/2005/8/layout/orgChart1"/>
    <dgm:cxn modelId="{1076B51D-0025-4BC6-B43A-60B745EE64E1}" type="presParOf" srcId="{C54AC324-C065-4BD2-BA23-A162F8A4942B}" destId="{0A78719D-BF2D-45F1-A54F-CF9DA20DB9F1}" srcOrd="0" destOrd="0" presId="urn:microsoft.com/office/officeart/2005/8/layout/orgChart1"/>
    <dgm:cxn modelId="{F2A39817-33EC-4D67-A33C-0D4CD61E57B0}" type="presParOf" srcId="{C54AC324-C065-4BD2-BA23-A162F8A4942B}" destId="{1C96804A-7703-4677-B742-3738E6C5913D}" srcOrd="1" destOrd="0" presId="urn:microsoft.com/office/officeart/2005/8/layout/orgChart1"/>
    <dgm:cxn modelId="{7B048853-2168-4F4F-877F-93AC68844A79}" type="presParOf" srcId="{1C96804A-7703-4677-B742-3738E6C5913D}" destId="{42442FF8-7925-439E-B7CC-5D9E8BF45461}" srcOrd="0" destOrd="0" presId="urn:microsoft.com/office/officeart/2005/8/layout/orgChart1"/>
    <dgm:cxn modelId="{4D9FF9A1-055A-4B8B-9E2D-74830A4BCA0A}" type="presParOf" srcId="{42442FF8-7925-439E-B7CC-5D9E8BF45461}" destId="{97CB00D3-407E-42AE-AD8F-1950297C1F9C}" srcOrd="0" destOrd="0" presId="urn:microsoft.com/office/officeart/2005/8/layout/orgChart1"/>
    <dgm:cxn modelId="{E14C3161-95CC-4D66-BDBD-5C2E33D79809}" type="presParOf" srcId="{42442FF8-7925-439E-B7CC-5D9E8BF45461}" destId="{C7279605-A296-4C3C-921F-AB1A8A821B78}" srcOrd="1" destOrd="0" presId="urn:microsoft.com/office/officeart/2005/8/layout/orgChart1"/>
    <dgm:cxn modelId="{2BA40CB0-B606-4BBB-8B9F-8332A58CB38F}" type="presParOf" srcId="{1C96804A-7703-4677-B742-3738E6C5913D}" destId="{17859AF6-6A68-4CFA-A5C6-56A9CEB900B0}" srcOrd="1" destOrd="0" presId="urn:microsoft.com/office/officeart/2005/8/layout/orgChart1"/>
    <dgm:cxn modelId="{FAE6D10C-693B-456B-AAA5-3F85C244D677}" type="presParOf" srcId="{1C96804A-7703-4677-B742-3738E6C5913D}" destId="{65F185C1-C72D-46F1-A631-E3E99034D784}" srcOrd="2" destOrd="0" presId="urn:microsoft.com/office/officeart/2005/8/layout/orgChart1"/>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445D6B06-9F7B-4177-AB1D-1013E1A81B0E}" type="doc">
      <dgm:prSet loTypeId="urn:microsoft.com/office/officeart/2005/8/layout/orgChart1" loCatId="hierarchy" qsTypeId="urn:microsoft.com/office/officeart/2005/8/quickstyle/simple4" qsCatId="simple" csTypeId="urn:microsoft.com/office/officeart/2005/8/colors/accent2_1" csCatId="accent2" phldr="1"/>
      <dgm:spPr/>
      <dgm:t>
        <a:bodyPr/>
        <a:lstStyle/>
        <a:p>
          <a:pPr rtl="1"/>
          <a:endParaRPr lang="ar-SA"/>
        </a:p>
      </dgm:t>
    </dgm:pt>
    <dgm:pt modelId="{9D7079FE-56DB-42A3-BC92-44070B5CB884}">
      <dgm:prSet phldrT="[نص]" custT="1"/>
      <dgm:spPr>
        <a:ln>
          <a:solidFill>
            <a:srgbClr val="FF0000"/>
          </a:solidFill>
        </a:ln>
      </dgm:spPr>
      <dgm:t>
        <a:bodyPr/>
        <a:lstStyle/>
        <a:p>
          <a:pPr rtl="1"/>
          <a:r>
            <a:rPr lang="ar-SA" sz="4000" dirty="0" smtClean="0">
              <a:solidFill>
                <a:srgbClr val="FF0000"/>
              </a:solidFill>
            </a:rPr>
            <a:t>أنماط الادارة الذاتية </a:t>
          </a:r>
          <a:endParaRPr lang="ar-SA" sz="4000" dirty="0">
            <a:solidFill>
              <a:srgbClr val="FF0000"/>
            </a:solidFill>
          </a:endParaRPr>
        </a:p>
      </dgm:t>
    </dgm:pt>
    <dgm:pt modelId="{0A53A64E-3816-43C5-A08C-75A9C7FE0A09}" type="parTrans" cxnId="{263AB78A-C6E2-4146-A786-22B2B610D536}">
      <dgm:prSet/>
      <dgm:spPr/>
      <dgm:t>
        <a:bodyPr/>
        <a:lstStyle/>
        <a:p>
          <a:pPr rtl="1"/>
          <a:endParaRPr lang="ar-SA"/>
        </a:p>
      </dgm:t>
    </dgm:pt>
    <dgm:pt modelId="{A3598443-77F4-4704-8097-05EE24D7F788}" type="sibTrans" cxnId="{263AB78A-C6E2-4146-A786-22B2B610D536}">
      <dgm:prSet/>
      <dgm:spPr/>
      <dgm:t>
        <a:bodyPr/>
        <a:lstStyle/>
        <a:p>
          <a:pPr rtl="1"/>
          <a:endParaRPr lang="ar-SA"/>
        </a:p>
      </dgm:t>
    </dgm:pt>
    <dgm:pt modelId="{3CE31A18-3759-40F6-90B3-DC870E8220C6}">
      <dgm:prSet phldrT="[نص]"/>
      <dgm:spPr>
        <a:ln>
          <a:solidFill>
            <a:srgbClr val="FF0000"/>
          </a:solidFill>
        </a:ln>
      </dgm:spPr>
      <dgm:t>
        <a:bodyPr/>
        <a:lstStyle/>
        <a:p>
          <a:pPr rtl="1"/>
          <a:r>
            <a:rPr lang="ar-SA" dirty="0" smtClean="0"/>
            <a:t>تخفيف العبء</a:t>
          </a:r>
          <a:endParaRPr lang="ar-SA" dirty="0"/>
        </a:p>
      </dgm:t>
    </dgm:pt>
    <dgm:pt modelId="{6C29E142-8161-44C0-B60B-D4FDA3736F7B}" type="parTrans" cxnId="{5F9F875A-C039-4E42-879C-838321F79EC8}">
      <dgm:prSet/>
      <dgm:spPr/>
      <dgm:t>
        <a:bodyPr/>
        <a:lstStyle/>
        <a:p>
          <a:pPr rtl="1"/>
          <a:endParaRPr lang="ar-SA"/>
        </a:p>
      </dgm:t>
    </dgm:pt>
    <dgm:pt modelId="{B92A5A08-F9B4-4D65-B30C-2747FC87A92A}" type="sibTrans" cxnId="{5F9F875A-C039-4E42-879C-838321F79EC8}">
      <dgm:prSet/>
      <dgm:spPr/>
      <dgm:t>
        <a:bodyPr/>
        <a:lstStyle/>
        <a:p>
          <a:pPr rtl="1"/>
          <a:endParaRPr lang="ar-SA"/>
        </a:p>
      </dgm:t>
    </dgm:pt>
    <dgm:pt modelId="{F98A8E90-090D-42A8-ADA4-D9F572E6B465}">
      <dgm:prSet phldrT="[نص]"/>
      <dgm:spPr>
        <a:ln>
          <a:solidFill>
            <a:srgbClr val="FF0000"/>
          </a:solidFill>
        </a:ln>
      </dgm:spPr>
      <dgm:t>
        <a:bodyPr/>
        <a:lstStyle/>
        <a:p>
          <a:pPr rtl="1"/>
          <a:r>
            <a:rPr lang="ar-SA" dirty="0" smtClean="0"/>
            <a:t>نمط التفويض</a:t>
          </a:r>
          <a:endParaRPr lang="ar-SA" dirty="0"/>
        </a:p>
      </dgm:t>
    </dgm:pt>
    <dgm:pt modelId="{2D5E11A0-69FD-42F9-BEA8-D0EB7A679834}" type="parTrans" cxnId="{35657063-8088-47C2-9202-F73198039A45}">
      <dgm:prSet/>
      <dgm:spPr/>
      <dgm:t>
        <a:bodyPr/>
        <a:lstStyle/>
        <a:p>
          <a:pPr rtl="1"/>
          <a:endParaRPr lang="ar-SA"/>
        </a:p>
      </dgm:t>
    </dgm:pt>
    <dgm:pt modelId="{BE38719B-EA0F-4149-BCC0-4EE04267A3A9}" type="sibTrans" cxnId="{35657063-8088-47C2-9202-F73198039A45}">
      <dgm:prSet/>
      <dgm:spPr/>
      <dgm:t>
        <a:bodyPr/>
        <a:lstStyle/>
        <a:p>
          <a:pPr rtl="1"/>
          <a:endParaRPr lang="ar-SA"/>
        </a:p>
      </dgm:t>
    </dgm:pt>
    <dgm:pt modelId="{A48BA914-D295-4A0B-9560-10794F1DF86C}">
      <dgm:prSet phldrT="[نص]"/>
      <dgm:spPr>
        <a:ln>
          <a:solidFill>
            <a:srgbClr val="FF0000"/>
          </a:solidFill>
        </a:ln>
      </dgm:spPr>
      <dgm:t>
        <a:bodyPr/>
        <a:lstStyle/>
        <a:p>
          <a:pPr rtl="1"/>
          <a:r>
            <a:rPr lang="ar-SA" dirty="0" smtClean="0"/>
            <a:t>التنازل عن السلطة </a:t>
          </a:r>
          <a:endParaRPr lang="ar-SA" dirty="0"/>
        </a:p>
      </dgm:t>
    </dgm:pt>
    <dgm:pt modelId="{678B7FC8-1FE5-46EA-AF0B-065E8D7C46BD}" type="parTrans" cxnId="{8EB50720-93E8-45C1-AA94-6DC67734AA0F}">
      <dgm:prSet/>
      <dgm:spPr/>
      <dgm:t>
        <a:bodyPr/>
        <a:lstStyle/>
        <a:p>
          <a:pPr rtl="1"/>
          <a:endParaRPr lang="ar-SA"/>
        </a:p>
      </dgm:t>
    </dgm:pt>
    <dgm:pt modelId="{A8284E16-D2D8-49AC-946A-5DE89A9DC5A4}" type="sibTrans" cxnId="{8EB50720-93E8-45C1-AA94-6DC67734AA0F}">
      <dgm:prSet/>
      <dgm:spPr/>
      <dgm:t>
        <a:bodyPr/>
        <a:lstStyle/>
        <a:p>
          <a:pPr rtl="1"/>
          <a:endParaRPr lang="ar-SA"/>
        </a:p>
      </dgm:t>
    </dgm:pt>
    <dgm:pt modelId="{7D300EAE-F954-41FE-92E2-93F2E350A181}">
      <dgm:prSet/>
      <dgm:spPr>
        <a:ln>
          <a:solidFill>
            <a:srgbClr val="FF0000"/>
          </a:solidFill>
        </a:ln>
      </dgm:spPr>
      <dgm:t>
        <a:bodyPr/>
        <a:lstStyle/>
        <a:p>
          <a:pPr rtl="1"/>
          <a:r>
            <a:rPr lang="ar-SA" dirty="0" smtClean="0"/>
            <a:t>الخصخصة </a:t>
          </a:r>
          <a:endParaRPr lang="ar-SA" dirty="0"/>
        </a:p>
      </dgm:t>
    </dgm:pt>
    <dgm:pt modelId="{7A978304-A8AA-444E-BCBD-398EFA581168}" type="parTrans" cxnId="{61C748D9-BA2F-452D-97F5-454C869C28F2}">
      <dgm:prSet/>
      <dgm:spPr/>
      <dgm:t>
        <a:bodyPr/>
        <a:lstStyle/>
        <a:p>
          <a:pPr rtl="1"/>
          <a:endParaRPr lang="ar-SA"/>
        </a:p>
      </dgm:t>
    </dgm:pt>
    <dgm:pt modelId="{4EAC9FFD-CD60-4A57-ACFD-5A0618F0C6ED}" type="sibTrans" cxnId="{61C748D9-BA2F-452D-97F5-454C869C28F2}">
      <dgm:prSet/>
      <dgm:spPr/>
      <dgm:t>
        <a:bodyPr/>
        <a:lstStyle/>
        <a:p>
          <a:pPr rtl="1"/>
          <a:endParaRPr lang="ar-SA"/>
        </a:p>
      </dgm:t>
    </dgm:pt>
    <dgm:pt modelId="{E46E0473-3F3B-43E7-8075-880D79D0840D}" type="pres">
      <dgm:prSet presAssocID="{445D6B06-9F7B-4177-AB1D-1013E1A81B0E}" presName="hierChild1" presStyleCnt="0">
        <dgm:presLayoutVars>
          <dgm:orgChart val="1"/>
          <dgm:chPref val="1"/>
          <dgm:dir/>
          <dgm:animOne val="branch"/>
          <dgm:animLvl val="lvl"/>
          <dgm:resizeHandles/>
        </dgm:presLayoutVars>
      </dgm:prSet>
      <dgm:spPr/>
      <dgm:t>
        <a:bodyPr/>
        <a:lstStyle/>
        <a:p>
          <a:pPr rtl="1"/>
          <a:endParaRPr lang="ar-SA"/>
        </a:p>
      </dgm:t>
    </dgm:pt>
    <dgm:pt modelId="{73E63059-DEDA-49A8-8A61-35DA835ECBD0}" type="pres">
      <dgm:prSet presAssocID="{9D7079FE-56DB-42A3-BC92-44070B5CB884}" presName="hierRoot1" presStyleCnt="0">
        <dgm:presLayoutVars>
          <dgm:hierBranch val="init"/>
        </dgm:presLayoutVars>
      </dgm:prSet>
      <dgm:spPr/>
    </dgm:pt>
    <dgm:pt modelId="{7E79DDFD-B21D-4D23-BE1C-C05009452224}" type="pres">
      <dgm:prSet presAssocID="{9D7079FE-56DB-42A3-BC92-44070B5CB884}" presName="rootComposite1" presStyleCnt="0"/>
      <dgm:spPr/>
    </dgm:pt>
    <dgm:pt modelId="{0F13D6F4-F2D5-435F-9240-54DCDA603A88}" type="pres">
      <dgm:prSet presAssocID="{9D7079FE-56DB-42A3-BC92-44070B5CB884}" presName="rootText1" presStyleLbl="node0" presStyleIdx="0" presStyleCnt="1" custScaleX="234341" custScaleY="317881">
        <dgm:presLayoutVars>
          <dgm:chPref val="3"/>
        </dgm:presLayoutVars>
      </dgm:prSet>
      <dgm:spPr/>
      <dgm:t>
        <a:bodyPr/>
        <a:lstStyle/>
        <a:p>
          <a:pPr rtl="1"/>
          <a:endParaRPr lang="ar-SA"/>
        </a:p>
      </dgm:t>
    </dgm:pt>
    <dgm:pt modelId="{986B78E5-8AAE-445A-A7F3-69997DAF239D}" type="pres">
      <dgm:prSet presAssocID="{9D7079FE-56DB-42A3-BC92-44070B5CB884}" presName="rootConnector1" presStyleLbl="node1" presStyleIdx="0" presStyleCnt="0"/>
      <dgm:spPr/>
      <dgm:t>
        <a:bodyPr/>
        <a:lstStyle/>
        <a:p>
          <a:pPr rtl="1"/>
          <a:endParaRPr lang="ar-SA"/>
        </a:p>
      </dgm:t>
    </dgm:pt>
    <dgm:pt modelId="{DCD65E66-6D86-43D6-B974-033A54223C46}" type="pres">
      <dgm:prSet presAssocID="{9D7079FE-56DB-42A3-BC92-44070B5CB884}" presName="hierChild2" presStyleCnt="0"/>
      <dgm:spPr/>
    </dgm:pt>
    <dgm:pt modelId="{0E097C3B-A582-4B41-BD4B-223DFC3FA729}" type="pres">
      <dgm:prSet presAssocID="{6C29E142-8161-44C0-B60B-D4FDA3736F7B}" presName="Name37" presStyleLbl="parChTrans1D2" presStyleIdx="0" presStyleCnt="4"/>
      <dgm:spPr/>
      <dgm:t>
        <a:bodyPr/>
        <a:lstStyle/>
        <a:p>
          <a:pPr rtl="1"/>
          <a:endParaRPr lang="ar-SA"/>
        </a:p>
      </dgm:t>
    </dgm:pt>
    <dgm:pt modelId="{73992DDB-1595-4C82-B93E-C8458B4670DB}" type="pres">
      <dgm:prSet presAssocID="{3CE31A18-3759-40F6-90B3-DC870E8220C6}" presName="hierRoot2" presStyleCnt="0">
        <dgm:presLayoutVars>
          <dgm:hierBranch val="init"/>
        </dgm:presLayoutVars>
      </dgm:prSet>
      <dgm:spPr/>
    </dgm:pt>
    <dgm:pt modelId="{135400B6-40B9-43E7-94D6-49C77AEBBA93}" type="pres">
      <dgm:prSet presAssocID="{3CE31A18-3759-40F6-90B3-DC870E8220C6}" presName="rootComposite" presStyleCnt="0"/>
      <dgm:spPr/>
    </dgm:pt>
    <dgm:pt modelId="{C940614C-5BA7-4990-AC1A-8C72B78324B5}" type="pres">
      <dgm:prSet presAssocID="{3CE31A18-3759-40F6-90B3-DC870E8220C6}" presName="rootText" presStyleLbl="node2" presStyleIdx="0" presStyleCnt="4">
        <dgm:presLayoutVars>
          <dgm:chPref val="3"/>
        </dgm:presLayoutVars>
      </dgm:prSet>
      <dgm:spPr/>
      <dgm:t>
        <a:bodyPr/>
        <a:lstStyle/>
        <a:p>
          <a:pPr rtl="1"/>
          <a:endParaRPr lang="ar-SA"/>
        </a:p>
      </dgm:t>
    </dgm:pt>
    <dgm:pt modelId="{96303EBD-6E57-4898-B47D-74F8DC54AEC1}" type="pres">
      <dgm:prSet presAssocID="{3CE31A18-3759-40F6-90B3-DC870E8220C6}" presName="rootConnector" presStyleLbl="node2" presStyleIdx="0" presStyleCnt="4"/>
      <dgm:spPr/>
      <dgm:t>
        <a:bodyPr/>
        <a:lstStyle/>
        <a:p>
          <a:pPr rtl="1"/>
          <a:endParaRPr lang="ar-SA"/>
        </a:p>
      </dgm:t>
    </dgm:pt>
    <dgm:pt modelId="{5B1CCCD5-520F-49A4-BF2A-15D46CC21400}" type="pres">
      <dgm:prSet presAssocID="{3CE31A18-3759-40F6-90B3-DC870E8220C6}" presName="hierChild4" presStyleCnt="0"/>
      <dgm:spPr/>
    </dgm:pt>
    <dgm:pt modelId="{122910B9-74B3-4B62-A86E-28C42769553A}" type="pres">
      <dgm:prSet presAssocID="{3CE31A18-3759-40F6-90B3-DC870E8220C6}" presName="hierChild5" presStyleCnt="0"/>
      <dgm:spPr/>
    </dgm:pt>
    <dgm:pt modelId="{C4C6CBE1-D69A-4304-96F7-E0CC8E9B7665}" type="pres">
      <dgm:prSet presAssocID="{2D5E11A0-69FD-42F9-BEA8-D0EB7A679834}" presName="Name37" presStyleLbl="parChTrans1D2" presStyleIdx="1" presStyleCnt="4"/>
      <dgm:spPr/>
      <dgm:t>
        <a:bodyPr/>
        <a:lstStyle/>
        <a:p>
          <a:pPr rtl="1"/>
          <a:endParaRPr lang="ar-SA"/>
        </a:p>
      </dgm:t>
    </dgm:pt>
    <dgm:pt modelId="{D4D092D8-99C9-4B1B-BCC7-985D9F0D44DD}" type="pres">
      <dgm:prSet presAssocID="{F98A8E90-090D-42A8-ADA4-D9F572E6B465}" presName="hierRoot2" presStyleCnt="0">
        <dgm:presLayoutVars>
          <dgm:hierBranch val="init"/>
        </dgm:presLayoutVars>
      </dgm:prSet>
      <dgm:spPr/>
    </dgm:pt>
    <dgm:pt modelId="{1E7CB80E-9C0C-4EB2-9EF2-70B6DFA155B8}" type="pres">
      <dgm:prSet presAssocID="{F98A8E90-090D-42A8-ADA4-D9F572E6B465}" presName="rootComposite" presStyleCnt="0"/>
      <dgm:spPr/>
    </dgm:pt>
    <dgm:pt modelId="{395D9EE8-C939-425F-A943-41A856B5EB71}" type="pres">
      <dgm:prSet presAssocID="{F98A8E90-090D-42A8-ADA4-D9F572E6B465}" presName="rootText" presStyleLbl="node2" presStyleIdx="1" presStyleCnt="4">
        <dgm:presLayoutVars>
          <dgm:chPref val="3"/>
        </dgm:presLayoutVars>
      </dgm:prSet>
      <dgm:spPr/>
      <dgm:t>
        <a:bodyPr/>
        <a:lstStyle/>
        <a:p>
          <a:pPr rtl="1"/>
          <a:endParaRPr lang="ar-SA"/>
        </a:p>
      </dgm:t>
    </dgm:pt>
    <dgm:pt modelId="{16696222-305D-4297-ABE0-D9C13EE6C8A9}" type="pres">
      <dgm:prSet presAssocID="{F98A8E90-090D-42A8-ADA4-D9F572E6B465}" presName="rootConnector" presStyleLbl="node2" presStyleIdx="1" presStyleCnt="4"/>
      <dgm:spPr/>
      <dgm:t>
        <a:bodyPr/>
        <a:lstStyle/>
        <a:p>
          <a:pPr rtl="1"/>
          <a:endParaRPr lang="ar-SA"/>
        </a:p>
      </dgm:t>
    </dgm:pt>
    <dgm:pt modelId="{AA919828-F31E-4DB7-A000-C2437235D642}" type="pres">
      <dgm:prSet presAssocID="{F98A8E90-090D-42A8-ADA4-D9F572E6B465}" presName="hierChild4" presStyleCnt="0"/>
      <dgm:spPr/>
    </dgm:pt>
    <dgm:pt modelId="{C91F148A-56EF-43B6-94B6-20264F08CB92}" type="pres">
      <dgm:prSet presAssocID="{F98A8E90-090D-42A8-ADA4-D9F572E6B465}" presName="hierChild5" presStyleCnt="0"/>
      <dgm:spPr/>
    </dgm:pt>
    <dgm:pt modelId="{52173C49-C08C-4657-A736-09F0B9975DA5}" type="pres">
      <dgm:prSet presAssocID="{678B7FC8-1FE5-46EA-AF0B-065E8D7C46BD}" presName="Name37" presStyleLbl="parChTrans1D2" presStyleIdx="2" presStyleCnt="4"/>
      <dgm:spPr/>
      <dgm:t>
        <a:bodyPr/>
        <a:lstStyle/>
        <a:p>
          <a:pPr rtl="1"/>
          <a:endParaRPr lang="ar-SA"/>
        </a:p>
      </dgm:t>
    </dgm:pt>
    <dgm:pt modelId="{FDE8DADD-089B-43D6-9F8A-232BE7C624DA}" type="pres">
      <dgm:prSet presAssocID="{A48BA914-D295-4A0B-9560-10794F1DF86C}" presName="hierRoot2" presStyleCnt="0">
        <dgm:presLayoutVars>
          <dgm:hierBranch val="init"/>
        </dgm:presLayoutVars>
      </dgm:prSet>
      <dgm:spPr/>
    </dgm:pt>
    <dgm:pt modelId="{C9F1B266-4A9F-4C74-A185-9607F72C006D}" type="pres">
      <dgm:prSet presAssocID="{A48BA914-D295-4A0B-9560-10794F1DF86C}" presName="rootComposite" presStyleCnt="0"/>
      <dgm:spPr/>
    </dgm:pt>
    <dgm:pt modelId="{7B9810EC-2BF1-4AE7-83F9-15FD642654F7}" type="pres">
      <dgm:prSet presAssocID="{A48BA914-D295-4A0B-9560-10794F1DF86C}" presName="rootText" presStyleLbl="node2" presStyleIdx="2" presStyleCnt="4">
        <dgm:presLayoutVars>
          <dgm:chPref val="3"/>
        </dgm:presLayoutVars>
      </dgm:prSet>
      <dgm:spPr/>
      <dgm:t>
        <a:bodyPr/>
        <a:lstStyle/>
        <a:p>
          <a:pPr rtl="1"/>
          <a:endParaRPr lang="ar-SA"/>
        </a:p>
      </dgm:t>
    </dgm:pt>
    <dgm:pt modelId="{32F89C4A-353C-4781-BAEB-333A28456FF9}" type="pres">
      <dgm:prSet presAssocID="{A48BA914-D295-4A0B-9560-10794F1DF86C}" presName="rootConnector" presStyleLbl="node2" presStyleIdx="2" presStyleCnt="4"/>
      <dgm:spPr/>
      <dgm:t>
        <a:bodyPr/>
        <a:lstStyle/>
        <a:p>
          <a:pPr rtl="1"/>
          <a:endParaRPr lang="ar-SA"/>
        </a:p>
      </dgm:t>
    </dgm:pt>
    <dgm:pt modelId="{CCE36C5F-338A-42E9-8A69-D311309B9416}" type="pres">
      <dgm:prSet presAssocID="{A48BA914-D295-4A0B-9560-10794F1DF86C}" presName="hierChild4" presStyleCnt="0"/>
      <dgm:spPr/>
    </dgm:pt>
    <dgm:pt modelId="{F51D156D-7822-49FE-82FE-5EE5E5D535CD}" type="pres">
      <dgm:prSet presAssocID="{A48BA914-D295-4A0B-9560-10794F1DF86C}" presName="hierChild5" presStyleCnt="0"/>
      <dgm:spPr/>
    </dgm:pt>
    <dgm:pt modelId="{2DD3D6FD-836C-440C-A90F-8028184884D6}" type="pres">
      <dgm:prSet presAssocID="{7A978304-A8AA-444E-BCBD-398EFA581168}" presName="Name37" presStyleLbl="parChTrans1D2" presStyleIdx="3" presStyleCnt="4"/>
      <dgm:spPr/>
      <dgm:t>
        <a:bodyPr/>
        <a:lstStyle/>
        <a:p>
          <a:pPr rtl="1"/>
          <a:endParaRPr lang="ar-SA"/>
        </a:p>
      </dgm:t>
    </dgm:pt>
    <dgm:pt modelId="{88726D65-42A7-4310-9465-BD1D837E4908}" type="pres">
      <dgm:prSet presAssocID="{7D300EAE-F954-41FE-92E2-93F2E350A181}" presName="hierRoot2" presStyleCnt="0">
        <dgm:presLayoutVars>
          <dgm:hierBranch val="init"/>
        </dgm:presLayoutVars>
      </dgm:prSet>
      <dgm:spPr/>
    </dgm:pt>
    <dgm:pt modelId="{FB90F938-E1E6-489F-81C4-3C55B9EAD42C}" type="pres">
      <dgm:prSet presAssocID="{7D300EAE-F954-41FE-92E2-93F2E350A181}" presName="rootComposite" presStyleCnt="0"/>
      <dgm:spPr/>
    </dgm:pt>
    <dgm:pt modelId="{D1BEBB89-87DA-447E-A3E1-08E1FCBF6DBA}" type="pres">
      <dgm:prSet presAssocID="{7D300EAE-F954-41FE-92E2-93F2E350A181}" presName="rootText" presStyleLbl="node2" presStyleIdx="3" presStyleCnt="4">
        <dgm:presLayoutVars>
          <dgm:chPref val="3"/>
        </dgm:presLayoutVars>
      </dgm:prSet>
      <dgm:spPr/>
      <dgm:t>
        <a:bodyPr/>
        <a:lstStyle/>
        <a:p>
          <a:pPr rtl="1"/>
          <a:endParaRPr lang="ar-SA"/>
        </a:p>
      </dgm:t>
    </dgm:pt>
    <dgm:pt modelId="{D121739D-0863-4BE2-BC9D-1A5536B47BFE}" type="pres">
      <dgm:prSet presAssocID="{7D300EAE-F954-41FE-92E2-93F2E350A181}" presName="rootConnector" presStyleLbl="node2" presStyleIdx="3" presStyleCnt="4"/>
      <dgm:spPr/>
      <dgm:t>
        <a:bodyPr/>
        <a:lstStyle/>
        <a:p>
          <a:pPr rtl="1"/>
          <a:endParaRPr lang="ar-SA"/>
        </a:p>
      </dgm:t>
    </dgm:pt>
    <dgm:pt modelId="{DA43BA53-C797-475C-AC7A-B134B92B50BB}" type="pres">
      <dgm:prSet presAssocID="{7D300EAE-F954-41FE-92E2-93F2E350A181}" presName="hierChild4" presStyleCnt="0"/>
      <dgm:spPr/>
    </dgm:pt>
    <dgm:pt modelId="{D01B8253-756B-432F-91DC-33D9A59EEF68}" type="pres">
      <dgm:prSet presAssocID="{7D300EAE-F954-41FE-92E2-93F2E350A181}" presName="hierChild5" presStyleCnt="0"/>
      <dgm:spPr/>
    </dgm:pt>
    <dgm:pt modelId="{5566C056-9B68-427B-B2D1-E8683F52B530}" type="pres">
      <dgm:prSet presAssocID="{9D7079FE-56DB-42A3-BC92-44070B5CB884}" presName="hierChild3" presStyleCnt="0"/>
      <dgm:spPr/>
    </dgm:pt>
  </dgm:ptLst>
  <dgm:cxnLst>
    <dgm:cxn modelId="{F4B873A8-FA40-463E-BF7A-120205395E0A}" type="presOf" srcId="{7A978304-A8AA-444E-BCBD-398EFA581168}" destId="{2DD3D6FD-836C-440C-A90F-8028184884D6}" srcOrd="0" destOrd="0" presId="urn:microsoft.com/office/officeart/2005/8/layout/orgChart1"/>
    <dgm:cxn modelId="{263AB78A-C6E2-4146-A786-22B2B610D536}" srcId="{445D6B06-9F7B-4177-AB1D-1013E1A81B0E}" destId="{9D7079FE-56DB-42A3-BC92-44070B5CB884}" srcOrd="0" destOrd="0" parTransId="{0A53A64E-3816-43C5-A08C-75A9C7FE0A09}" sibTransId="{A3598443-77F4-4704-8097-05EE24D7F788}"/>
    <dgm:cxn modelId="{92C12AA8-A1CF-457E-81F2-33D81A10E64E}" type="presOf" srcId="{3CE31A18-3759-40F6-90B3-DC870E8220C6}" destId="{96303EBD-6E57-4898-B47D-74F8DC54AEC1}" srcOrd="1" destOrd="0" presId="urn:microsoft.com/office/officeart/2005/8/layout/orgChart1"/>
    <dgm:cxn modelId="{8EB50720-93E8-45C1-AA94-6DC67734AA0F}" srcId="{9D7079FE-56DB-42A3-BC92-44070B5CB884}" destId="{A48BA914-D295-4A0B-9560-10794F1DF86C}" srcOrd="2" destOrd="0" parTransId="{678B7FC8-1FE5-46EA-AF0B-065E8D7C46BD}" sibTransId="{A8284E16-D2D8-49AC-946A-5DE89A9DC5A4}"/>
    <dgm:cxn modelId="{E84D5398-69DC-4FE7-B402-9068EF4BF5C1}" type="presOf" srcId="{3CE31A18-3759-40F6-90B3-DC870E8220C6}" destId="{C940614C-5BA7-4990-AC1A-8C72B78324B5}" srcOrd="0" destOrd="0" presId="urn:microsoft.com/office/officeart/2005/8/layout/orgChart1"/>
    <dgm:cxn modelId="{87A2EE4D-24FF-453A-BAE2-1CDD44FDC257}" type="presOf" srcId="{6C29E142-8161-44C0-B60B-D4FDA3736F7B}" destId="{0E097C3B-A582-4B41-BD4B-223DFC3FA729}" srcOrd="0" destOrd="0" presId="urn:microsoft.com/office/officeart/2005/8/layout/orgChart1"/>
    <dgm:cxn modelId="{4201E91B-20D6-478C-A359-C33C5A919BDB}" type="presOf" srcId="{445D6B06-9F7B-4177-AB1D-1013E1A81B0E}" destId="{E46E0473-3F3B-43E7-8075-880D79D0840D}" srcOrd="0" destOrd="0" presId="urn:microsoft.com/office/officeart/2005/8/layout/orgChart1"/>
    <dgm:cxn modelId="{7524548F-E0C6-434E-8666-9EB7253C57FB}" type="presOf" srcId="{9D7079FE-56DB-42A3-BC92-44070B5CB884}" destId="{0F13D6F4-F2D5-435F-9240-54DCDA603A88}" srcOrd="0" destOrd="0" presId="urn:microsoft.com/office/officeart/2005/8/layout/orgChart1"/>
    <dgm:cxn modelId="{38A3C376-848A-408C-9635-EF665BDAF7F0}" type="presOf" srcId="{A48BA914-D295-4A0B-9560-10794F1DF86C}" destId="{7B9810EC-2BF1-4AE7-83F9-15FD642654F7}" srcOrd="0" destOrd="0" presId="urn:microsoft.com/office/officeart/2005/8/layout/orgChart1"/>
    <dgm:cxn modelId="{634E2D69-7325-4EE2-A0F6-372D5EC4D76E}" type="presOf" srcId="{9D7079FE-56DB-42A3-BC92-44070B5CB884}" destId="{986B78E5-8AAE-445A-A7F3-69997DAF239D}" srcOrd="1" destOrd="0" presId="urn:microsoft.com/office/officeart/2005/8/layout/orgChart1"/>
    <dgm:cxn modelId="{5F9F875A-C039-4E42-879C-838321F79EC8}" srcId="{9D7079FE-56DB-42A3-BC92-44070B5CB884}" destId="{3CE31A18-3759-40F6-90B3-DC870E8220C6}" srcOrd="0" destOrd="0" parTransId="{6C29E142-8161-44C0-B60B-D4FDA3736F7B}" sibTransId="{B92A5A08-F9B4-4D65-B30C-2747FC87A92A}"/>
    <dgm:cxn modelId="{E60BA61A-C8F2-4051-A83A-6BCA8ADCA546}" type="presOf" srcId="{F98A8E90-090D-42A8-ADA4-D9F572E6B465}" destId="{395D9EE8-C939-425F-A943-41A856B5EB71}" srcOrd="0" destOrd="0" presId="urn:microsoft.com/office/officeart/2005/8/layout/orgChart1"/>
    <dgm:cxn modelId="{2B1BC4A3-152F-4735-9271-D9C853A2CCD7}" type="presOf" srcId="{678B7FC8-1FE5-46EA-AF0B-065E8D7C46BD}" destId="{52173C49-C08C-4657-A736-09F0B9975DA5}" srcOrd="0" destOrd="0" presId="urn:microsoft.com/office/officeart/2005/8/layout/orgChart1"/>
    <dgm:cxn modelId="{61C748D9-BA2F-452D-97F5-454C869C28F2}" srcId="{9D7079FE-56DB-42A3-BC92-44070B5CB884}" destId="{7D300EAE-F954-41FE-92E2-93F2E350A181}" srcOrd="3" destOrd="0" parTransId="{7A978304-A8AA-444E-BCBD-398EFA581168}" sibTransId="{4EAC9FFD-CD60-4A57-ACFD-5A0618F0C6ED}"/>
    <dgm:cxn modelId="{A77926CE-721D-4F88-9100-CA4877490AB2}" type="presOf" srcId="{2D5E11A0-69FD-42F9-BEA8-D0EB7A679834}" destId="{C4C6CBE1-D69A-4304-96F7-E0CC8E9B7665}" srcOrd="0" destOrd="0" presId="urn:microsoft.com/office/officeart/2005/8/layout/orgChart1"/>
    <dgm:cxn modelId="{35657063-8088-47C2-9202-F73198039A45}" srcId="{9D7079FE-56DB-42A3-BC92-44070B5CB884}" destId="{F98A8E90-090D-42A8-ADA4-D9F572E6B465}" srcOrd="1" destOrd="0" parTransId="{2D5E11A0-69FD-42F9-BEA8-D0EB7A679834}" sibTransId="{BE38719B-EA0F-4149-BCC0-4EE04267A3A9}"/>
    <dgm:cxn modelId="{2404307C-EEBC-42E2-AFCB-ADE2CE36C9B4}" type="presOf" srcId="{F98A8E90-090D-42A8-ADA4-D9F572E6B465}" destId="{16696222-305D-4297-ABE0-D9C13EE6C8A9}" srcOrd="1" destOrd="0" presId="urn:microsoft.com/office/officeart/2005/8/layout/orgChart1"/>
    <dgm:cxn modelId="{309B4FA5-34CA-467A-BB4A-42FE9E1EDF49}" type="presOf" srcId="{A48BA914-D295-4A0B-9560-10794F1DF86C}" destId="{32F89C4A-353C-4781-BAEB-333A28456FF9}" srcOrd="1" destOrd="0" presId="urn:microsoft.com/office/officeart/2005/8/layout/orgChart1"/>
    <dgm:cxn modelId="{FC5DEA5F-D782-4256-BD98-937D546F5591}" type="presOf" srcId="{7D300EAE-F954-41FE-92E2-93F2E350A181}" destId="{D121739D-0863-4BE2-BC9D-1A5536B47BFE}" srcOrd="1" destOrd="0" presId="urn:microsoft.com/office/officeart/2005/8/layout/orgChart1"/>
    <dgm:cxn modelId="{C26C25B7-FBCC-4139-9D24-18A06BBA1D9A}" type="presOf" srcId="{7D300EAE-F954-41FE-92E2-93F2E350A181}" destId="{D1BEBB89-87DA-447E-A3E1-08E1FCBF6DBA}" srcOrd="0" destOrd="0" presId="urn:microsoft.com/office/officeart/2005/8/layout/orgChart1"/>
    <dgm:cxn modelId="{23C4CD5D-6724-4B01-A5AB-9F2AA49FA95A}" type="presParOf" srcId="{E46E0473-3F3B-43E7-8075-880D79D0840D}" destId="{73E63059-DEDA-49A8-8A61-35DA835ECBD0}" srcOrd="0" destOrd="0" presId="urn:microsoft.com/office/officeart/2005/8/layout/orgChart1"/>
    <dgm:cxn modelId="{ED4F7EA2-538E-4F77-AD3A-A86D6F582F37}" type="presParOf" srcId="{73E63059-DEDA-49A8-8A61-35DA835ECBD0}" destId="{7E79DDFD-B21D-4D23-BE1C-C05009452224}" srcOrd="0" destOrd="0" presId="urn:microsoft.com/office/officeart/2005/8/layout/orgChart1"/>
    <dgm:cxn modelId="{F55F1482-4A3C-4742-A96F-DA78A0A74F27}" type="presParOf" srcId="{7E79DDFD-B21D-4D23-BE1C-C05009452224}" destId="{0F13D6F4-F2D5-435F-9240-54DCDA603A88}" srcOrd="0" destOrd="0" presId="urn:microsoft.com/office/officeart/2005/8/layout/orgChart1"/>
    <dgm:cxn modelId="{6B65F693-1E90-40D8-AEEB-F364FE1839AE}" type="presParOf" srcId="{7E79DDFD-B21D-4D23-BE1C-C05009452224}" destId="{986B78E5-8AAE-445A-A7F3-69997DAF239D}" srcOrd="1" destOrd="0" presId="urn:microsoft.com/office/officeart/2005/8/layout/orgChart1"/>
    <dgm:cxn modelId="{A295CB01-DCBF-476F-91F2-C0FFA81318D6}" type="presParOf" srcId="{73E63059-DEDA-49A8-8A61-35DA835ECBD0}" destId="{DCD65E66-6D86-43D6-B974-033A54223C46}" srcOrd="1" destOrd="0" presId="urn:microsoft.com/office/officeart/2005/8/layout/orgChart1"/>
    <dgm:cxn modelId="{B1787794-4FDE-4626-9EA9-96F0BC8FF772}" type="presParOf" srcId="{DCD65E66-6D86-43D6-B974-033A54223C46}" destId="{0E097C3B-A582-4B41-BD4B-223DFC3FA729}" srcOrd="0" destOrd="0" presId="urn:microsoft.com/office/officeart/2005/8/layout/orgChart1"/>
    <dgm:cxn modelId="{ED0A60A0-62A0-446D-AABC-999A18108AB0}" type="presParOf" srcId="{DCD65E66-6D86-43D6-B974-033A54223C46}" destId="{73992DDB-1595-4C82-B93E-C8458B4670DB}" srcOrd="1" destOrd="0" presId="urn:microsoft.com/office/officeart/2005/8/layout/orgChart1"/>
    <dgm:cxn modelId="{2A27582A-8FC9-4F5F-B833-7A28225BB7C0}" type="presParOf" srcId="{73992DDB-1595-4C82-B93E-C8458B4670DB}" destId="{135400B6-40B9-43E7-94D6-49C77AEBBA93}" srcOrd="0" destOrd="0" presId="urn:microsoft.com/office/officeart/2005/8/layout/orgChart1"/>
    <dgm:cxn modelId="{8F516EE3-A8FE-4C31-BC89-D54DBBEF6974}" type="presParOf" srcId="{135400B6-40B9-43E7-94D6-49C77AEBBA93}" destId="{C940614C-5BA7-4990-AC1A-8C72B78324B5}" srcOrd="0" destOrd="0" presId="urn:microsoft.com/office/officeart/2005/8/layout/orgChart1"/>
    <dgm:cxn modelId="{234AD908-2155-45D4-AA21-8100B92EA1F1}" type="presParOf" srcId="{135400B6-40B9-43E7-94D6-49C77AEBBA93}" destId="{96303EBD-6E57-4898-B47D-74F8DC54AEC1}" srcOrd="1" destOrd="0" presId="urn:microsoft.com/office/officeart/2005/8/layout/orgChart1"/>
    <dgm:cxn modelId="{4E918775-3BC1-4B28-9AFD-4062C140704D}" type="presParOf" srcId="{73992DDB-1595-4C82-B93E-C8458B4670DB}" destId="{5B1CCCD5-520F-49A4-BF2A-15D46CC21400}" srcOrd="1" destOrd="0" presId="urn:microsoft.com/office/officeart/2005/8/layout/orgChart1"/>
    <dgm:cxn modelId="{7D108FAE-F3DE-47BF-9C93-C81FF697B6EE}" type="presParOf" srcId="{73992DDB-1595-4C82-B93E-C8458B4670DB}" destId="{122910B9-74B3-4B62-A86E-28C42769553A}" srcOrd="2" destOrd="0" presId="urn:microsoft.com/office/officeart/2005/8/layout/orgChart1"/>
    <dgm:cxn modelId="{DC2A3DBF-779D-408F-B171-82C872AC611F}" type="presParOf" srcId="{DCD65E66-6D86-43D6-B974-033A54223C46}" destId="{C4C6CBE1-D69A-4304-96F7-E0CC8E9B7665}" srcOrd="2" destOrd="0" presId="urn:microsoft.com/office/officeart/2005/8/layout/orgChart1"/>
    <dgm:cxn modelId="{CC0F2493-0DC4-4959-9F53-FC902D2915F6}" type="presParOf" srcId="{DCD65E66-6D86-43D6-B974-033A54223C46}" destId="{D4D092D8-99C9-4B1B-BCC7-985D9F0D44DD}" srcOrd="3" destOrd="0" presId="urn:microsoft.com/office/officeart/2005/8/layout/orgChart1"/>
    <dgm:cxn modelId="{0C941DAA-202F-4908-AE41-03C511820259}" type="presParOf" srcId="{D4D092D8-99C9-4B1B-BCC7-985D9F0D44DD}" destId="{1E7CB80E-9C0C-4EB2-9EF2-70B6DFA155B8}" srcOrd="0" destOrd="0" presId="urn:microsoft.com/office/officeart/2005/8/layout/orgChart1"/>
    <dgm:cxn modelId="{6DA5BC18-644E-4D7A-9270-2CB00E3E8420}" type="presParOf" srcId="{1E7CB80E-9C0C-4EB2-9EF2-70B6DFA155B8}" destId="{395D9EE8-C939-425F-A943-41A856B5EB71}" srcOrd="0" destOrd="0" presId="urn:microsoft.com/office/officeart/2005/8/layout/orgChart1"/>
    <dgm:cxn modelId="{AA093C7D-7349-44FD-AEF2-F584CBDE421F}" type="presParOf" srcId="{1E7CB80E-9C0C-4EB2-9EF2-70B6DFA155B8}" destId="{16696222-305D-4297-ABE0-D9C13EE6C8A9}" srcOrd="1" destOrd="0" presId="urn:microsoft.com/office/officeart/2005/8/layout/orgChart1"/>
    <dgm:cxn modelId="{4A3063CC-61F6-4DDA-884A-B4B098B40791}" type="presParOf" srcId="{D4D092D8-99C9-4B1B-BCC7-985D9F0D44DD}" destId="{AA919828-F31E-4DB7-A000-C2437235D642}" srcOrd="1" destOrd="0" presId="urn:microsoft.com/office/officeart/2005/8/layout/orgChart1"/>
    <dgm:cxn modelId="{7F560DE1-24F9-4637-83CD-E85E7D7F8209}" type="presParOf" srcId="{D4D092D8-99C9-4B1B-BCC7-985D9F0D44DD}" destId="{C91F148A-56EF-43B6-94B6-20264F08CB92}" srcOrd="2" destOrd="0" presId="urn:microsoft.com/office/officeart/2005/8/layout/orgChart1"/>
    <dgm:cxn modelId="{D660F2D9-5EB5-4778-B065-67B4499BA860}" type="presParOf" srcId="{DCD65E66-6D86-43D6-B974-033A54223C46}" destId="{52173C49-C08C-4657-A736-09F0B9975DA5}" srcOrd="4" destOrd="0" presId="urn:microsoft.com/office/officeart/2005/8/layout/orgChart1"/>
    <dgm:cxn modelId="{A1D15CBE-15F5-4B82-99ED-CBE6FA63C80E}" type="presParOf" srcId="{DCD65E66-6D86-43D6-B974-033A54223C46}" destId="{FDE8DADD-089B-43D6-9F8A-232BE7C624DA}" srcOrd="5" destOrd="0" presId="urn:microsoft.com/office/officeart/2005/8/layout/orgChart1"/>
    <dgm:cxn modelId="{217BECBF-F043-42BA-A877-CDA3F3BC9B28}" type="presParOf" srcId="{FDE8DADD-089B-43D6-9F8A-232BE7C624DA}" destId="{C9F1B266-4A9F-4C74-A185-9607F72C006D}" srcOrd="0" destOrd="0" presId="urn:microsoft.com/office/officeart/2005/8/layout/orgChart1"/>
    <dgm:cxn modelId="{675653AC-D665-46A7-BE0B-384EC4453F29}" type="presParOf" srcId="{C9F1B266-4A9F-4C74-A185-9607F72C006D}" destId="{7B9810EC-2BF1-4AE7-83F9-15FD642654F7}" srcOrd="0" destOrd="0" presId="urn:microsoft.com/office/officeart/2005/8/layout/orgChart1"/>
    <dgm:cxn modelId="{6BEDEE30-1557-4F39-B599-36102CC95015}" type="presParOf" srcId="{C9F1B266-4A9F-4C74-A185-9607F72C006D}" destId="{32F89C4A-353C-4781-BAEB-333A28456FF9}" srcOrd="1" destOrd="0" presId="urn:microsoft.com/office/officeart/2005/8/layout/orgChart1"/>
    <dgm:cxn modelId="{E82D368A-BF95-4EED-B39F-C478F69157A6}" type="presParOf" srcId="{FDE8DADD-089B-43D6-9F8A-232BE7C624DA}" destId="{CCE36C5F-338A-42E9-8A69-D311309B9416}" srcOrd="1" destOrd="0" presId="urn:microsoft.com/office/officeart/2005/8/layout/orgChart1"/>
    <dgm:cxn modelId="{756147FE-B0BC-480B-A4E1-7F35DF40BE69}" type="presParOf" srcId="{FDE8DADD-089B-43D6-9F8A-232BE7C624DA}" destId="{F51D156D-7822-49FE-82FE-5EE5E5D535CD}" srcOrd="2" destOrd="0" presId="urn:microsoft.com/office/officeart/2005/8/layout/orgChart1"/>
    <dgm:cxn modelId="{3F874A62-D968-4560-8B2F-2D1E9F06AE56}" type="presParOf" srcId="{DCD65E66-6D86-43D6-B974-033A54223C46}" destId="{2DD3D6FD-836C-440C-A90F-8028184884D6}" srcOrd="6" destOrd="0" presId="urn:microsoft.com/office/officeart/2005/8/layout/orgChart1"/>
    <dgm:cxn modelId="{32D503F7-0A05-42EF-93B7-460E180FD89A}" type="presParOf" srcId="{DCD65E66-6D86-43D6-B974-033A54223C46}" destId="{88726D65-42A7-4310-9465-BD1D837E4908}" srcOrd="7" destOrd="0" presId="urn:microsoft.com/office/officeart/2005/8/layout/orgChart1"/>
    <dgm:cxn modelId="{9EC3E8AB-CDE2-4ECF-B0F0-D7D57381EA4D}" type="presParOf" srcId="{88726D65-42A7-4310-9465-BD1D837E4908}" destId="{FB90F938-E1E6-489F-81C4-3C55B9EAD42C}" srcOrd="0" destOrd="0" presId="urn:microsoft.com/office/officeart/2005/8/layout/orgChart1"/>
    <dgm:cxn modelId="{20C8063E-2C6C-4CCF-A71B-6E6E70F46086}" type="presParOf" srcId="{FB90F938-E1E6-489F-81C4-3C55B9EAD42C}" destId="{D1BEBB89-87DA-447E-A3E1-08E1FCBF6DBA}" srcOrd="0" destOrd="0" presId="urn:microsoft.com/office/officeart/2005/8/layout/orgChart1"/>
    <dgm:cxn modelId="{CF8E82C7-F52F-491C-B881-7E9EA89C11D0}" type="presParOf" srcId="{FB90F938-E1E6-489F-81C4-3C55B9EAD42C}" destId="{D121739D-0863-4BE2-BC9D-1A5536B47BFE}" srcOrd="1" destOrd="0" presId="urn:microsoft.com/office/officeart/2005/8/layout/orgChart1"/>
    <dgm:cxn modelId="{7DB76219-F10F-4992-81F8-2CD57C82A49C}" type="presParOf" srcId="{88726D65-42A7-4310-9465-BD1D837E4908}" destId="{DA43BA53-C797-475C-AC7A-B134B92B50BB}" srcOrd="1" destOrd="0" presId="urn:microsoft.com/office/officeart/2005/8/layout/orgChart1"/>
    <dgm:cxn modelId="{CAC2D7E2-A054-44C8-B1ED-5E0494709FA2}" type="presParOf" srcId="{88726D65-42A7-4310-9465-BD1D837E4908}" destId="{D01B8253-756B-432F-91DC-33D9A59EEF68}" srcOrd="2" destOrd="0" presId="urn:microsoft.com/office/officeart/2005/8/layout/orgChart1"/>
    <dgm:cxn modelId="{929D70D3-9A36-4D77-8905-3B66B9254B2C}" type="presParOf" srcId="{73E63059-DEDA-49A8-8A61-35DA835ECBD0}" destId="{5566C056-9B68-427B-B2D1-E8683F52B530}" srcOrd="2" destOrd="0" presId="urn:microsoft.com/office/officeart/2005/8/layout/orgChart1"/>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327968DE-3BE5-41F1-AE17-3DF857C79390}" type="doc">
      <dgm:prSet loTypeId="urn:microsoft.com/office/officeart/2005/8/layout/vList6" loCatId="list" qsTypeId="urn:microsoft.com/office/officeart/2005/8/quickstyle/simple3" qsCatId="simple" csTypeId="urn:microsoft.com/office/officeart/2005/8/colors/colorful1" csCatId="colorful" phldr="0"/>
      <dgm:spPr/>
      <dgm:t>
        <a:bodyPr/>
        <a:lstStyle/>
        <a:p>
          <a:pPr rtl="1"/>
          <a:endParaRPr lang="ar-SA"/>
        </a:p>
      </dgm:t>
    </dgm:pt>
    <dgm:pt modelId="{36F608E9-5C3D-4692-B6F7-3813C2AB6B60}">
      <dgm:prSet phldrT="[نص]" phldr="1"/>
      <dgm:spPr/>
      <dgm:t>
        <a:bodyPr/>
        <a:lstStyle/>
        <a:p>
          <a:pPr rtl="1"/>
          <a:endParaRPr lang="ar-SA"/>
        </a:p>
      </dgm:t>
    </dgm:pt>
    <dgm:pt modelId="{F54FEB44-B800-4464-AA1C-B86EC692FA1C}" type="parTrans" cxnId="{2CD43270-16C2-468D-BE39-CA1CA707B77E}">
      <dgm:prSet/>
      <dgm:spPr/>
      <dgm:t>
        <a:bodyPr/>
        <a:lstStyle/>
        <a:p>
          <a:pPr rtl="1"/>
          <a:endParaRPr lang="ar-SA"/>
        </a:p>
      </dgm:t>
    </dgm:pt>
    <dgm:pt modelId="{4731EDBD-92FD-4834-823E-912A145BBFF0}" type="sibTrans" cxnId="{2CD43270-16C2-468D-BE39-CA1CA707B77E}">
      <dgm:prSet/>
      <dgm:spPr/>
      <dgm:t>
        <a:bodyPr/>
        <a:lstStyle/>
        <a:p>
          <a:pPr rtl="1"/>
          <a:endParaRPr lang="ar-SA"/>
        </a:p>
      </dgm:t>
    </dgm:pt>
    <dgm:pt modelId="{DB8D0E40-60B1-450F-B8BA-99FE4C5396FA}">
      <dgm:prSet phldrT="[نص]" phldr="1"/>
      <dgm:spPr/>
      <dgm:t>
        <a:bodyPr/>
        <a:lstStyle/>
        <a:p>
          <a:pPr rtl="1"/>
          <a:endParaRPr lang="ar-SA"/>
        </a:p>
      </dgm:t>
    </dgm:pt>
    <dgm:pt modelId="{226FD301-6959-467F-A7F8-1C0C002AF8AB}" type="parTrans" cxnId="{8B8A5881-CF7D-4030-8CF8-82D4F938B42E}">
      <dgm:prSet/>
      <dgm:spPr/>
      <dgm:t>
        <a:bodyPr/>
        <a:lstStyle/>
        <a:p>
          <a:pPr rtl="1"/>
          <a:endParaRPr lang="ar-SA"/>
        </a:p>
      </dgm:t>
    </dgm:pt>
    <dgm:pt modelId="{2F69964E-638C-4DF7-A9F3-095AFFA3355D}" type="sibTrans" cxnId="{8B8A5881-CF7D-4030-8CF8-82D4F938B42E}">
      <dgm:prSet/>
      <dgm:spPr/>
      <dgm:t>
        <a:bodyPr/>
        <a:lstStyle/>
        <a:p>
          <a:pPr rtl="1"/>
          <a:endParaRPr lang="ar-SA"/>
        </a:p>
      </dgm:t>
    </dgm:pt>
    <dgm:pt modelId="{20785387-1B84-45E4-ADE2-CE954704DA97}">
      <dgm:prSet phldrT="[نص]" phldr="1"/>
      <dgm:spPr/>
      <dgm:t>
        <a:bodyPr/>
        <a:lstStyle/>
        <a:p>
          <a:pPr rtl="1"/>
          <a:endParaRPr lang="ar-SA"/>
        </a:p>
      </dgm:t>
    </dgm:pt>
    <dgm:pt modelId="{73689A69-3FCA-4314-8929-8ED54A5AC669}" type="parTrans" cxnId="{BC8B07D6-23E8-4DB8-AC43-101EAF71C911}">
      <dgm:prSet/>
      <dgm:spPr/>
      <dgm:t>
        <a:bodyPr/>
        <a:lstStyle/>
        <a:p>
          <a:pPr rtl="1"/>
          <a:endParaRPr lang="ar-SA"/>
        </a:p>
      </dgm:t>
    </dgm:pt>
    <dgm:pt modelId="{4AD08B22-2BF3-49F8-8A27-107DDBAF73E0}" type="sibTrans" cxnId="{BC8B07D6-23E8-4DB8-AC43-101EAF71C911}">
      <dgm:prSet/>
      <dgm:spPr/>
      <dgm:t>
        <a:bodyPr/>
        <a:lstStyle/>
        <a:p>
          <a:pPr rtl="1"/>
          <a:endParaRPr lang="ar-SA"/>
        </a:p>
      </dgm:t>
    </dgm:pt>
    <dgm:pt modelId="{E18134B9-A7EA-442E-A1C7-6D27FE9A5652}">
      <dgm:prSet phldrT="[نص]" phldr="1"/>
      <dgm:spPr/>
      <dgm:t>
        <a:bodyPr/>
        <a:lstStyle/>
        <a:p>
          <a:pPr rtl="1"/>
          <a:endParaRPr lang="ar-SA"/>
        </a:p>
      </dgm:t>
    </dgm:pt>
    <dgm:pt modelId="{DC0BDD5D-2D5A-457E-AA31-8065804E1B8F}" type="parTrans" cxnId="{55E68678-594F-46DE-8BEC-C0DF089865A7}">
      <dgm:prSet/>
      <dgm:spPr/>
      <dgm:t>
        <a:bodyPr/>
        <a:lstStyle/>
        <a:p>
          <a:pPr rtl="1"/>
          <a:endParaRPr lang="ar-SA"/>
        </a:p>
      </dgm:t>
    </dgm:pt>
    <dgm:pt modelId="{840B7334-CA4F-4E51-B4DB-8A57B811FE75}" type="sibTrans" cxnId="{55E68678-594F-46DE-8BEC-C0DF089865A7}">
      <dgm:prSet/>
      <dgm:spPr/>
      <dgm:t>
        <a:bodyPr/>
        <a:lstStyle/>
        <a:p>
          <a:pPr rtl="1"/>
          <a:endParaRPr lang="ar-SA"/>
        </a:p>
      </dgm:t>
    </dgm:pt>
    <dgm:pt modelId="{02D9C9F6-42BA-4B07-A97A-F6064DA5BD92}">
      <dgm:prSet phldrT="[نص]" phldr="1"/>
      <dgm:spPr/>
      <dgm:t>
        <a:bodyPr/>
        <a:lstStyle/>
        <a:p>
          <a:pPr rtl="1"/>
          <a:endParaRPr lang="ar-SA"/>
        </a:p>
      </dgm:t>
    </dgm:pt>
    <dgm:pt modelId="{C3AD01BB-EE02-4B22-A437-0A67D2043EB0}" type="parTrans" cxnId="{8C63B6BF-0A16-412A-9552-C10B6125C5B7}">
      <dgm:prSet/>
      <dgm:spPr/>
      <dgm:t>
        <a:bodyPr/>
        <a:lstStyle/>
        <a:p>
          <a:pPr rtl="1"/>
          <a:endParaRPr lang="ar-SA"/>
        </a:p>
      </dgm:t>
    </dgm:pt>
    <dgm:pt modelId="{F1A5AEC6-3520-4286-BBA9-53A963810A60}" type="sibTrans" cxnId="{8C63B6BF-0A16-412A-9552-C10B6125C5B7}">
      <dgm:prSet/>
      <dgm:spPr/>
      <dgm:t>
        <a:bodyPr/>
        <a:lstStyle/>
        <a:p>
          <a:pPr rtl="1"/>
          <a:endParaRPr lang="ar-SA"/>
        </a:p>
      </dgm:t>
    </dgm:pt>
    <dgm:pt modelId="{1D61858F-3BC2-47FC-B88F-3A4D05ECBFB4}">
      <dgm:prSet phldrT="[نص]" phldr="1"/>
      <dgm:spPr/>
      <dgm:t>
        <a:bodyPr/>
        <a:lstStyle/>
        <a:p>
          <a:pPr rtl="1"/>
          <a:endParaRPr lang="ar-SA"/>
        </a:p>
      </dgm:t>
    </dgm:pt>
    <dgm:pt modelId="{6DC8C771-B194-4898-949E-D105C0991364}" type="parTrans" cxnId="{C15CF797-76BB-47F4-9FAE-000A74197235}">
      <dgm:prSet/>
      <dgm:spPr/>
      <dgm:t>
        <a:bodyPr/>
        <a:lstStyle/>
        <a:p>
          <a:pPr rtl="1"/>
          <a:endParaRPr lang="ar-SA"/>
        </a:p>
      </dgm:t>
    </dgm:pt>
    <dgm:pt modelId="{E20C86A6-F645-4CF1-90BF-76AE2E11DC71}" type="sibTrans" cxnId="{C15CF797-76BB-47F4-9FAE-000A74197235}">
      <dgm:prSet/>
      <dgm:spPr/>
      <dgm:t>
        <a:bodyPr/>
        <a:lstStyle/>
        <a:p>
          <a:pPr rtl="1"/>
          <a:endParaRPr lang="ar-SA"/>
        </a:p>
      </dgm:t>
    </dgm:pt>
    <dgm:pt modelId="{64B9BF62-2727-468E-9573-060DA50A2F15}" type="pres">
      <dgm:prSet presAssocID="{327968DE-3BE5-41F1-AE17-3DF857C79390}" presName="Name0" presStyleCnt="0">
        <dgm:presLayoutVars>
          <dgm:dir/>
          <dgm:animLvl val="lvl"/>
          <dgm:resizeHandles/>
        </dgm:presLayoutVars>
      </dgm:prSet>
      <dgm:spPr/>
      <dgm:t>
        <a:bodyPr/>
        <a:lstStyle/>
        <a:p>
          <a:pPr rtl="1"/>
          <a:endParaRPr lang="ar-SA"/>
        </a:p>
      </dgm:t>
    </dgm:pt>
    <dgm:pt modelId="{0D181205-2159-433F-83D1-03B7DD87E8C4}" type="pres">
      <dgm:prSet presAssocID="{36F608E9-5C3D-4692-B6F7-3813C2AB6B60}" presName="linNode" presStyleCnt="0"/>
      <dgm:spPr/>
    </dgm:pt>
    <dgm:pt modelId="{5CA77229-416A-40A1-9904-E98C546B4AAD}" type="pres">
      <dgm:prSet presAssocID="{36F608E9-5C3D-4692-B6F7-3813C2AB6B60}" presName="parentShp" presStyleLbl="node1" presStyleIdx="0" presStyleCnt="2">
        <dgm:presLayoutVars>
          <dgm:bulletEnabled val="1"/>
        </dgm:presLayoutVars>
      </dgm:prSet>
      <dgm:spPr/>
      <dgm:t>
        <a:bodyPr/>
        <a:lstStyle/>
        <a:p>
          <a:pPr rtl="1"/>
          <a:endParaRPr lang="ar-SA"/>
        </a:p>
      </dgm:t>
    </dgm:pt>
    <dgm:pt modelId="{EA98A6DC-A051-4C88-8E08-D29E3E0509A5}" type="pres">
      <dgm:prSet presAssocID="{36F608E9-5C3D-4692-B6F7-3813C2AB6B60}" presName="childShp" presStyleLbl="bgAccFollowNode1" presStyleIdx="0" presStyleCnt="2">
        <dgm:presLayoutVars>
          <dgm:bulletEnabled val="1"/>
        </dgm:presLayoutVars>
      </dgm:prSet>
      <dgm:spPr/>
      <dgm:t>
        <a:bodyPr/>
        <a:lstStyle/>
        <a:p>
          <a:pPr rtl="1"/>
          <a:endParaRPr lang="ar-SA"/>
        </a:p>
      </dgm:t>
    </dgm:pt>
    <dgm:pt modelId="{E9F2D76F-3F27-4A5D-9FFB-EC73653C33F3}" type="pres">
      <dgm:prSet presAssocID="{4731EDBD-92FD-4834-823E-912A145BBFF0}" presName="spacing" presStyleCnt="0"/>
      <dgm:spPr/>
    </dgm:pt>
    <dgm:pt modelId="{A1543DC7-3C24-4A91-93E7-8E432811ED64}" type="pres">
      <dgm:prSet presAssocID="{E18134B9-A7EA-442E-A1C7-6D27FE9A5652}" presName="linNode" presStyleCnt="0"/>
      <dgm:spPr/>
    </dgm:pt>
    <dgm:pt modelId="{A31B656E-CCC7-4E3D-A78E-77BA070DDBD9}" type="pres">
      <dgm:prSet presAssocID="{E18134B9-A7EA-442E-A1C7-6D27FE9A5652}" presName="parentShp" presStyleLbl="node1" presStyleIdx="1" presStyleCnt="2">
        <dgm:presLayoutVars>
          <dgm:bulletEnabled val="1"/>
        </dgm:presLayoutVars>
      </dgm:prSet>
      <dgm:spPr/>
      <dgm:t>
        <a:bodyPr/>
        <a:lstStyle/>
        <a:p>
          <a:pPr rtl="1"/>
          <a:endParaRPr lang="ar-SA"/>
        </a:p>
      </dgm:t>
    </dgm:pt>
    <dgm:pt modelId="{56FDB3C4-6E0C-43CE-A295-220DFD536A8E}" type="pres">
      <dgm:prSet presAssocID="{E18134B9-A7EA-442E-A1C7-6D27FE9A5652}" presName="childShp" presStyleLbl="bgAccFollowNode1" presStyleIdx="1" presStyleCnt="2">
        <dgm:presLayoutVars>
          <dgm:bulletEnabled val="1"/>
        </dgm:presLayoutVars>
      </dgm:prSet>
      <dgm:spPr/>
      <dgm:t>
        <a:bodyPr/>
        <a:lstStyle/>
        <a:p>
          <a:pPr rtl="1"/>
          <a:endParaRPr lang="ar-SA"/>
        </a:p>
      </dgm:t>
    </dgm:pt>
  </dgm:ptLst>
  <dgm:cxnLst>
    <dgm:cxn modelId="{2CD43270-16C2-468D-BE39-CA1CA707B77E}" srcId="{327968DE-3BE5-41F1-AE17-3DF857C79390}" destId="{36F608E9-5C3D-4692-B6F7-3813C2AB6B60}" srcOrd="0" destOrd="0" parTransId="{F54FEB44-B800-4464-AA1C-B86EC692FA1C}" sibTransId="{4731EDBD-92FD-4834-823E-912A145BBFF0}"/>
    <dgm:cxn modelId="{D089DBF7-0690-4F06-814E-47CE36433EFE}" type="presOf" srcId="{02D9C9F6-42BA-4B07-A97A-F6064DA5BD92}" destId="{56FDB3C4-6E0C-43CE-A295-220DFD536A8E}" srcOrd="0" destOrd="0" presId="urn:microsoft.com/office/officeart/2005/8/layout/vList6"/>
    <dgm:cxn modelId="{608D6E59-CEE4-4370-8FAB-24C230F9EFF5}" type="presOf" srcId="{20785387-1B84-45E4-ADE2-CE954704DA97}" destId="{EA98A6DC-A051-4C88-8E08-D29E3E0509A5}" srcOrd="0" destOrd="1" presId="urn:microsoft.com/office/officeart/2005/8/layout/vList6"/>
    <dgm:cxn modelId="{8C63B6BF-0A16-412A-9552-C10B6125C5B7}" srcId="{E18134B9-A7EA-442E-A1C7-6D27FE9A5652}" destId="{02D9C9F6-42BA-4B07-A97A-F6064DA5BD92}" srcOrd="0" destOrd="0" parTransId="{C3AD01BB-EE02-4B22-A437-0A67D2043EB0}" sibTransId="{F1A5AEC6-3520-4286-BBA9-53A963810A60}"/>
    <dgm:cxn modelId="{DBE1005D-BBD9-4B87-843F-4F48FEF18000}" type="presOf" srcId="{327968DE-3BE5-41F1-AE17-3DF857C79390}" destId="{64B9BF62-2727-468E-9573-060DA50A2F15}" srcOrd="0" destOrd="0" presId="urn:microsoft.com/office/officeart/2005/8/layout/vList6"/>
    <dgm:cxn modelId="{8B8A5881-CF7D-4030-8CF8-82D4F938B42E}" srcId="{36F608E9-5C3D-4692-B6F7-3813C2AB6B60}" destId="{DB8D0E40-60B1-450F-B8BA-99FE4C5396FA}" srcOrd="0" destOrd="0" parTransId="{226FD301-6959-467F-A7F8-1C0C002AF8AB}" sibTransId="{2F69964E-638C-4DF7-A9F3-095AFFA3355D}"/>
    <dgm:cxn modelId="{BC8B07D6-23E8-4DB8-AC43-101EAF71C911}" srcId="{36F608E9-5C3D-4692-B6F7-3813C2AB6B60}" destId="{20785387-1B84-45E4-ADE2-CE954704DA97}" srcOrd="1" destOrd="0" parTransId="{73689A69-3FCA-4314-8929-8ED54A5AC669}" sibTransId="{4AD08B22-2BF3-49F8-8A27-107DDBAF73E0}"/>
    <dgm:cxn modelId="{806499CE-A673-4276-948B-240765A4DFDF}" type="presOf" srcId="{36F608E9-5C3D-4692-B6F7-3813C2AB6B60}" destId="{5CA77229-416A-40A1-9904-E98C546B4AAD}" srcOrd="0" destOrd="0" presId="urn:microsoft.com/office/officeart/2005/8/layout/vList6"/>
    <dgm:cxn modelId="{C15CF797-76BB-47F4-9FAE-000A74197235}" srcId="{E18134B9-A7EA-442E-A1C7-6D27FE9A5652}" destId="{1D61858F-3BC2-47FC-B88F-3A4D05ECBFB4}" srcOrd="1" destOrd="0" parTransId="{6DC8C771-B194-4898-949E-D105C0991364}" sibTransId="{E20C86A6-F645-4CF1-90BF-76AE2E11DC71}"/>
    <dgm:cxn modelId="{55E68678-594F-46DE-8BEC-C0DF089865A7}" srcId="{327968DE-3BE5-41F1-AE17-3DF857C79390}" destId="{E18134B9-A7EA-442E-A1C7-6D27FE9A5652}" srcOrd="1" destOrd="0" parTransId="{DC0BDD5D-2D5A-457E-AA31-8065804E1B8F}" sibTransId="{840B7334-CA4F-4E51-B4DB-8A57B811FE75}"/>
    <dgm:cxn modelId="{040E2FC0-D8C2-48BA-A1D6-8765874CB520}" type="presOf" srcId="{E18134B9-A7EA-442E-A1C7-6D27FE9A5652}" destId="{A31B656E-CCC7-4E3D-A78E-77BA070DDBD9}" srcOrd="0" destOrd="0" presId="urn:microsoft.com/office/officeart/2005/8/layout/vList6"/>
    <dgm:cxn modelId="{8DF78DD6-74C6-4EA1-81A7-6917453C25EE}" type="presOf" srcId="{1D61858F-3BC2-47FC-B88F-3A4D05ECBFB4}" destId="{56FDB3C4-6E0C-43CE-A295-220DFD536A8E}" srcOrd="0" destOrd="1" presId="urn:microsoft.com/office/officeart/2005/8/layout/vList6"/>
    <dgm:cxn modelId="{66092375-DE18-471F-B3E0-476AE3A094EE}" type="presOf" srcId="{DB8D0E40-60B1-450F-B8BA-99FE4C5396FA}" destId="{EA98A6DC-A051-4C88-8E08-D29E3E0509A5}" srcOrd="0" destOrd="0" presId="urn:microsoft.com/office/officeart/2005/8/layout/vList6"/>
    <dgm:cxn modelId="{F8216E38-8D98-4FEE-A7A9-D7F994D72AB8}" type="presParOf" srcId="{64B9BF62-2727-468E-9573-060DA50A2F15}" destId="{0D181205-2159-433F-83D1-03B7DD87E8C4}" srcOrd="0" destOrd="0" presId="urn:microsoft.com/office/officeart/2005/8/layout/vList6"/>
    <dgm:cxn modelId="{31A2F85F-964E-4C95-8CB3-4DAEED378B4C}" type="presParOf" srcId="{0D181205-2159-433F-83D1-03B7DD87E8C4}" destId="{5CA77229-416A-40A1-9904-E98C546B4AAD}" srcOrd="0" destOrd="0" presId="urn:microsoft.com/office/officeart/2005/8/layout/vList6"/>
    <dgm:cxn modelId="{E52A5DE8-C8F5-4B51-A2CD-3A0899CA1E0F}" type="presParOf" srcId="{0D181205-2159-433F-83D1-03B7DD87E8C4}" destId="{EA98A6DC-A051-4C88-8E08-D29E3E0509A5}" srcOrd="1" destOrd="0" presId="urn:microsoft.com/office/officeart/2005/8/layout/vList6"/>
    <dgm:cxn modelId="{D4876B9F-687D-49C8-81D4-2DFAD166A44A}" type="presParOf" srcId="{64B9BF62-2727-468E-9573-060DA50A2F15}" destId="{E9F2D76F-3F27-4A5D-9FFB-EC73653C33F3}" srcOrd="1" destOrd="0" presId="urn:microsoft.com/office/officeart/2005/8/layout/vList6"/>
    <dgm:cxn modelId="{A6731DE2-6B44-4467-A831-567164FB1B0F}" type="presParOf" srcId="{64B9BF62-2727-468E-9573-060DA50A2F15}" destId="{A1543DC7-3C24-4A91-93E7-8E432811ED64}" srcOrd="2" destOrd="0" presId="urn:microsoft.com/office/officeart/2005/8/layout/vList6"/>
    <dgm:cxn modelId="{15A3A513-DF7B-42A7-9FD8-21BFA9EF8693}" type="presParOf" srcId="{A1543DC7-3C24-4A91-93E7-8E432811ED64}" destId="{A31B656E-CCC7-4E3D-A78E-77BA070DDBD9}" srcOrd="0" destOrd="0" presId="urn:microsoft.com/office/officeart/2005/8/layout/vList6"/>
    <dgm:cxn modelId="{55CEB861-865D-4D4B-80E4-D853C2A2BA48}" type="presParOf" srcId="{A1543DC7-3C24-4A91-93E7-8E432811ED64}" destId="{56FDB3C4-6E0C-43CE-A295-220DFD536A8E}" srcOrd="1" destOrd="0" presId="urn:microsoft.com/office/officeart/2005/8/layout/vList6"/>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50CFF093-88B5-4F1C-AD74-48A3E9745668}" type="doc">
      <dgm:prSet loTypeId="urn:microsoft.com/office/officeart/2005/8/layout/vList6" loCatId="list" qsTypeId="urn:microsoft.com/office/officeart/2005/8/quickstyle/3d9" qsCatId="3D" csTypeId="urn:microsoft.com/office/officeart/2005/8/colors/colorful3" csCatId="colorful" phldr="1"/>
      <dgm:spPr/>
      <dgm:t>
        <a:bodyPr/>
        <a:lstStyle/>
        <a:p>
          <a:pPr rtl="1"/>
          <a:endParaRPr lang="ar-SA"/>
        </a:p>
      </dgm:t>
    </dgm:pt>
    <dgm:pt modelId="{DE35C1C3-2246-4B77-8D26-ACB290A3FF34}">
      <dgm:prSet phldrT="[نص]"/>
      <dgm:spPr/>
      <dgm:t>
        <a:bodyPr/>
        <a:lstStyle/>
        <a:p>
          <a:pPr rtl="1"/>
          <a:r>
            <a:rPr lang="ar-SA" dirty="0" err="1" smtClean="0"/>
            <a:t>اللامركزيةالادارية</a:t>
          </a:r>
          <a:endParaRPr lang="ar-SA" dirty="0"/>
        </a:p>
      </dgm:t>
    </dgm:pt>
    <dgm:pt modelId="{8851E8FF-FB35-48CC-99CD-1686DFE036B5}" type="parTrans" cxnId="{455C0B76-6A8B-425E-A8E0-52B25DAC33BD}">
      <dgm:prSet/>
      <dgm:spPr/>
      <dgm:t>
        <a:bodyPr/>
        <a:lstStyle/>
        <a:p>
          <a:pPr rtl="1"/>
          <a:endParaRPr lang="ar-SA"/>
        </a:p>
      </dgm:t>
    </dgm:pt>
    <dgm:pt modelId="{6125EC23-1A23-40C3-8312-8938DCE638BC}" type="sibTrans" cxnId="{455C0B76-6A8B-425E-A8E0-52B25DAC33BD}">
      <dgm:prSet/>
      <dgm:spPr/>
      <dgm:t>
        <a:bodyPr/>
        <a:lstStyle/>
        <a:p>
          <a:pPr rtl="1"/>
          <a:endParaRPr lang="ar-SA"/>
        </a:p>
      </dgm:t>
    </dgm:pt>
    <dgm:pt modelId="{BCF841F8-A750-470C-A261-73500D041D94}">
      <dgm:prSet phldrT="[نص]" custT="1"/>
      <dgm:spPr/>
      <dgm:t>
        <a:bodyPr/>
        <a:lstStyle/>
        <a:p>
          <a:pPr rtl="1"/>
          <a:r>
            <a:rPr lang="ar-SA" sz="4800" dirty="0" smtClean="0"/>
            <a:t>التفـــــويض</a:t>
          </a:r>
          <a:endParaRPr lang="ar-SA" sz="3200" dirty="0"/>
        </a:p>
      </dgm:t>
    </dgm:pt>
    <dgm:pt modelId="{78F08D61-3D58-4A46-B6D0-B05579B471F4}" type="parTrans" cxnId="{07EAB3F2-8E5B-4600-A32C-BF389298EF3D}">
      <dgm:prSet/>
      <dgm:spPr/>
      <dgm:t>
        <a:bodyPr/>
        <a:lstStyle/>
        <a:p>
          <a:pPr rtl="1"/>
          <a:endParaRPr lang="ar-SA"/>
        </a:p>
      </dgm:t>
    </dgm:pt>
    <dgm:pt modelId="{FA2C5728-EB6E-4A19-A8A2-538BED7FFAC7}" type="sibTrans" cxnId="{07EAB3F2-8E5B-4600-A32C-BF389298EF3D}">
      <dgm:prSet/>
      <dgm:spPr/>
      <dgm:t>
        <a:bodyPr/>
        <a:lstStyle/>
        <a:p>
          <a:pPr rtl="1"/>
          <a:endParaRPr lang="ar-SA"/>
        </a:p>
      </dgm:t>
    </dgm:pt>
    <dgm:pt modelId="{17DF6745-EC2C-43A6-84FD-E665E03548D1}">
      <dgm:prSet phldrT="[نص]"/>
      <dgm:spPr/>
      <dgm:t>
        <a:bodyPr/>
        <a:lstStyle/>
        <a:p>
          <a:pPr rtl="1"/>
          <a:r>
            <a:rPr lang="ar-SA" dirty="0" smtClean="0"/>
            <a:t>الادارة المتمركزة حول الموقع </a:t>
          </a:r>
          <a:endParaRPr lang="ar-SA" dirty="0"/>
        </a:p>
      </dgm:t>
    </dgm:pt>
    <dgm:pt modelId="{83BBD11D-F8BC-4117-933A-28CE69606BF9}" type="parTrans" cxnId="{F076F72D-5298-4DF1-9B27-1016F080AD09}">
      <dgm:prSet/>
      <dgm:spPr/>
      <dgm:t>
        <a:bodyPr/>
        <a:lstStyle/>
        <a:p>
          <a:pPr rtl="1"/>
          <a:endParaRPr lang="ar-SA"/>
        </a:p>
      </dgm:t>
    </dgm:pt>
    <dgm:pt modelId="{111A6E26-C301-42F5-BAF6-02EA7B8D3773}" type="sibTrans" cxnId="{F076F72D-5298-4DF1-9B27-1016F080AD09}">
      <dgm:prSet/>
      <dgm:spPr/>
      <dgm:t>
        <a:bodyPr/>
        <a:lstStyle/>
        <a:p>
          <a:pPr rtl="1"/>
          <a:endParaRPr lang="ar-SA"/>
        </a:p>
      </dgm:t>
    </dgm:pt>
    <dgm:pt modelId="{9FCE173C-C2F7-4984-B24B-2AAC5B02B12F}">
      <dgm:prSet phldrT="[نص]"/>
      <dgm:spPr/>
      <dgm:t>
        <a:bodyPr/>
        <a:lstStyle/>
        <a:p>
          <a:pPr rtl="1"/>
          <a:r>
            <a:rPr lang="ar-SA" dirty="0" smtClean="0"/>
            <a:t>مجلس صنع </a:t>
          </a:r>
          <a:r>
            <a:rPr lang="ar-SA" dirty="0" err="1" smtClean="0"/>
            <a:t>القرارعلى</a:t>
          </a:r>
          <a:r>
            <a:rPr lang="ar-SA" dirty="0" smtClean="0"/>
            <a:t> المستوى المدرسي</a:t>
          </a:r>
          <a:endParaRPr lang="ar-SA" dirty="0"/>
        </a:p>
      </dgm:t>
    </dgm:pt>
    <dgm:pt modelId="{1E2C624C-930D-4BC2-98C3-10BCE1271242}" type="parTrans" cxnId="{BFE5A39B-DA4A-4F6A-A4BD-891302AF964D}">
      <dgm:prSet/>
      <dgm:spPr/>
      <dgm:t>
        <a:bodyPr/>
        <a:lstStyle/>
        <a:p>
          <a:pPr rtl="1"/>
          <a:endParaRPr lang="ar-SA"/>
        </a:p>
      </dgm:t>
    </dgm:pt>
    <dgm:pt modelId="{1640E99A-2F6A-4A3E-AD20-B9771D8AC995}" type="sibTrans" cxnId="{BFE5A39B-DA4A-4F6A-A4BD-891302AF964D}">
      <dgm:prSet/>
      <dgm:spPr/>
      <dgm:t>
        <a:bodyPr/>
        <a:lstStyle/>
        <a:p>
          <a:pPr rtl="1"/>
          <a:endParaRPr lang="ar-SA"/>
        </a:p>
      </dgm:t>
    </dgm:pt>
    <dgm:pt modelId="{3F1C8771-A709-4E51-9E12-A72AB74DDB29}">
      <dgm:prSet phldrT="[نص]"/>
      <dgm:spPr/>
      <dgm:t>
        <a:bodyPr/>
        <a:lstStyle/>
        <a:p>
          <a:pPr rtl="1"/>
          <a:r>
            <a:rPr lang="ar-SA" dirty="0" smtClean="0"/>
            <a:t>فرق صنع القرار</a:t>
          </a:r>
          <a:endParaRPr lang="ar-SA" dirty="0"/>
        </a:p>
      </dgm:t>
    </dgm:pt>
    <dgm:pt modelId="{E60E4D34-843C-4651-936F-54C5F24FAD3A}" type="parTrans" cxnId="{D11A4012-1089-4C2D-9E70-C7599A047C4F}">
      <dgm:prSet/>
      <dgm:spPr/>
      <dgm:t>
        <a:bodyPr/>
        <a:lstStyle/>
        <a:p>
          <a:pPr rtl="1"/>
          <a:endParaRPr lang="ar-SA"/>
        </a:p>
      </dgm:t>
    </dgm:pt>
    <dgm:pt modelId="{7A7D83B0-734A-4D96-9C7D-DBF33DEFABFE}" type="sibTrans" cxnId="{D11A4012-1089-4C2D-9E70-C7599A047C4F}">
      <dgm:prSet/>
      <dgm:spPr/>
      <dgm:t>
        <a:bodyPr/>
        <a:lstStyle/>
        <a:p>
          <a:pPr rtl="1"/>
          <a:endParaRPr lang="ar-SA"/>
        </a:p>
      </dgm:t>
    </dgm:pt>
    <dgm:pt modelId="{C4243FEE-7EBE-4567-909D-8671FA6EAF3D}">
      <dgm:prSet phldrT="[نص]"/>
      <dgm:spPr/>
      <dgm:t>
        <a:bodyPr/>
        <a:lstStyle/>
        <a:p>
          <a:pPr rtl="1"/>
          <a:r>
            <a:rPr lang="ar-SA" dirty="0" smtClean="0"/>
            <a:t>جماعات او فرق العمل </a:t>
          </a:r>
          <a:endParaRPr lang="ar-SA" dirty="0"/>
        </a:p>
      </dgm:t>
    </dgm:pt>
    <dgm:pt modelId="{B07C6738-0EE2-4984-87E2-32990B2BF7EA}" type="parTrans" cxnId="{E385DDEF-D932-458F-A62F-D978934EC248}">
      <dgm:prSet/>
      <dgm:spPr/>
      <dgm:t>
        <a:bodyPr/>
        <a:lstStyle/>
        <a:p>
          <a:pPr rtl="1"/>
          <a:endParaRPr lang="ar-SA"/>
        </a:p>
      </dgm:t>
    </dgm:pt>
    <dgm:pt modelId="{E018E468-B0AB-412F-A5AA-1B0E52DFAA3E}" type="sibTrans" cxnId="{E385DDEF-D932-458F-A62F-D978934EC248}">
      <dgm:prSet/>
      <dgm:spPr/>
      <dgm:t>
        <a:bodyPr/>
        <a:lstStyle/>
        <a:p>
          <a:pPr rtl="1"/>
          <a:endParaRPr lang="ar-SA"/>
        </a:p>
      </dgm:t>
    </dgm:pt>
    <dgm:pt modelId="{D05DD592-1CC0-4BFD-B4F3-AAF3DCC8DE3B}">
      <dgm:prSet phldrT="[نص]" custT="1"/>
      <dgm:spPr/>
      <dgm:t>
        <a:bodyPr/>
        <a:lstStyle/>
        <a:p>
          <a:pPr rtl="1"/>
          <a:endParaRPr lang="ar-SA" sz="3200" dirty="0"/>
        </a:p>
      </dgm:t>
    </dgm:pt>
    <dgm:pt modelId="{0EFE0DE9-9A13-445E-9EB1-1F3612FCCB87}" type="parTrans" cxnId="{7A752394-F7A0-4255-BFDF-93CE8140F034}">
      <dgm:prSet/>
      <dgm:spPr/>
    </dgm:pt>
    <dgm:pt modelId="{8BC3A507-F735-44C0-9099-4701F9402301}" type="sibTrans" cxnId="{7A752394-F7A0-4255-BFDF-93CE8140F034}">
      <dgm:prSet/>
      <dgm:spPr/>
    </dgm:pt>
    <dgm:pt modelId="{52D25E9F-A9B7-442F-9C7B-96038741C8CF}" type="pres">
      <dgm:prSet presAssocID="{50CFF093-88B5-4F1C-AD74-48A3E9745668}" presName="Name0" presStyleCnt="0">
        <dgm:presLayoutVars>
          <dgm:dir/>
          <dgm:animLvl val="lvl"/>
          <dgm:resizeHandles/>
        </dgm:presLayoutVars>
      </dgm:prSet>
      <dgm:spPr/>
      <dgm:t>
        <a:bodyPr/>
        <a:lstStyle/>
        <a:p>
          <a:pPr rtl="1"/>
          <a:endParaRPr lang="ar-SA"/>
        </a:p>
      </dgm:t>
    </dgm:pt>
    <dgm:pt modelId="{7B313FB5-0A06-41D9-8805-1F2FE2671A17}" type="pres">
      <dgm:prSet presAssocID="{DE35C1C3-2246-4B77-8D26-ACB290A3FF34}" presName="linNode" presStyleCnt="0"/>
      <dgm:spPr/>
    </dgm:pt>
    <dgm:pt modelId="{2E00EF3D-4206-41FD-8B8C-82CEF2284206}" type="pres">
      <dgm:prSet presAssocID="{DE35C1C3-2246-4B77-8D26-ACB290A3FF34}" presName="parentShp" presStyleLbl="node1" presStyleIdx="0" presStyleCnt="2">
        <dgm:presLayoutVars>
          <dgm:bulletEnabled val="1"/>
        </dgm:presLayoutVars>
      </dgm:prSet>
      <dgm:spPr/>
      <dgm:t>
        <a:bodyPr/>
        <a:lstStyle/>
        <a:p>
          <a:pPr rtl="1"/>
          <a:endParaRPr lang="ar-SA"/>
        </a:p>
      </dgm:t>
    </dgm:pt>
    <dgm:pt modelId="{5D078D22-2974-45AC-A58E-1BD05F1960FC}" type="pres">
      <dgm:prSet presAssocID="{DE35C1C3-2246-4B77-8D26-ACB290A3FF34}" presName="childShp" presStyleLbl="bgAccFollowNode1" presStyleIdx="0" presStyleCnt="2" custLinFactNeighborX="-7484" custLinFactNeighborY="4512">
        <dgm:presLayoutVars>
          <dgm:bulletEnabled val="1"/>
        </dgm:presLayoutVars>
      </dgm:prSet>
      <dgm:spPr/>
      <dgm:t>
        <a:bodyPr/>
        <a:lstStyle/>
        <a:p>
          <a:pPr rtl="1"/>
          <a:endParaRPr lang="ar-SA"/>
        </a:p>
      </dgm:t>
    </dgm:pt>
    <dgm:pt modelId="{400FE208-FCBC-4926-9E07-A519B7D35218}" type="pres">
      <dgm:prSet presAssocID="{6125EC23-1A23-40C3-8312-8938DCE638BC}" presName="spacing" presStyleCnt="0"/>
      <dgm:spPr/>
    </dgm:pt>
    <dgm:pt modelId="{94A763D5-F17B-4591-A025-367567771D6B}" type="pres">
      <dgm:prSet presAssocID="{17DF6745-EC2C-43A6-84FD-E665E03548D1}" presName="linNode" presStyleCnt="0"/>
      <dgm:spPr/>
    </dgm:pt>
    <dgm:pt modelId="{85C5940E-1B5A-4CA2-9A1B-6D8EAEAE0364}" type="pres">
      <dgm:prSet presAssocID="{17DF6745-EC2C-43A6-84FD-E665E03548D1}" presName="parentShp" presStyleLbl="node1" presStyleIdx="1" presStyleCnt="2">
        <dgm:presLayoutVars>
          <dgm:bulletEnabled val="1"/>
        </dgm:presLayoutVars>
      </dgm:prSet>
      <dgm:spPr/>
      <dgm:t>
        <a:bodyPr/>
        <a:lstStyle/>
        <a:p>
          <a:pPr rtl="1"/>
          <a:endParaRPr lang="ar-SA"/>
        </a:p>
      </dgm:t>
    </dgm:pt>
    <dgm:pt modelId="{E6052E56-63C2-477A-9AB0-AAD4B1B0E2FA}" type="pres">
      <dgm:prSet presAssocID="{17DF6745-EC2C-43A6-84FD-E665E03548D1}" presName="childShp" presStyleLbl="bgAccFollowNode1" presStyleIdx="1" presStyleCnt="2">
        <dgm:presLayoutVars>
          <dgm:bulletEnabled val="1"/>
        </dgm:presLayoutVars>
      </dgm:prSet>
      <dgm:spPr/>
      <dgm:t>
        <a:bodyPr/>
        <a:lstStyle/>
        <a:p>
          <a:pPr rtl="1"/>
          <a:endParaRPr lang="ar-SA"/>
        </a:p>
      </dgm:t>
    </dgm:pt>
  </dgm:ptLst>
  <dgm:cxnLst>
    <dgm:cxn modelId="{7A752394-F7A0-4255-BFDF-93CE8140F034}" srcId="{DE35C1C3-2246-4B77-8D26-ACB290A3FF34}" destId="{D05DD592-1CC0-4BFD-B4F3-AAF3DCC8DE3B}" srcOrd="0" destOrd="0" parTransId="{0EFE0DE9-9A13-445E-9EB1-1F3612FCCB87}" sibTransId="{8BC3A507-F735-44C0-9099-4701F9402301}"/>
    <dgm:cxn modelId="{BA4087B8-5A35-4520-874F-CBD627AC9801}" type="presOf" srcId="{D05DD592-1CC0-4BFD-B4F3-AAF3DCC8DE3B}" destId="{5D078D22-2974-45AC-A58E-1BD05F1960FC}" srcOrd="0" destOrd="0" presId="urn:microsoft.com/office/officeart/2005/8/layout/vList6"/>
    <dgm:cxn modelId="{62AFE177-A563-4CA2-A7E9-0A24CEEBD037}" type="presOf" srcId="{BCF841F8-A750-470C-A261-73500D041D94}" destId="{5D078D22-2974-45AC-A58E-1BD05F1960FC}" srcOrd="0" destOrd="1" presId="urn:microsoft.com/office/officeart/2005/8/layout/vList6"/>
    <dgm:cxn modelId="{F076F72D-5298-4DF1-9B27-1016F080AD09}" srcId="{50CFF093-88B5-4F1C-AD74-48A3E9745668}" destId="{17DF6745-EC2C-43A6-84FD-E665E03548D1}" srcOrd="1" destOrd="0" parTransId="{83BBD11D-F8BC-4117-933A-28CE69606BF9}" sibTransId="{111A6E26-C301-42F5-BAF6-02EA7B8D3773}"/>
    <dgm:cxn modelId="{750F8F21-B9F5-4205-BBA9-B900685346F1}" type="presOf" srcId="{9FCE173C-C2F7-4984-B24B-2AAC5B02B12F}" destId="{E6052E56-63C2-477A-9AB0-AAD4B1B0E2FA}" srcOrd="0" destOrd="0" presId="urn:microsoft.com/office/officeart/2005/8/layout/vList6"/>
    <dgm:cxn modelId="{455C0B76-6A8B-425E-A8E0-52B25DAC33BD}" srcId="{50CFF093-88B5-4F1C-AD74-48A3E9745668}" destId="{DE35C1C3-2246-4B77-8D26-ACB290A3FF34}" srcOrd="0" destOrd="0" parTransId="{8851E8FF-FB35-48CC-99CD-1686DFE036B5}" sibTransId="{6125EC23-1A23-40C3-8312-8938DCE638BC}"/>
    <dgm:cxn modelId="{D11A4012-1089-4C2D-9E70-C7599A047C4F}" srcId="{17DF6745-EC2C-43A6-84FD-E665E03548D1}" destId="{3F1C8771-A709-4E51-9E12-A72AB74DDB29}" srcOrd="1" destOrd="0" parTransId="{E60E4D34-843C-4651-936F-54C5F24FAD3A}" sibTransId="{7A7D83B0-734A-4D96-9C7D-DBF33DEFABFE}"/>
    <dgm:cxn modelId="{CE917BB9-4299-41C0-8FC1-F0C52A2127F1}" type="presOf" srcId="{3F1C8771-A709-4E51-9E12-A72AB74DDB29}" destId="{E6052E56-63C2-477A-9AB0-AAD4B1B0E2FA}" srcOrd="0" destOrd="1" presId="urn:microsoft.com/office/officeart/2005/8/layout/vList6"/>
    <dgm:cxn modelId="{07EAB3F2-8E5B-4600-A32C-BF389298EF3D}" srcId="{DE35C1C3-2246-4B77-8D26-ACB290A3FF34}" destId="{BCF841F8-A750-470C-A261-73500D041D94}" srcOrd="1" destOrd="0" parTransId="{78F08D61-3D58-4A46-B6D0-B05579B471F4}" sibTransId="{FA2C5728-EB6E-4A19-A8A2-538BED7FFAC7}"/>
    <dgm:cxn modelId="{E385DDEF-D932-458F-A62F-D978934EC248}" srcId="{17DF6745-EC2C-43A6-84FD-E665E03548D1}" destId="{C4243FEE-7EBE-4567-909D-8671FA6EAF3D}" srcOrd="2" destOrd="0" parTransId="{B07C6738-0EE2-4984-87E2-32990B2BF7EA}" sibTransId="{E018E468-B0AB-412F-A5AA-1B0E52DFAA3E}"/>
    <dgm:cxn modelId="{C29F78A4-270D-4674-9BEC-955F7506CC27}" type="presOf" srcId="{17DF6745-EC2C-43A6-84FD-E665E03548D1}" destId="{85C5940E-1B5A-4CA2-9A1B-6D8EAEAE0364}" srcOrd="0" destOrd="0" presId="urn:microsoft.com/office/officeart/2005/8/layout/vList6"/>
    <dgm:cxn modelId="{D2B07D47-FA47-4F15-99EB-E56AAA8EB922}" type="presOf" srcId="{DE35C1C3-2246-4B77-8D26-ACB290A3FF34}" destId="{2E00EF3D-4206-41FD-8B8C-82CEF2284206}" srcOrd="0" destOrd="0" presId="urn:microsoft.com/office/officeart/2005/8/layout/vList6"/>
    <dgm:cxn modelId="{BFE5A39B-DA4A-4F6A-A4BD-891302AF964D}" srcId="{17DF6745-EC2C-43A6-84FD-E665E03548D1}" destId="{9FCE173C-C2F7-4984-B24B-2AAC5B02B12F}" srcOrd="0" destOrd="0" parTransId="{1E2C624C-930D-4BC2-98C3-10BCE1271242}" sibTransId="{1640E99A-2F6A-4A3E-AD20-B9771D8AC995}"/>
    <dgm:cxn modelId="{9FB88302-CC22-418C-9E87-9DEEB73C99EF}" type="presOf" srcId="{C4243FEE-7EBE-4567-909D-8671FA6EAF3D}" destId="{E6052E56-63C2-477A-9AB0-AAD4B1B0E2FA}" srcOrd="0" destOrd="2" presId="urn:microsoft.com/office/officeart/2005/8/layout/vList6"/>
    <dgm:cxn modelId="{49F68201-5B30-4306-BFB0-0C7161684D77}" type="presOf" srcId="{50CFF093-88B5-4F1C-AD74-48A3E9745668}" destId="{52D25E9F-A9B7-442F-9C7B-96038741C8CF}" srcOrd="0" destOrd="0" presId="urn:microsoft.com/office/officeart/2005/8/layout/vList6"/>
    <dgm:cxn modelId="{66C3239D-6912-40E3-A118-0EA1668E8A28}" type="presParOf" srcId="{52D25E9F-A9B7-442F-9C7B-96038741C8CF}" destId="{7B313FB5-0A06-41D9-8805-1F2FE2671A17}" srcOrd="0" destOrd="0" presId="urn:microsoft.com/office/officeart/2005/8/layout/vList6"/>
    <dgm:cxn modelId="{49C3660F-9CCD-4131-B973-D207C4D43521}" type="presParOf" srcId="{7B313FB5-0A06-41D9-8805-1F2FE2671A17}" destId="{2E00EF3D-4206-41FD-8B8C-82CEF2284206}" srcOrd="0" destOrd="0" presId="urn:microsoft.com/office/officeart/2005/8/layout/vList6"/>
    <dgm:cxn modelId="{F85FBE6C-2C22-4643-9EA7-941829E00073}" type="presParOf" srcId="{7B313FB5-0A06-41D9-8805-1F2FE2671A17}" destId="{5D078D22-2974-45AC-A58E-1BD05F1960FC}" srcOrd="1" destOrd="0" presId="urn:microsoft.com/office/officeart/2005/8/layout/vList6"/>
    <dgm:cxn modelId="{E71217C5-225C-4DED-8404-1A568A03521A}" type="presParOf" srcId="{52D25E9F-A9B7-442F-9C7B-96038741C8CF}" destId="{400FE208-FCBC-4926-9E07-A519B7D35218}" srcOrd="1" destOrd="0" presId="urn:microsoft.com/office/officeart/2005/8/layout/vList6"/>
    <dgm:cxn modelId="{FF65067C-5537-415F-9469-99FF9A1860CD}" type="presParOf" srcId="{52D25E9F-A9B7-442F-9C7B-96038741C8CF}" destId="{94A763D5-F17B-4591-A025-367567771D6B}" srcOrd="2" destOrd="0" presId="urn:microsoft.com/office/officeart/2005/8/layout/vList6"/>
    <dgm:cxn modelId="{44649DC2-9A52-4DBE-819E-CBAC7A4C2BCE}" type="presParOf" srcId="{94A763D5-F17B-4591-A025-367567771D6B}" destId="{85C5940E-1B5A-4CA2-9A1B-6D8EAEAE0364}" srcOrd="0" destOrd="0" presId="urn:microsoft.com/office/officeart/2005/8/layout/vList6"/>
    <dgm:cxn modelId="{BAF3B046-3BB8-408F-A989-D486FF766AC8}" type="presParOf" srcId="{94A763D5-F17B-4591-A025-367567771D6B}" destId="{E6052E56-63C2-477A-9AB0-AAD4B1B0E2FA}" srcOrd="1" destOrd="0" presId="urn:microsoft.com/office/officeart/2005/8/layout/vList6"/>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14A1A89C-B16C-435D-8942-DDC20D931071}" type="doc">
      <dgm:prSet loTypeId="urn:microsoft.com/office/officeart/2005/8/layout/chevron2" loCatId="list" qsTypeId="urn:microsoft.com/office/officeart/2005/8/quickstyle/simple1" qsCatId="simple" csTypeId="urn:microsoft.com/office/officeart/2005/8/colors/colorful1" csCatId="colorful" phldr="0"/>
      <dgm:spPr/>
      <dgm:t>
        <a:bodyPr/>
        <a:lstStyle/>
        <a:p>
          <a:pPr rtl="1"/>
          <a:endParaRPr lang="ar-SA"/>
        </a:p>
      </dgm:t>
    </dgm:pt>
    <dgm:pt modelId="{A6B17136-3307-4E54-A750-46D912CD1E93}">
      <dgm:prSet phldrT="[نص]" phldr="1"/>
      <dgm:spPr/>
      <dgm:t>
        <a:bodyPr/>
        <a:lstStyle/>
        <a:p>
          <a:pPr rtl="1"/>
          <a:endParaRPr lang="ar-SA"/>
        </a:p>
      </dgm:t>
    </dgm:pt>
    <dgm:pt modelId="{90B9FA04-C471-4DA4-A25B-28F96A8D6721}" type="parTrans" cxnId="{A13E9CAE-82FD-4205-8E44-6307A16C5930}">
      <dgm:prSet/>
      <dgm:spPr/>
      <dgm:t>
        <a:bodyPr/>
        <a:lstStyle/>
        <a:p>
          <a:pPr rtl="1"/>
          <a:endParaRPr lang="ar-SA"/>
        </a:p>
      </dgm:t>
    </dgm:pt>
    <dgm:pt modelId="{DE706D7D-721E-4768-9968-2A9EA10ADA27}" type="sibTrans" cxnId="{A13E9CAE-82FD-4205-8E44-6307A16C5930}">
      <dgm:prSet/>
      <dgm:spPr/>
      <dgm:t>
        <a:bodyPr/>
        <a:lstStyle/>
        <a:p>
          <a:pPr rtl="1"/>
          <a:endParaRPr lang="ar-SA"/>
        </a:p>
      </dgm:t>
    </dgm:pt>
    <dgm:pt modelId="{3AD1664D-4EF2-4826-826C-8F4EFED3C3E4}">
      <dgm:prSet phldrT="[نص]" phldr="1"/>
      <dgm:spPr/>
      <dgm:t>
        <a:bodyPr/>
        <a:lstStyle/>
        <a:p>
          <a:pPr rtl="1"/>
          <a:endParaRPr lang="ar-SA"/>
        </a:p>
      </dgm:t>
    </dgm:pt>
    <dgm:pt modelId="{3788726D-59BB-40AF-A7CB-5E4CB34C339D}" type="parTrans" cxnId="{2E5ED89C-A770-40F3-BE4B-43E7DFB54909}">
      <dgm:prSet/>
      <dgm:spPr/>
      <dgm:t>
        <a:bodyPr/>
        <a:lstStyle/>
        <a:p>
          <a:pPr rtl="1"/>
          <a:endParaRPr lang="ar-SA"/>
        </a:p>
      </dgm:t>
    </dgm:pt>
    <dgm:pt modelId="{C21D9B72-3B34-4FED-AD21-B3F42C196B43}" type="sibTrans" cxnId="{2E5ED89C-A770-40F3-BE4B-43E7DFB54909}">
      <dgm:prSet/>
      <dgm:spPr/>
      <dgm:t>
        <a:bodyPr/>
        <a:lstStyle/>
        <a:p>
          <a:pPr rtl="1"/>
          <a:endParaRPr lang="ar-SA"/>
        </a:p>
      </dgm:t>
    </dgm:pt>
    <dgm:pt modelId="{5AB6B6D3-3EC5-4B7A-B3E4-C05DFF263A67}">
      <dgm:prSet phldrT="[نص]" phldr="1"/>
      <dgm:spPr/>
      <dgm:t>
        <a:bodyPr/>
        <a:lstStyle/>
        <a:p>
          <a:pPr rtl="1"/>
          <a:endParaRPr lang="ar-SA"/>
        </a:p>
      </dgm:t>
    </dgm:pt>
    <dgm:pt modelId="{AA97FDBA-4BA2-4DC2-B084-FDDC97D4AA25}" type="parTrans" cxnId="{AFB7E94A-B5AC-4EDD-9782-7EC632D0A4BC}">
      <dgm:prSet/>
      <dgm:spPr/>
      <dgm:t>
        <a:bodyPr/>
        <a:lstStyle/>
        <a:p>
          <a:pPr rtl="1"/>
          <a:endParaRPr lang="ar-SA"/>
        </a:p>
      </dgm:t>
    </dgm:pt>
    <dgm:pt modelId="{D8DA7959-8767-460D-A8B5-149E8A8E05EB}" type="sibTrans" cxnId="{AFB7E94A-B5AC-4EDD-9782-7EC632D0A4BC}">
      <dgm:prSet/>
      <dgm:spPr/>
      <dgm:t>
        <a:bodyPr/>
        <a:lstStyle/>
        <a:p>
          <a:pPr rtl="1"/>
          <a:endParaRPr lang="ar-SA"/>
        </a:p>
      </dgm:t>
    </dgm:pt>
    <dgm:pt modelId="{2AD34372-98D3-4D0A-A20C-A5F33C51F8E4}">
      <dgm:prSet phldrT="[نص]" phldr="1"/>
      <dgm:spPr/>
      <dgm:t>
        <a:bodyPr/>
        <a:lstStyle/>
        <a:p>
          <a:pPr rtl="1"/>
          <a:endParaRPr lang="ar-SA"/>
        </a:p>
      </dgm:t>
    </dgm:pt>
    <dgm:pt modelId="{7C3D3A28-69A2-444F-85BB-350B55EF29C7}" type="parTrans" cxnId="{EE8F857B-C531-4667-80B8-7351E2F67C4B}">
      <dgm:prSet/>
      <dgm:spPr/>
      <dgm:t>
        <a:bodyPr/>
        <a:lstStyle/>
        <a:p>
          <a:pPr rtl="1"/>
          <a:endParaRPr lang="ar-SA"/>
        </a:p>
      </dgm:t>
    </dgm:pt>
    <dgm:pt modelId="{F8788C32-B837-4A80-9323-3202A8D82AED}" type="sibTrans" cxnId="{EE8F857B-C531-4667-80B8-7351E2F67C4B}">
      <dgm:prSet/>
      <dgm:spPr/>
      <dgm:t>
        <a:bodyPr/>
        <a:lstStyle/>
        <a:p>
          <a:pPr rtl="1"/>
          <a:endParaRPr lang="ar-SA"/>
        </a:p>
      </dgm:t>
    </dgm:pt>
    <dgm:pt modelId="{46B9594D-B827-4B63-903D-07D8254CB303}">
      <dgm:prSet phldrT="[نص]" phldr="1"/>
      <dgm:spPr/>
      <dgm:t>
        <a:bodyPr/>
        <a:lstStyle/>
        <a:p>
          <a:pPr rtl="1"/>
          <a:endParaRPr lang="ar-SA"/>
        </a:p>
      </dgm:t>
    </dgm:pt>
    <dgm:pt modelId="{E335D105-0434-4285-B3B7-24FE7DAEE3CC}" type="parTrans" cxnId="{D8A108C1-3880-4D33-B3E3-2D91D6AA166F}">
      <dgm:prSet/>
      <dgm:spPr/>
      <dgm:t>
        <a:bodyPr/>
        <a:lstStyle/>
        <a:p>
          <a:pPr rtl="1"/>
          <a:endParaRPr lang="ar-SA"/>
        </a:p>
      </dgm:t>
    </dgm:pt>
    <dgm:pt modelId="{6DBB5E70-5F17-41BF-869B-250268DBCD27}" type="sibTrans" cxnId="{D8A108C1-3880-4D33-B3E3-2D91D6AA166F}">
      <dgm:prSet/>
      <dgm:spPr/>
      <dgm:t>
        <a:bodyPr/>
        <a:lstStyle/>
        <a:p>
          <a:pPr rtl="1"/>
          <a:endParaRPr lang="ar-SA"/>
        </a:p>
      </dgm:t>
    </dgm:pt>
    <dgm:pt modelId="{B0F52F81-2DA2-4ADC-A56A-C01AA397BF95}">
      <dgm:prSet phldrT="[نص]" phldr="1"/>
      <dgm:spPr/>
      <dgm:t>
        <a:bodyPr/>
        <a:lstStyle/>
        <a:p>
          <a:pPr rtl="1"/>
          <a:endParaRPr lang="ar-SA"/>
        </a:p>
      </dgm:t>
    </dgm:pt>
    <dgm:pt modelId="{4690DF4D-89F6-4A76-B2EE-5702F4008F21}" type="parTrans" cxnId="{A12E3A01-C411-4B5A-A7F3-D12CB21EE4B8}">
      <dgm:prSet/>
      <dgm:spPr/>
      <dgm:t>
        <a:bodyPr/>
        <a:lstStyle/>
        <a:p>
          <a:pPr rtl="1"/>
          <a:endParaRPr lang="ar-SA"/>
        </a:p>
      </dgm:t>
    </dgm:pt>
    <dgm:pt modelId="{E45B4271-D878-49C8-B66F-57439AA409C8}" type="sibTrans" cxnId="{A12E3A01-C411-4B5A-A7F3-D12CB21EE4B8}">
      <dgm:prSet/>
      <dgm:spPr/>
      <dgm:t>
        <a:bodyPr/>
        <a:lstStyle/>
        <a:p>
          <a:pPr rtl="1"/>
          <a:endParaRPr lang="ar-SA"/>
        </a:p>
      </dgm:t>
    </dgm:pt>
    <dgm:pt modelId="{908467B4-790C-45C4-8446-D02524CA0CE3}">
      <dgm:prSet phldrT="[نص]" phldr="1"/>
      <dgm:spPr/>
      <dgm:t>
        <a:bodyPr/>
        <a:lstStyle/>
        <a:p>
          <a:pPr rtl="1"/>
          <a:endParaRPr lang="ar-SA"/>
        </a:p>
      </dgm:t>
    </dgm:pt>
    <dgm:pt modelId="{224A356C-71AF-47A7-BCAA-370CAC27DCE4}" type="parTrans" cxnId="{EF6EC900-10A5-4CDC-9AF0-F9E052D2523D}">
      <dgm:prSet/>
      <dgm:spPr/>
      <dgm:t>
        <a:bodyPr/>
        <a:lstStyle/>
        <a:p>
          <a:pPr rtl="1"/>
          <a:endParaRPr lang="ar-SA"/>
        </a:p>
      </dgm:t>
    </dgm:pt>
    <dgm:pt modelId="{23F66A2B-D677-4A87-9E91-12AF590F7F3D}" type="sibTrans" cxnId="{EF6EC900-10A5-4CDC-9AF0-F9E052D2523D}">
      <dgm:prSet/>
      <dgm:spPr/>
      <dgm:t>
        <a:bodyPr/>
        <a:lstStyle/>
        <a:p>
          <a:pPr rtl="1"/>
          <a:endParaRPr lang="ar-SA"/>
        </a:p>
      </dgm:t>
    </dgm:pt>
    <dgm:pt modelId="{C5FDE948-9FC0-496F-BE05-7A3AAAD2E582}">
      <dgm:prSet phldrT="[نص]" phldr="1"/>
      <dgm:spPr/>
      <dgm:t>
        <a:bodyPr/>
        <a:lstStyle/>
        <a:p>
          <a:pPr rtl="1"/>
          <a:endParaRPr lang="ar-SA"/>
        </a:p>
      </dgm:t>
    </dgm:pt>
    <dgm:pt modelId="{2442FA9B-F36E-4822-8CFE-F460FEC6F4C2}" type="parTrans" cxnId="{25215F16-2FB1-4E46-8FCB-090C87156540}">
      <dgm:prSet/>
      <dgm:spPr/>
      <dgm:t>
        <a:bodyPr/>
        <a:lstStyle/>
        <a:p>
          <a:pPr rtl="1"/>
          <a:endParaRPr lang="ar-SA"/>
        </a:p>
      </dgm:t>
    </dgm:pt>
    <dgm:pt modelId="{17B3BA61-F9E9-4812-A255-3B993E7991D4}" type="sibTrans" cxnId="{25215F16-2FB1-4E46-8FCB-090C87156540}">
      <dgm:prSet/>
      <dgm:spPr/>
      <dgm:t>
        <a:bodyPr/>
        <a:lstStyle/>
        <a:p>
          <a:pPr rtl="1"/>
          <a:endParaRPr lang="ar-SA"/>
        </a:p>
      </dgm:t>
    </dgm:pt>
    <dgm:pt modelId="{27AD7821-92D0-4E5A-8487-099A71278CAC}">
      <dgm:prSet phldrT="[نص]" phldr="1"/>
      <dgm:spPr/>
      <dgm:t>
        <a:bodyPr/>
        <a:lstStyle/>
        <a:p>
          <a:pPr rtl="1"/>
          <a:endParaRPr lang="ar-SA"/>
        </a:p>
      </dgm:t>
    </dgm:pt>
    <dgm:pt modelId="{BEFFCD3C-375A-4B8B-B6BC-1FABF567C3EC}" type="parTrans" cxnId="{BF07C957-9CE6-4C51-8E5D-FB3D0EB2506E}">
      <dgm:prSet/>
      <dgm:spPr/>
      <dgm:t>
        <a:bodyPr/>
        <a:lstStyle/>
        <a:p>
          <a:pPr rtl="1"/>
          <a:endParaRPr lang="ar-SA"/>
        </a:p>
      </dgm:t>
    </dgm:pt>
    <dgm:pt modelId="{F1210832-0604-47F5-82D3-8B27E3D83546}" type="sibTrans" cxnId="{BF07C957-9CE6-4C51-8E5D-FB3D0EB2506E}">
      <dgm:prSet/>
      <dgm:spPr/>
      <dgm:t>
        <a:bodyPr/>
        <a:lstStyle/>
        <a:p>
          <a:pPr rtl="1"/>
          <a:endParaRPr lang="ar-SA"/>
        </a:p>
      </dgm:t>
    </dgm:pt>
    <dgm:pt modelId="{7D089C21-4CDE-4AA9-9437-E28894C9818C}" type="pres">
      <dgm:prSet presAssocID="{14A1A89C-B16C-435D-8942-DDC20D931071}" presName="linearFlow" presStyleCnt="0">
        <dgm:presLayoutVars>
          <dgm:dir/>
          <dgm:animLvl val="lvl"/>
          <dgm:resizeHandles val="exact"/>
        </dgm:presLayoutVars>
      </dgm:prSet>
      <dgm:spPr/>
      <dgm:t>
        <a:bodyPr/>
        <a:lstStyle/>
        <a:p>
          <a:pPr rtl="1"/>
          <a:endParaRPr lang="ar-SA"/>
        </a:p>
      </dgm:t>
    </dgm:pt>
    <dgm:pt modelId="{A1BB2E93-B8C9-41CE-95D7-730E05D9533C}" type="pres">
      <dgm:prSet presAssocID="{A6B17136-3307-4E54-A750-46D912CD1E93}" presName="composite" presStyleCnt="0"/>
      <dgm:spPr/>
    </dgm:pt>
    <dgm:pt modelId="{4AFA32C6-299A-4114-BDD0-72471D17E854}" type="pres">
      <dgm:prSet presAssocID="{A6B17136-3307-4E54-A750-46D912CD1E93}" presName="parentText" presStyleLbl="alignNode1" presStyleIdx="0" presStyleCnt="3">
        <dgm:presLayoutVars>
          <dgm:chMax val="1"/>
          <dgm:bulletEnabled val="1"/>
        </dgm:presLayoutVars>
      </dgm:prSet>
      <dgm:spPr/>
      <dgm:t>
        <a:bodyPr/>
        <a:lstStyle/>
        <a:p>
          <a:pPr rtl="1"/>
          <a:endParaRPr lang="ar-SA"/>
        </a:p>
      </dgm:t>
    </dgm:pt>
    <dgm:pt modelId="{EAF00AEB-9E8E-442E-976C-C34995ECEDD6}" type="pres">
      <dgm:prSet presAssocID="{A6B17136-3307-4E54-A750-46D912CD1E93}" presName="descendantText" presStyleLbl="alignAcc1" presStyleIdx="0" presStyleCnt="3">
        <dgm:presLayoutVars>
          <dgm:bulletEnabled val="1"/>
        </dgm:presLayoutVars>
      </dgm:prSet>
      <dgm:spPr/>
      <dgm:t>
        <a:bodyPr/>
        <a:lstStyle/>
        <a:p>
          <a:pPr rtl="1"/>
          <a:endParaRPr lang="ar-SA"/>
        </a:p>
      </dgm:t>
    </dgm:pt>
    <dgm:pt modelId="{18894FA8-8B9B-41A8-A5F2-E2B731A95888}" type="pres">
      <dgm:prSet presAssocID="{DE706D7D-721E-4768-9968-2A9EA10ADA27}" presName="sp" presStyleCnt="0"/>
      <dgm:spPr/>
    </dgm:pt>
    <dgm:pt modelId="{ACC07426-6543-4924-996D-960FAFF26244}" type="pres">
      <dgm:prSet presAssocID="{2AD34372-98D3-4D0A-A20C-A5F33C51F8E4}" presName="composite" presStyleCnt="0"/>
      <dgm:spPr/>
    </dgm:pt>
    <dgm:pt modelId="{B68BE76A-5ACF-45B0-A586-1425A07EB205}" type="pres">
      <dgm:prSet presAssocID="{2AD34372-98D3-4D0A-A20C-A5F33C51F8E4}" presName="parentText" presStyleLbl="alignNode1" presStyleIdx="1" presStyleCnt="3">
        <dgm:presLayoutVars>
          <dgm:chMax val="1"/>
          <dgm:bulletEnabled val="1"/>
        </dgm:presLayoutVars>
      </dgm:prSet>
      <dgm:spPr/>
      <dgm:t>
        <a:bodyPr/>
        <a:lstStyle/>
        <a:p>
          <a:pPr rtl="1"/>
          <a:endParaRPr lang="ar-SA"/>
        </a:p>
      </dgm:t>
    </dgm:pt>
    <dgm:pt modelId="{3BB64C04-20E8-4C55-B8D2-CBF3A92002C0}" type="pres">
      <dgm:prSet presAssocID="{2AD34372-98D3-4D0A-A20C-A5F33C51F8E4}" presName="descendantText" presStyleLbl="alignAcc1" presStyleIdx="1" presStyleCnt="3">
        <dgm:presLayoutVars>
          <dgm:bulletEnabled val="1"/>
        </dgm:presLayoutVars>
      </dgm:prSet>
      <dgm:spPr/>
      <dgm:t>
        <a:bodyPr/>
        <a:lstStyle/>
        <a:p>
          <a:pPr rtl="1"/>
          <a:endParaRPr lang="ar-SA"/>
        </a:p>
      </dgm:t>
    </dgm:pt>
    <dgm:pt modelId="{3D1F97C3-26FB-4ABD-9E57-D043D8AB4C8B}" type="pres">
      <dgm:prSet presAssocID="{F8788C32-B837-4A80-9323-3202A8D82AED}" presName="sp" presStyleCnt="0"/>
      <dgm:spPr/>
    </dgm:pt>
    <dgm:pt modelId="{888D1012-B86D-4845-8B41-F5E3BE375175}" type="pres">
      <dgm:prSet presAssocID="{908467B4-790C-45C4-8446-D02524CA0CE3}" presName="composite" presStyleCnt="0"/>
      <dgm:spPr/>
    </dgm:pt>
    <dgm:pt modelId="{7DAF1C59-D0D4-4574-B328-6594E7A788A5}" type="pres">
      <dgm:prSet presAssocID="{908467B4-790C-45C4-8446-D02524CA0CE3}" presName="parentText" presStyleLbl="alignNode1" presStyleIdx="2" presStyleCnt="3">
        <dgm:presLayoutVars>
          <dgm:chMax val="1"/>
          <dgm:bulletEnabled val="1"/>
        </dgm:presLayoutVars>
      </dgm:prSet>
      <dgm:spPr/>
      <dgm:t>
        <a:bodyPr/>
        <a:lstStyle/>
        <a:p>
          <a:pPr rtl="1"/>
          <a:endParaRPr lang="ar-SA"/>
        </a:p>
      </dgm:t>
    </dgm:pt>
    <dgm:pt modelId="{C1DF7D63-DD87-4283-9565-C90504C0EA21}" type="pres">
      <dgm:prSet presAssocID="{908467B4-790C-45C4-8446-D02524CA0CE3}" presName="descendantText" presStyleLbl="alignAcc1" presStyleIdx="2" presStyleCnt="3">
        <dgm:presLayoutVars>
          <dgm:bulletEnabled val="1"/>
        </dgm:presLayoutVars>
      </dgm:prSet>
      <dgm:spPr/>
      <dgm:t>
        <a:bodyPr/>
        <a:lstStyle/>
        <a:p>
          <a:pPr rtl="1"/>
          <a:endParaRPr lang="ar-SA"/>
        </a:p>
      </dgm:t>
    </dgm:pt>
  </dgm:ptLst>
  <dgm:cxnLst>
    <dgm:cxn modelId="{3BF7423B-222B-4549-A6A7-3FEC2902EE4F}" type="presOf" srcId="{A6B17136-3307-4E54-A750-46D912CD1E93}" destId="{4AFA32C6-299A-4114-BDD0-72471D17E854}" srcOrd="0" destOrd="0" presId="urn:microsoft.com/office/officeart/2005/8/layout/chevron2"/>
    <dgm:cxn modelId="{BBBFD43C-3E6C-4F66-A658-BCB60A75F8EF}" type="presOf" srcId="{14A1A89C-B16C-435D-8942-DDC20D931071}" destId="{7D089C21-4CDE-4AA9-9437-E28894C9818C}" srcOrd="0" destOrd="0" presId="urn:microsoft.com/office/officeart/2005/8/layout/chevron2"/>
    <dgm:cxn modelId="{EE8F857B-C531-4667-80B8-7351E2F67C4B}" srcId="{14A1A89C-B16C-435D-8942-DDC20D931071}" destId="{2AD34372-98D3-4D0A-A20C-A5F33C51F8E4}" srcOrd="1" destOrd="0" parTransId="{7C3D3A28-69A2-444F-85BB-350B55EF29C7}" sibTransId="{F8788C32-B837-4A80-9323-3202A8D82AED}"/>
    <dgm:cxn modelId="{A12E3A01-C411-4B5A-A7F3-D12CB21EE4B8}" srcId="{2AD34372-98D3-4D0A-A20C-A5F33C51F8E4}" destId="{B0F52F81-2DA2-4ADC-A56A-C01AA397BF95}" srcOrd="1" destOrd="0" parTransId="{4690DF4D-89F6-4A76-B2EE-5702F4008F21}" sibTransId="{E45B4271-D878-49C8-B66F-57439AA409C8}"/>
    <dgm:cxn modelId="{AFB7E94A-B5AC-4EDD-9782-7EC632D0A4BC}" srcId="{A6B17136-3307-4E54-A750-46D912CD1E93}" destId="{5AB6B6D3-3EC5-4B7A-B3E4-C05DFF263A67}" srcOrd="1" destOrd="0" parTransId="{AA97FDBA-4BA2-4DC2-B084-FDDC97D4AA25}" sibTransId="{D8DA7959-8767-460D-A8B5-149E8A8E05EB}"/>
    <dgm:cxn modelId="{A13E9CAE-82FD-4205-8E44-6307A16C5930}" srcId="{14A1A89C-B16C-435D-8942-DDC20D931071}" destId="{A6B17136-3307-4E54-A750-46D912CD1E93}" srcOrd="0" destOrd="0" parTransId="{90B9FA04-C471-4DA4-A25B-28F96A8D6721}" sibTransId="{DE706D7D-721E-4768-9968-2A9EA10ADA27}"/>
    <dgm:cxn modelId="{708BF270-46AA-42BE-9323-BD084BBA337A}" type="presOf" srcId="{908467B4-790C-45C4-8446-D02524CA0CE3}" destId="{7DAF1C59-D0D4-4574-B328-6594E7A788A5}" srcOrd="0" destOrd="0" presId="urn:microsoft.com/office/officeart/2005/8/layout/chevron2"/>
    <dgm:cxn modelId="{EF6EC900-10A5-4CDC-9AF0-F9E052D2523D}" srcId="{14A1A89C-B16C-435D-8942-DDC20D931071}" destId="{908467B4-790C-45C4-8446-D02524CA0CE3}" srcOrd="2" destOrd="0" parTransId="{224A356C-71AF-47A7-BCAA-370CAC27DCE4}" sibTransId="{23F66A2B-D677-4A87-9E91-12AF590F7F3D}"/>
    <dgm:cxn modelId="{D8A108C1-3880-4D33-B3E3-2D91D6AA166F}" srcId="{2AD34372-98D3-4D0A-A20C-A5F33C51F8E4}" destId="{46B9594D-B827-4B63-903D-07D8254CB303}" srcOrd="0" destOrd="0" parTransId="{E335D105-0434-4285-B3B7-24FE7DAEE3CC}" sibTransId="{6DBB5E70-5F17-41BF-869B-250268DBCD27}"/>
    <dgm:cxn modelId="{25215F16-2FB1-4E46-8FCB-090C87156540}" srcId="{908467B4-790C-45C4-8446-D02524CA0CE3}" destId="{C5FDE948-9FC0-496F-BE05-7A3AAAD2E582}" srcOrd="0" destOrd="0" parTransId="{2442FA9B-F36E-4822-8CFE-F460FEC6F4C2}" sibTransId="{17B3BA61-F9E9-4812-A255-3B993E7991D4}"/>
    <dgm:cxn modelId="{51ED7D3E-D1AA-4989-ABDB-9FDB0F582BEF}" type="presOf" srcId="{3AD1664D-4EF2-4826-826C-8F4EFED3C3E4}" destId="{EAF00AEB-9E8E-442E-976C-C34995ECEDD6}" srcOrd="0" destOrd="0" presId="urn:microsoft.com/office/officeart/2005/8/layout/chevron2"/>
    <dgm:cxn modelId="{2E5ED89C-A770-40F3-BE4B-43E7DFB54909}" srcId="{A6B17136-3307-4E54-A750-46D912CD1E93}" destId="{3AD1664D-4EF2-4826-826C-8F4EFED3C3E4}" srcOrd="0" destOrd="0" parTransId="{3788726D-59BB-40AF-A7CB-5E4CB34C339D}" sibTransId="{C21D9B72-3B34-4FED-AD21-B3F42C196B43}"/>
    <dgm:cxn modelId="{BF07C957-9CE6-4C51-8E5D-FB3D0EB2506E}" srcId="{908467B4-790C-45C4-8446-D02524CA0CE3}" destId="{27AD7821-92D0-4E5A-8487-099A71278CAC}" srcOrd="1" destOrd="0" parTransId="{BEFFCD3C-375A-4B8B-B6BC-1FABF567C3EC}" sibTransId="{F1210832-0604-47F5-82D3-8B27E3D83546}"/>
    <dgm:cxn modelId="{FAA36367-24CE-4A74-A3A8-D794E97DF4AE}" type="presOf" srcId="{2AD34372-98D3-4D0A-A20C-A5F33C51F8E4}" destId="{B68BE76A-5ACF-45B0-A586-1425A07EB205}" srcOrd="0" destOrd="0" presId="urn:microsoft.com/office/officeart/2005/8/layout/chevron2"/>
    <dgm:cxn modelId="{27DA29CA-0371-41D2-A64D-EA9820935CE9}" type="presOf" srcId="{B0F52F81-2DA2-4ADC-A56A-C01AA397BF95}" destId="{3BB64C04-20E8-4C55-B8D2-CBF3A92002C0}" srcOrd="0" destOrd="1" presId="urn:microsoft.com/office/officeart/2005/8/layout/chevron2"/>
    <dgm:cxn modelId="{6A0C5DBB-4216-47A4-84D0-0A04FEEB68D9}" type="presOf" srcId="{46B9594D-B827-4B63-903D-07D8254CB303}" destId="{3BB64C04-20E8-4C55-B8D2-CBF3A92002C0}" srcOrd="0" destOrd="0" presId="urn:microsoft.com/office/officeart/2005/8/layout/chevron2"/>
    <dgm:cxn modelId="{190DEBFB-5D04-4DBB-895C-626A7ACB8E8F}" type="presOf" srcId="{5AB6B6D3-3EC5-4B7A-B3E4-C05DFF263A67}" destId="{EAF00AEB-9E8E-442E-976C-C34995ECEDD6}" srcOrd="0" destOrd="1" presId="urn:microsoft.com/office/officeart/2005/8/layout/chevron2"/>
    <dgm:cxn modelId="{A8E05536-4605-4C1A-BB49-5B529EACE79F}" type="presOf" srcId="{27AD7821-92D0-4E5A-8487-099A71278CAC}" destId="{C1DF7D63-DD87-4283-9565-C90504C0EA21}" srcOrd="0" destOrd="1" presId="urn:microsoft.com/office/officeart/2005/8/layout/chevron2"/>
    <dgm:cxn modelId="{5C2BCF45-6C9B-4477-8344-25F0A1A48792}" type="presOf" srcId="{C5FDE948-9FC0-496F-BE05-7A3AAAD2E582}" destId="{C1DF7D63-DD87-4283-9565-C90504C0EA21}" srcOrd="0" destOrd="0" presId="urn:microsoft.com/office/officeart/2005/8/layout/chevron2"/>
    <dgm:cxn modelId="{90DBB95F-AED7-4361-8913-E0E08CB5B30D}" type="presParOf" srcId="{7D089C21-4CDE-4AA9-9437-E28894C9818C}" destId="{A1BB2E93-B8C9-41CE-95D7-730E05D9533C}" srcOrd="0" destOrd="0" presId="urn:microsoft.com/office/officeart/2005/8/layout/chevron2"/>
    <dgm:cxn modelId="{9A134346-C04C-4185-9BE4-1C97C4FE4864}" type="presParOf" srcId="{A1BB2E93-B8C9-41CE-95D7-730E05D9533C}" destId="{4AFA32C6-299A-4114-BDD0-72471D17E854}" srcOrd="0" destOrd="0" presId="urn:microsoft.com/office/officeart/2005/8/layout/chevron2"/>
    <dgm:cxn modelId="{DEF2AEB7-2375-4CAB-81FC-94B82E2BABC3}" type="presParOf" srcId="{A1BB2E93-B8C9-41CE-95D7-730E05D9533C}" destId="{EAF00AEB-9E8E-442E-976C-C34995ECEDD6}" srcOrd="1" destOrd="0" presId="urn:microsoft.com/office/officeart/2005/8/layout/chevron2"/>
    <dgm:cxn modelId="{873F57ED-07C6-412B-90F1-6CDAD79361C3}" type="presParOf" srcId="{7D089C21-4CDE-4AA9-9437-E28894C9818C}" destId="{18894FA8-8B9B-41A8-A5F2-E2B731A95888}" srcOrd="1" destOrd="0" presId="urn:microsoft.com/office/officeart/2005/8/layout/chevron2"/>
    <dgm:cxn modelId="{90561B8D-F999-4349-8E43-A6964DF4CD4B}" type="presParOf" srcId="{7D089C21-4CDE-4AA9-9437-E28894C9818C}" destId="{ACC07426-6543-4924-996D-960FAFF26244}" srcOrd="2" destOrd="0" presId="urn:microsoft.com/office/officeart/2005/8/layout/chevron2"/>
    <dgm:cxn modelId="{04E40B18-83E2-48E3-AE89-FBF5979147F4}" type="presParOf" srcId="{ACC07426-6543-4924-996D-960FAFF26244}" destId="{B68BE76A-5ACF-45B0-A586-1425A07EB205}" srcOrd="0" destOrd="0" presId="urn:microsoft.com/office/officeart/2005/8/layout/chevron2"/>
    <dgm:cxn modelId="{083011FA-59FE-4363-A354-B8147F19AA21}" type="presParOf" srcId="{ACC07426-6543-4924-996D-960FAFF26244}" destId="{3BB64C04-20E8-4C55-B8D2-CBF3A92002C0}" srcOrd="1" destOrd="0" presId="urn:microsoft.com/office/officeart/2005/8/layout/chevron2"/>
    <dgm:cxn modelId="{41ACF963-6CE5-43FD-BF12-FC9E83923D60}" type="presParOf" srcId="{7D089C21-4CDE-4AA9-9437-E28894C9818C}" destId="{3D1F97C3-26FB-4ABD-9E57-D043D8AB4C8B}" srcOrd="3" destOrd="0" presId="urn:microsoft.com/office/officeart/2005/8/layout/chevron2"/>
    <dgm:cxn modelId="{311CBB6D-FB28-4806-A549-D9CAF01818D4}" type="presParOf" srcId="{7D089C21-4CDE-4AA9-9437-E28894C9818C}" destId="{888D1012-B86D-4845-8B41-F5E3BE375175}" srcOrd="4" destOrd="0" presId="urn:microsoft.com/office/officeart/2005/8/layout/chevron2"/>
    <dgm:cxn modelId="{D9E6ACA1-7A38-46B7-AAB3-9C08FB539E03}" type="presParOf" srcId="{888D1012-B86D-4845-8B41-F5E3BE375175}" destId="{7DAF1C59-D0D4-4574-B328-6594E7A788A5}" srcOrd="0" destOrd="0" presId="urn:microsoft.com/office/officeart/2005/8/layout/chevron2"/>
    <dgm:cxn modelId="{BF73BBCD-A07F-42CD-8C3F-CCF859A6DF99}" type="presParOf" srcId="{888D1012-B86D-4845-8B41-F5E3BE375175}" destId="{C1DF7D63-DD87-4283-9565-C90504C0EA21}" srcOrd="1" destOrd="0" presId="urn:microsoft.com/office/officeart/2005/8/layout/chevron2"/>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47ABFA99-1685-46C1-B832-D1D4A49DD9D5}"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pPr rtl="1"/>
          <a:endParaRPr lang="ar-SA"/>
        </a:p>
      </dgm:t>
    </dgm:pt>
    <dgm:pt modelId="{604801C5-B13E-444E-A4EE-D9EBFF28471C}">
      <dgm:prSet phldrT="[نص]"/>
      <dgm:spPr/>
      <dgm:t>
        <a:bodyPr/>
        <a:lstStyle/>
        <a:p>
          <a:pPr rtl="1"/>
          <a:r>
            <a:rPr lang="ar-SA" dirty="0" smtClean="0"/>
            <a:t>1</a:t>
          </a:r>
          <a:endParaRPr lang="ar-SA" dirty="0"/>
        </a:p>
      </dgm:t>
    </dgm:pt>
    <dgm:pt modelId="{C6077C83-5F5F-4D76-AEC6-DF6297F937B9}" type="parTrans" cxnId="{C4DED71D-96BA-4A39-B78C-BE4342518937}">
      <dgm:prSet/>
      <dgm:spPr/>
      <dgm:t>
        <a:bodyPr/>
        <a:lstStyle/>
        <a:p>
          <a:pPr rtl="1"/>
          <a:endParaRPr lang="ar-SA"/>
        </a:p>
      </dgm:t>
    </dgm:pt>
    <dgm:pt modelId="{0F444705-F65C-463F-9383-22BA4A07A7B6}" type="sibTrans" cxnId="{C4DED71D-96BA-4A39-B78C-BE4342518937}">
      <dgm:prSet/>
      <dgm:spPr/>
      <dgm:t>
        <a:bodyPr/>
        <a:lstStyle/>
        <a:p>
          <a:pPr rtl="1"/>
          <a:endParaRPr lang="ar-SA"/>
        </a:p>
      </dgm:t>
    </dgm:pt>
    <dgm:pt modelId="{42B00529-C488-43A6-A608-9552BDFAB927}">
      <dgm:prSet phldrT="[نص]"/>
      <dgm:spPr/>
      <dgm:t>
        <a:bodyPr/>
        <a:lstStyle/>
        <a:p>
          <a:pPr rtl="1"/>
          <a:r>
            <a:rPr lang="ar-SA" dirty="0" smtClean="0"/>
            <a:t>الادارة الذاتية على مستوى المدرسة </a:t>
          </a:r>
          <a:endParaRPr lang="ar-SA" dirty="0"/>
        </a:p>
      </dgm:t>
    </dgm:pt>
    <dgm:pt modelId="{3D5E554D-E40F-46A4-824D-4D64A57F25A2}" type="parTrans" cxnId="{0CE9F0B8-5CCD-4EB6-AB90-D8DC850BE9DB}">
      <dgm:prSet/>
      <dgm:spPr/>
      <dgm:t>
        <a:bodyPr/>
        <a:lstStyle/>
        <a:p>
          <a:pPr rtl="1"/>
          <a:endParaRPr lang="ar-SA"/>
        </a:p>
      </dgm:t>
    </dgm:pt>
    <dgm:pt modelId="{11B179FF-63DE-4D4A-A210-D25DB170A29A}" type="sibTrans" cxnId="{0CE9F0B8-5CCD-4EB6-AB90-D8DC850BE9DB}">
      <dgm:prSet/>
      <dgm:spPr/>
      <dgm:t>
        <a:bodyPr/>
        <a:lstStyle/>
        <a:p>
          <a:pPr rtl="1"/>
          <a:endParaRPr lang="ar-SA"/>
        </a:p>
      </dgm:t>
    </dgm:pt>
    <dgm:pt modelId="{0028F9C1-E596-41BC-BEDF-B195E594AC99}">
      <dgm:prSet phldrT="[نص]"/>
      <dgm:spPr/>
      <dgm:t>
        <a:bodyPr/>
        <a:lstStyle/>
        <a:p>
          <a:pPr rtl="1"/>
          <a:r>
            <a:rPr lang="ar-SA" dirty="0" smtClean="0"/>
            <a:t>2</a:t>
          </a:r>
          <a:endParaRPr lang="ar-SA" dirty="0"/>
        </a:p>
      </dgm:t>
    </dgm:pt>
    <dgm:pt modelId="{3F790E80-76C3-496E-B186-1A11C63A4A36}" type="parTrans" cxnId="{FE70B785-E318-4702-A05E-1BA5996E2AD8}">
      <dgm:prSet/>
      <dgm:spPr/>
      <dgm:t>
        <a:bodyPr/>
        <a:lstStyle/>
        <a:p>
          <a:pPr rtl="1"/>
          <a:endParaRPr lang="ar-SA"/>
        </a:p>
      </dgm:t>
    </dgm:pt>
    <dgm:pt modelId="{8F1E9008-1E42-4AF5-812B-04FF44634827}" type="sibTrans" cxnId="{FE70B785-E318-4702-A05E-1BA5996E2AD8}">
      <dgm:prSet/>
      <dgm:spPr/>
      <dgm:t>
        <a:bodyPr/>
        <a:lstStyle/>
        <a:p>
          <a:pPr rtl="1"/>
          <a:endParaRPr lang="ar-SA"/>
        </a:p>
      </dgm:t>
    </dgm:pt>
    <dgm:pt modelId="{B8107F45-B8EE-4D8D-AC45-78999E99687E}">
      <dgm:prSet phldrT="[نص]"/>
      <dgm:spPr/>
      <dgm:t>
        <a:bodyPr/>
        <a:lstStyle/>
        <a:p>
          <a:pPr rtl="1"/>
          <a:r>
            <a:rPr lang="ar-SA" dirty="0" smtClean="0"/>
            <a:t>الادارة الذاتية على مستوى المجموعة</a:t>
          </a:r>
          <a:endParaRPr lang="ar-SA" dirty="0"/>
        </a:p>
      </dgm:t>
    </dgm:pt>
    <dgm:pt modelId="{5EF96FA9-3AAC-495D-B00B-43D4BFD9F04A}" type="parTrans" cxnId="{04B395D4-F7A8-4BE8-87B1-C2A61A76D0F7}">
      <dgm:prSet/>
      <dgm:spPr/>
      <dgm:t>
        <a:bodyPr/>
        <a:lstStyle/>
        <a:p>
          <a:pPr rtl="1"/>
          <a:endParaRPr lang="ar-SA"/>
        </a:p>
      </dgm:t>
    </dgm:pt>
    <dgm:pt modelId="{6F71C7A9-4A75-490E-A9AD-E03D88CA072D}" type="sibTrans" cxnId="{04B395D4-F7A8-4BE8-87B1-C2A61A76D0F7}">
      <dgm:prSet/>
      <dgm:spPr/>
      <dgm:t>
        <a:bodyPr/>
        <a:lstStyle/>
        <a:p>
          <a:pPr rtl="1"/>
          <a:endParaRPr lang="ar-SA"/>
        </a:p>
      </dgm:t>
    </dgm:pt>
    <dgm:pt modelId="{F168EF03-B012-4199-B671-1D6AB3528866}">
      <dgm:prSet phldrT="[نص]"/>
      <dgm:spPr/>
      <dgm:t>
        <a:bodyPr/>
        <a:lstStyle/>
        <a:p>
          <a:pPr rtl="1"/>
          <a:r>
            <a:rPr lang="ar-SA" dirty="0" smtClean="0"/>
            <a:t>3</a:t>
          </a:r>
          <a:endParaRPr lang="ar-SA" dirty="0"/>
        </a:p>
      </dgm:t>
    </dgm:pt>
    <dgm:pt modelId="{A43754E8-B842-48F4-84E6-5BABC6FC7A29}" type="parTrans" cxnId="{1850642C-C9C1-48B4-B5FB-CC5779B4E9F4}">
      <dgm:prSet/>
      <dgm:spPr/>
      <dgm:t>
        <a:bodyPr/>
        <a:lstStyle/>
        <a:p>
          <a:pPr rtl="1"/>
          <a:endParaRPr lang="ar-SA"/>
        </a:p>
      </dgm:t>
    </dgm:pt>
    <dgm:pt modelId="{EFC2D0CF-04F2-4120-BC4E-FF1497C6B6F9}" type="sibTrans" cxnId="{1850642C-C9C1-48B4-B5FB-CC5779B4E9F4}">
      <dgm:prSet/>
      <dgm:spPr/>
      <dgm:t>
        <a:bodyPr/>
        <a:lstStyle/>
        <a:p>
          <a:pPr rtl="1"/>
          <a:endParaRPr lang="ar-SA"/>
        </a:p>
      </dgm:t>
    </dgm:pt>
    <dgm:pt modelId="{FA1390EB-521E-4C4F-891A-E10B1EE5A655}">
      <dgm:prSet phldrT="[نص]"/>
      <dgm:spPr/>
      <dgm:t>
        <a:bodyPr/>
        <a:lstStyle/>
        <a:p>
          <a:pPr rtl="1"/>
          <a:r>
            <a:rPr lang="ar-SA" dirty="0" smtClean="0"/>
            <a:t>الادارة الذاتية على مستوى الفرد </a:t>
          </a:r>
          <a:endParaRPr lang="ar-SA" dirty="0"/>
        </a:p>
      </dgm:t>
    </dgm:pt>
    <dgm:pt modelId="{1F9D3EE2-207B-4C77-A484-69BE53A3D5D7}" type="parTrans" cxnId="{92F0089C-84D4-4032-9844-5BB0F1F9F184}">
      <dgm:prSet/>
      <dgm:spPr/>
      <dgm:t>
        <a:bodyPr/>
        <a:lstStyle/>
        <a:p>
          <a:pPr rtl="1"/>
          <a:endParaRPr lang="ar-SA"/>
        </a:p>
      </dgm:t>
    </dgm:pt>
    <dgm:pt modelId="{72CEB474-CEAF-4771-A940-22FB72470677}" type="sibTrans" cxnId="{92F0089C-84D4-4032-9844-5BB0F1F9F184}">
      <dgm:prSet/>
      <dgm:spPr/>
      <dgm:t>
        <a:bodyPr/>
        <a:lstStyle/>
        <a:p>
          <a:pPr rtl="1"/>
          <a:endParaRPr lang="ar-SA"/>
        </a:p>
      </dgm:t>
    </dgm:pt>
    <dgm:pt modelId="{D608DE36-CFEA-43A9-9F11-57FE383F5A36}" type="pres">
      <dgm:prSet presAssocID="{47ABFA99-1685-46C1-B832-D1D4A49DD9D5}" presName="linearFlow" presStyleCnt="0">
        <dgm:presLayoutVars>
          <dgm:dir/>
          <dgm:animLvl val="lvl"/>
          <dgm:resizeHandles val="exact"/>
        </dgm:presLayoutVars>
      </dgm:prSet>
      <dgm:spPr/>
      <dgm:t>
        <a:bodyPr/>
        <a:lstStyle/>
        <a:p>
          <a:pPr rtl="1"/>
          <a:endParaRPr lang="ar-SA"/>
        </a:p>
      </dgm:t>
    </dgm:pt>
    <dgm:pt modelId="{CCB87F8F-C979-486E-AFF2-AB9C445097D6}" type="pres">
      <dgm:prSet presAssocID="{604801C5-B13E-444E-A4EE-D9EBFF28471C}" presName="composite" presStyleCnt="0"/>
      <dgm:spPr/>
    </dgm:pt>
    <dgm:pt modelId="{796C1493-B4D8-4252-BBD9-E6FB6521F586}" type="pres">
      <dgm:prSet presAssocID="{604801C5-B13E-444E-A4EE-D9EBFF28471C}" presName="parentText" presStyleLbl="alignNode1" presStyleIdx="0" presStyleCnt="3">
        <dgm:presLayoutVars>
          <dgm:chMax val="1"/>
          <dgm:bulletEnabled val="1"/>
        </dgm:presLayoutVars>
      </dgm:prSet>
      <dgm:spPr/>
      <dgm:t>
        <a:bodyPr/>
        <a:lstStyle/>
        <a:p>
          <a:pPr rtl="1"/>
          <a:endParaRPr lang="ar-SA"/>
        </a:p>
      </dgm:t>
    </dgm:pt>
    <dgm:pt modelId="{E759C138-3162-4263-BEC3-281CEF3AF4DF}" type="pres">
      <dgm:prSet presAssocID="{604801C5-B13E-444E-A4EE-D9EBFF28471C}" presName="descendantText" presStyleLbl="alignAcc1" presStyleIdx="0" presStyleCnt="3">
        <dgm:presLayoutVars>
          <dgm:bulletEnabled val="1"/>
        </dgm:presLayoutVars>
      </dgm:prSet>
      <dgm:spPr/>
      <dgm:t>
        <a:bodyPr/>
        <a:lstStyle/>
        <a:p>
          <a:pPr rtl="1"/>
          <a:endParaRPr lang="ar-SA"/>
        </a:p>
      </dgm:t>
    </dgm:pt>
    <dgm:pt modelId="{41FC6733-41DA-48AC-BF2D-57F4FD66CBED}" type="pres">
      <dgm:prSet presAssocID="{0F444705-F65C-463F-9383-22BA4A07A7B6}" presName="sp" presStyleCnt="0"/>
      <dgm:spPr/>
    </dgm:pt>
    <dgm:pt modelId="{34DE4077-3DFC-4200-BD46-6D81EB7AE7CF}" type="pres">
      <dgm:prSet presAssocID="{0028F9C1-E596-41BC-BEDF-B195E594AC99}" presName="composite" presStyleCnt="0"/>
      <dgm:spPr/>
    </dgm:pt>
    <dgm:pt modelId="{CAEF2C2C-C2EB-475D-9740-91764E742940}" type="pres">
      <dgm:prSet presAssocID="{0028F9C1-E596-41BC-BEDF-B195E594AC99}" presName="parentText" presStyleLbl="alignNode1" presStyleIdx="1" presStyleCnt="3">
        <dgm:presLayoutVars>
          <dgm:chMax val="1"/>
          <dgm:bulletEnabled val="1"/>
        </dgm:presLayoutVars>
      </dgm:prSet>
      <dgm:spPr/>
      <dgm:t>
        <a:bodyPr/>
        <a:lstStyle/>
        <a:p>
          <a:pPr rtl="1"/>
          <a:endParaRPr lang="ar-SA"/>
        </a:p>
      </dgm:t>
    </dgm:pt>
    <dgm:pt modelId="{286A2192-096F-4B64-917A-355A5D36A123}" type="pres">
      <dgm:prSet presAssocID="{0028F9C1-E596-41BC-BEDF-B195E594AC99}" presName="descendantText" presStyleLbl="alignAcc1" presStyleIdx="1" presStyleCnt="3">
        <dgm:presLayoutVars>
          <dgm:bulletEnabled val="1"/>
        </dgm:presLayoutVars>
      </dgm:prSet>
      <dgm:spPr/>
      <dgm:t>
        <a:bodyPr/>
        <a:lstStyle/>
        <a:p>
          <a:pPr rtl="1"/>
          <a:endParaRPr lang="ar-SA"/>
        </a:p>
      </dgm:t>
    </dgm:pt>
    <dgm:pt modelId="{34FC97B4-0D09-426F-A41D-A442E61DAC5F}" type="pres">
      <dgm:prSet presAssocID="{8F1E9008-1E42-4AF5-812B-04FF44634827}" presName="sp" presStyleCnt="0"/>
      <dgm:spPr/>
    </dgm:pt>
    <dgm:pt modelId="{A9AF7646-81CD-422C-8B6F-FEF2FE852F7C}" type="pres">
      <dgm:prSet presAssocID="{F168EF03-B012-4199-B671-1D6AB3528866}" presName="composite" presStyleCnt="0"/>
      <dgm:spPr/>
    </dgm:pt>
    <dgm:pt modelId="{7C0721FC-0B38-440D-A45B-22F7604627BC}" type="pres">
      <dgm:prSet presAssocID="{F168EF03-B012-4199-B671-1D6AB3528866}" presName="parentText" presStyleLbl="alignNode1" presStyleIdx="2" presStyleCnt="3">
        <dgm:presLayoutVars>
          <dgm:chMax val="1"/>
          <dgm:bulletEnabled val="1"/>
        </dgm:presLayoutVars>
      </dgm:prSet>
      <dgm:spPr/>
      <dgm:t>
        <a:bodyPr/>
        <a:lstStyle/>
        <a:p>
          <a:pPr rtl="1"/>
          <a:endParaRPr lang="ar-SA"/>
        </a:p>
      </dgm:t>
    </dgm:pt>
    <dgm:pt modelId="{69F3971E-C610-41F9-9CC2-6294D0C00823}" type="pres">
      <dgm:prSet presAssocID="{F168EF03-B012-4199-B671-1D6AB3528866}" presName="descendantText" presStyleLbl="alignAcc1" presStyleIdx="2" presStyleCnt="3">
        <dgm:presLayoutVars>
          <dgm:bulletEnabled val="1"/>
        </dgm:presLayoutVars>
      </dgm:prSet>
      <dgm:spPr/>
      <dgm:t>
        <a:bodyPr/>
        <a:lstStyle/>
        <a:p>
          <a:pPr rtl="1"/>
          <a:endParaRPr lang="ar-SA"/>
        </a:p>
      </dgm:t>
    </dgm:pt>
  </dgm:ptLst>
  <dgm:cxnLst>
    <dgm:cxn modelId="{92F0089C-84D4-4032-9844-5BB0F1F9F184}" srcId="{F168EF03-B012-4199-B671-1D6AB3528866}" destId="{FA1390EB-521E-4C4F-891A-E10B1EE5A655}" srcOrd="0" destOrd="0" parTransId="{1F9D3EE2-207B-4C77-A484-69BE53A3D5D7}" sibTransId="{72CEB474-CEAF-4771-A940-22FB72470677}"/>
    <dgm:cxn modelId="{90EF6A58-FF5F-4AB2-BB73-7BB023E5C781}" type="presOf" srcId="{604801C5-B13E-444E-A4EE-D9EBFF28471C}" destId="{796C1493-B4D8-4252-BBD9-E6FB6521F586}" srcOrd="0" destOrd="0" presId="urn:microsoft.com/office/officeart/2005/8/layout/chevron2"/>
    <dgm:cxn modelId="{C4DED71D-96BA-4A39-B78C-BE4342518937}" srcId="{47ABFA99-1685-46C1-B832-D1D4A49DD9D5}" destId="{604801C5-B13E-444E-A4EE-D9EBFF28471C}" srcOrd="0" destOrd="0" parTransId="{C6077C83-5F5F-4D76-AEC6-DF6297F937B9}" sibTransId="{0F444705-F65C-463F-9383-22BA4A07A7B6}"/>
    <dgm:cxn modelId="{709AFC9A-7588-423F-A246-6D48805B4AA0}" type="presOf" srcId="{0028F9C1-E596-41BC-BEDF-B195E594AC99}" destId="{CAEF2C2C-C2EB-475D-9740-91764E742940}" srcOrd="0" destOrd="0" presId="urn:microsoft.com/office/officeart/2005/8/layout/chevron2"/>
    <dgm:cxn modelId="{04B395D4-F7A8-4BE8-87B1-C2A61A76D0F7}" srcId="{0028F9C1-E596-41BC-BEDF-B195E594AC99}" destId="{B8107F45-B8EE-4D8D-AC45-78999E99687E}" srcOrd="0" destOrd="0" parTransId="{5EF96FA9-3AAC-495D-B00B-43D4BFD9F04A}" sibTransId="{6F71C7A9-4A75-490E-A9AD-E03D88CA072D}"/>
    <dgm:cxn modelId="{B4AC5A47-091B-43B2-9C28-FE4ABFB45B41}" type="presOf" srcId="{FA1390EB-521E-4C4F-891A-E10B1EE5A655}" destId="{69F3971E-C610-41F9-9CC2-6294D0C00823}" srcOrd="0" destOrd="0" presId="urn:microsoft.com/office/officeart/2005/8/layout/chevron2"/>
    <dgm:cxn modelId="{1850642C-C9C1-48B4-B5FB-CC5779B4E9F4}" srcId="{47ABFA99-1685-46C1-B832-D1D4A49DD9D5}" destId="{F168EF03-B012-4199-B671-1D6AB3528866}" srcOrd="2" destOrd="0" parTransId="{A43754E8-B842-48F4-84E6-5BABC6FC7A29}" sibTransId="{EFC2D0CF-04F2-4120-BC4E-FF1497C6B6F9}"/>
    <dgm:cxn modelId="{CAC0312B-B80A-4E38-9E9A-2E2E5A573184}" type="presOf" srcId="{F168EF03-B012-4199-B671-1D6AB3528866}" destId="{7C0721FC-0B38-440D-A45B-22F7604627BC}" srcOrd="0" destOrd="0" presId="urn:microsoft.com/office/officeart/2005/8/layout/chevron2"/>
    <dgm:cxn modelId="{0CE9F0B8-5CCD-4EB6-AB90-D8DC850BE9DB}" srcId="{604801C5-B13E-444E-A4EE-D9EBFF28471C}" destId="{42B00529-C488-43A6-A608-9552BDFAB927}" srcOrd="0" destOrd="0" parTransId="{3D5E554D-E40F-46A4-824D-4D64A57F25A2}" sibTransId="{11B179FF-63DE-4D4A-A210-D25DB170A29A}"/>
    <dgm:cxn modelId="{B87B17F0-1045-4FF5-A7BA-7B0B5B5045DB}" type="presOf" srcId="{42B00529-C488-43A6-A608-9552BDFAB927}" destId="{E759C138-3162-4263-BEC3-281CEF3AF4DF}" srcOrd="0" destOrd="0" presId="urn:microsoft.com/office/officeart/2005/8/layout/chevron2"/>
    <dgm:cxn modelId="{FE70B785-E318-4702-A05E-1BA5996E2AD8}" srcId="{47ABFA99-1685-46C1-B832-D1D4A49DD9D5}" destId="{0028F9C1-E596-41BC-BEDF-B195E594AC99}" srcOrd="1" destOrd="0" parTransId="{3F790E80-76C3-496E-B186-1A11C63A4A36}" sibTransId="{8F1E9008-1E42-4AF5-812B-04FF44634827}"/>
    <dgm:cxn modelId="{21962DAE-7D1D-41F1-A44B-5076D8E71479}" type="presOf" srcId="{47ABFA99-1685-46C1-B832-D1D4A49DD9D5}" destId="{D608DE36-CFEA-43A9-9F11-57FE383F5A36}" srcOrd="0" destOrd="0" presId="urn:microsoft.com/office/officeart/2005/8/layout/chevron2"/>
    <dgm:cxn modelId="{FBFB64D0-4BA9-4507-873B-C475887566EC}" type="presOf" srcId="{B8107F45-B8EE-4D8D-AC45-78999E99687E}" destId="{286A2192-096F-4B64-917A-355A5D36A123}" srcOrd="0" destOrd="0" presId="urn:microsoft.com/office/officeart/2005/8/layout/chevron2"/>
    <dgm:cxn modelId="{DCE2A318-FB33-4E59-9058-A61102DBF27B}" type="presParOf" srcId="{D608DE36-CFEA-43A9-9F11-57FE383F5A36}" destId="{CCB87F8F-C979-486E-AFF2-AB9C445097D6}" srcOrd="0" destOrd="0" presId="urn:microsoft.com/office/officeart/2005/8/layout/chevron2"/>
    <dgm:cxn modelId="{16998F48-C55E-42F2-94B0-2B667751C496}" type="presParOf" srcId="{CCB87F8F-C979-486E-AFF2-AB9C445097D6}" destId="{796C1493-B4D8-4252-BBD9-E6FB6521F586}" srcOrd="0" destOrd="0" presId="urn:microsoft.com/office/officeart/2005/8/layout/chevron2"/>
    <dgm:cxn modelId="{5947BF6F-A61B-4836-8DCC-1A47E09D2645}" type="presParOf" srcId="{CCB87F8F-C979-486E-AFF2-AB9C445097D6}" destId="{E759C138-3162-4263-BEC3-281CEF3AF4DF}" srcOrd="1" destOrd="0" presId="urn:microsoft.com/office/officeart/2005/8/layout/chevron2"/>
    <dgm:cxn modelId="{97BC21D8-C516-40F1-B7E6-0AF6C404E2BD}" type="presParOf" srcId="{D608DE36-CFEA-43A9-9F11-57FE383F5A36}" destId="{41FC6733-41DA-48AC-BF2D-57F4FD66CBED}" srcOrd="1" destOrd="0" presId="urn:microsoft.com/office/officeart/2005/8/layout/chevron2"/>
    <dgm:cxn modelId="{B117A68D-9C5E-45D0-BA1B-836EF586B6C9}" type="presParOf" srcId="{D608DE36-CFEA-43A9-9F11-57FE383F5A36}" destId="{34DE4077-3DFC-4200-BD46-6D81EB7AE7CF}" srcOrd="2" destOrd="0" presId="urn:microsoft.com/office/officeart/2005/8/layout/chevron2"/>
    <dgm:cxn modelId="{A6E223C9-DCCA-4CB8-ABA4-AA159D944F70}" type="presParOf" srcId="{34DE4077-3DFC-4200-BD46-6D81EB7AE7CF}" destId="{CAEF2C2C-C2EB-475D-9740-91764E742940}" srcOrd="0" destOrd="0" presId="urn:microsoft.com/office/officeart/2005/8/layout/chevron2"/>
    <dgm:cxn modelId="{78C534A1-2E2B-4FB2-ADC2-7CBA5C2A40E0}" type="presParOf" srcId="{34DE4077-3DFC-4200-BD46-6D81EB7AE7CF}" destId="{286A2192-096F-4B64-917A-355A5D36A123}" srcOrd="1" destOrd="0" presId="urn:microsoft.com/office/officeart/2005/8/layout/chevron2"/>
    <dgm:cxn modelId="{18740DA7-68E7-4C90-ADC8-26424C498B58}" type="presParOf" srcId="{D608DE36-CFEA-43A9-9F11-57FE383F5A36}" destId="{34FC97B4-0D09-426F-A41D-A442E61DAC5F}" srcOrd="3" destOrd="0" presId="urn:microsoft.com/office/officeart/2005/8/layout/chevron2"/>
    <dgm:cxn modelId="{8660999A-8A64-4B16-88EB-D3FC50EDE1F4}" type="presParOf" srcId="{D608DE36-CFEA-43A9-9F11-57FE383F5A36}" destId="{A9AF7646-81CD-422C-8B6F-FEF2FE852F7C}" srcOrd="4" destOrd="0" presId="urn:microsoft.com/office/officeart/2005/8/layout/chevron2"/>
    <dgm:cxn modelId="{2F4403BF-627A-4629-A274-6FB898EAE824}" type="presParOf" srcId="{A9AF7646-81CD-422C-8B6F-FEF2FE852F7C}" destId="{7C0721FC-0B38-440D-A45B-22F7604627BC}" srcOrd="0" destOrd="0" presId="urn:microsoft.com/office/officeart/2005/8/layout/chevron2"/>
    <dgm:cxn modelId="{737D8DB1-D2F7-4D5F-AF95-62020CFA28CB}" type="presParOf" srcId="{A9AF7646-81CD-422C-8B6F-FEF2FE852F7C}" destId="{69F3971E-C610-41F9-9CC2-6294D0C00823}" srcOrd="1" destOrd="0" presId="urn:microsoft.com/office/officeart/2005/8/layout/chevron2"/>
  </dgm:cxnLst>
  <dgm:bg/>
  <dgm:whole/>
  <dgm:extLst>
    <a:ext uri="http://schemas.microsoft.com/office/drawing/2008/diagram"/>
  </dgm:extLst>
</dgm:dataModel>
</file>

<file path=ppt/diagrams/data9.xml><?xml version="1.0" encoding="utf-8"?>
<dgm:dataModel xmlns:dgm="http://schemas.openxmlformats.org/drawingml/2006/diagram" xmlns:a="http://schemas.openxmlformats.org/drawingml/2006/main">
  <dgm:ptLst>
    <dgm:pt modelId="{B3AC6768-AC20-4449-8C0A-B8AAE2FC2BE3}" type="doc">
      <dgm:prSet loTypeId="urn:microsoft.com/office/officeart/2005/8/layout/target3" loCatId="list" qsTypeId="urn:microsoft.com/office/officeart/2005/8/quickstyle/simple1" qsCatId="simple" csTypeId="urn:microsoft.com/office/officeart/2005/8/colors/accent1_2" csCatId="accent1" phldr="0"/>
      <dgm:spPr/>
      <dgm:t>
        <a:bodyPr/>
        <a:lstStyle/>
        <a:p>
          <a:pPr rtl="1"/>
          <a:endParaRPr lang="ar-SA"/>
        </a:p>
      </dgm:t>
    </dgm:pt>
    <dgm:pt modelId="{17D9B967-1542-48B8-B46B-4E55471677AD}">
      <dgm:prSet phldrT="[نص]" phldr="1"/>
      <dgm:spPr/>
      <dgm:t>
        <a:bodyPr/>
        <a:lstStyle/>
        <a:p>
          <a:pPr rtl="1"/>
          <a:endParaRPr lang="ar-SA"/>
        </a:p>
      </dgm:t>
    </dgm:pt>
    <dgm:pt modelId="{A9033013-6716-490A-A05E-E13AC4576F80}" type="parTrans" cxnId="{1E8C7AE4-BD1D-46E9-A701-6BB89382B8BE}">
      <dgm:prSet/>
      <dgm:spPr/>
      <dgm:t>
        <a:bodyPr/>
        <a:lstStyle/>
        <a:p>
          <a:pPr rtl="1"/>
          <a:endParaRPr lang="ar-SA"/>
        </a:p>
      </dgm:t>
    </dgm:pt>
    <dgm:pt modelId="{EE0DC303-82F7-4216-A5FA-D527DDB06C87}" type="sibTrans" cxnId="{1E8C7AE4-BD1D-46E9-A701-6BB89382B8BE}">
      <dgm:prSet/>
      <dgm:spPr/>
      <dgm:t>
        <a:bodyPr/>
        <a:lstStyle/>
        <a:p>
          <a:pPr rtl="1"/>
          <a:endParaRPr lang="ar-SA"/>
        </a:p>
      </dgm:t>
    </dgm:pt>
    <dgm:pt modelId="{9C915341-7280-4D21-BD95-499D2CA97764}">
      <dgm:prSet phldrT="[نص]" phldr="1"/>
      <dgm:spPr/>
      <dgm:t>
        <a:bodyPr/>
        <a:lstStyle/>
        <a:p>
          <a:pPr rtl="1"/>
          <a:endParaRPr lang="ar-SA"/>
        </a:p>
      </dgm:t>
    </dgm:pt>
    <dgm:pt modelId="{700B70E1-5E4E-4C87-AEC6-3207D459C25D}" type="parTrans" cxnId="{BF91D2FE-2440-44BD-A051-B8BCEBE89E2A}">
      <dgm:prSet/>
      <dgm:spPr/>
      <dgm:t>
        <a:bodyPr/>
        <a:lstStyle/>
        <a:p>
          <a:pPr rtl="1"/>
          <a:endParaRPr lang="ar-SA"/>
        </a:p>
      </dgm:t>
    </dgm:pt>
    <dgm:pt modelId="{9C5A4D6D-C23C-4F0B-8081-BAA7FB99A295}" type="sibTrans" cxnId="{BF91D2FE-2440-44BD-A051-B8BCEBE89E2A}">
      <dgm:prSet/>
      <dgm:spPr/>
      <dgm:t>
        <a:bodyPr/>
        <a:lstStyle/>
        <a:p>
          <a:pPr rtl="1"/>
          <a:endParaRPr lang="ar-SA"/>
        </a:p>
      </dgm:t>
    </dgm:pt>
    <dgm:pt modelId="{42B9294C-53F3-4A2B-828E-6FFC336D0492}">
      <dgm:prSet phldrT="[نص]" phldr="1"/>
      <dgm:spPr/>
      <dgm:t>
        <a:bodyPr/>
        <a:lstStyle/>
        <a:p>
          <a:pPr rtl="1"/>
          <a:endParaRPr lang="ar-SA"/>
        </a:p>
      </dgm:t>
    </dgm:pt>
    <dgm:pt modelId="{7D7DA632-1B7C-4300-BD68-CB28F7B27175}" type="parTrans" cxnId="{1A251654-658E-494A-9543-D5E5879EF95E}">
      <dgm:prSet/>
      <dgm:spPr/>
      <dgm:t>
        <a:bodyPr/>
        <a:lstStyle/>
        <a:p>
          <a:pPr rtl="1"/>
          <a:endParaRPr lang="ar-SA"/>
        </a:p>
      </dgm:t>
    </dgm:pt>
    <dgm:pt modelId="{0BB94FCA-5B3B-4B32-88F0-0E397C3D87B6}" type="sibTrans" cxnId="{1A251654-658E-494A-9543-D5E5879EF95E}">
      <dgm:prSet/>
      <dgm:spPr/>
      <dgm:t>
        <a:bodyPr/>
        <a:lstStyle/>
        <a:p>
          <a:pPr rtl="1"/>
          <a:endParaRPr lang="ar-SA"/>
        </a:p>
      </dgm:t>
    </dgm:pt>
    <dgm:pt modelId="{2481C991-F6D8-4026-8532-2512D2C94A50}">
      <dgm:prSet phldrT="[نص]" phldr="1"/>
      <dgm:spPr/>
      <dgm:t>
        <a:bodyPr/>
        <a:lstStyle/>
        <a:p>
          <a:pPr rtl="1"/>
          <a:endParaRPr lang="ar-SA"/>
        </a:p>
      </dgm:t>
    </dgm:pt>
    <dgm:pt modelId="{335B2FC5-1F0D-41C0-AEDF-D261EE5C4F23}" type="parTrans" cxnId="{95F8F5CC-16FB-4F28-8E3C-C2A99C55E7FE}">
      <dgm:prSet/>
      <dgm:spPr/>
      <dgm:t>
        <a:bodyPr/>
        <a:lstStyle/>
        <a:p>
          <a:pPr rtl="1"/>
          <a:endParaRPr lang="ar-SA"/>
        </a:p>
      </dgm:t>
    </dgm:pt>
    <dgm:pt modelId="{0D03967C-01DF-46C4-8F4E-0267FC961578}" type="sibTrans" cxnId="{95F8F5CC-16FB-4F28-8E3C-C2A99C55E7FE}">
      <dgm:prSet/>
      <dgm:spPr/>
      <dgm:t>
        <a:bodyPr/>
        <a:lstStyle/>
        <a:p>
          <a:pPr rtl="1"/>
          <a:endParaRPr lang="ar-SA"/>
        </a:p>
      </dgm:t>
    </dgm:pt>
    <dgm:pt modelId="{4D00A4C6-E4D5-439D-8BF1-5B52D59F5419}">
      <dgm:prSet phldrT="[نص]" phldr="1"/>
      <dgm:spPr/>
      <dgm:t>
        <a:bodyPr/>
        <a:lstStyle/>
        <a:p>
          <a:pPr rtl="1"/>
          <a:endParaRPr lang="ar-SA"/>
        </a:p>
      </dgm:t>
    </dgm:pt>
    <dgm:pt modelId="{178A37FA-0443-4335-96FC-FB536BFBF734}" type="parTrans" cxnId="{0EAF0F54-6894-46F9-9793-0E51585E5E50}">
      <dgm:prSet/>
      <dgm:spPr/>
      <dgm:t>
        <a:bodyPr/>
        <a:lstStyle/>
        <a:p>
          <a:pPr rtl="1"/>
          <a:endParaRPr lang="ar-SA"/>
        </a:p>
      </dgm:t>
    </dgm:pt>
    <dgm:pt modelId="{7502A0D4-5597-428E-8AA1-807549BD02BB}" type="sibTrans" cxnId="{0EAF0F54-6894-46F9-9793-0E51585E5E50}">
      <dgm:prSet/>
      <dgm:spPr/>
      <dgm:t>
        <a:bodyPr/>
        <a:lstStyle/>
        <a:p>
          <a:pPr rtl="1"/>
          <a:endParaRPr lang="ar-SA"/>
        </a:p>
      </dgm:t>
    </dgm:pt>
    <dgm:pt modelId="{B7C179ED-30A3-48BC-9B6C-30074580D528}">
      <dgm:prSet phldrT="[نص]" phldr="1"/>
      <dgm:spPr/>
      <dgm:t>
        <a:bodyPr/>
        <a:lstStyle/>
        <a:p>
          <a:pPr rtl="1"/>
          <a:endParaRPr lang="ar-SA"/>
        </a:p>
      </dgm:t>
    </dgm:pt>
    <dgm:pt modelId="{2DF2F612-559C-42A0-BF50-2D146AFEBF1C}" type="parTrans" cxnId="{97FF6F33-4FD4-4B61-8BF3-52A64CD2E28F}">
      <dgm:prSet/>
      <dgm:spPr/>
      <dgm:t>
        <a:bodyPr/>
        <a:lstStyle/>
        <a:p>
          <a:pPr rtl="1"/>
          <a:endParaRPr lang="ar-SA"/>
        </a:p>
      </dgm:t>
    </dgm:pt>
    <dgm:pt modelId="{D2F6D54E-D2F5-4ACD-A22C-04E8FA93071C}" type="sibTrans" cxnId="{97FF6F33-4FD4-4B61-8BF3-52A64CD2E28F}">
      <dgm:prSet/>
      <dgm:spPr/>
      <dgm:t>
        <a:bodyPr/>
        <a:lstStyle/>
        <a:p>
          <a:pPr rtl="1"/>
          <a:endParaRPr lang="ar-SA"/>
        </a:p>
      </dgm:t>
    </dgm:pt>
    <dgm:pt modelId="{2636078B-7910-4F9C-BBE4-62C386D2C980}">
      <dgm:prSet phldrT="[نص]" phldr="1"/>
      <dgm:spPr/>
      <dgm:t>
        <a:bodyPr/>
        <a:lstStyle/>
        <a:p>
          <a:pPr rtl="1"/>
          <a:endParaRPr lang="ar-SA"/>
        </a:p>
      </dgm:t>
    </dgm:pt>
    <dgm:pt modelId="{CE8F749D-4F5B-4BE0-8110-BBDB92436E65}" type="parTrans" cxnId="{5F96670C-41E4-407D-9520-DC8B7260D369}">
      <dgm:prSet/>
      <dgm:spPr/>
      <dgm:t>
        <a:bodyPr/>
        <a:lstStyle/>
        <a:p>
          <a:pPr rtl="1"/>
          <a:endParaRPr lang="ar-SA"/>
        </a:p>
      </dgm:t>
    </dgm:pt>
    <dgm:pt modelId="{EADE9AFD-C39F-4129-B546-69EC2DA1AAE9}" type="sibTrans" cxnId="{5F96670C-41E4-407D-9520-DC8B7260D369}">
      <dgm:prSet/>
      <dgm:spPr/>
      <dgm:t>
        <a:bodyPr/>
        <a:lstStyle/>
        <a:p>
          <a:pPr rtl="1"/>
          <a:endParaRPr lang="ar-SA"/>
        </a:p>
      </dgm:t>
    </dgm:pt>
    <dgm:pt modelId="{F324C2FE-BC69-488A-A2DE-DBAC0B2AFC47}">
      <dgm:prSet phldrT="[نص]" phldr="1"/>
      <dgm:spPr/>
      <dgm:t>
        <a:bodyPr/>
        <a:lstStyle/>
        <a:p>
          <a:pPr rtl="1"/>
          <a:endParaRPr lang="ar-SA"/>
        </a:p>
      </dgm:t>
    </dgm:pt>
    <dgm:pt modelId="{5B2C467C-9728-4534-BF19-E1B2923ABAF7}" type="parTrans" cxnId="{8F5C32C0-FD4F-4D46-A554-0E7FBE076281}">
      <dgm:prSet/>
      <dgm:spPr/>
      <dgm:t>
        <a:bodyPr/>
        <a:lstStyle/>
        <a:p>
          <a:pPr rtl="1"/>
          <a:endParaRPr lang="ar-SA"/>
        </a:p>
      </dgm:t>
    </dgm:pt>
    <dgm:pt modelId="{85F3CD22-E486-459E-9C92-E7E8F68F54A4}" type="sibTrans" cxnId="{8F5C32C0-FD4F-4D46-A554-0E7FBE076281}">
      <dgm:prSet/>
      <dgm:spPr/>
      <dgm:t>
        <a:bodyPr/>
        <a:lstStyle/>
        <a:p>
          <a:pPr rtl="1"/>
          <a:endParaRPr lang="ar-SA"/>
        </a:p>
      </dgm:t>
    </dgm:pt>
    <dgm:pt modelId="{31D1FFFA-D5BE-485E-9281-A9FC432EEC4C}">
      <dgm:prSet phldrT="[نص]" phldr="1"/>
      <dgm:spPr/>
      <dgm:t>
        <a:bodyPr/>
        <a:lstStyle/>
        <a:p>
          <a:pPr rtl="1"/>
          <a:endParaRPr lang="ar-SA"/>
        </a:p>
      </dgm:t>
    </dgm:pt>
    <dgm:pt modelId="{1ECAE167-CB9D-4229-97F1-10EABF8D79FA}" type="parTrans" cxnId="{6F51DAF4-8AE8-4932-A15A-257B4CB5AE66}">
      <dgm:prSet/>
      <dgm:spPr/>
      <dgm:t>
        <a:bodyPr/>
        <a:lstStyle/>
        <a:p>
          <a:pPr rtl="1"/>
          <a:endParaRPr lang="ar-SA"/>
        </a:p>
      </dgm:t>
    </dgm:pt>
    <dgm:pt modelId="{E57F3328-FC59-476C-B707-E7F66C20F7E8}" type="sibTrans" cxnId="{6F51DAF4-8AE8-4932-A15A-257B4CB5AE66}">
      <dgm:prSet/>
      <dgm:spPr/>
      <dgm:t>
        <a:bodyPr/>
        <a:lstStyle/>
        <a:p>
          <a:pPr rtl="1"/>
          <a:endParaRPr lang="ar-SA"/>
        </a:p>
      </dgm:t>
    </dgm:pt>
    <dgm:pt modelId="{320D63E9-7632-4F6B-A489-ABEC1C68FC9B}" type="pres">
      <dgm:prSet presAssocID="{B3AC6768-AC20-4449-8C0A-B8AAE2FC2BE3}" presName="Name0" presStyleCnt="0">
        <dgm:presLayoutVars>
          <dgm:chMax val="7"/>
          <dgm:dir/>
          <dgm:animLvl val="lvl"/>
          <dgm:resizeHandles val="exact"/>
        </dgm:presLayoutVars>
      </dgm:prSet>
      <dgm:spPr/>
      <dgm:t>
        <a:bodyPr/>
        <a:lstStyle/>
        <a:p>
          <a:pPr rtl="1"/>
          <a:endParaRPr lang="ar-SA"/>
        </a:p>
      </dgm:t>
    </dgm:pt>
    <dgm:pt modelId="{ECBA23CF-8847-40F2-B9FC-FE91B4B96A65}" type="pres">
      <dgm:prSet presAssocID="{17D9B967-1542-48B8-B46B-4E55471677AD}" presName="circle1" presStyleLbl="node1" presStyleIdx="0" presStyleCnt="3"/>
      <dgm:spPr/>
    </dgm:pt>
    <dgm:pt modelId="{002DAE3F-915D-4F16-8672-060D4D465569}" type="pres">
      <dgm:prSet presAssocID="{17D9B967-1542-48B8-B46B-4E55471677AD}" presName="space" presStyleCnt="0"/>
      <dgm:spPr/>
    </dgm:pt>
    <dgm:pt modelId="{D955452E-C3A8-423C-9A6A-6650CDF0B4D0}" type="pres">
      <dgm:prSet presAssocID="{17D9B967-1542-48B8-B46B-4E55471677AD}" presName="rect1" presStyleLbl="alignAcc1" presStyleIdx="0" presStyleCnt="3"/>
      <dgm:spPr/>
      <dgm:t>
        <a:bodyPr/>
        <a:lstStyle/>
        <a:p>
          <a:pPr rtl="1"/>
          <a:endParaRPr lang="ar-SA"/>
        </a:p>
      </dgm:t>
    </dgm:pt>
    <dgm:pt modelId="{9CAC1271-9DD5-4AD0-A264-75BCAF6AB17D}" type="pres">
      <dgm:prSet presAssocID="{2481C991-F6D8-4026-8532-2512D2C94A50}" presName="vertSpace2" presStyleLbl="node1" presStyleIdx="0" presStyleCnt="3"/>
      <dgm:spPr/>
    </dgm:pt>
    <dgm:pt modelId="{703A8D66-C666-409E-B0C4-213B7A139440}" type="pres">
      <dgm:prSet presAssocID="{2481C991-F6D8-4026-8532-2512D2C94A50}" presName="circle2" presStyleLbl="node1" presStyleIdx="1" presStyleCnt="3"/>
      <dgm:spPr/>
    </dgm:pt>
    <dgm:pt modelId="{004AE4D3-15E5-4140-893E-3E9B563F3641}" type="pres">
      <dgm:prSet presAssocID="{2481C991-F6D8-4026-8532-2512D2C94A50}" presName="rect2" presStyleLbl="alignAcc1" presStyleIdx="1" presStyleCnt="3"/>
      <dgm:spPr/>
      <dgm:t>
        <a:bodyPr/>
        <a:lstStyle/>
        <a:p>
          <a:pPr rtl="1"/>
          <a:endParaRPr lang="ar-SA"/>
        </a:p>
      </dgm:t>
    </dgm:pt>
    <dgm:pt modelId="{5F902E7F-BF91-4623-82E2-0C43AB0DC10C}" type="pres">
      <dgm:prSet presAssocID="{2636078B-7910-4F9C-BBE4-62C386D2C980}" presName="vertSpace3" presStyleLbl="node1" presStyleIdx="1" presStyleCnt="3"/>
      <dgm:spPr/>
    </dgm:pt>
    <dgm:pt modelId="{F9E39462-802E-46F5-92C3-E74D2DE65C7A}" type="pres">
      <dgm:prSet presAssocID="{2636078B-7910-4F9C-BBE4-62C386D2C980}" presName="circle3" presStyleLbl="node1" presStyleIdx="2" presStyleCnt="3"/>
      <dgm:spPr/>
    </dgm:pt>
    <dgm:pt modelId="{D163D8EB-D8FC-43ED-AEC8-E1C900004CB7}" type="pres">
      <dgm:prSet presAssocID="{2636078B-7910-4F9C-BBE4-62C386D2C980}" presName="rect3" presStyleLbl="alignAcc1" presStyleIdx="2" presStyleCnt="3"/>
      <dgm:spPr/>
      <dgm:t>
        <a:bodyPr/>
        <a:lstStyle/>
        <a:p>
          <a:pPr rtl="1"/>
          <a:endParaRPr lang="ar-SA"/>
        </a:p>
      </dgm:t>
    </dgm:pt>
    <dgm:pt modelId="{9D09FB25-34BB-48E8-BCB8-5E2FE654E4DF}" type="pres">
      <dgm:prSet presAssocID="{17D9B967-1542-48B8-B46B-4E55471677AD}" presName="rect1ParTx" presStyleLbl="alignAcc1" presStyleIdx="2" presStyleCnt="3">
        <dgm:presLayoutVars>
          <dgm:chMax val="1"/>
          <dgm:bulletEnabled val="1"/>
        </dgm:presLayoutVars>
      </dgm:prSet>
      <dgm:spPr/>
      <dgm:t>
        <a:bodyPr/>
        <a:lstStyle/>
        <a:p>
          <a:pPr rtl="1"/>
          <a:endParaRPr lang="ar-SA"/>
        </a:p>
      </dgm:t>
    </dgm:pt>
    <dgm:pt modelId="{CBF35CF4-5EDA-40F3-B81B-F0D844EA847A}" type="pres">
      <dgm:prSet presAssocID="{17D9B967-1542-48B8-B46B-4E55471677AD}" presName="rect1ChTx" presStyleLbl="alignAcc1" presStyleIdx="2" presStyleCnt="3">
        <dgm:presLayoutVars>
          <dgm:bulletEnabled val="1"/>
        </dgm:presLayoutVars>
      </dgm:prSet>
      <dgm:spPr/>
      <dgm:t>
        <a:bodyPr/>
        <a:lstStyle/>
        <a:p>
          <a:pPr rtl="1"/>
          <a:endParaRPr lang="ar-SA"/>
        </a:p>
      </dgm:t>
    </dgm:pt>
    <dgm:pt modelId="{204EB927-A3D4-449C-A4B1-8718A43281C8}" type="pres">
      <dgm:prSet presAssocID="{2481C991-F6D8-4026-8532-2512D2C94A50}" presName="rect2ParTx" presStyleLbl="alignAcc1" presStyleIdx="2" presStyleCnt="3">
        <dgm:presLayoutVars>
          <dgm:chMax val="1"/>
          <dgm:bulletEnabled val="1"/>
        </dgm:presLayoutVars>
      </dgm:prSet>
      <dgm:spPr/>
      <dgm:t>
        <a:bodyPr/>
        <a:lstStyle/>
        <a:p>
          <a:pPr rtl="1"/>
          <a:endParaRPr lang="ar-SA"/>
        </a:p>
      </dgm:t>
    </dgm:pt>
    <dgm:pt modelId="{1E8F46AB-5E70-404D-8D9C-1A489DD22EA2}" type="pres">
      <dgm:prSet presAssocID="{2481C991-F6D8-4026-8532-2512D2C94A50}" presName="rect2ChTx" presStyleLbl="alignAcc1" presStyleIdx="2" presStyleCnt="3">
        <dgm:presLayoutVars>
          <dgm:bulletEnabled val="1"/>
        </dgm:presLayoutVars>
      </dgm:prSet>
      <dgm:spPr/>
      <dgm:t>
        <a:bodyPr/>
        <a:lstStyle/>
        <a:p>
          <a:pPr rtl="1"/>
          <a:endParaRPr lang="ar-SA"/>
        </a:p>
      </dgm:t>
    </dgm:pt>
    <dgm:pt modelId="{3E420C56-B28B-4DBD-B2A7-188DD1EF7E40}" type="pres">
      <dgm:prSet presAssocID="{2636078B-7910-4F9C-BBE4-62C386D2C980}" presName="rect3ParTx" presStyleLbl="alignAcc1" presStyleIdx="2" presStyleCnt="3">
        <dgm:presLayoutVars>
          <dgm:chMax val="1"/>
          <dgm:bulletEnabled val="1"/>
        </dgm:presLayoutVars>
      </dgm:prSet>
      <dgm:spPr/>
      <dgm:t>
        <a:bodyPr/>
        <a:lstStyle/>
        <a:p>
          <a:pPr rtl="1"/>
          <a:endParaRPr lang="ar-SA"/>
        </a:p>
      </dgm:t>
    </dgm:pt>
    <dgm:pt modelId="{25E7C1C2-A73A-432E-BD43-165EC6090326}" type="pres">
      <dgm:prSet presAssocID="{2636078B-7910-4F9C-BBE4-62C386D2C980}" presName="rect3ChTx" presStyleLbl="alignAcc1" presStyleIdx="2" presStyleCnt="3">
        <dgm:presLayoutVars>
          <dgm:bulletEnabled val="1"/>
        </dgm:presLayoutVars>
      </dgm:prSet>
      <dgm:spPr/>
      <dgm:t>
        <a:bodyPr/>
        <a:lstStyle/>
        <a:p>
          <a:pPr rtl="1"/>
          <a:endParaRPr lang="ar-SA"/>
        </a:p>
      </dgm:t>
    </dgm:pt>
  </dgm:ptLst>
  <dgm:cxnLst>
    <dgm:cxn modelId="{6F51DAF4-8AE8-4932-A15A-257B4CB5AE66}" srcId="{2636078B-7910-4F9C-BBE4-62C386D2C980}" destId="{31D1FFFA-D5BE-485E-9281-A9FC432EEC4C}" srcOrd="1" destOrd="0" parTransId="{1ECAE167-CB9D-4229-97F1-10EABF8D79FA}" sibTransId="{E57F3328-FC59-476C-B707-E7F66C20F7E8}"/>
    <dgm:cxn modelId="{C86CA186-99DF-410B-A6AA-49A993599388}" type="presOf" srcId="{2636078B-7910-4F9C-BBE4-62C386D2C980}" destId="{D163D8EB-D8FC-43ED-AEC8-E1C900004CB7}" srcOrd="0" destOrd="0" presId="urn:microsoft.com/office/officeart/2005/8/layout/target3"/>
    <dgm:cxn modelId="{0EAF0F54-6894-46F9-9793-0E51585E5E50}" srcId="{2481C991-F6D8-4026-8532-2512D2C94A50}" destId="{4D00A4C6-E4D5-439D-8BF1-5B52D59F5419}" srcOrd="0" destOrd="0" parTransId="{178A37FA-0443-4335-96FC-FB536BFBF734}" sibTransId="{7502A0D4-5597-428E-8AA1-807549BD02BB}"/>
    <dgm:cxn modelId="{8F5C32C0-FD4F-4D46-A554-0E7FBE076281}" srcId="{2636078B-7910-4F9C-BBE4-62C386D2C980}" destId="{F324C2FE-BC69-488A-A2DE-DBAC0B2AFC47}" srcOrd="0" destOrd="0" parTransId="{5B2C467C-9728-4534-BF19-E1B2923ABAF7}" sibTransId="{85F3CD22-E486-459E-9C92-E7E8F68F54A4}"/>
    <dgm:cxn modelId="{97FF6F33-4FD4-4B61-8BF3-52A64CD2E28F}" srcId="{2481C991-F6D8-4026-8532-2512D2C94A50}" destId="{B7C179ED-30A3-48BC-9B6C-30074580D528}" srcOrd="1" destOrd="0" parTransId="{2DF2F612-559C-42A0-BF50-2D146AFEBF1C}" sibTransId="{D2F6D54E-D2F5-4ACD-A22C-04E8FA93071C}"/>
    <dgm:cxn modelId="{4AD537B6-D385-4055-949D-62227780DC42}" type="presOf" srcId="{F324C2FE-BC69-488A-A2DE-DBAC0B2AFC47}" destId="{25E7C1C2-A73A-432E-BD43-165EC6090326}" srcOrd="0" destOrd="0" presId="urn:microsoft.com/office/officeart/2005/8/layout/target3"/>
    <dgm:cxn modelId="{E3891BCA-0E13-4677-B9E1-B3441FCFF6B3}" type="presOf" srcId="{4D00A4C6-E4D5-439D-8BF1-5B52D59F5419}" destId="{1E8F46AB-5E70-404D-8D9C-1A489DD22EA2}" srcOrd="0" destOrd="0" presId="urn:microsoft.com/office/officeart/2005/8/layout/target3"/>
    <dgm:cxn modelId="{E507FCB3-971F-4607-9546-F587FA2564A2}" type="presOf" srcId="{B7C179ED-30A3-48BC-9B6C-30074580D528}" destId="{1E8F46AB-5E70-404D-8D9C-1A489DD22EA2}" srcOrd="0" destOrd="1" presId="urn:microsoft.com/office/officeart/2005/8/layout/target3"/>
    <dgm:cxn modelId="{5F96670C-41E4-407D-9520-DC8B7260D369}" srcId="{B3AC6768-AC20-4449-8C0A-B8AAE2FC2BE3}" destId="{2636078B-7910-4F9C-BBE4-62C386D2C980}" srcOrd="2" destOrd="0" parTransId="{CE8F749D-4F5B-4BE0-8110-BBDB92436E65}" sibTransId="{EADE9AFD-C39F-4129-B546-69EC2DA1AAE9}"/>
    <dgm:cxn modelId="{3D6DE61A-F4F0-4436-89B4-05DE73685C84}" type="presOf" srcId="{17D9B967-1542-48B8-B46B-4E55471677AD}" destId="{9D09FB25-34BB-48E8-BCB8-5E2FE654E4DF}" srcOrd="1" destOrd="0" presId="urn:microsoft.com/office/officeart/2005/8/layout/target3"/>
    <dgm:cxn modelId="{0F822AAF-657A-4EDA-9589-98E2FAC8F3FF}" type="presOf" srcId="{17D9B967-1542-48B8-B46B-4E55471677AD}" destId="{D955452E-C3A8-423C-9A6A-6650CDF0B4D0}" srcOrd="0" destOrd="0" presId="urn:microsoft.com/office/officeart/2005/8/layout/target3"/>
    <dgm:cxn modelId="{B7927095-7B27-4A2C-A6B2-E1319EB4555D}" type="presOf" srcId="{31D1FFFA-D5BE-485E-9281-A9FC432EEC4C}" destId="{25E7C1C2-A73A-432E-BD43-165EC6090326}" srcOrd="0" destOrd="1" presId="urn:microsoft.com/office/officeart/2005/8/layout/target3"/>
    <dgm:cxn modelId="{1E8C7AE4-BD1D-46E9-A701-6BB89382B8BE}" srcId="{B3AC6768-AC20-4449-8C0A-B8AAE2FC2BE3}" destId="{17D9B967-1542-48B8-B46B-4E55471677AD}" srcOrd="0" destOrd="0" parTransId="{A9033013-6716-490A-A05E-E13AC4576F80}" sibTransId="{EE0DC303-82F7-4216-A5FA-D527DDB06C87}"/>
    <dgm:cxn modelId="{67D1C755-B90B-4D59-86EB-6E7F6D489A42}" type="presOf" srcId="{2636078B-7910-4F9C-BBE4-62C386D2C980}" destId="{3E420C56-B28B-4DBD-B2A7-188DD1EF7E40}" srcOrd="1" destOrd="0" presId="urn:microsoft.com/office/officeart/2005/8/layout/target3"/>
    <dgm:cxn modelId="{B3AC5899-E7E2-4A85-BB66-95179774219F}" type="presOf" srcId="{9C915341-7280-4D21-BD95-499D2CA97764}" destId="{CBF35CF4-5EDA-40F3-B81B-F0D844EA847A}" srcOrd="0" destOrd="0" presId="urn:microsoft.com/office/officeart/2005/8/layout/target3"/>
    <dgm:cxn modelId="{BF91D2FE-2440-44BD-A051-B8BCEBE89E2A}" srcId="{17D9B967-1542-48B8-B46B-4E55471677AD}" destId="{9C915341-7280-4D21-BD95-499D2CA97764}" srcOrd="0" destOrd="0" parTransId="{700B70E1-5E4E-4C87-AEC6-3207D459C25D}" sibTransId="{9C5A4D6D-C23C-4F0B-8081-BAA7FB99A295}"/>
    <dgm:cxn modelId="{D822E7FD-683D-4A48-BE65-9F02AFAD20F7}" type="presOf" srcId="{B3AC6768-AC20-4449-8C0A-B8AAE2FC2BE3}" destId="{320D63E9-7632-4F6B-A489-ABEC1C68FC9B}" srcOrd="0" destOrd="0" presId="urn:microsoft.com/office/officeart/2005/8/layout/target3"/>
    <dgm:cxn modelId="{BD0B0646-3572-4DF6-876B-F331945CC5A6}" type="presOf" srcId="{2481C991-F6D8-4026-8532-2512D2C94A50}" destId="{204EB927-A3D4-449C-A4B1-8718A43281C8}" srcOrd="1" destOrd="0" presId="urn:microsoft.com/office/officeart/2005/8/layout/target3"/>
    <dgm:cxn modelId="{95F8F5CC-16FB-4F28-8E3C-C2A99C55E7FE}" srcId="{B3AC6768-AC20-4449-8C0A-B8AAE2FC2BE3}" destId="{2481C991-F6D8-4026-8532-2512D2C94A50}" srcOrd="1" destOrd="0" parTransId="{335B2FC5-1F0D-41C0-AEDF-D261EE5C4F23}" sibTransId="{0D03967C-01DF-46C4-8F4E-0267FC961578}"/>
    <dgm:cxn modelId="{C75F325B-6E28-4DC1-80D2-EFA9035C881D}" type="presOf" srcId="{42B9294C-53F3-4A2B-828E-6FFC336D0492}" destId="{CBF35CF4-5EDA-40F3-B81B-F0D844EA847A}" srcOrd="0" destOrd="1" presId="urn:microsoft.com/office/officeart/2005/8/layout/target3"/>
    <dgm:cxn modelId="{AE4F8F60-3B9F-421D-A0F7-DFF4D50DB139}" type="presOf" srcId="{2481C991-F6D8-4026-8532-2512D2C94A50}" destId="{004AE4D3-15E5-4140-893E-3E9B563F3641}" srcOrd="0" destOrd="0" presId="urn:microsoft.com/office/officeart/2005/8/layout/target3"/>
    <dgm:cxn modelId="{1A251654-658E-494A-9543-D5E5879EF95E}" srcId="{17D9B967-1542-48B8-B46B-4E55471677AD}" destId="{42B9294C-53F3-4A2B-828E-6FFC336D0492}" srcOrd="1" destOrd="0" parTransId="{7D7DA632-1B7C-4300-BD68-CB28F7B27175}" sibTransId="{0BB94FCA-5B3B-4B32-88F0-0E397C3D87B6}"/>
    <dgm:cxn modelId="{45BA0B26-0962-41C7-9859-CEC7DD87C59A}" type="presParOf" srcId="{320D63E9-7632-4F6B-A489-ABEC1C68FC9B}" destId="{ECBA23CF-8847-40F2-B9FC-FE91B4B96A65}" srcOrd="0" destOrd="0" presId="urn:microsoft.com/office/officeart/2005/8/layout/target3"/>
    <dgm:cxn modelId="{114EC990-FF91-4078-9E7F-A0541C362385}" type="presParOf" srcId="{320D63E9-7632-4F6B-A489-ABEC1C68FC9B}" destId="{002DAE3F-915D-4F16-8672-060D4D465569}" srcOrd="1" destOrd="0" presId="urn:microsoft.com/office/officeart/2005/8/layout/target3"/>
    <dgm:cxn modelId="{87FD8383-9198-42AC-9E81-6C80516041ED}" type="presParOf" srcId="{320D63E9-7632-4F6B-A489-ABEC1C68FC9B}" destId="{D955452E-C3A8-423C-9A6A-6650CDF0B4D0}" srcOrd="2" destOrd="0" presId="urn:microsoft.com/office/officeart/2005/8/layout/target3"/>
    <dgm:cxn modelId="{38D8313D-5A54-4593-95A4-E0747444104C}" type="presParOf" srcId="{320D63E9-7632-4F6B-A489-ABEC1C68FC9B}" destId="{9CAC1271-9DD5-4AD0-A264-75BCAF6AB17D}" srcOrd="3" destOrd="0" presId="urn:microsoft.com/office/officeart/2005/8/layout/target3"/>
    <dgm:cxn modelId="{2F03515C-01D2-4E89-AE5F-6C3E0530D509}" type="presParOf" srcId="{320D63E9-7632-4F6B-A489-ABEC1C68FC9B}" destId="{703A8D66-C666-409E-B0C4-213B7A139440}" srcOrd="4" destOrd="0" presId="urn:microsoft.com/office/officeart/2005/8/layout/target3"/>
    <dgm:cxn modelId="{353EB223-7B7D-4D2A-BC93-174398CE4460}" type="presParOf" srcId="{320D63E9-7632-4F6B-A489-ABEC1C68FC9B}" destId="{004AE4D3-15E5-4140-893E-3E9B563F3641}" srcOrd="5" destOrd="0" presId="urn:microsoft.com/office/officeart/2005/8/layout/target3"/>
    <dgm:cxn modelId="{1E266417-F6E2-4B40-9165-5FFAAA4CAA70}" type="presParOf" srcId="{320D63E9-7632-4F6B-A489-ABEC1C68FC9B}" destId="{5F902E7F-BF91-4623-82E2-0C43AB0DC10C}" srcOrd="6" destOrd="0" presId="urn:microsoft.com/office/officeart/2005/8/layout/target3"/>
    <dgm:cxn modelId="{19FF0964-24B4-4961-A391-DF16FC887802}" type="presParOf" srcId="{320D63E9-7632-4F6B-A489-ABEC1C68FC9B}" destId="{F9E39462-802E-46F5-92C3-E74D2DE65C7A}" srcOrd="7" destOrd="0" presId="urn:microsoft.com/office/officeart/2005/8/layout/target3"/>
    <dgm:cxn modelId="{56CC1998-3AFE-4B4E-BF30-E19E7974F425}" type="presParOf" srcId="{320D63E9-7632-4F6B-A489-ABEC1C68FC9B}" destId="{D163D8EB-D8FC-43ED-AEC8-E1C900004CB7}" srcOrd="8" destOrd="0" presId="urn:microsoft.com/office/officeart/2005/8/layout/target3"/>
    <dgm:cxn modelId="{F544DE4F-3237-40B2-90EE-83F21168CF38}" type="presParOf" srcId="{320D63E9-7632-4F6B-A489-ABEC1C68FC9B}" destId="{9D09FB25-34BB-48E8-BCB8-5E2FE654E4DF}" srcOrd="9" destOrd="0" presId="urn:microsoft.com/office/officeart/2005/8/layout/target3"/>
    <dgm:cxn modelId="{78F7EED3-4711-478D-A3EF-F73C443CD7B8}" type="presParOf" srcId="{320D63E9-7632-4F6B-A489-ABEC1C68FC9B}" destId="{CBF35CF4-5EDA-40F3-B81B-F0D844EA847A}" srcOrd="10" destOrd="0" presId="urn:microsoft.com/office/officeart/2005/8/layout/target3"/>
    <dgm:cxn modelId="{B9A8C910-BD1E-4FBE-AC06-2AB7C5BD6B88}" type="presParOf" srcId="{320D63E9-7632-4F6B-A489-ABEC1C68FC9B}" destId="{204EB927-A3D4-449C-A4B1-8718A43281C8}" srcOrd="11" destOrd="0" presId="urn:microsoft.com/office/officeart/2005/8/layout/target3"/>
    <dgm:cxn modelId="{A53110C4-148B-4645-A876-CEE4E0D2E835}" type="presParOf" srcId="{320D63E9-7632-4F6B-A489-ABEC1C68FC9B}" destId="{1E8F46AB-5E70-404D-8D9C-1A489DD22EA2}" srcOrd="12" destOrd="0" presId="urn:microsoft.com/office/officeart/2005/8/layout/target3"/>
    <dgm:cxn modelId="{9262FD9F-2FA7-4CF9-82C3-BD1F56D3DC7C}" type="presParOf" srcId="{320D63E9-7632-4F6B-A489-ABEC1C68FC9B}" destId="{3E420C56-B28B-4DBD-B2A7-188DD1EF7E40}" srcOrd="13" destOrd="0" presId="urn:microsoft.com/office/officeart/2005/8/layout/target3"/>
    <dgm:cxn modelId="{6001E113-E3E3-4035-8305-A79F0EA366D6}" type="presParOf" srcId="{320D63E9-7632-4F6B-A489-ABEC1C68FC9B}" destId="{25E7C1C2-A73A-432E-BD43-165EC6090326}" srcOrd="14" destOrd="0" presId="urn:microsoft.com/office/officeart/2005/8/layout/target3"/>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2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pPr>
              <a:defRPr/>
            </a:pPr>
            <a:fld id="{5857A639-CFC4-4A77-88C6-E27A6A5AF3B4}" type="datetimeFigureOut">
              <a:rPr lang="ar-SA"/>
              <a:pPr>
                <a:defRPr/>
              </a:pPr>
              <a:t>08/02/36</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B5C93183-F19C-40DE-AF87-A6D0C2C1E10C}" type="slidenum">
              <a:rPr lang="ar-SA"/>
              <a:pPr>
                <a:defRPr/>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B51DB09E-9EE5-4900-B1FE-F8E22C4AA5DF}" type="datetimeFigureOut">
              <a:rPr lang="ar-SA"/>
              <a:pPr>
                <a:defRPr/>
              </a:pPr>
              <a:t>08/02/36</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C1F63EFF-5D49-49AE-84FF-3FD252119BD5}" type="slidenum">
              <a:rPr lang="ar-SA"/>
              <a:pPr>
                <a:defRPr/>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A53FCD1F-A8C9-4E53-87AD-1C3045E567BE}" type="datetimeFigureOut">
              <a:rPr lang="ar-SA"/>
              <a:pPr>
                <a:defRPr/>
              </a:pPr>
              <a:t>08/02/36</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CE182737-3CBD-4B2B-9B09-86FCE22A9A2B}" type="slidenum">
              <a:rPr lang="ar-SA"/>
              <a:pPr>
                <a:defRPr/>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pPr>
              <a:defRPr/>
            </a:pPr>
            <a:fld id="{79B9F197-369B-4E62-807A-FA48B94C5AF5}" type="datetimeFigureOut">
              <a:rPr lang="ar-SA"/>
              <a:pPr>
                <a:defRPr/>
              </a:pPr>
              <a:t>08/02/36</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44FAA918-4FD1-400C-8455-CEE6935DEDB6}"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pPr>
              <a:defRPr/>
            </a:pPr>
            <a:fld id="{32F303B8-EB19-45AA-A0B2-1CF5ED6EE8A4}" type="datetimeFigureOut">
              <a:rPr lang="ar-SA"/>
              <a:pPr>
                <a:defRPr/>
              </a:pPr>
              <a:t>08/02/36</a:t>
            </a:fld>
            <a:endParaRPr lang="ar-SA"/>
          </a:p>
        </p:txBody>
      </p:sp>
      <p:sp>
        <p:nvSpPr>
          <p:cNvPr id="5" name="عنصر نائب للتذييل 4"/>
          <p:cNvSpPr>
            <a:spLocks noGrp="1"/>
          </p:cNvSpPr>
          <p:nvPr>
            <p:ph type="ftr" sz="quarter" idx="11"/>
          </p:nvPr>
        </p:nvSpPr>
        <p:spPr/>
        <p:txBody>
          <a:bodyPr/>
          <a:lstStyle>
            <a:lvl1pPr>
              <a:defRPr/>
            </a:lvl1pPr>
          </a:lstStyle>
          <a:p>
            <a:pPr>
              <a:defRPr/>
            </a:pPr>
            <a:endParaRPr lang="ar-SA"/>
          </a:p>
        </p:txBody>
      </p:sp>
      <p:sp>
        <p:nvSpPr>
          <p:cNvPr id="6" name="عنصر نائب لرقم الشريحة 5"/>
          <p:cNvSpPr>
            <a:spLocks noGrp="1"/>
          </p:cNvSpPr>
          <p:nvPr>
            <p:ph type="sldNum" sz="quarter" idx="12"/>
          </p:nvPr>
        </p:nvSpPr>
        <p:spPr/>
        <p:txBody>
          <a:bodyPr/>
          <a:lstStyle>
            <a:lvl1pPr>
              <a:defRPr/>
            </a:lvl1pPr>
          </a:lstStyle>
          <a:p>
            <a:pPr>
              <a:defRPr/>
            </a:pPr>
            <a:fld id="{A2633CF6-9525-4DFC-9256-866EFFC84604}"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3"/>
          <p:cNvSpPr>
            <a:spLocks noGrp="1"/>
          </p:cNvSpPr>
          <p:nvPr>
            <p:ph type="dt" sz="half" idx="10"/>
          </p:nvPr>
        </p:nvSpPr>
        <p:spPr/>
        <p:txBody>
          <a:bodyPr/>
          <a:lstStyle>
            <a:lvl1pPr>
              <a:defRPr/>
            </a:lvl1pPr>
          </a:lstStyle>
          <a:p>
            <a:pPr>
              <a:defRPr/>
            </a:pPr>
            <a:fld id="{4BE3487F-A00C-44F6-A356-A4D624E21E3D}" type="datetimeFigureOut">
              <a:rPr lang="ar-SA"/>
              <a:pPr>
                <a:defRPr/>
              </a:pPr>
              <a:t>08/02/36</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B9BAF21E-9D7E-4971-81DC-92E922D99748}"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3"/>
          <p:cNvSpPr>
            <a:spLocks noGrp="1"/>
          </p:cNvSpPr>
          <p:nvPr>
            <p:ph type="dt" sz="half" idx="10"/>
          </p:nvPr>
        </p:nvSpPr>
        <p:spPr/>
        <p:txBody>
          <a:bodyPr/>
          <a:lstStyle>
            <a:lvl1pPr>
              <a:defRPr/>
            </a:lvl1pPr>
          </a:lstStyle>
          <a:p>
            <a:pPr>
              <a:defRPr/>
            </a:pPr>
            <a:fld id="{47CC5EBF-A95E-4C27-97BE-39203E884102}" type="datetimeFigureOut">
              <a:rPr lang="ar-SA"/>
              <a:pPr>
                <a:defRPr/>
              </a:pPr>
              <a:t>08/02/36</a:t>
            </a:fld>
            <a:endParaRPr lang="ar-SA"/>
          </a:p>
        </p:txBody>
      </p:sp>
      <p:sp>
        <p:nvSpPr>
          <p:cNvPr id="8" name="عنصر نائب للتذييل 4"/>
          <p:cNvSpPr>
            <a:spLocks noGrp="1"/>
          </p:cNvSpPr>
          <p:nvPr>
            <p:ph type="ftr" sz="quarter" idx="11"/>
          </p:nvPr>
        </p:nvSpPr>
        <p:spPr/>
        <p:txBody>
          <a:bodyPr/>
          <a:lstStyle>
            <a:lvl1pPr>
              <a:defRPr/>
            </a:lvl1pPr>
          </a:lstStyle>
          <a:p>
            <a:pPr>
              <a:defRPr/>
            </a:pPr>
            <a:endParaRPr lang="ar-SA"/>
          </a:p>
        </p:txBody>
      </p:sp>
      <p:sp>
        <p:nvSpPr>
          <p:cNvPr id="9" name="عنصر نائب لرقم الشريحة 5"/>
          <p:cNvSpPr>
            <a:spLocks noGrp="1"/>
          </p:cNvSpPr>
          <p:nvPr>
            <p:ph type="sldNum" sz="quarter" idx="12"/>
          </p:nvPr>
        </p:nvSpPr>
        <p:spPr/>
        <p:txBody>
          <a:bodyPr/>
          <a:lstStyle>
            <a:lvl1pPr>
              <a:defRPr/>
            </a:lvl1pPr>
          </a:lstStyle>
          <a:p>
            <a:pPr>
              <a:defRPr/>
            </a:pPr>
            <a:fld id="{5E25CAA6-4636-40F1-B690-39CB5A1FDFDB}"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3"/>
          <p:cNvSpPr>
            <a:spLocks noGrp="1"/>
          </p:cNvSpPr>
          <p:nvPr>
            <p:ph type="dt" sz="half" idx="10"/>
          </p:nvPr>
        </p:nvSpPr>
        <p:spPr/>
        <p:txBody>
          <a:bodyPr/>
          <a:lstStyle>
            <a:lvl1pPr>
              <a:defRPr/>
            </a:lvl1pPr>
          </a:lstStyle>
          <a:p>
            <a:pPr>
              <a:defRPr/>
            </a:pPr>
            <a:fld id="{463D6D94-40BB-4C5A-B772-CBD9F3084BF6}" type="datetimeFigureOut">
              <a:rPr lang="ar-SA"/>
              <a:pPr>
                <a:defRPr/>
              </a:pPr>
              <a:t>08/02/36</a:t>
            </a:fld>
            <a:endParaRPr lang="ar-SA"/>
          </a:p>
        </p:txBody>
      </p:sp>
      <p:sp>
        <p:nvSpPr>
          <p:cNvPr id="4" name="عنصر نائب للتذييل 4"/>
          <p:cNvSpPr>
            <a:spLocks noGrp="1"/>
          </p:cNvSpPr>
          <p:nvPr>
            <p:ph type="ftr" sz="quarter" idx="11"/>
          </p:nvPr>
        </p:nvSpPr>
        <p:spPr/>
        <p:txBody>
          <a:bodyPr/>
          <a:lstStyle>
            <a:lvl1pPr>
              <a:defRPr/>
            </a:lvl1pPr>
          </a:lstStyle>
          <a:p>
            <a:pPr>
              <a:defRPr/>
            </a:pPr>
            <a:endParaRPr lang="ar-SA"/>
          </a:p>
        </p:txBody>
      </p:sp>
      <p:sp>
        <p:nvSpPr>
          <p:cNvPr id="5" name="عنصر نائب لرقم الشريحة 5"/>
          <p:cNvSpPr>
            <a:spLocks noGrp="1"/>
          </p:cNvSpPr>
          <p:nvPr>
            <p:ph type="sldNum" sz="quarter" idx="12"/>
          </p:nvPr>
        </p:nvSpPr>
        <p:spPr/>
        <p:txBody>
          <a:bodyPr/>
          <a:lstStyle>
            <a:lvl1pPr>
              <a:defRPr/>
            </a:lvl1pPr>
          </a:lstStyle>
          <a:p>
            <a:pPr>
              <a:defRPr/>
            </a:pPr>
            <a:fld id="{412C7884-3698-445B-902B-A2D1DA65E7DE}"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3"/>
          <p:cNvSpPr>
            <a:spLocks noGrp="1"/>
          </p:cNvSpPr>
          <p:nvPr>
            <p:ph type="dt" sz="half" idx="10"/>
          </p:nvPr>
        </p:nvSpPr>
        <p:spPr/>
        <p:txBody>
          <a:bodyPr/>
          <a:lstStyle>
            <a:lvl1pPr>
              <a:defRPr/>
            </a:lvl1pPr>
          </a:lstStyle>
          <a:p>
            <a:pPr>
              <a:defRPr/>
            </a:pPr>
            <a:fld id="{BA46C671-16B1-4FF1-AC87-D9E4A33C8E79}" type="datetimeFigureOut">
              <a:rPr lang="ar-SA"/>
              <a:pPr>
                <a:defRPr/>
              </a:pPr>
              <a:t>08/02/36</a:t>
            </a:fld>
            <a:endParaRPr lang="ar-SA"/>
          </a:p>
        </p:txBody>
      </p:sp>
      <p:sp>
        <p:nvSpPr>
          <p:cNvPr id="3" name="عنصر نائب للتذييل 4"/>
          <p:cNvSpPr>
            <a:spLocks noGrp="1"/>
          </p:cNvSpPr>
          <p:nvPr>
            <p:ph type="ftr" sz="quarter" idx="11"/>
          </p:nvPr>
        </p:nvSpPr>
        <p:spPr/>
        <p:txBody>
          <a:bodyPr/>
          <a:lstStyle>
            <a:lvl1pPr>
              <a:defRPr/>
            </a:lvl1pPr>
          </a:lstStyle>
          <a:p>
            <a:pPr>
              <a:defRPr/>
            </a:pPr>
            <a:endParaRPr lang="ar-SA"/>
          </a:p>
        </p:txBody>
      </p:sp>
      <p:sp>
        <p:nvSpPr>
          <p:cNvPr id="4" name="عنصر نائب لرقم الشريحة 5"/>
          <p:cNvSpPr>
            <a:spLocks noGrp="1"/>
          </p:cNvSpPr>
          <p:nvPr>
            <p:ph type="sldNum" sz="quarter" idx="12"/>
          </p:nvPr>
        </p:nvSpPr>
        <p:spPr/>
        <p:txBody>
          <a:bodyPr/>
          <a:lstStyle>
            <a:lvl1pPr>
              <a:defRPr/>
            </a:lvl1pPr>
          </a:lstStyle>
          <a:p>
            <a:pPr>
              <a:defRPr/>
            </a:pPr>
            <a:fld id="{03E84B59-90FD-47D9-9CBF-D6C469833EEE}"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89418B1D-2CCF-4D8B-BD8A-86E9671AB675}" type="datetimeFigureOut">
              <a:rPr lang="ar-SA"/>
              <a:pPr>
                <a:defRPr/>
              </a:pPr>
              <a:t>08/02/36</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7825800A-597F-4FDD-BFA4-961E69E70DFD}"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3"/>
          <p:cNvSpPr>
            <a:spLocks noGrp="1"/>
          </p:cNvSpPr>
          <p:nvPr>
            <p:ph type="dt" sz="half" idx="10"/>
          </p:nvPr>
        </p:nvSpPr>
        <p:spPr/>
        <p:txBody>
          <a:bodyPr/>
          <a:lstStyle>
            <a:lvl1pPr>
              <a:defRPr/>
            </a:lvl1pPr>
          </a:lstStyle>
          <a:p>
            <a:pPr>
              <a:defRPr/>
            </a:pPr>
            <a:fld id="{18F8B953-B705-4E3C-AE13-5F6C1F266CD3}" type="datetimeFigureOut">
              <a:rPr lang="ar-SA"/>
              <a:pPr>
                <a:defRPr/>
              </a:pPr>
              <a:t>08/02/36</a:t>
            </a:fld>
            <a:endParaRPr lang="ar-SA"/>
          </a:p>
        </p:txBody>
      </p:sp>
      <p:sp>
        <p:nvSpPr>
          <p:cNvPr id="6" name="عنصر نائب للتذييل 4"/>
          <p:cNvSpPr>
            <a:spLocks noGrp="1"/>
          </p:cNvSpPr>
          <p:nvPr>
            <p:ph type="ftr" sz="quarter" idx="11"/>
          </p:nvPr>
        </p:nvSpPr>
        <p:spPr/>
        <p:txBody>
          <a:bodyPr/>
          <a:lstStyle>
            <a:lvl1pPr>
              <a:defRPr/>
            </a:lvl1pPr>
          </a:lstStyle>
          <a:p>
            <a:pPr>
              <a:defRPr/>
            </a:pPr>
            <a:endParaRPr lang="ar-SA"/>
          </a:p>
        </p:txBody>
      </p:sp>
      <p:sp>
        <p:nvSpPr>
          <p:cNvPr id="7" name="عنصر نائب لرقم الشريحة 5"/>
          <p:cNvSpPr>
            <a:spLocks noGrp="1"/>
          </p:cNvSpPr>
          <p:nvPr>
            <p:ph type="sldNum" sz="quarter" idx="12"/>
          </p:nvPr>
        </p:nvSpPr>
        <p:spPr/>
        <p:txBody>
          <a:bodyPr/>
          <a:lstStyle>
            <a:lvl1pPr>
              <a:defRPr/>
            </a:lvl1pPr>
          </a:lstStyle>
          <a:p>
            <a:pPr>
              <a:defRPr/>
            </a:pPr>
            <a:fld id="{FF9FB9BA-0615-401A-8846-34A12A1FC4CC}" type="slidenum">
              <a:rPr lang="ar-SA"/>
              <a:pPr>
                <a:defRPr/>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عنصر نائب للعنوان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27" name="عنصر نائب للنص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45C5ECB-D24D-4DF5-BAC3-F5B58D2CDDD5}" type="datetimeFigureOut">
              <a:rPr lang="ar-SA"/>
              <a:pPr>
                <a:defRPr/>
              </a:pPr>
              <a:t>08/02/36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C922257B-E96B-4F44-84C4-255A2E9573EF}"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kern="1200">
          <a:solidFill>
            <a:schemeClr val="tx1"/>
          </a:solidFill>
          <a:latin typeface="+mj-lt"/>
          <a:ea typeface="+mj-ea"/>
          <a:cs typeface="+mj-cs"/>
        </a:defRPr>
      </a:lvl1pPr>
      <a:lvl2pPr algn="ctr" rtl="1" fontAlgn="base">
        <a:spcBef>
          <a:spcPct val="0"/>
        </a:spcBef>
        <a:spcAft>
          <a:spcPct val="0"/>
        </a:spcAft>
        <a:defRPr sz="4400">
          <a:solidFill>
            <a:schemeClr val="tx1"/>
          </a:solidFill>
          <a:latin typeface="Calibri" pitchFamily="34" charset="0"/>
          <a:cs typeface="Times New Roman" pitchFamily="18" charset="0"/>
        </a:defRPr>
      </a:lvl2pPr>
      <a:lvl3pPr algn="ctr" rtl="1" fontAlgn="base">
        <a:spcBef>
          <a:spcPct val="0"/>
        </a:spcBef>
        <a:spcAft>
          <a:spcPct val="0"/>
        </a:spcAft>
        <a:defRPr sz="4400">
          <a:solidFill>
            <a:schemeClr val="tx1"/>
          </a:solidFill>
          <a:latin typeface="Calibri" pitchFamily="34" charset="0"/>
          <a:cs typeface="Times New Roman" pitchFamily="18" charset="0"/>
        </a:defRPr>
      </a:lvl3pPr>
      <a:lvl4pPr algn="ctr" rtl="1" fontAlgn="base">
        <a:spcBef>
          <a:spcPct val="0"/>
        </a:spcBef>
        <a:spcAft>
          <a:spcPct val="0"/>
        </a:spcAft>
        <a:defRPr sz="4400">
          <a:solidFill>
            <a:schemeClr val="tx1"/>
          </a:solidFill>
          <a:latin typeface="Calibri" pitchFamily="34" charset="0"/>
          <a:cs typeface="Times New Roman" pitchFamily="18" charset="0"/>
        </a:defRPr>
      </a:lvl4pPr>
      <a:lvl5pPr algn="ctr" rtl="1" fontAlgn="base">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14.xml"/><Relationship Id="rId3" Type="http://schemas.openxmlformats.org/officeDocument/2006/relationships/diagramLayout" Target="../diagrams/layout13.xml"/><Relationship Id="rId7" Type="http://schemas.openxmlformats.org/officeDocument/2006/relationships/diagramData" Target="../diagrams/data14.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3.xml"/><Relationship Id="rId10" Type="http://schemas.openxmlformats.org/officeDocument/2006/relationships/diagramColors" Target="../diagrams/colors14.xml"/><Relationship Id="rId4" Type="http://schemas.openxmlformats.org/officeDocument/2006/relationships/diagramQuickStyle" Target="../diagrams/quickStyle13.xml"/><Relationship Id="rId9" Type="http://schemas.openxmlformats.org/officeDocument/2006/relationships/diagramQuickStyle" Target="../diagrams/quickStyle1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6.xml"/><Relationship Id="rId3" Type="http://schemas.openxmlformats.org/officeDocument/2006/relationships/diagramLayout" Target="../diagrams/layout15.xml"/><Relationship Id="rId7" Type="http://schemas.openxmlformats.org/officeDocument/2006/relationships/diagramData" Target="../diagrams/data16.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5.xml"/><Relationship Id="rId10" Type="http://schemas.openxmlformats.org/officeDocument/2006/relationships/diagramColors" Target="../diagrams/colors16.xml"/><Relationship Id="rId4" Type="http://schemas.openxmlformats.org/officeDocument/2006/relationships/diagramQuickStyle" Target="../diagrams/quickStyle15.xml"/><Relationship Id="rId9" Type="http://schemas.openxmlformats.org/officeDocument/2006/relationships/diagramQuickStyle" Target="../diagrams/quickStyle16.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Layout" Target="../diagrams/layout7.xml"/><Relationship Id="rId7" Type="http://schemas.openxmlformats.org/officeDocument/2006/relationships/diagramData" Target="../diagrams/data8.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7.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عنوان 1"/>
          <p:cNvSpPr>
            <a:spLocks noGrp="1"/>
          </p:cNvSpPr>
          <p:nvPr>
            <p:ph type="title"/>
          </p:nvPr>
        </p:nvSpPr>
        <p:spPr/>
        <p:txBody>
          <a:bodyPr/>
          <a:lstStyle/>
          <a:p>
            <a:endParaRPr lang="ar-SA" smtClean="0"/>
          </a:p>
        </p:txBody>
      </p:sp>
      <p:pic>
        <p:nvPicPr>
          <p:cNvPr id="2051" name="عنصر نائب للمحتوى 3" descr="boardofdirectors.jpg"/>
          <p:cNvPicPr>
            <a:picLocks noGrp="1" noChangeAspect="1"/>
          </p:cNvPicPr>
          <p:nvPr>
            <p:ph idx="1"/>
          </p:nvPr>
        </p:nvPicPr>
        <p:blipFill>
          <a:blip r:embed="rId2"/>
          <a:srcRect/>
          <a:stretch>
            <a:fillRect/>
          </a:stretch>
        </p:blipFill>
        <p:spPr>
          <a:xfrm>
            <a:off x="0" y="0"/>
            <a:ext cx="9396413" cy="6858000"/>
          </a:xfrm>
        </p:spPr>
      </p:pic>
      <p:sp>
        <p:nvSpPr>
          <p:cNvPr id="5" name="مستطيل 4"/>
          <p:cNvSpPr/>
          <p:nvPr/>
        </p:nvSpPr>
        <p:spPr>
          <a:xfrm>
            <a:off x="1619250" y="2205038"/>
            <a:ext cx="5761038" cy="100806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4000" dirty="0">
                <a:solidFill>
                  <a:srgbClr val="FF0000"/>
                </a:solidFill>
              </a:rPr>
              <a:t>نماذج حديثة في الإدارة التربوية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وان 1"/>
          <p:cNvSpPr>
            <a:spLocks noGrp="1"/>
          </p:cNvSpPr>
          <p:nvPr>
            <p:ph type="title"/>
          </p:nvPr>
        </p:nvSpPr>
        <p:spPr/>
        <p:txBody>
          <a:bodyPr/>
          <a:lstStyle/>
          <a:p>
            <a:endParaRPr lang="ar-SA" smtClean="0"/>
          </a:p>
        </p:txBody>
      </p:sp>
      <p:graphicFrame>
        <p:nvGraphicFramePr>
          <p:cNvPr id="7" name="عنصر نائب للمحتوى 6"/>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268"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sp>
        <p:nvSpPr>
          <p:cNvPr id="5" name="مستطيل مستدير الزوايا 4"/>
          <p:cNvSpPr/>
          <p:nvPr/>
        </p:nvSpPr>
        <p:spPr>
          <a:xfrm>
            <a:off x="3995738" y="404813"/>
            <a:ext cx="4752975" cy="7207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200" dirty="0">
                <a:solidFill>
                  <a:srgbClr val="FF0000"/>
                </a:solidFill>
              </a:rPr>
              <a:t>ادارة الصراع </a:t>
            </a:r>
          </a:p>
        </p:txBody>
      </p:sp>
      <p:sp>
        <p:nvSpPr>
          <p:cNvPr id="6" name="مستطيل مستدير الزوايا 5"/>
          <p:cNvSpPr/>
          <p:nvPr/>
        </p:nvSpPr>
        <p:spPr>
          <a:xfrm>
            <a:off x="755650" y="1916113"/>
            <a:ext cx="7777163" cy="15843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2800" b="1" dirty="0">
                <a:solidFill>
                  <a:schemeClr val="tx1"/>
                </a:solidFill>
              </a:rPr>
              <a:t>الصراع هــو حالة تفاعلية تظهر عند عدم الاتفاق او الاختلاف او عدم الانسجام داخل الافراد او فيما بينهم او داخل الجماعات </a:t>
            </a:r>
          </a:p>
        </p:txBody>
      </p:sp>
      <p:graphicFrame>
        <p:nvGraphicFramePr>
          <p:cNvPr id="8" name="رسم تخطيطي 7"/>
          <p:cNvGraphicFramePr/>
          <p:nvPr/>
        </p:nvGraphicFramePr>
        <p:xfrm>
          <a:off x="827584" y="3356992"/>
          <a:ext cx="7920880" cy="35010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292"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graphicFrame>
        <p:nvGraphicFramePr>
          <p:cNvPr id="6" name="رسم تخطيطي 5"/>
          <p:cNvGraphicFramePr/>
          <p:nvPr/>
        </p:nvGraphicFramePr>
        <p:xfrm>
          <a:off x="611560" y="332656"/>
          <a:ext cx="7992888" cy="63367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316"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graphicFrame>
        <p:nvGraphicFramePr>
          <p:cNvPr id="6" name="رسم تخطيطي 5"/>
          <p:cNvGraphicFramePr/>
          <p:nvPr/>
        </p:nvGraphicFramePr>
        <p:xfrm>
          <a:off x="539552" y="692696"/>
          <a:ext cx="8136904" cy="583264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وان 1"/>
          <p:cNvSpPr>
            <a:spLocks noGrp="1"/>
          </p:cNvSpPr>
          <p:nvPr>
            <p:ph type="title"/>
          </p:nvPr>
        </p:nvSpPr>
        <p:spPr/>
        <p:txBody>
          <a:bodyPr/>
          <a:lstStyle/>
          <a:p>
            <a:endParaRPr lang="ar-SA" smtClean="0"/>
          </a:p>
        </p:txBody>
      </p:sp>
      <p:sp>
        <p:nvSpPr>
          <p:cNvPr id="14339" name="عنصر نائب للمحتوى 2"/>
          <p:cNvSpPr>
            <a:spLocks noGrp="1"/>
          </p:cNvSpPr>
          <p:nvPr>
            <p:ph idx="1"/>
          </p:nvPr>
        </p:nvSpPr>
        <p:spPr/>
        <p:txBody>
          <a:bodyPr/>
          <a:lstStyle/>
          <a:p>
            <a:endParaRPr lang="ar-SA" smtClean="0"/>
          </a:p>
        </p:txBody>
      </p:sp>
      <p:pic>
        <p:nvPicPr>
          <p:cNvPr id="14340" name="صورة 3" descr="boardofdirectors.jpg"/>
          <p:cNvPicPr>
            <a:picLocks noChangeAspect="1"/>
          </p:cNvPicPr>
          <p:nvPr/>
        </p:nvPicPr>
        <p:blipFill>
          <a:blip r:embed="rId2">
            <a:lum bright="96000"/>
          </a:blip>
          <a:srcRect/>
          <a:stretch>
            <a:fillRect/>
          </a:stretch>
        </p:blipFill>
        <p:spPr bwMode="auto">
          <a:xfrm>
            <a:off x="0" y="0"/>
            <a:ext cx="9144000" cy="7118350"/>
          </a:xfrm>
          <a:prstGeom prst="rect">
            <a:avLst/>
          </a:prstGeom>
          <a:noFill/>
          <a:ln w="9525">
            <a:noFill/>
            <a:miter lim="800000"/>
            <a:headEnd/>
            <a:tailEnd/>
          </a:ln>
        </p:spPr>
      </p:pic>
      <p:sp>
        <p:nvSpPr>
          <p:cNvPr id="5" name="مستطيل مستدير الزوايا 4"/>
          <p:cNvSpPr/>
          <p:nvPr/>
        </p:nvSpPr>
        <p:spPr>
          <a:xfrm rot="20700915">
            <a:off x="1741488" y="711200"/>
            <a:ext cx="3600450" cy="8636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200" b="1" dirty="0">
                <a:solidFill>
                  <a:srgbClr val="FF0000"/>
                </a:solidFill>
              </a:rPr>
              <a:t>ادارة الأزمات </a:t>
            </a:r>
          </a:p>
        </p:txBody>
      </p:sp>
      <p:sp>
        <p:nvSpPr>
          <p:cNvPr id="14342" name="مربع نص 5"/>
          <p:cNvSpPr txBox="1">
            <a:spLocks noChangeArrowheads="1"/>
          </p:cNvSpPr>
          <p:nvPr/>
        </p:nvSpPr>
        <p:spPr bwMode="auto">
          <a:xfrm rot="-424815">
            <a:off x="609600" y="2173288"/>
            <a:ext cx="7921625" cy="3970337"/>
          </a:xfrm>
          <a:prstGeom prst="rect">
            <a:avLst/>
          </a:prstGeom>
          <a:noFill/>
          <a:ln w="9525">
            <a:noFill/>
            <a:miter lim="800000"/>
            <a:headEnd/>
            <a:tailEnd/>
          </a:ln>
        </p:spPr>
        <p:txBody>
          <a:bodyPr>
            <a:spAutoFit/>
          </a:bodyPr>
          <a:lstStyle/>
          <a:p>
            <a:pPr algn="just"/>
            <a:r>
              <a:rPr lang="ar-SA" sz="2800" b="1" dirty="0">
                <a:latin typeface="Calibri" pitchFamily="34" charset="0"/>
              </a:rPr>
              <a:t>تعريف </a:t>
            </a:r>
            <a:r>
              <a:rPr lang="ar-SA" sz="2800" b="1" dirty="0" err="1" smtClean="0">
                <a:latin typeface="Calibri" pitchFamily="34" charset="0"/>
              </a:rPr>
              <a:t>الازمة</a:t>
            </a:r>
            <a:r>
              <a:rPr lang="ar-SA" sz="2800" b="1" dirty="0" smtClean="0">
                <a:latin typeface="Calibri" pitchFamily="34" charset="0"/>
              </a:rPr>
              <a:t>       </a:t>
            </a:r>
            <a:r>
              <a:rPr lang="ar-SA" sz="2800" b="1" dirty="0">
                <a:latin typeface="Calibri" pitchFamily="34" charset="0"/>
              </a:rPr>
              <a:t>لحظة تحول حرجة تفقد المدرسة قدرتها على العمل الاعتيادي في سلسلة من </a:t>
            </a:r>
            <a:r>
              <a:rPr lang="ar-SA" sz="2800" b="1" dirty="0" err="1">
                <a:latin typeface="Calibri" pitchFamily="34" charset="0"/>
              </a:rPr>
              <a:t>الاحداث</a:t>
            </a:r>
            <a:r>
              <a:rPr lang="ar-SA" sz="2800" b="1" dirty="0">
                <a:latin typeface="Calibri" pitchFamily="34" charset="0"/>
              </a:rPr>
              <a:t> التي تختلط فيها </a:t>
            </a:r>
            <a:r>
              <a:rPr lang="ar-SA" sz="2800" b="1" dirty="0" err="1">
                <a:latin typeface="Calibri" pitchFamily="34" charset="0"/>
              </a:rPr>
              <a:t>الاسباب</a:t>
            </a:r>
            <a:r>
              <a:rPr lang="ar-SA" sz="2800" b="1" dirty="0">
                <a:latin typeface="Calibri" pitchFamily="34" charset="0"/>
              </a:rPr>
              <a:t> بالنتائج ,وتتلاحق </a:t>
            </a:r>
            <a:r>
              <a:rPr lang="ar-SA" sz="2800" b="1" dirty="0" err="1">
                <a:latin typeface="Calibri" pitchFamily="34" charset="0"/>
              </a:rPr>
              <a:t>الاحداث</a:t>
            </a:r>
            <a:r>
              <a:rPr lang="ar-SA" sz="2800" b="1" dirty="0">
                <a:latin typeface="Calibri" pitchFamily="34" charset="0"/>
              </a:rPr>
              <a:t> في ظل عدم التأكد وضيق الوقت وتقصي المعلومات ,</a:t>
            </a:r>
            <a:r>
              <a:rPr lang="ar-SA" sz="2800" b="1" dirty="0" err="1">
                <a:latin typeface="Calibri" pitchFamily="34" charset="0"/>
              </a:rPr>
              <a:t>الامر</a:t>
            </a:r>
            <a:r>
              <a:rPr lang="ar-SA" sz="2800" b="1" dirty="0">
                <a:latin typeface="Calibri" pitchFamily="34" charset="0"/>
              </a:rPr>
              <a:t> الذي يزيد من درجة غموض الدور وحدتها ودرجة المجهول مما يتسبب في فقدان التوازن وحدة درجة التوتر ,كما يؤدي </a:t>
            </a:r>
            <a:r>
              <a:rPr lang="ar-SA" sz="2800" b="1" dirty="0" err="1">
                <a:latin typeface="Calibri" pitchFamily="34" charset="0"/>
              </a:rPr>
              <a:t>الى</a:t>
            </a:r>
            <a:r>
              <a:rPr lang="ar-SA" sz="2800" b="1" dirty="0">
                <a:latin typeface="Calibri" pitchFamily="34" charset="0"/>
              </a:rPr>
              <a:t> صعوبة التعامل معها واتخاذ القرار المناسب .</a:t>
            </a:r>
            <a:r>
              <a:rPr lang="ar-SA" sz="2800" b="1" dirty="0" err="1">
                <a:latin typeface="Calibri" pitchFamily="34" charset="0"/>
              </a:rPr>
              <a:t>الامر</a:t>
            </a:r>
            <a:r>
              <a:rPr lang="ar-SA" sz="2800" b="1" dirty="0">
                <a:latin typeface="Calibri" pitchFamily="34" charset="0"/>
              </a:rPr>
              <a:t> الذي يتطلب ممارسة عمليات منهجية علمية في </a:t>
            </a:r>
            <a:r>
              <a:rPr lang="ar-SA" sz="2800" b="1" dirty="0" err="1">
                <a:latin typeface="Calibri" pitchFamily="34" charset="0"/>
              </a:rPr>
              <a:t>ادارة</a:t>
            </a:r>
            <a:r>
              <a:rPr lang="ar-SA" sz="2800" b="1" dirty="0">
                <a:latin typeface="Calibri" pitchFamily="34" charset="0"/>
              </a:rPr>
              <a:t> </a:t>
            </a:r>
            <a:r>
              <a:rPr lang="ar-SA" sz="2800" b="1" dirty="0" err="1">
                <a:latin typeface="Calibri" pitchFamily="34" charset="0"/>
              </a:rPr>
              <a:t>الازمة</a:t>
            </a:r>
            <a:r>
              <a:rPr lang="ar-SA" sz="2800" b="1" dirty="0">
                <a:latin typeface="Calibri" pitchFamily="34" charset="0"/>
              </a:rPr>
              <a:t> لمنع وقوعها والحد من نتائجها السلبية في حال وقوعها واعتبارها فرصا للاستثمار لتحقق نتائج مرغوبة </a:t>
            </a:r>
          </a:p>
        </p:txBody>
      </p:sp>
      <p:sp>
        <p:nvSpPr>
          <p:cNvPr id="7" name="سهم إلى اليسار 6"/>
          <p:cNvSpPr/>
          <p:nvPr/>
        </p:nvSpPr>
        <p:spPr>
          <a:xfrm rot="21217085">
            <a:off x="5795963" y="2060575"/>
            <a:ext cx="720725" cy="3603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رسم تخطيطي 8"/>
          <p:cNvGraphicFramePr/>
          <p:nvPr/>
        </p:nvGraphicFramePr>
        <p:xfrm>
          <a:off x="539552" y="332656"/>
          <a:ext cx="784887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مربع نص 9"/>
          <p:cNvSpPr txBox="1">
            <a:spLocks noChangeArrowheads="1"/>
          </p:cNvSpPr>
          <p:nvPr/>
        </p:nvSpPr>
        <p:spPr bwMode="auto">
          <a:xfrm rot="-3789917">
            <a:off x="180975" y="2889251"/>
            <a:ext cx="3895725" cy="831850"/>
          </a:xfrm>
          <a:prstGeom prst="rect">
            <a:avLst/>
          </a:prstGeom>
          <a:noFill/>
          <a:ln w="9525">
            <a:noFill/>
            <a:miter lim="800000"/>
            <a:headEnd/>
            <a:tailEnd/>
          </a:ln>
        </p:spPr>
        <p:txBody>
          <a:bodyPr>
            <a:spAutoFit/>
          </a:bodyPr>
          <a:lstStyle/>
          <a:p>
            <a:r>
              <a:rPr lang="ar-SA" sz="4800" b="1">
                <a:solidFill>
                  <a:schemeClr val="tx2"/>
                </a:solidFill>
                <a:latin typeface="Calibri" pitchFamily="34" charset="0"/>
              </a:rPr>
              <a:t>اسبــــاب الأزمة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رسم تخطيطي 3"/>
          <p:cNvGraphicFramePr/>
          <p:nvPr/>
        </p:nvGraphicFramePr>
        <p:xfrm>
          <a:off x="-540568" y="476672"/>
          <a:ext cx="9361040"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شكل بيضاوي 4"/>
          <p:cNvSpPr/>
          <p:nvPr/>
        </p:nvSpPr>
        <p:spPr>
          <a:xfrm>
            <a:off x="1908175" y="5373688"/>
            <a:ext cx="5184775" cy="1150937"/>
          </a:xfrm>
          <a:prstGeom prst="ellipse">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600" b="1" dirty="0">
                <a:solidFill>
                  <a:schemeClr val="accent4"/>
                </a:solidFill>
              </a:rPr>
              <a:t>مراحل نشوء الأزمة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رسم تخطيطي 5"/>
          <p:cNvGraphicFramePr/>
          <p:nvPr/>
        </p:nvGraphicFramePr>
        <p:xfrm>
          <a:off x="179512" y="548680"/>
          <a:ext cx="878497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مربع نص 6"/>
          <p:cNvSpPr txBox="1"/>
          <p:nvPr/>
        </p:nvSpPr>
        <p:spPr>
          <a:xfrm>
            <a:off x="1835150" y="0"/>
            <a:ext cx="5761038" cy="584200"/>
          </a:xfrm>
          <a:prstGeom prst="rect">
            <a:avLst/>
          </a:prstGeom>
          <a:noFill/>
        </p:spPr>
        <p:txBody>
          <a:bodyPr rtlCol="1">
            <a:spAutoFit/>
          </a:bodyPr>
          <a:lstStyle/>
          <a:p>
            <a:pPr fontAlgn="auto">
              <a:spcBef>
                <a:spcPts val="0"/>
              </a:spcBef>
              <a:spcAft>
                <a:spcPts val="0"/>
              </a:spcAft>
              <a:defRPr/>
            </a:pPr>
            <a:r>
              <a:rPr lang="ar-SA" sz="3200" b="1" dirty="0">
                <a:solidFill>
                  <a:schemeClr val="accent4"/>
                </a:solidFill>
                <a:latin typeface="+mn-lt"/>
                <a:cs typeface="+mn-cs"/>
              </a:rPr>
              <a:t>أسس التعامل مع الأزمة ومواجهتها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عنوان 1"/>
          <p:cNvSpPr>
            <a:spLocks noGrp="1"/>
          </p:cNvSpPr>
          <p:nvPr>
            <p:ph type="ctrTitle"/>
          </p:nvPr>
        </p:nvSpPr>
        <p:spPr/>
        <p:txBody>
          <a:bodyPr/>
          <a:lstStyle/>
          <a:p>
            <a:endParaRPr lang="ar-SA" smtClean="0"/>
          </a:p>
        </p:txBody>
      </p:sp>
      <p:sp>
        <p:nvSpPr>
          <p:cNvPr id="3" name="عنوان فرعي 2"/>
          <p:cNvSpPr>
            <a:spLocks noGrp="1"/>
          </p:cNvSpPr>
          <p:nvPr>
            <p:ph type="subTitle" idx="1"/>
          </p:nvPr>
        </p:nvSpPr>
        <p:spPr/>
        <p:txBody>
          <a:bodyPr rtlCol="1">
            <a:normAutofit/>
          </a:bodyPr>
          <a:lstStyle/>
          <a:p>
            <a:pPr fontAlgn="auto">
              <a:spcAft>
                <a:spcPts val="0"/>
              </a:spcAft>
              <a:defRPr/>
            </a:pPr>
            <a:endParaRPr lang="ar-SA" smtClean="0"/>
          </a:p>
        </p:txBody>
      </p:sp>
      <p:pic>
        <p:nvPicPr>
          <p:cNvPr id="3076" name="صورة 3" descr="boardofdirectors.jpg"/>
          <p:cNvPicPr>
            <a:picLocks noChangeAspect="1"/>
          </p:cNvPicPr>
          <p:nvPr/>
        </p:nvPicPr>
        <p:blipFill>
          <a:blip r:embed="rId2">
            <a:lum bright="84000"/>
          </a:blip>
          <a:srcRect/>
          <a:stretch>
            <a:fillRect/>
          </a:stretch>
        </p:blipFill>
        <p:spPr bwMode="auto">
          <a:xfrm>
            <a:off x="0" y="0"/>
            <a:ext cx="9144000" cy="6858000"/>
          </a:xfrm>
          <a:prstGeom prst="rect">
            <a:avLst/>
          </a:prstGeom>
          <a:noFill/>
          <a:ln w="9525">
            <a:noFill/>
            <a:miter lim="800000"/>
            <a:headEnd/>
            <a:tailEnd/>
          </a:ln>
        </p:spPr>
      </p:pic>
      <p:sp>
        <p:nvSpPr>
          <p:cNvPr id="3077" name="مربع نص 4"/>
          <p:cNvSpPr txBox="1">
            <a:spLocks noChangeArrowheads="1"/>
          </p:cNvSpPr>
          <p:nvPr/>
        </p:nvSpPr>
        <p:spPr bwMode="auto">
          <a:xfrm>
            <a:off x="539750" y="1125538"/>
            <a:ext cx="7920038" cy="3046412"/>
          </a:xfrm>
          <a:prstGeom prst="rect">
            <a:avLst/>
          </a:prstGeom>
          <a:noFill/>
          <a:ln w="9525">
            <a:noFill/>
            <a:miter lim="800000"/>
            <a:headEnd/>
            <a:tailEnd/>
          </a:ln>
        </p:spPr>
        <p:txBody>
          <a:bodyPr>
            <a:spAutoFit/>
          </a:bodyPr>
          <a:lstStyle/>
          <a:p>
            <a:r>
              <a:rPr lang="ar-SA" sz="2400" b="1">
                <a:solidFill>
                  <a:srgbClr val="FF0000"/>
                </a:solidFill>
                <a:latin typeface="Calibri" pitchFamily="34" charset="0"/>
              </a:rPr>
              <a:t>تعريف الإدارة الذاتية التربوية :</a:t>
            </a:r>
          </a:p>
          <a:p>
            <a:r>
              <a:rPr lang="ar-SA" sz="2400">
                <a:latin typeface="Calibri" pitchFamily="34" charset="0"/>
              </a:rPr>
              <a:t>قيام العاملين بإدارة المنشأة عن طريق لجنة ينتخب اعضاؤها من بينهم</a:t>
            </a:r>
          </a:p>
          <a:p>
            <a:endParaRPr lang="ar-SA" sz="2400">
              <a:latin typeface="Calibri" pitchFamily="34" charset="0"/>
            </a:endParaRPr>
          </a:p>
          <a:p>
            <a:endParaRPr lang="ar-SA" sz="2400">
              <a:latin typeface="Calibri" pitchFamily="34" charset="0"/>
            </a:endParaRPr>
          </a:p>
          <a:p>
            <a:pPr algn="just"/>
            <a:r>
              <a:rPr lang="ar-SA" sz="2400" b="1">
                <a:latin typeface="Calibri" pitchFamily="34" charset="0"/>
              </a:rPr>
              <a:t>الإدارة الذاتية للمدرسة              النمط اللامركزي في الادارة الذي من خلاله يتم نقل المسؤوليات الإدارية وسلطة صنع القرار من مستوى الإدارة المركزية للمدارس الى المستوى الإجرائي بالمدرسة حيث تكون السلطة كاملة للمدرسة في صنع قرارات فعالة خاصة بالميزانية والافراد </a:t>
            </a:r>
          </a:p>
        </p:txBody>
      </p:sp>
      <p:sp>
        <p:nvSpPr>
          <p:cNvPr id="6" name="سهم إلى اليسار 5"/>
          <p:cNvSpPr/>
          <p:nvPr/>
        </p:nvSpPr>
        <p:spPr>
          <a:xfrm>
            <a:off x="5148263" y="2636838"/>
            <a:ext cx="936625" cy="360362"/>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ar-SA"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صورة 3" descr="boardofdirectors.jpg"/>
          <p:cNvPicPr>
            <a:picLocks noChangeAspect="1"/>
          </p:cNvPicPr>
          <p:nvPr/>
        </p:nvPicPr>
        <p:blipFill>
          <a:blip r:embed="rId6">
            <a:lum bright="84000"/>
          </a:blip>
          <a:srcRect/>
          <a:stretch>
            <a:fillRect/>
          </a:stretch>
        </p:blipFill>
        <p:spPr bwMode="auto">
          <a:xfrm>
            <a:off x="0" y="0"/>
            <a:ext cx="9144000" cy="6858000"/>
          </a:xfrm>
          <a:prstGeom prst="rect">
            <a:avLst/>
          </a:prstGeom>
          <a:noFill/>
          <a:ln w="9525">
            <a:noFill/>
            <a:miter lim="800000"/>
            <a:headEnd/>
            <a:tailEnd/>
          </a:ln>
        </p:spPr>
      </p:pic>
      <p:graphicFrame>
        <p:nvGraphicFramePr>
          <p:cNvPr id="6" name="رسم تخطيطي 5"/>
          <p:cNvGraphicFramePr/>
          <p:nvPr/>
        </p:nvGraphicFramePr>
        <p:xfrm>
          <a:off x="827584" y="1397000"/>
          <a:ext cx="7344816"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4" name="صورة 3" descr="boardofdirectors.jpg"/>
          <p:cNvPicPr>
            <a:picLocks noChangeAspect="1"/>
          </p:cNvPicPr>
          <p:nvPr/>
        </p:nvPicPr>
        <p:blipFill>
          <a:blip r:embed="rId6">
            <a:lum bright="84000"/>
          </a:blip>
          <a:srcRect/>
          <a:stretch>
            <a:fillRect/>
          </a:stretch>
        </p:blipFill>
        <p:spPr bwMode="auto">
          <a:xfrm>
            <a:off x="0" y="0"/>
            <a:ext cx="9144000" cy="6858000"/>
          </a:xfrm>
          <a:prstGeom prst="rect">
            <a:avLst/>
          </a:prstGeom>
          <a:noFill/>
          <a:ln w="9525">
            <a:noFill/>
            <a:miter lim="800000"/>
            <a:headEnd/>
            <a:tailEnd/>
          </a:ln>
        </p:spPr>
      </p:pic>
      <p:graphicFrame>
        <p:nvGraphicFramePr>
          <p:cNvPr id="6" name="رسم تخطيطي 5"/>
          <p:cNvGraphicFramePr/>
          <p:nvPr/>
        </p:nvGraphicFramePr>
        <p:xfrm>
          <a:off x="611560" y="1340768"/>
          <a:ext cx="8064896"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148" name="صورة 3" descr="boardofdirectors.jpg"/>
          <p:cNvPicPr>
            <a:picLocks noChangeAspect="1"/>
          </p:cNvPicPr>
          <p:nvPr/>
        </p:nvPicPr>
        <p:blipFill>
          <a:blip r:embed="rId6">
            <a:lum bright="84000"/>
          </a:blip>
          <a:srcRect/>
          <a:stretch>
            <a:fillRect/>
          </a:stretch>
        </p:blipFill>
        <p:spPr bwMode="auto">
          <a:xfrm>
            <a:off x="0" y="0"/>
            <a:ext cx="9144000" cy="6858000"/>
          </a:xfrm>
          <a:prstGeom prst="rect">
            <a:avLst/>
          </a:prstGeom>
          <a:noFill/>
          <a:ln w="9525">
            <a:noFill/>
            <a:miter lim="800000"/>
            <a:headEnd/>
            <a:tailEnd/>
          </a:ln>
        </p:spPr>
      </p:pic>
      <p:graphicFrame>
        <p:nvGraphicFramePr>
          <p:cNvPr id="6" name="رسم تخطيطي 5"/>
          <p:cNvGraphicFramePr/>
          <p:nvPr/>
        </p:nvGraphicFramePr>
        <p:xfrm>
          <a:off x="827584" y="332656"/>
          <a:ext cx="7344816" cy="52565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graphicFrame>
        <p:nvGraphicFramePr>
          <p:cNvPr id="6" name="رسم تخطيطي 5"/>
          <p:cNvGraphicFramePr/>
          <p:nvPr/>
        </p:nvGraphicFramePr>
        <p:xfrm>
          <a:off x="1475656" y="1916832"/>
          <a:ext cx="6504384"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174" name="مربع نص 6"/>
          <p:cNvSpPr txBox="1">
            <a:spLocks noChangeArrowheads="1"/>
          </p:cNvSpPr>
          <p:nvPr/>
        </p:nvSpPr>
        <p:spPr bwMode="auto">
          <a:xfrm>
            <a:off x="1187450" y="620713"/>
            <a:ext cx="6913563" cy="984250"/>
          </a:xfrm>
          <a:prstGeom prst="rect">
            <a:avLst/>
          </a:prstGeom>
          <a:noFill/>
          <a:ln w="9525">
            <a:noFill/>
            <a:miter lim="800000"/>
            <a:headEnd/>
            <a:tailEnd/>
          </a:ln>
        </p:spPr>
        <p:txBody>
          <a:bodyPr>
            <a:spAutoFit/>
          </a:bodyPr>
          <a:lstStyle/>
          <a:p>
            <a:r>
              <a:rPr lang="ar-SA" sz="4000">
                <a:solidFill>
                  <a:srgbClr val="FF0000"/>
                </a:solidFill>
                <a:latin typeface="Calibri" pitchFamily="34" charset="0"/>
              </a:rPr>
              <a:t>مستويات الادارة الذاتية للمدرسة </a:t>
            </a:r>
          </a:p>
          <a:p>
            <a:r>
              <a:rPr lang="ar-SA">
                <a:latin typeface="Calibri"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1"/>
          <p:cNvSpPr>
            <a:spLocks noGrp="1"/>
          </p:cNvSpPr>
          <p:nvPr>
            <p:ph type="title"/>
          </p:nvPr>
        </p:nvSpPr>
        <p:spPr/>
        <p:txBody>
          <a:bodyPr/>
          <a:lstStyle/>
          <a:p>
            <a:endParaRPr lang="ar-SA" smtClean="0"/>
          </a:p>
        </p:txBody>
      </p:sp>
      <p:graphicFrame>
        <p:nvGraphicFramePr>
          <p:cNvPr id="6" name="عنصر نائب للمحتوى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6"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sp>
        <p:nvSpPr>
          <p:cNvPr id="8197" name="مربع نص 4"/>
          <p:cNvSpPr txBox="1">
            <a:spLocks noChangeArrowheads="1"/>
          </p:cNvSpPr>
          <p:nvPr/>
        </p:nvSpPr>
        <p:spPr bwMode="auto">
          <a:xfrm>
            <a:off x="2484438" y="692150"/>
            <a:ext cx="5759450" cy="1077913"/>
          </a:xfrm>
          <a:prstGeom prst="rect">
            <a:avLst/>
          </a:prstGeom>
          <a:noFill/>
          <a:ln w="9525">
            <a:noFill/>
            <a:miter lim="800000"/>
            <a:headEnd/>
            <a:tailEnd/>
          </a:ln>
        </p:spPr>
        <p:txBody>
          <a:bodyPr>
            <a:spAutoFit/>
          </a:bodyPr>
          <a:lstStyle/>
          <a:p>
            <a:r>
              <a:rPr lang="ar-SA" sz="3600">
                <a:solidFill>
                  <a:srgbClr val="FF0000"/>
                </a:solidFill>
                <a:latin typeface="Calibri" pitchFamily="34" charset="0"/>
              </a:rPr>
              <a:t>2/الادارة الموقفية</a:t>
            </a:r>
          </a:p>
          <a:p>
            <a:r>
              <a:rPr lang="ar-SA" sz="2800">
                <a:latin typeface="Calibri" pitchFamily="34" charset="0"/>
              </a:rPr>
              <a:t>تستند الى النظرية الموقفية  </a:t>
            </a:r>
          </a:p>
        </p:txBody>
      </p:sp>
      <p:graphicFrame>
        <p:nvGraphicFramePr>
          <p:cNvPr id="7" name="رسم تخطيطي 6"/>
          <p:cNvGraphicFramePr/>
          <p:nvPr/>
        </p:nvGraphicFramePr>
        <p:xfrm>
          <a:off x="827584" y="3501008"/>
          <a:ext cx="7848872" cy="33569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199" name="مربع نص 7"/>
          <p:cNvSpPr txBox="1">
            <a:spLocks noChangeArrowheads="1"/>
          </p:cNvSpPr>
          <p:nvPr/>
        </p:nvSpPr>
        <p:spPr bwMode="auto">
          <a:xfrm>
            <a:off x="2484438" y="3933825"/>
            <a:ext cx="5256212" cy="1476375"/>
          </a:xfrm>
          <a:prstGeom prst="rect">
            <a:avLst/>
          </a:prstGeom>
          <a:noFill/>
          <a:ln w="9525">
            <a:noFill/>
            <a:miter lim="800000"/>
            <a:headEnd/>
            <a:tailEnd/>
          </a:ln>
        </p:spPr>
        <p:txBody>
          <a:bodyPr>
            <a:spAutoFit/>
          </a:bodyPr>
          <a:lstStyle/>
          <a:p>
            <a:r>
              <a:rPr lang="ar-SA" sz="3600">
                <a:latin typeface="Calibri" pitchFamily="34" charset="0"/>
              </a:rPr>
              <a:t>تحقيق فاعلية النظام  تتوقف على طريقة التعامل الداخلية في النظم </a:t>
            </a:r>
            <a:endParaRPr lang="ar-SA" sz="2400">
              <a:latin typeface="Calibri" pitchFamily="34" charset="0"/>
            </a:endParaRPr>
          </a:p>
          <a:p>
            <a:endParaRPr lang="ar-SA">
              <a:latin typeface="Calibri" pitchFamily="34" charset="0"/>
            </a:endParaRPr>
          </a:p>
        </p:txBody>
      </p:sp>
      <p:sp>
        <p:nvSpPr>
          <p:cNvPr id="9" name="مستطيل مستدير الزوايا 8"/>
          <p:cNvSpPr/>
          <p:nvPr/>
        </p:nvSpPr>
        <p:spPr>
          <a:xfrm>
            <a:off x="3132138" y="2349500"/>
            <a:ext cx="4824412" cy="647700"/>
          </a:xfrm>
          <a:prstGeom prst="round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3600" b="1" dirty="0">
                <a:solidFill>
                  <a:schemeClr val="accent4"/>
                </a:solidFill>
              </a:rPr>
              <a:t>فروض النظرية الموقفية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p:txBody>
          <a:bodyPr/>
          <a:lstStyle/>
          <a:p>
            <a:endParaRPr lang="ar-SA" smtClean="0"/>
          </a:p>
        </p:txBody>
      </p:sp>
      <p:graphicFrame>
        <p:nvGraphicFramePr>
          <p:cNvPr id="5" name="عنصر نائب للمحتوى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20" name="صورة 3" descr="boardofdirectors.jpg"/>
          <p:cNvPicPr>
            <a:picLocks noChangeAspect="1"/>
          </p:cNvPicPr>
          <p:nvPr/>
        </p:nvPicPr>
        <p:blipFill>
          <a:blip r:embed="rId6">
            <a:lum bright="96000"/>
          </a:blip>
          <a:srcRect/>
          <a:stretch>
            <a:fillRect/>
          </a:stretch>
        </p:blipFill>
        <p:spPr bwMode="auto">
          <a:xfrm>
            <a:off x="0" y="0"/>
            <a:ext cx="9144000" cy="7118350"/>
          </a:xfrm>
          <a:prstGeom prst="rect">
            <a:avLst/>
          </a:prstGeom>
          <a:noFill/>
          <a:ln w="9525">
            <a:noFill/>
            <a:miter lim="800000"/>
            <a:headEnd/>
            <a:tailEnd/>
          </a:ln>
        </p:spPr>
      </p:pic>
      <p:graphicFrame>
        <p:nvGraphicFramePr>
          <p:cNvPr id="6" name="رسم تخطيطي 5"/>
          <p:cNvGraphicFramePr/>
          <p:nvPr/>
        </p:nvGraphicFramePr>
        <p:xfrm>
          <a:off x="323528" y="332656"/>
          <a:ext cx="8352928" cy="6525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وان 1"/>
          <p:cNvSpPr>
            <a:spLocks noGrp="1"/>
          </p:cNvSpPr>
          <p:nvPr>
            <p:ph type="title"/>
          </p:nvPr>
        </p:nvSpPr>
        <p:spPr/>
        <p:txBody>
          <a:bodyPr/>
          <a:lstStyle/>
          <a:p>
            <a:endParaRPr lang="ar-SA" smtClean="0"/>
          </a:p>
        </p:txBody>
      </p:sp>
      <p:sp>
        <p:nvSpPr>
          <p:cNvPr id="10243" name="عنصر نائب للمحتوى 2"/>
          <p:cNvSpPr>
            <a:spLocks noGrp="1"/>
          </p:cNvSpPr>
          <p:nvPr>
            <p:ph idx="1"/>
          </p:nvPr>
        </p:nvSpPr>
        <p:spPr/>
        <p:txBody>
          <a:bodyPr/>
          <a:lstStyle/>
          <a:p>
            <a:endParaRPr lang="ar-SA" smtClean="0"/>
          </a:p>
        </p:txBody>
      </p:sp>
      <p:pic>
        <p:nvPicPr>
          <p:cNvPr id="10244" name="صورة 3" descr="boardofdirectors.jpg"/>
          <p:cNvPicPr>
            <a:picLocks noChangeAspect="1"/>
          </p:cNvPicPr>
          <p:nvPr/>
        </p:nvPicPr>
        <p:blipFill>
          <a:blip r:embed="rId2">
            <a:lum bright="96000"/>
          </a:blip>
          <a:srcRect/>
          <a:stretch>
            <a:fillRect/>
          </a:stretch>
        </p:blipFill>
        <p:spPr bwMode="auto">
          <a:xfrm>
            <a:off x="0" y="0"/>
            <a:ext cx="9144000" cy="7118350"/>
          </a:xfrm>
          <a:prstGeom prst="rect">
            <a:avLst/>
          </a:prstGeom>
          <a:noFill/>
          <a:ln w="9525">
            <a:noFill/>
            <a:miter lim="800000"/>
            <a:headEnd/>
            <a:tailEnd/>
          </a:ln>
        </p:spPr>
      </p:pic>
      <p:sp>
        <p:nvSpPr>
          <p:cNvPr id="5" name="مربع نص 4"/>
          <p:cNvSpPr txBox="1"/>
          <p:nvPr/>
        </p:nvSpPr>
        <p:spPr>
          <a:xfrm rot="21325108">
            <a:off x="323528" y="1412776"/>
            <a:ext cx="8352928" cy="3016210"/>
          </a:xfrm>
          <a:prstGeom prst="rect">
            <a:avLst/>
          </a:prstGeom>
          <a:noFill/>
          <a:scene3d>
            <a:camera prst="orthographicFront"/>
            <a:lightRig rig="threePt" dir="t">
              <a:rot lat="0" lon="0" rev="3600000"/>
            </a:lightRig>
          </a:scene3d>
          <a:sp3d extrusionH="76200" contourW="19050">
            <a:bevelT w="12700" h="82550"/>
            <a:bevelB w="6350"/>
            <a:extrusionClr>
              <a:srgbClr val="FF0000"/>
            </a:extrusionClr>
          </a:sp3d>
        </p:spPr>
        <p:txBody>
          <a:bodyPr rtlCol="1">
            <a:spAutoFit/>
          </a:bodyPr>
          <a:lstStyle/>
          <a:p>
            <a:pPr algn="just" fontAlgn="auto">
              <a:spcBef>
                <a:spcPts val="0"/>
              </a:spcBef>
              <a:spcAft>
                <a:spcPts val="0"/>
              </a:spcAft>
              <a:defRPr/>
            </a:pPr>
            <a:r>
              <a:rPr lang="ar-SA" sz="3200" b="1" dirty="0">
                <a:solidFill>
                  <a:srgbClr val="FF0000"/>
                </a:solidFill>
                <a:latin typeface="+mn-lt"/>
                <a:cs typeface="+mn-cs"/>
              </a:rPr>
              <a:t>نقد النظرية </a:t>
            </a:r>
            <a:r>
              <a:rPr lang="ar-SA" sz="3200" b="1" dirty="0" err="1">
                <a:solidFill>
                  <a:srgbClr val="FF0000"/>
                </a:solidFill>
                <a:latin typeface="+mn-lt"/>
                <a:cs typeface="+mn-cs"/>
              </a:rPr>
              <a:t>الموقــــفية :</a:t>
            </a:r>
            <a:endParaRPr lang="ar-SA" sz="3200" b="1" dirty="0">
              <a:solidFill>
                <a:srgbClr val="FF0000"/>
              </a:solidFill>
              <a:latin typeface="+mn-lt"/>
              <a:cs typeface="+mn-cs"/>
            </a:endParaRPr>
          </a:p>
          <a:p>
            <a:pPr algn="just" fontAlgn="auto">
              <a:spcBef>
                <a:spcPts val="0"/>
              </a:spcBef>
              <a:spcAft>
                <a:spcPts val="0"/>
              </a:spcAft>
              <a:defRPr/>
            </a:pPr>
            <a:r>
              <a:rPr lang="ar-SA" sz="2800" dirty="0">
                <a:latin typeface="+mn-lt"/>
                <a:cs typeface="+mn-cs"/>
              </a:rPr>
              <a:t>وضع الموقف في الاعتبار الاول عند تحديد السمات غير </a:t>
            </a:r>
            <a:r>
              <a:rPr lang="ar-SA" sz="2800" dirty="0" err="1">
                <a:latin typeface="+mn-lt"/>
                <a:cs typeface="+mn-cs"/>
              </a:rPr>
              <a:t>منطقي </a:t>
            </a:r>
            <a:r>
              <a:rPr lang="ar-SA" sz="2800" dirty="0">
                <a:latin typeface="+mn-lt"/>
                <a:cs typeface="+mn-cs"/>
              </a:rPr>
              <a:t>,فتوافر سمات القائد في موقف معين </a:t>
            </a:r>
            <a:r>
              <a:rPr lang="ar-SA" sz="2800" dirty="0" err="1">
                <a:latin typeface="+mn-lt"/>
                <a:cs typeface="+mn-cs"/>
              </a:rPr>
              <a:t>لايعني</a:t>
            </a:r>
            <a:r>
              <a:rPr lang="ar-SA" sz="2800" dirty="0">
                <a:latin typeface="+mn-lt"/>
                <a:cs typeface="+mn-cs"/>
              </a:rPr>
              <a:t> حتما نجاحه </a:t>
            </a:r>
            <a:r>
              <a:rPr lang="ar-SA" sz="2800" dirty="0" err="1">
                <a:latin typeface="+mn-lt"/>
                <a:cs typeface="+mn-cs"/>
              </a:rPr>
              <a:t>فيه </a:t>
            </a:r>
            <a:r>
              <a:rPr lang="ar-SA" sz="2800" dirty="0">
                <a:latin typeface="+mn-lt"/>
                <a:cs typeface="+mn-cs"/>
              </a:rPr>
              <a:t>.ويأخذون على هذه الدراسات انه ليس هناك اتفاق تام بين القائمين </a:t>
            </a:r>
            <a:r>
              <a:rPr lang="ar-SA" sz="2800" dirty="0" err="1">
                <a:latin typeface="+mn-lt"/>
                <a:cs typeface="+mn-cs"/>
              </a:rPr>
              <a:t>بها</a:t>
            </a:r>
            <a:r>
              <a:rPr lang="ar-SA" sz="2800" dirty="0">
                <a:latin typeface="+mn-lt"/>
                <a:cs typeface="+mn-cs"/>
              </a:rPr>
              <a:t> حول عناصر الموقف التي يمكن على ضوئها تحديد ما اذا كان الموقف ملائما او غير </a:t>
            </a:r>
            <a:r>
              <a:rPr lang="ar-SA" sz="2800" dirty="0" err="1">
                <a:latin typeface="+mn-lt"/>
                <a:cs typeface="+mn-cs"/>
              </a:rPr>
              <a:t>ملائم </a:t>
            </a:r>
            <a:r>
              <a:rPr lang="ar-SA" sz="2800" dirty="0">
                <a:latin typeface="+mn-lt"/>
                <a:cs typeface="+mn-cs"/>
              </a:rPr>
              <a:t>,وانه ليس هناك اتفاق بين القائمين </a:t>
            </a:r>
            <a:r>
              <a:rPr lang="ar-SA" sz="2800" dirty="0" err="1">
                <a:latin typeface="+mn-lt"/>
                <a:cs typeface="+mn-cs"/>
              </a:rPr>
              <a:t>بها</a:t>
            </a:r>
            <a:r>
              <a:rPr lang="ar-SA" sz="2800" dirty="0">
                <a:latin typeface="+mn-lt"/>
                <a:cs typeface="+mn-cs"/>
              </a:rPr>
              <a:t> حول انماط السلوك القيادي </a:t>
            </a:r>
          </a:p>
          <a:p>
            <a:pPr fontAlgn="auto">
              <a:spcBef>
                <a:spcPts val="0"/>
              </a:spcBef>
              <a:spcAft>
                <a:spcPts val="0"/>
              </a:spcAft>
              <a:defRPr/>
            </a:pPr>
            <a:endParaRPr lang="ar-SA" dirty="0">
              <a:latin typeface="+mn-lt"/>
              <a:cs typeface="+mn-cs"/>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550</Words>
  <Application>Microsoft Office PowerPoint</Application>
  <PresentationFormat>عرض على الشاشة (3:4)‏</PresentationFormat>
  <Paragraphs>78</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ONE</cp:lastModifiedBy>
  <cp:revision>31</cp:revision>
  <dcterms:created xsi:type="dcterms:W3CDTF">2014-05-06T19:20:07Z</dcterms:created>
  <dcterms:modified xsi:type="dcterms:W3CDTF">2014-11-30T20:06:29Z</dcterms:modified>
</cp:coreProperties>
</file>