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8" r:id="rId2"/>
    <p:sldId id="256" r:id="rId3"/>
    <p:sldId id="257" r:id="rId4"/>
    <p:sldId id="258" r:id="rId5"/>
    <p:sldId id="260" r:id="rId6"/>
    <p:sldId id="259" r:id="rId7"/>
    <p:sldId id="261" r:id="rId8"/>
    <p:sldId id="263" r:id="rId9"/>
    <p:sldId id="262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46" d="100"/>
          <a:sy n="46" d="100"/>
        </p:scale>
        <p:origin x="7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410C-C34A-48CD-B37D-9DB43463239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7F7-F4BA-4E0D-8788-DF52933C0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0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410C-C34A-48CD-B37D-9DB43463239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7F7-F4BA-4E0D-8788-DF52933C0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8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410C-C34A-48CD-B37D-9DB43463239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7F7-F4BA-4E0D-8788-DF52933C0BB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2874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410C-C34A-48CD-B37D-9DB43463239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7F7-F4BA-4E0D-8788-DF52933C0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53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410C-C34A-48CD-B37D-9DB43463239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7F7-F4BA-4E0D-8788-DF52933C0BB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9201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410C-C34A-48CD-B37D-9DB43463239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7F7-F4BA-4E0D-8788-DF52933C0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6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410C-C34A-48CD-B37D-9DB43463239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7F7-F4BA-4E0D-8788-DF52933C0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77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410C-C34A-48CD-B37D-9DB43463239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7F7-F4BA-4E0D-8788-DF52933C0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3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410C-C34A-48CD-B37D-9DB43463239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7F7-F4BA-4E0D-8788-DF52933C0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1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410C-C34A-48CD-B37D-9DB43463239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7F7-F4BA-4E0D-8788-DF52933C0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2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410C-C34A-48CD-B37D-9DB43463239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7F7-F4BA-4E0D-8788-DF52933C0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0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410C-C34A-48CD-B37D-9DB43463239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7F7-F4BA-4E0D-8788-DF52933C0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5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410C-C34A-48CD-B37D-9DB43463239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7F7-F4BA-4E0D-8788-DF52933C0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1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410C-C34A-48CD-B37D-9DB43463239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7F7-F4BA-4E0D-8788-DF52933C0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6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410C-C34A-48CD-B37D-9DB43463239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7F7-F4BA-4E0D-8788-DF52933C0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7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410C-C34A-48CD-B37D-9DB43463239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7F7-F4BA-4E0D-8788-DF52933C0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4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9410C-C34A-48CD-B37D-9DB43463239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9B37F7-F4BA-4E0D-8788-DF52933C0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ZOO-573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Lab-1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Ecosystem and Community Ec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67" y="1634828"/>
            <a:ext cx="4509624" cy="45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810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IMILARITIES&#10;ï± In both terrestrial and aquatic environments the ecosystems include&#10;communities made up of a variety of spe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9" y="770612"/>
            <a:ext cx="10818254" cy="60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779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0310" y="1631336"/>
            <a:ext cx="9517487" cy="535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0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ï±Light can be a limiting factor in some aquatic habitats, but in&#10;most terrestrial environments there is hardly ever a shor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2" y="585693"/>
            <a:ext cx="11943431" cy="672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58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6547" y="798490"/>
            <a:ext cx="2375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Questions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8491" y="2331077"/>
            <a:ext cx="9504608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a list of terrestrial and aquatic organisms and state their trophic level in their respective ecosystem.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 an aquatic and  terrestrial food web.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63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64" y="532327"/>
            <a:ext cx="8434231" cy="632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302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layer.slideplayer.com/73/12359537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49" y="846014"/>
            <a:ext cx="8015981" cy="60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23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62" y="84323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129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89408" y="711484"/>
            <a:ext cx="7354239" cy="539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29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aquatic and terrestrial ecosystem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01" y="251137"/>
            <a:ext cx="8809150" cy="660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558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difference between terrestrial and aquatic ecosyste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704" y="1158"/>
            <a:ext cx="11739386" cy="660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036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and aquatic eco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3" y="1469063"/>
            <a:ext cx="8344660" cy="626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370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and aquatic eco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30" y="766729"/>
            <a:ext cx="7133867" cy="535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2113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29</Words>
  <Application>Microsoft Office PowerPoint</Application>
  <PresentationFormat>شاشة عريضة</PresentationFormat>
  <Paragraphs>7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0" baseType="lpstr">
      <vt:lpstr>Algerian</vt:lpstr>
      <vt:lpstr>Arial</vt:lpstr>
      <vt:lpstr>Times New Roman</vt:lpstr>
      <vt:lpstr>Trebuchet MS</vt:lpstr>
      <vt:lpstr>Wingdings</vt:lpstr>
      <vt:lpstr>Wingdings 3</vt:lpstr>
      <vt:lpstr>Facet</vt:lpstr>
      <vt:lpstr>ZOO-573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disha lopes</dc:creator>
  <cp:lastModifiedBy>dell</cp:lastModifiedBy>
  <cp:revision>4</cp:revision>
  <dcterms:created xsi:type="dcterms:W3CDTF">2019-09-08T17:48:03Z</dcterms:created>
  <dcterms:modified xsi:type="dcterms:W3CDTF">2023-08-14T12:21:26Z</dcterms:modified>
</cp:coreProperties>
</file>