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3F2D1-A838-4EB5-BD0B-394807BF4700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4AD93-186D-41B1-A0F5-E0C24EE14FE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في الشريحة </a:t>
            </a:r>
            <a:r>
              <a:rPr lang="ar-SA" dirty="0" smtClean="0"/>
              <a:t>الثالثة، </a:t>
            </a:r>
            <a:r>
              <a:rPr lang="ar-SA" dirty="0" smtClean="0"/>
              <a:t>قم بكتابة الجملة </a:t>
            </a:r>
            <a:r>
              <a:rPr lang="ar-SA" dirty="0" smtClean="0"/>
              <a:t>”</a:t>
            </a:r>
            <a:r>
              <a:rPr lang="ar-SA" dirty="0" smtClean="0"/>
              <a:t>اختبار </a:t>
            </a:r>
            <a:r>
              <a:rPr lang="ar-SA" dirty="0" err="1" smtClean="0"/>
              <a:t>بوربوينت</a:t>
            </a:r>
            <a:r>
              <a:rPr lang="ar-SA" dirty="0" smtClean="0"/>
              <a:t>“ </a:t>
            </a:r>
            <a:r>
              <a:rPr lang="ar-SA" dirty="0" smtClean="0"/>
              <a:t>مستخدماً </a:t>
            </a:r>
            <a:r>
              <a:rPr lang="en-US" dirty="0" smtClean="0"/>
              <a:t>WordArt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في الشريحة الثالثة، قم بكتابة الجملة ”اختبار بوربوينت“ مستخدماً WordArt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الشريحة التالية، قم بكتابة الجملة ”الاختبار النهائي سهل جداً“ مستخدماً WordArt</dc:title>
  <dc:creator>Nasser</dc:creator>
  <cp:lastModifiedBy>user</cp:lastModifiedBy>
  <cp:revision>2</cp:revision>
  <dcterms:created xsi:type="dcterms:W3CDTF">2011-12-19T04:48:51Z</dcterms:created>
  <dcterms:modified xsi:type="dcterms:W3CDTF">2006-02-22T03:17:30Z</dcterms:modified>
</cp:coreProperties>
</file>