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11/15/2023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11/15/2023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23E4F-3E7C-A561-A24D-5810229C662F}"/>
              </a:ext>
            </a:extLst>
          </p:cNvPr>
          <p:cNvSpPr>
            <a:spLocks noGrp="1"/>
          </p:cNvSpPr>
          <p:nvPr>
            <p:ph type="ctrTitle"/>
          </p:nvPr>
        </p:nvSpPr>
        <p:spPr/>
        <p:txBody>
          <a:bodyPr/>
          <a:lstStyle/>
          <a:p>
            <a:r>
              <a:rPr lang="en-GB" dirty="0"/>
              <a:t>What is cPanel For?</a:t>
            </a:r>
          </a:p>
        </p:txBody>
      </p:sp>
      <p:sp>
        <p:nvSpPr>
          <p:cNvPr id="3" name="Subtitle 2">
            <a:extLst>
              <a:ext uri="{FF2B5EF4-FFF2-40B4-BE49-F238E27FC236}">
                <a16:creationId xmlns:a16="http://schemas.microsoft.com/office/drawing/2014/main" id="{F1DEAD28-CF5A-2A0D-A14C-E63C33A89E1F}"/>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45354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6CE15-6167-2D86-9492-29A530C6EE87}"/>
              </a:ext>
            </a:extLst>
          </p:cNvPr>
          <p:cNvSpPr>
            <a:spLocks noGrp="1"/>
          </p:cNvSpPr>
          <p:nvPr>
            <p:ph type="title"/>
          </p:nvPr>
        </p:nvSpPr>
        <p:spPr/>
        <p:txBody>
          <a:bodyPr>
            <a:normAutofit/>
          </a:bodyPr>
          <a:lstStyle/>
          <a:p>
            <a:r>
              <a:rPr lang="en-GB" dirty="0"/>
              <a:t>What you should know about cPanel</a:t>
            </a:r>
          </a:p>
        </p:txBody>
      </p:sp>
      <p:sp>
        <p:nvSpPr>
          <p:cNvPr id="3" name="Content Placeholder 2">
            <a:extLst>
              <a:ext uri="{FF2B5EF4-FFF2-40B4-BE49-F238E27FC236}">
                <a16:creationId xmlns:a16="http://schemas.microsoft.com/office/drawing/2014/main" id="{C5DDEF87-74E9-8007-BC73-AD8B71580DF1}"/>
              </a:ext>
            </a:extLst>
          </p:cNvPr>
          <p:cNvSpPr>
            <a:spLocks noGrp="1"/>
          </p:cNvSpPr>
          <p:nvPr>
            <p:ph idx="1"/>
          </p:nvPr>
        </p:nvSpPr>
        <p:spPr>
          <a:xfrm>
            <a:off x="1141412" y="2249486"/>
            <a:ext cx="9905999" cy="4200300"/>
          </a:xfrm>
        </p:spPr>
        <p:txBody>
          <a:bodyPr>
            <a:normAutofit/>
          </a:bodyPr>
          <a:lstStyle/>
          <a:p>
            <a:pPr marL="0" indent="0">
              <a:buNone/>
            </a:pPr>
            <a:r>
              <a:rPr lang="en-GB" dirty="0"/>
              <a:t>Here are some frequently asked questions about cPanel for people looking to build their new business website or adopt a new website management software. The technical experts have compiled the answers and explained them in simple language. Even if you have zero background knowledge on website manage, you will be able to get a better understanding on cPanel.</a:t>
            </a:r>
          </a:p>
        </p:txBody>
      </p:sp>
    </p:spTree>
    <p:extLst>
      <p:ext uri="{BB962C8B-B14F-4D97-AF65-F5344CB8AC3E}">
        <p14:creationId xmlns:p14="http://schemas.microsoft.com/office/powerpoint/2010/main" val="1590024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9E1F9-55C0-2146-9542-EDFE369D4E85}"/>
              </a:ext>
            </a:extLst>
          </p:cNvPr>
          <p:cNvSpPr>
            <a:spLocks noGrp="1"/>
          </p:cNvSpPr>
          <p:nvPr>
            <p:ph type="title"/>
          </p:nvPr>
        </p:nvSpPr>
        <p:spPr/>
        <p:txBody>
          <a:bodyPr/>
          <a:lstStyle/>
          <a:p>
            <a:r>
              <a:rPr lang="en-GB" dirty="0"/>
              <a:t>Is cPanel a cloud?</a:t>
            </a:r>
          </a:p>
        </p:txBody>
      </p:sp>
      <p:sp>
        <p:nvSpPr>
          <p:cNvPr id="3" name="Content Placeholder 2">
            <a:extLst>
              <a:ext uri="{FF2B5EF4-FFF2-40B4-BE49-F238E27FC236}">
                <a16:creationId xmlns:a16="http://schemas.microsoft.com/office/drawing/2014/main" id="{D79A3DBB-DACB-31D2-8D86-69A1491C5DAB}"/>
              </a:ext>
            </a:extLst>
          </p:cNvPr>
          <p:cNvSpPr>
            <a:spLocks noGrp="1"/>
          </p:cNvSpPr>
          <p:nvPr>
            <p:ph idx="1"/>
          </p:nvPr>
        </p:nvSpPr>
        <p:spPr>
          <a:xfrm>
            <a:off x="1141412" y="1730829"/>
            <a:ext cx="9905999" cy="4767942"/>
          </a:xfrm>
        </p:spPr>
        <p:txBody>
          <a:bodyPr>
            <a:normAutofit lnSpcReduction="10000"/>
          </a:bodyPr>
          <a:lstStyle/>
          <a:p>
            <a:pPr marL="0" indent="0">
              <a:buNone/>
            </a:pPr>
            <a:r>
              <a:rPr lang="en-GB" dirty="0"/>
              <a:t>cPanel is software. There are many commercial versions for this software, ranging from cloud subscription to perpetual models. Regardless of the underlying model, you don’t have to worry. When you buy cPanel web hosting, your service includes the cPanel dashboard software.</a:t>
            </a:r>
          </a:p>
          <a:p>
            <a:pPr marL="0" indent="0">
              <a:buNone/>
            </a:pPr>
            <a:endParaRPr lang="en-GB" sz="1100" dirty="0"/>
          </a:p>
          <a:p>
            <a:pPr marL="0" indent="0">
              <a:buNone/>
            </a:pPr>
            <a:r>
              <a:rPr lang="en-GB" dirty="0"/>
              <a:t>Remember, cPanel is a vehicle to manage your website and hosting environment.  All your website files, content, databases, and other files live on the dedicated infrastructure built by your web hosting provider. As such, to get the best performance and end-user experience from your website, it is vital to ensure your web hosting provider provides an enterprise-grade solution located in the same region as you.</a:t>
            </a:r>
          </a:p>
        </p:txBody>
      </p:sp>
    </p:spTree>
    <p:extLst>
      <p:ext uri="{BB962C8B-B14F-4D97-AF65-F5344CB8AC3E}">
        <p14:creationId xmlns:p14="http://schemas.microsoft.com/office/powerpoint/2010/main" val="4277056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33BC8-3F86-878C-7966-1F1BD0D58578}"/>
              </a:ext>
            </a:extLst>
          </p:cNvPr>
          <p:cNvSpPr>
            <a:spLocks noGrp="1"/>
          </p:cNvSpPr>
          <p:nvPr>
            <p:ph type="title"/>
          </p:nvPr>
        </p:nvSpPr>
        <p:spPr/>
        <p:txBody>
          <a:bodyPr/>
          <a:lstStyle/>
          <a:p>
            <a:r>
              <a:rPr lang="en-GB" dirty="0"/>
              <a:t>What is WHM?</a:t>
            </a:r>
          </a:p>
        </p:txBody>
      </p:sp>
      <p:sp>
        <p:nvSpPr>
          <p:cNvPr id="3" name="Content Placeholder 2">
            <a:extLst>
              <a:ext uri="{FF2B5EF4-FFF2-40B4-BE49-F238E27FC236}">
                <a16:creationId xmlns:a16="http://schemas.microsoft.com/office/drawing/2014/main" id="{40260F68-87C4-4891-8DC1-8A6F4FF6D744}"/>
              </a:ext>
            </a:extLst>
          </p:cNvPr>
          <p:cNvSpPr>
            <a:spLocks noGrp="1"/>
          </p:cNvSpPr>
          <p:nvPr>
            <p:ph idx="1"/>
          </p:nvPr>
        </p:nvSpPr>
        <p:spPr/>
        <p:txBody>
          <a:bodyPr>
            <a:normAutofit fontScale="92500"/>
          </a:bodyPr>
          <a:lstStyle/>
          <a:p>
            <a:pPr marL="0" indent="0">
              <a:buNone/>
            </a:pPr>
            <a:r>
              <a:rPr lang="en-GB" dirty="0"/>
              <a:t>WHM (Web Host Manager) is an access tool for the back-end of the cPanel account. Basically, it is a reseller control panel used by resellers to manage all their hosting accounts.</a:t>
            </a:r>
          </a:p>
          <a:p>
            <a:pPr marL="0" indent="0">
              <a:buNone/>
            </a:pPr>
            <a:endParaRPr lang="en-GB" dirty="0"/>
          </a:p>
          <a:p>
            <a:pPr marL="0" indent="0">
              <a:buNone/>
            </a:pPr>
            <a:r>
              <a:rPr lang="en-GB" dirty="0"/>
              <a:t>WHM provides more control and flexibility when managing either a few very popular and resource-intensive sites or a large number of sites. On top of giving you the ability to sell hosting services to other people, WHM also gives you the option to create and manage multiple cPanel accounts (dashboards).</a:t>
            </a:r>
          </a:p>
        </p:txBody>
      </p:sp>
    </p:spTree>
    <p:extLst>
      <p:ext uri="{BB962C8B-B14F-4D97-AF65-F5344CB8AC3E}">
        <p14:creationId xmlns:p14="http://schemas.microsoft.com/office/powerpoint/2010/main" val="3975209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A7D67-E74A-D98C-6A0F-688543CCE55E}"/>
              </a:ext>
            </a:extLst>
          </p:cNvPr>
          <p:cNvSpPr>
            <a:spLocks noGrp="1"/>
          </p:cNvSpPr>
          <p:nvPr>
            <p:ph type="title"/>
          </p:nvPr>
        </p:nvSpPr>
        <p:spPr/>
        <p:txBody>
          <a:bodyPr/>
          <a:lstStyle/>
          <a:p>
            <a:r>
              <a:rPr lang="en-GB" dirty="0"/>
              <a:t>How do I find the cPanel of my website?</a:t>
            </a:r>
          </a:p>
        </p:txBody>
      </p:sp>
      <p:sp>
        <p:nvSpPr>
          <p:cNvPr id="3" name="Content Placeholder 2">
            <a:extLst>
              <a:ext uri="{FF2B5EF4-FFF2-40B4-BE49-F238E27FC236}">
                <a16:creationId xmlns:a16="http://schemas.microsoft.com/office/drawing/2014/main" id="{CCF84ED4-6393-894A-6FA1-76FB77B8FFB7}"/>
              </a:ext>
            </a:extLst>
          </p:cNvPr>
          <p:cNvSpPr>
            <a:spLocks noGrp="1"/>
          </p:cNvSpPr>
          <p:nvPr>
            <p:ph idx="1"/>
          </p:nvPr>
        </p:nvSpPr>
        <p:spPr/>
        <p:txBody>
          <a:bodyPr/>
          <a:lstStyle/>
          <a:p>
            <a:pPr marL="0" indent="0">
              <a:buNone/>
            </a:pPr>
            <a:r>
              <a:rPr lang="en-GB" dirty="0"/>
              <a:t>In most cases, you should contact your hosting provider for support with topics such as cPanel account login failures and cPanel account access problems.</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468038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0EE67-955E-01B1-8449-3F844297DC6C}"/>
              </a:ext>
            </a:extLst>
          </p:cNvPr>
          <p:cNvSpPr>
            <a:spLocks noGrp="1"/>
          </p:cNvSpPr>
          <p:nvPr>
            <p:ph type="title"/>
          </p:nvPr>
        </p:nvSpPr>
        <p:spPr/>
        <p:txBody>
          <a:bodyPr>
            <a:normAutofit/>
          </a:bodyPr>
          <a:lstStyle/>
          <a:p>
            <a:r>
              <a:rPr lang="en-GB" dirty="0"/>
              <a:t>What is the difference between cPanel and WordPress?</a:t>
            </a:r>
          </a:p>
        </p:txBody>
      </p:sp>
      <p:sp>
        <p:nvSpPr>
          <p:cNvPr id="3" name="Content Placeholder 2">
            <a:extLst>
              <a:ext uri="{FF2B5EF4-FFF2-40B4-BE49-F238E27FC236}">
                <a16:creationId xmlns:a16="http://schemas.microsoft.com/office/drawing/2014/main" id="{3AD2CD2F-5F22-E54B-E869-EA6FF35818EF}"/>
              </a:ext>
            </a:extLst>
          </p:cNvPr>
          <p:cNvSpPr>
            <a:spLocks noGrp="1"/>
          </p:cNvSpPr>
          <p:nvPr>
            <p:ph idx="1"/>
          </p:nvPr>
        </p:nvSpPr>
        <p:spPr>
          <a:xfrm>
            <a:off x="1141412" y="2249486"/>
            <a:ext cx="9905999" cy="4494213"/>
          </a:xfrm>
        </p:spPr>
        <p:txBody>
          <a:bodyPr>
            <a:normAutofit fontScale="70000" lnSpcReduction="20000"/>
          </a:bodyPr>
          <a:lstStyle/>
          <a:p>
            <a:pPr marL="0" indent="0">
              <a:buNone/>
            </a:pPr>
            <a:r>
              <a:rPr lang="en-GB" dirty="0"/>
              <a:t> They do different things and often, together, can provide users with the best outcome. You can launch your content management system (such as WordPress) via cPanel, so everything to manage your digital presence is contained within one dashboard.</a:t>
            </a:r>
          </a:p>
          <a:p>
            <a:pPr marL="0" indent="0">
              <a:buNone/>
            </a:pPr>
            <a:r>
              <a:rPr lang="en-GB" dirty="0"/>
              <a:t>WordPress is the simplest, most popular way to create your website or blog. It is a content management system (CMS) that enables users to create, edit and manage digital content without programming skills.</a:t>
            </a:r>
          </a:p>
          <a:p>
            <a:pPr marL="0" indent="0">
              <a:buNone/>
            </a:pPr>
            <a:r>
              <a:rPr lang="en-GB" dirty="0"/>
              <a:t>All the website files and content you create are useless if they remain sitting on your laptop or computer. They must reside on a server (web hosting) where people can access them (so they are able to view your website on their devices) using a domain name (your company URL). This is where cPanel shines.</a:t>
            </a:r>
          </a:p>
          <a:p>
            <a:pPr marL="0" indent="0">
              <a:buNone/>
            </a:pPr>
            <a:r>
              <a:rPr lang="en-GB" dirty="0"/>
              <a:t>cPanel is a user-friendly control panel that simplifies the management of your website and the environment where your website lives (web hosting). It allows you to manage your website files, create MySQL databases, manage domains, FTP accounts, email accounts, SSL certificates and more. You can even develop websites using your chosen CMS, which is a plug-in to the cPanel dashboard.  cPanel WordPress enables users to enjoy the best of both worlds!</a:t>
            </a:r>
          </a:p>
        </p:txBody>
      </p:sp>
    </p:spTree>
    <p:extLst>
      <p:ext uri="{BB962C8B-B14F-4D97-AF65-F5344CB8AC3E}">
        <p14:creationId xmlns:p14="http://schemas.microsoft.com/office/powerpoint/2010/main" val="4087399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82D5D-30FC-F11B-F82B-DC6F7E719A71}"/>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6C42286-C158-6742-51C1-5CE84737AAD8}"/>
              </a:ext>
            </a:extLst>
          </p:cNvPr>
          <p:cNvSpPr>
            <a:spLocks noGrp="1"/>
          </p:cNvSpPr>
          <p:nvPr>
            <p:ph idx="1"/>
          </p:nvPr>
        </p:nvSpPr>
        <p:spPr/>
        <p:txBody>
          <a:bodyPr/>
          <a:lstStyle/>
          <a:p>
            <a:r>
              <a:rPr lang="en-GB" dirty="0"/>
              <a:t>Why Choose cPanel?</a:t>
            </a:r>
          </a:p>
          <a:p>
            <a:r>
              <a:rPr lang="en-GB" dirty="0"/>
              <a:t>Is cPanel a cloud?</a:t>
            </a:r>
          </a:p>
          <a:p>
            <a:r>
              <a:rPr lang="en-GB" dirty="0"/>
              <a:t>What is WHM?</a:t>
            </a:r>
          </a:p>
          <a:p>
            <a:r>
              <a:rPr lang="en-GB" dirty="0"/>
              <a:t>How do I find the cPanel of my website?</a:t>
            </a:r>
          </a:p>
          <a:p>
            <a:r>
              <a:rPr lang="en-GB" dirty="0"/>
              <a:t>What is the difference between cPanel and WordPress?</a:t>
            </a:r>
          </a:p>
        </p:txBody>
      </p:sp>
    </p:spTree>
    <p:extLst>
      <p:ext uri="{BB962C8B-B14F-4D97-AF65-F5344CB8AC3E}">
        <p14:creationId xmlns:p14="http://schemas.microsoft.com/office/powerpoint/2010/main" val="2457600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48AF1-770F-0FEB-A004-75C5EC995D65}"/>
              </a:ext>
            </a:extLst>
          </p:cNvPr>
          <p:cNvSpPr>
            <a:spLocks noGrp="1"/>
          </p:cNvSpPr>
          <p:nvPr>
            <p:ph type="title"/>
          </p:nvPr>
        </p:nvSpPr>
        <p:spPr/>
        <p:txBody>
          <a:bodyPr/>
          <a:lstStyle/>
          <a:p>
            <a:r>
              <a:rPr lang="en-GB" dirty="0"/>
              <a:t>What is cPanel?</a:t>
            </a:r>
          </a:p>
        </p:txBody>
      </p:sp>
      <p:sp>
        <p:nvSpPr>
          <p:cNvPr id="3" name="Content Placeholder 2">
            <a:extLst>
              <a:ext uri="{FF2B5EF4-FFF2-40B4-BE49-F238E27FC236}">
                <a16:creationId xmlns:a16="http://schemas.microsoft.com/office/drawing/2014/main" id="{41B905C2-E7DB-3EF2-D25B-2BFF800CC143}"/>
              </a:ext>
            </a:extLst>
          </p:cNvPr>
          <p:cNvSpPr>
            <a:spLocks noGrp="1"/>
          </p:cNvSpPr>
          <p:nvPr>
            <p:ph idx="1"/>
          </p:nvPr>
        </p:nvSpPr>
        <p:spPr/>
        <p:txBody>
          <a:bodyPr/>
          <a:lstStyle/>
          <a:p>
            <a:r>
              <a:rPr lang="en-GB" dirty="0"/>
              <a:t>The product name cPanel derives from the words control panel, and control is what the product is designed to do. The focus for the development of cPanel was to make it easier for users to manage their online presence.</a:t>
            </a:r>
          </a:p>
          <a:p>
            <a:endParaRPr lang="en-GB" dirty="0"/>
          </a:p>
          <a:p>
            <a:endParaRPr lang="en-GB" dirty="0"/>
          </a:p>
        </p:txBody>
      </p:sp>
    </p:spTree>
    <p:extLst>
      <p:ext uri="{BB962C8B-B14F-4D97-AF65-F5344CB8AC3E}">
        <p14:creationId xmlns:p14="http://schemas.microsoft.com/office/powerpoint/2010/main" val="675701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ECE8E-6818-0522-93DB-F6E6C9D99723}"/>
              </a:ext>
            </a:extLst>
          </p:cNvPr>
          <p:cNvSpPr>
            <a:spLocks noGrp="1"/>
          </p:cNvSpPr>
          <p:nvPr>
            <p:ph type="title"/>
          </p:nvPr>
        </p:nvSpPr>
        <p:spPr/>
        <p:txBody>
          <a:bodyPr>
            <a:normAutofit/>
          </a:bodyPr>
          <a:lstStyle/>
          <a:p>
            <a:r>
              <a:rPr lang="en-GB" dirty="0"/>
              <a:t>What does cPanel do?</a:t>
            </a:r>
          </a:p>
        </p:txBody>
      </p:sp>
      <p:sp>
        <p:nvSpPr>
          <p:cNvPr id="3" name="Content Placeholder 2">
            <a:extLst>
              <a:ext uri="{FF2B5EF4-FFF2-40B4-BE49-F238E27FC236}">
                <a16:creationId xmlns:a16="http://schemas.microsoft.com/office/drawing/2014/main" id="{CCCFFF6B-2743-D06F-A08A-7378A9363146}"/>
              </a:ext>
            </a:extLst>
          </p:cNvPr>
          <p:cNvSpPr>
            <a:spLocks noGrp="1"/>
          </p:cNvSpPr>
          <p:nvPr>
            <p:ph idx="1"/>
          </p:nvPr>
        </p:nvSpPr>
        <p:spPr/>
        <p:txBody>
          <a:bodyPr/>
          <a:lstStyle/>
          <a:p>
            <a:pPr marL="0" indent="0">
              <a:buNone/>
            </a:pPr>
            <a:r>
              <a:rPr lang="en-GB" dirty="0"/>
              <a:t>cPanel allows website users to manage their web hosting with a user-friendly dashboard instead of relying on complex coding or resorting to a dedicated IT professional. This do-it-yourself approach aligns with the emergence of self-designed and operated websites as more and more people migrate to business building in the online space.</a:t>
            </a:r>
          </a:p>
        </p:txBody>
      </p:sp>
    </p:spTree>
    <p:extLst>
      <p:ext uri="{BB962C8B-B14F-4D97-AF65-F5344CB8AC3E}">
        <p14:creationId xmlns:p14="http://schemas.microsoft.com/office/powerpoint/2010/main" val="3029077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A5FF9-8997-CF93-989A-5D89D19F6959}"/>
              </a:ext>
            </a:extLst>
          </p:cNvPr>
          <p:cNvSpPr>
            <a:spLocks noGrp="1"/>
          </p:cNvSpPr>
          <p:nvPr>
            <p:ph type="title"/>
          </p:nvPr>
        </p:nvSpPr>
        <p:spPr/>
        <p:txBody>
          <a:bodyPr>
            <a:normAutofit/>
          </a:bodyPr>
          <a:lstStyle/>
          <a:p>
            <a:r>
              <a:rPr lang="en-GB" dirty="0"/>
              <a:t>What’s the difference between web hosting and cPanel?</a:t>
            </a:r>
          </a:p>
        </p:txBody>
      </p:sp>
      <p:sp>
        <p:nvSpPr>
          <p:cNvPr id="3" name="Content Placeholder 2">
            <a:extLst>
              <a:ext uri="{FF2B5EF4-FFF2-40B4-BE49-F238E27FC236}">
                <a16:creationId xmlns:a16="http://schemas.microsoft.com/office/drawing/2014/main" id="{82BD5993-3506-F7D7-FFF4-8265757157BE}"/>
              </a:ext>
            </a:extLst>
          </p:cNvPr>
          <p:cNvSpPr>
            <a:spLocks noGrp="1"/>
          </p:cNvSpPr>
          <p:nvPr>
            <p:ph idx="1"/>
          </p:nvPr>
        </p:nvSpPr>
        <p:spPr/>
        <p:txBody>
          <a:bodyPr/>
          <a:lstStyle/>
          <a:p>
            <a:pPr marL="0" indent="0">
              <a:buNone/>
            </a:pPr>
            <a:r>
              <a:rPr lang="en-GB" dirty="0"/>
              <a:t>Web hosting is a service that makes your website accessible on the internet, while the cPanel is software that manages those hosting services. It is possible to manage the hosting without cPanel, but requires technical expertise. It is not recommended for people without solid technical knowledge!</a:t>
            </a:r>
          </a:p>
          <a:p>
            <a:pPr marL="0" indent="0">
              <a:buNone/>
            </a:pPr>
            <a:endParaRPr lang="en-GB" dirty="0"/>
          </a:p>
          <a:p>
            <a:pPr marL="0" indent="0">
              <a:buNone/>
            </a:pPr>
            <a:r>
              <a:rPr lang="en-GB" dirty="0"/>
              <a:t>In summary, a control panel is a web-based interface used when managing hosting accounts and associated services.</a:t>
            </a:r>
          </a:p>
        </p:txBody>
      </p:sp>
    </p:spTree>
    <p:extLst>
      <p:ext uri="{BB962C8B-B14F-4D97-AF65-F5344CB8AC3E}">
        <p14:creationId xmlns:p14="http://schemas.microsoft.com/office/powerpoint/2010/main" val="3564284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3B36C-69D9-AC81-913B-DBBF297D473C}"/>
              </a:ext>
            </a:extLst>
          </p:cNvPr>
          <p:cNvSpPr>
            <a:spLocks noGrp="1"/>
          </p:cNvSpPr>
          <p:nvPr>
            <p:ph type="title"/>
          </p:nvPr>
        </p:nvSpPr>
        <p:spPr>
          <a:xfrm>
            <a:off x="1141413" y="169785"/>
            <a:ext cx="9905998" cy="1478570"/>
          </a:xfrm>
        </p:spPr>
        <p:txBody>
          <a:bodyPr/>
          <a:lstStyle/>
          <a:p>
            <a:r>
              <a:rPr lang="en-GB" dirty="0"/>
              <a:t>Why choose cPanel?</a:t>
            </a:r>
          </a:p>
        </p:txBody>
      </p:sp>
      <p:sp>
        <p:nvSpPr>
          <p:cNvPr id="3" name="Content Placeholder 2">
            <a:extLst>
              <a:ext uri="{FF2B5EF4-FFF2-40B4-BE49-F238E27FC236}">
                <a16:creationId xmlns:a16="http://schemas.microsoft.com/office/drawing/2014/main" id="{F9D3A1B7-22B1-D9F6-83FF-0C56EB06CB4F}"/>
              </a:ext>
            </a:extLst>
          </p:cNvPr>
          <p:cNvSpPr>
            <a:spLocks noGrp="1"/>
          </p:cNvSpPr>
          <p:nvPr>
            <p:ph idx="1"/>
          </p:nvPr>
        </p:nvSpPr>
        <p:spPr>
          <a:xfrm>
            <a:off x="1141411" y="1165754"/>
            <a:ext cx="9905999" cy="1179513"/>
          </a:xfrm>
        </p:spPr>
        <p:txBody>
          <a:bodyPr/>
          <a:lstStyle/>
          <a:p>
            <a:r>
              <a:rPr lang="en-GB" dirty="0"/>
              <a:t>cPanel was released in 1996 and since that time has continued to grow and prosper.</a:t>
            </a:r>
          </a:p>
        </p:txBody>
      </p:sp>
      <p:sp>
        <p:nvSpPr>
          <p:cNvPr id="4" name="Content Placeholder 2">
            <a:extLst>
              <a:ext uri="{FF2B5EF4-FFF2-40B4-BE49-F238E27FC236}">
                <a16:creationId xmlns:a16="http://schemas.microsoft.com/office/drawing/2014/main" id="{9FAB12A2-E3AD-CE48-2B59-C2D83AD3E710}"/>
              </a:ext>
            </a:extLst>
          </p:cNvPr>
          <p:cNvSpPr txBox="1">
            <a:spLocks/>
          </p:cNvSpPr>
          <p:nvPr/>
        </p:nvSpPr>
        <p:spPr>
          <a:xfrm>
            <a:off x="1140617" y="2345267"/>
            <a:ext cx="4954588" cy="3976687"/>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GB" sz="2000" b="1" dirty="0">
                <a:solidFill>
                  <a:schemeClr val="bg2">
                    <a:lumMod val="75000"/>
                  </a:schemeClr>
                </a:solidFill>
              </a:rPr>
              <a:t>cPanel features include:</a:t>
            </a:r>
          </a:p>
          <a:p>
            <a:r>
              <a:rPr lang="en-GB" sz="2000" dirty="0"/>
              <a:t>cPanel email and cPanel webmail ready</a:t>
            </a:r>
          </a:p>
          <a:p>
            <a:r>
              <a:rPr lang="en-GB" sz="2000" dirty="0"/>
              <a:t>Domain management</a:t>
            </a:r>
          </a:p>
          <a:p>
            <a:r>
              <a:rPr lang="en-GB" sz="2000" dirty="0"/>
              <a:t>File management (cPanel download)</a:t>
            </a:r>
          </a:p>
          <a:p>
            <a:r>
              <a:rPr lang="en-GB" sz="2000" dirty="0"/>
              <a:t>Databases</a:t>
            </a:r>
          </a:p>
        </p:txBody>
      </p:sp>
      <p:sp>
        <p:nvSpPr>
          <p:cNvPr id="5" name="Content Placeholder 2">
            <a:extLst>
              <a:ext uri="{FF2B5EF4-FFF2-40B4-BE49-F238E27FC236}">
                <a16:creationId xmlns:a16="http://schemas.microsoft.com/office/drawing/2014/main" id="{72C7482A-C294-E8E1-6609-4C46CA4AB052}"/>
              </a:ext>
            </a:extLst>
          </p:cNvPr>
          <p:cNvSpPr txBox="1">
            <a:spLocks/>
          </p:cNvSpPr>
          <p:nvPr/>
        </p:nvSpPr>
        <p:spPr>
          <a:xfrm>
            <a:off x="6094410" y="2345267"/>
            <a:ext cx="5347019" cy="3976687"/>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GB" sz="2000" b="1" dirty="0">
                <a:solidFill>
                  <a:schemeClr val="bg2">
                    <a:lumMod val="75000"/>
                  </a:schemeClr>
                </a:solidFill>
              </a:rPr>
              <a:t>cPanel benefits include:</a:t>
            </a:r>
          </a:p>
          <a:p>
            <a:r>
              <a:rPr lang="en-GB" sz="2000" dirty="0"/>
              <a:t>Easy to use intuitively designed interfaces – one-click configurations</a:t>
            </a:r>
          </a:p>
          <a:p>
            <a:r>
              <a:rPr lang="en-GB" sz="2000" dirty="0"/>
              <a:t>Customisable</a:t>
            </a:r>
          </a:p>
          <a:p>
            <a:r>
              <a:rPr lang="en-GB" sz="2000" dirty="0"/>
              <a:t>Includes a long list of third-party tools</a:t>
            </a:r>
          </a:p>
          <a:p>
            <a:r>
              <a:rPr lang="en-GB" sz="2000" dirty="0"/>
              <a:t>Browser compatibility – works on all major web browsers</a:t>
            </a:r>
          </a:p>
          <a:p>
            <a:r>
              <a:rPr lang="en-GB" sz="2000" dirty="0"/>
              <a:t>Software installation – Able to install web building scripts with a single click</a:t>
            </a:r>
          </a:p>
        </p:txBody>
      </p:sp>
    </p:spTree>
    <p:extLst>
      <p:ext uri="{BB962C8B-B14F-4D97-AF65-F5344CB8AC3E}">
        <p14:creationId xmlns:p14="http://schemas.microsoft.com/office/powerpoint/2010/main" val="2135688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6CE15-6167-2D86-9492-29A530C6EE87}"/>
              </a:ext>
            </a:extLst>
          </p:cNvPr>
          <p:cNvSpPr>
            <a:spLocks noGrp="1"/>
          </p:cNvSpPr>
          <p:nvPr>
            <p:ph type="title"/>
          </p:nvPr>
        </p:nvSpPr>
        <p:spPr/>
        <p:txBody>
          <a:bodyPr>
            <a:normAutofit/>
          </a:bodyPr>
          <a:lstStyle/>
          <a:p>
            <a:r>
              <a:rPr lang="en-GB" dirty="0"/>
              <a:t>Key reasons cPanel makes sense for Your business</a:t>
            </a:r>
          </a:p>
        </p:txBody>
      </p:sp>
      <p:sp>
        <p:nvSpPr>
          <p:cNvPr id="3" name="Content Placeholder 2">
            <a:extLst>
              <a:ext uri="{FF2B5EF4-FFF2-40B4-BE49-F238E27FC236}">
                <a16:creationId xmlns:a16="http://schemas.microsoft.com/office/drawing/2014/main" id="{C5DDEF87-74E9-8007-BC73-AD8B71580DF1}"/>
              </a:ext>
            </a:extLst>
          </p:cNvPr>
          <p:cNvSpPr>
            <a:spLocks noGrp="1"/>
          </p:cNvSpPr>
          <p:nvPr>
            <p:ph idx="1"/>
          </p:nvPr>
        </p:nvSpPr>
        <p:spPr/>
        <p:txBody>
          <a:bodyPr/>
          <a:lstStyle/>
          <a:p>
            <a:r>
              <a:rPr lang="en-GB" sz="2800" b="1" dirty="0"/>
              <a:t>cPanel is popular</a:t>
            </a:r>
          </a:p>
          <a:p>
            <a:pPr marL="0" indent="0">
              <a:buNone/>
            </a:pPr>
            <a:r>
              <a:rPr lang="en-GB" dirty="0"/>
              <a:t>cPanel is popular and widely used by both individuals and business experts. This broad exposure to cPanel means that the business spends less time training and upskilling staff. The ease of using cPanel also drives it popularity. Users describe the dashboard as intuitive and understandable from the cPanel login right through all the cPanel interfaces.</a:t>
            </a:r>
          </a:p>
        </p:txBody>
      </p:sp>
    </p:spTree>
    <p:extLst>
      <p:ext uri="{BB962C8B-B14F-4D97-AF65-F5344CB8AC3E}">
        <p14:creationId xmlns:p14="http://schemas.microsoft.com/office/powerpoint/2010/main" val="4270424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6CE15-6167-2D86-9492-29A530C6EE87}"/>
              </a:ext>
            </a:extLst>
          </p:cNvPr>
          <p:cNvSpPr>
            <a:spLocks noGrp="1"/>
          </p:cNvSpPr>
          <p:nvPr>
            <p:ph type="title"/>
          </p:nvPr>
        </p:nvSpPr>
        <p:spPr/>
        <p:txBody>
          <a:bodyPr>
            <a:normAutofit/>
          </a:bodyPr>
          <a:lstStyle/>
          <a:p>
            <a:r>
              <a:rPr lang="en-GB" dirty="0"/>
              <a:t>Key reasons cPanel makes sense for Your business</a:t>
            </a:r>
          </a:p>
        </p:txBody>
      </p:sp>
      <p:sp>
        <p:nvSpPr>
          <p:cNvPr id="3" name="Content Placeholder 2">
            <a:extLst>
              <a:ext uri="{FF2B5EF4-FFF2-40B4-BE49-F238E27FC236}">
                <a16:creationId xmlns:a16="http://schemas.microsoft.com/office/drawing/2014/main" id="{C5DDEF87-74E9-8007-BC73-AD8B71580DF1}"/>
              </a:ext>
            </a:extLst>
          </p:cNvPr>
          <p:cNvSpPr>
            <a:spLocks noGrp="1"/>
          </p:cNvSpPr>
          <p:nvPr>
            <p:ph idx="1"/>
          </p:nvPr>
        </p:nvSpPr>
        <p:spPr/>
        <p:txBody>
          <a:bodyPr/>
          <a:lstStyle/>
          <a:p>
            <a:r>
              <a:rPr lang="en-GB" sz="2800" b="1" dirty="0"/>
              <a:t>cPanel is diverse and straightforward</a:t>
            </a:r>
          </a:p>
          <a:p>
            <a:pPr marL="0" indent="0">
              <a:buNone/>
            </a:pPr>
            <a:r>
              <a:rPr lang="en-GB" dirty="0"/>
              <a:t>cPanel offers a user-friendly interface. Companies can manage email, organise and monitor databases, enter back-end components of the public-facing site, and check analytic user stats. Additionally, it is easy for a hosting company or independent user of cPanel to add modules accessible in the cPanel cloud hosting panel.</a:t>
            </a:r>
          </a:p>
        </p:txBody>
      </p:sp>
    </p:spTree>
    <p:extLst>
      <p:ext uri="{BB962C8B-B14F-4D97-AF65-F5344CB8AC3E}">
        <p14:creationId xmlns:p14="http://schemas.microsoft.com/office/powerpoint/2010/main" val="837747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6CE15-6167-2D86-9492-29A530C6EE87}"/>
              </a:ext>
            </a:extLst>
          </p:cNvPr>
          <p:cNvSpPr>
            <a:spLocks noGrp="1"/>
          </p:cNvSpPr>
          <p:nvPr>
            <p:ph type="title"/>
          </p:nvPr>
        </p:nvSpPr>
        <p:spPr/>
        <p:txBody>
          <a:bodyPr>
            <a:normAutofit/>
          </a:bodyPr>
          <a:lstStyle/>
          <a:p>
            <a:r>
              <a:rPr lang="en-GB" dirty="0"/>
              <a:t>Key reasons cPanel makes sense for Your business</a:t>
            </a:r>
          </a:p>
        </p:txBody>
      </p:sp>
      <p:sp>
        <p:nvSpPr>
          <p:cNvPr id="3" name="Content Placeholder 2">
            <a:extLst>
              <a:ext uri="{FF2B5EF4-FFF2-40B4-BE49-F238E27FC236}">
                <a16:creationId xmlns:a16="http://schemas.microsoft.com/office/drawing/2014/main" id="{C5DDEF87-74E9-8007-BC73-AD8B71580DF1}"/>
              </a:ext>
            </a:extLst>
          </p:cNvPr>
          <p:cNvSpPr>
            <a:spLocks noGrp="1"/>
          </p:cNvSpPr>
          <p:nvPr>
            <p:ph idx="1"/>
          </p:nvPr>
        </p:nvSpPr>
        <p:spPr>
          <a:xfrm>
            <a:off x="1141412" y="2249486"/>
            <a:ext cx="9905999" cy="4200300"/>
          </a:xfrm>
        </p:spPr>
        <p:txBody>
          <a:bodyPr>
            <a:normAutofit/>
          </a:bodyPr>
          <a:lstStyle/>
          <a:p>
            <a:r>
              <a:rPr lang="en-GB" sz="2800" b="1" dirty="0"/>
              <a:t>Easy app installation</a:t>
            </a:r>
          </a:p>
          <a:p>
            <a:pPr marL="0" indent="0">
              <a:buNone/>
            </a:pPr>
            <a:r>
              <a:rPr lang="en-GB" dirty="0"/>
              <a:t>cPanel apps are easy to find in the central catalogue and are easy to install. The cPanel interface provides easy access to apps designed to help you quickly and efficiently install other apps.</a:t>
            </a:r>
          </a:p>
          <a:p>
            <a:r>
              <a:rPr lang="en-GB" sz="2800" b="1" dirty="0"/>
              <a:t>Support</a:t>
            </a:r>
          </a:p>
          <a:p>
            <a:pPr marL="0" indent="0">
              <a:buNone/>
            </a:pPr>
            <a:r>
              <a:rPr lang="en-GB" dirty="0"/>
              <a:t>Because of the widespread adoption of cPanel, you can always find the answer to support questions, whether you have formal access to a support service or not.</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533077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17307</TotalTime>
  <Words>1081</Words>
  <Application>Microsoft Office PowerPoint</Application>
  <PresentationFormat>Widescreen</PresentationFormat>
  <Paragraphs>55</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Tw Cen MT</vt:lpstr>
      <vt:lpstr>Circuit</vt:lpstr>
      <vt:lpstr>What is cPanel For?</vt:lpstr>
      <vt:lpstr>PowerPoint Presentation</vt:lpstr>
      <vt:lpstr>What is cPanel?</vt:lpstr>
      <vt:lpstr>What does cPanel do?</vt:lpstr>
      <vt:lpstr>What’s the difference between web hosting and cPanel?</vt:lpstr>
      <vt:lpstr>Why choose cPanel?</vt:lpstr>
      <vt:lpstr>Key reasons cPanel makes sense for Your business</vt:lpstr>
      <vt:lpstr>Key reasons cPanel makes sense for Your business</vt:lpstr>
      <vt:lpstr>Key reasons cPanel makes sense for Your business</vt:lpstr>
      <vt:lpstr>What you should know about cPanel</vt:lpstr>
      <vt:lpstr>Is cPanel a cloud?</vt:lpstr>
      <vt:lpstr>What is WHM?</vt:lpstr>
      <vt:lpstr>How do I find the cPanel of my website?</vt:lpstr>
      <vt:lpstr>What is the difference between cPanel and WordPress?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cPanel For?</dc:title>
  <dc:creator>Muhammed Alameer</dc:creator>
  <cp:lastModifiedBy>Muhammed Alameer</cp:lastModifiedBy>
  <cp:revision>5</cp:revision>
  <dcterms:created xsi:type="dcterms:W3CDTF">2023-11-13T04:57:08Z</dcterms:created>
  <dcterms:modified xsi:type="dcterms:W3CDTF">2023-11-27T05:03:27Z</dcterms:modified>
</cp:coreProperties>
</file>