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8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0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0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9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7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9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09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712A4A3-4654-4BA1-990A-FE47CAFC542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FC9044E-B0ED-4F90-920C-276EEBEA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1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YgdC4EQxUo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AE4F7-7C12-5EEE-3C92-6896BE7B1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The New Semester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AACA8-3C7F-8C1E-D15F-CABC1DA68F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4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3CE4-B42D-BFDF-CB40-AB107B7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410F-D6AC-6828-1371-021B349E1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effectLst/>
                <a:latin typeface="DIN NEXT™ ARABIC MEDIUM"/>
                <a:ea typeface="Calibri" panose="020F0502020204030204" pitchFamily="34" charset="0"/>
              </a:rPr>
              <a:t>Course Title</a:t>
            </a:r>
            <a:r>
              <a:rPr lang="ar-SA" sz="3200" dirty="0">
                <a:effectLst/>
                <a:latin typeface="DIN NEXT™ ARABIC MEDIUM"/>
                <a:ea typeface="Calibri" panose="020F0502020204030204" pitchFamily="34" charset="0"/>
              </a:rPr>
              <a:t>:</a:t>
            </a:r>
            <a:r>
              <a:rPr lang="en-US" sz="3200" dirty="0">
                <a:effectLst/>
                <a:latin typeface="DIN NEXT™ ARABIC MEDIUM"/>
                <a:ea typeface="Calibri" panose="020F0502020204030204" pitchFamily="34" charset="0"/>
              </a:rPr>
              <a:t>   </a:t>
            </a:r>
            <a:r>
              <a:rPr lang="en-US" sz="3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Pharmacology for Nursing</a:t>
            </a:r>
            <a:r>
              <a:rPr lang="en-US" sz="32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IN NEXT™ ARABIC MEDIUM"/>
              </a:rPr>
              <a:t> </a:t>
            </a:r>
          </a:p>
          <a:p>
            <a:r>
              <a:rPr lang="en-US" sz="3200" dirty="0">
                <a:effectLst/>
                <a:latin typeface="DIN NEXT™ ARABIC MEDIUM"/>
                <a:ea typeface="Calibri" panose="020F0502020204030204" pitchFamily="34" charset="0"/>
              </a:rPr>
              <a:t>Course Code</a:t>
            </a:r>
            <a:r>
              <a:rPr lang="ar-SA" sz="3200" dirty="0">
                <a:effectLst/>
                <a:latin typeface="DIN NEXT™ ARABIC MEDIUM"/>
                <a:ea typeface="Calibri" panose="020F0502020204030204" pitchFamily="34" charset="0"/>
              </a:rPr>
              <a:t>:</a:t>
            </a:r>
            <a:r>
              <a:rPr lang="en-US" sz="3200" dirty="0">
                <a:effectLst/>
                <a:latin typeface="DIN NEXT™ ARABIC MEDIUM"/>
                <a:ea typeface="Calibri" panose="020F0502020204030204" pitchFamily="34" charset="0"/>
              </a:rPr>
              <a:t>   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NURS 226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3200" dirty="0">
                <a:effectLst/>
                <a:latin typeface="DIN NEXT™ ARABIC MEDIUM"/>
                <a:ea typeface="Calibri" panose="020F0502020204030204" pitchFamily="34" charset="0"/>
              </a:rPr>
              <a:t>Program: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Bachelor of Science in Nursing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US" sz="3200" dirty="0">
                <a:effectLst/>
                <a:latin typeface="DIN NEXT™ ARABIC MEDIUM"/>
                <a:ea typeface="Calibri" panose="020F0502020204030204" pitchFamily="34" charset="0"/>
              </a:rPr>
              <a:t>Department:  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Medical Surgical Nursing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IN NEXT™ ARABIC MEDIUM"/>
              </a:rPr>
              <a:t> </a:t>
            </a:r>
            <a:endParaRPr lang="en-US" sz="3200" i="1" dirty="0">
              <a:latin typeface="Calibri" panose="020F0502020204030204" pitchFamily="34" charset="0"/>
              <a:ea typeface="Calibri" panose="020F0502020204030204" pitchFamily="34" charset="0"/>
              <a:cs typeface="DIN NEXT™ ARABIC MEDIUM"/>
            </a:endParaRPr>
          </a:p>
          <a:p>
            <a:r>
              <a:rPr lang="en-US" sz="3200" dirty="0">
                <a:latin typeface="Calibri" panose="020F0502020204030204" pitchFamily="34" charset="0"/>
              </a:rPr>
              <a:t>Instructor: Prof. Nikhat Siddiqi</a:t>
            </a:r>
          </a:p>
          <a:p>
            <a:r>
              <a:rPr lang="en-US" sz="3200" dirty="0">
                <a:latin typeface="Calibri" panose="020F0502020204030204" pitchFamily="34" charset="0"/>
              </a:rPr>
              <a:t>Office:  Room 32; Building 12</a:t>
            </a:r>
          </a:p>
          <a:p>
            <a:r>
              <a:rPr lang="en-US" sz="3200" dirty="0">
                <a:latin typeface="Calibri" panose="020F0502020204030204" pitchFamily="34" charset="0"/>
              </a:rPr>
              <a:t>Email: nikhat@ksu.edu.sa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959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297B42-87A3-7A41-C941-6D0CB42DD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862012"/>
            <a:ext cx="8572500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B1F3-DA3D-5BC5-4A38-65FF346B6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 Assessment Activities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4E3830-150F-A496-7B49-183595B4EE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375" y="2175669"/>
            <a:ext cx="9153525" cy="3438525"/>
          </a:xfrm>
        </p:spPr>
      </p:pic>
    </p:spTree>
    <p:extLst>
      <p:ext uri="{BB962C8B-B14F-4D97-AF65-F5344CB8AC3E}">
        <p14:creationId xmlns:p14="http://schemas.microsoft.com/office/powerpoint/2010/main" val="157101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5D822-C814-1826-DCDC-0E3D5CB22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table for Exam and 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DAA28-2EE0-A7F6-26D7-B86F2B5D2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1-29/30 January 2025</a:t>
            </a:r>
          </a:p>
          <a:p>
            <a:r>
              <a:rPr lang="en-US" dirty="0"/>
              <a:t>Quiz 2- 12/13 February 2025</a:t>
            </a:r>
          </a:p>
          <a:p>
            <a:r>
              <a:rPr lang="en-US" dirty="0"/>
              <a:t>Mid term 23-27 February 2025 (Submit assignment)</a:t>
            </a:r>
          </a:p>
          <a:p>
            <a:r>
              <a:rPr lang="en-US" dirty="0"/>
              <a:t>Quiz 3 – 12/13 March 2025</a:t>
            </a:r>
          </a:p>
          <a:p>
            <a:r>
              <a:rPr lang="en-US" dirty="0"/>
              <a:t>Quiz 4- 16/17 April 2025</a:t>
            </a:r>
          </a:p>
        </p:txBody>
      </p:sp>
    </p:spTree>
    <p:extLst>
      <p:ext uri="{BB962C8B-B14F-4D97-AF65-F5344CB8AC3E}">
        <p14:creationId xmlns:p14="http://schemas.microsoft.com/office/powerpoint/2010/main" val="170654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A78ED1-8D55-5E7D-52D6-F7C942A5BF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1800224"/>
            <a:ext cx="4705349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3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Introduction to pharmacology">
            <a:hlinkClick r:id="" action="ppaction://media"/>
            <a:extLst>
              <a:ext uri="{FF2B5EF4-FFF2-40B4-BE49-F238E27FC236}">
                <a16:creationId xmlns:a16="http://schemas.microsoft.com/office/drawing/2014/main" id="{616B3482-EA87-7389-8DCB-CFC544BAFD7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271145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50</TotalTime>
  <Words>88</Words>
  <Application>Microsoft Office PowerPoint</Application>
  <PresentationFormat>Widescreen</PresentationFormat>
  <Paragraphs>15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DIN NEXT™ ARABIC MEDIUM</vt:lpstr>
      <vt:lpstr>Times New Roman</vt:lpstr>
      <vt:lpstr>Metropolitan</vt:lpstr>
      <vt:lpstr>Welcome To The New Semester</vt:lpstr>
      <vt:lpstr>PowerPoint Presentation</vt:lpstr>
      <vt:lpstr>PowerPoint Presentation</vt:lpstr>
      <vt:lpstr>Students Assessment Activities</vt:lpstr>
      <vt:lpstr>Time table for Exam and Quizzes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New Semester</dc:title>
  <dc:creator>Nikhat Siddiqui</dc:creator>
  <cp:lastModifiedBy>Nikhat Siddiqui</cp:lastModifiedBy>
  <cp:revision>12</cp:revision>
  <dcterms:created xsi:type="dcterms:W3CDTF">2025-01-06T08:25:57Z</dcterms:created>
  <dcterms:modified xsi:type="dcterms:W3CDTF">2025-01-06T09:25:46Z</dcterms:modified>
</cp:coreProperties>
</file>