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4" r:id="rId2"/>
    <p:sldId id="275" r:id="rId3"/>
    <p:sldId id="276" r:id="rId4"/>
    <p:sldId id="257" r:id="rId5"/>
    <p:sldId id="273" r:id="rId6"/>
    <p:sldId id="277" r:id="rId7"/>
    <p:sldId id="259" r:id="rId8"/>
    <p:sldId id="260" r:id="rId9"/>
    <p:sldId id="278" r:id="rId10"/>
    <p:sldId id="261" r:id="rId11"/>
    <p:sldId id="262" r:id="rId12"/>
    <p:sldId id="279" r:id="rId13"/>
    <p:sldId id="263" r:id="rId14"/>
    <p:sldId id="280" r:id="rId15"/>
    <p:sldId id="281" r:id="rId16"/>
    <p:sldId id="264" r:id="rId17"/>
    <p:sldId id="265" r:id="rId18"/>
    <p:sldId id="266" r:id="rId19"/>
    <p:sldId id="267" r:id="rId20"/>
    <p:sldId id="268" r:id="rId21"/>
    <p:sldId id="269" r:id="rId22"/>
    <p:sldId id="270" r:id="rId23"/>
    <p:sldId id="27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anne Sonnier"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128" y="-2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commentAuthors" Target="commentAuthors.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31"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y Lewis" userId="13d6ce0e51e855a8" providerId="LiveId" clId="{6435CCE3-9571-4AFF-BDB5-C5EB91D2E208}"/>
    <pc:docChg chg="undo redo custSel addSld modSld">
      <pc:chgData name="Abby Lewis" userId="13d6ce0e51e855a8" providerId="LiveId" clId="{6435CCE3-9571-4AFF-BDB5-C5EB91D2E208}" dt="2018-06-01T18:19:59.659" v="5323" actId="20577"/>
      <pc:docMkLst>
        <pc:docMk/>
      </pc:docMkLst>
      <pc:sldChg chg="delSp modSp">
        <pc:chgData name="Abby Lewis" userId="13d6ce0e51e855a8" providerId="LiveId" clId="{6435CCE3-9571-4AFF-BDB5-C5EB91D2E208}" dt="2018-06-01T13:55:49.044" v="53" actId="122"/>
        <pc:sldMkLst>
          <pc:docMk/>
          <pc:sldMk cId="1775538105" sldId="256"/>
        </pc:sldMkLst>
        <pc:spChg chg="mod">
          <ac:chgData name="Abby Lewis" userId="13d6ce0e51e855a8" providerId="LiveId" clId="{6435CCE3-9571-4AFF-BDB5-C5EB91D2E208}" dt="2018-06-01T13:55:49.044" v="53" actId="122"/>
          <ac:spMkLst>
            <pc:docMk/>
            <pc:sldMk cId="1775538105" sldId="256"/>
            <ac:spMk id="2" creationId="{46DDCF30-DDCC-4AAD-B00A-726E7CC64125}"/>
          </ac:spMkLst>
        </pc:spChg>
        <pc:spChg chg="del mod">
          <ac:chgData name="Abby Lewis" userId="13d6ce0e51e855a8" providerId="LiveId" clId="{6435CCE3-9571-4AFF-BDB5-C5EB91D2E208}" dt="2018-06-01T13:55:08.776" v="2"/>
          <ac:spMkLst>
            <pc:docMk/>
            <pc:sldMk cId="1775538105" sldId="256"/>
            <ac:spMk id="3" creationId="{BE4C8C12-5279-4676-8A88-0A9962EFA5E5}"/>
          </ac:spMkLst>
        </pc:spChg>
      </pc:sldChg>
      <pc:sldChg chg="addSp delSp modSp add">
        <pc:chgData name="Abby Lewis" userId="13d6ce0e51e855a8" providerId="LiveId" clId="{6435CCE3-9571-4AFF-BDB5-C5EB91D2E208}" dt="2018-06-01T16:17:15.899" v="3446" actId="2711"/>
        <pc:sldMkLst>
          <pc:docMk/>
          <pc:sldMk cId="342823207" sldId="257"/>
        </pc:sldMkLst>
        <pc:spChg chg="del mod">
          <ac:chgData name="Abby Lewis" userId="13d6ce0e51e855a8" providerId="LiveId" clId="{6435CCE3-9571-4AFF-BDB5-C5EB91D2E208}" dt="2018-06-01T14:22:50.905" v="882"/>
          <ac:spMkLst>
            <pc:docMk/>
            <pc:sldMk cId="342823207" sldId="257"/>
            <ac:spMk id="2" creationId="{B7DC4CC8-0611-4F5B-926C-00CF5233EEF8}"/>
          </ac:spMkLst>
        </pc:spChg>
        <pc:spChg chg="mod">
          <ac:chgData name="Abby Lewis" userId="13d6ce0e51e855a8" providerId="LiveId" clId="{6435CCE3-9571-4AFF-BDB5-C5EB91D2E208}" dt="2018-06-01T16:17:15.899" v="3446" actId="2711"/>
          <ac:spMkLst>
            <pc:docMk/>
            <pc:sldMk cId="342823207" sldId="257"/>
            <ac:spMk id="3" creationId="{12D0D3AE-C177-43AB-818F-457D81A265BC}"/>
          </ac:spMkLst>
        </pc:spChg>
        <pc:spChg chg="add del mod">
          <ac:chgData name="Abby Lewis" userId="13d6ce0e51e855a8" providerId="LiveId" clId="{6435CCE3-9571-4AFF-BDB5-C5EB91D2E208}" dt="2018-06-01T14:22:56.539" v="883"/>
          <ac:spMkLst>
            <pc:docMk/>
            <pc:sldMk cId="342823207" sldId="257"/>
            <ac:spMk id="4" creationId="{8652330E-610D-4950-B9AB-E8964246A98C}"/>
          </ac:spMkLst>
        </pc:spChg>
      </pc:sldChg>
      <pc:sldChg chg="delSp modSp add">
        <pc:chgData name="Abby Lewis" userId="13d6ce0e51e855a8" providerId="LiveId" clId="{6435CCE3-9571-4AFF-BDB5-C5EB91D2E208}" dt="2018-06-01T14:11:47.458" v="620" actId="20577"/>
        <pc:sldMkLst>
          <pc:docMk/>
          <pc:sldMk cId="135537774" sldId="258"/>
        </pc:sldMkLst>
        <pc:spChg chg="mod">
          <ac:chgData name="Abby Lewis" userId="13d6ce0e51e855a8" providerId="LiveId" clId="{6435CCE3-9571-4AFF-BDB5-C5EB91D2E208}" dt="2018-06-01T14:11:47.458" v="620" actId="20577"/>
          <ac:spMkLst>
            <pc:docMk/>
            <pc:sldMk cId="135537774" sldId="258"/>
            <ac:spMk id="2" creationId="{B796170A-4485-4F2D-8A79-B26D9498F64C}"/>
          </ac:spMkLst>
        </pc:spChg>
        <pc:spChg chg="del mod">
          <ac:chgData name="Abby Lewis" userId="13d6ce0e51e855a8" providerId="LiveId" clId="{6435CCE3-9571-4AFF-BDB5-C5EB91D2E208}" dt="2018-06-01T13:57:17.720" v="57"/>
          <ac:spMkLst>
            <pc:docMk/>
            <pc:sldMk cId="135537774" sldId="258"/>
            <ac:spMk id="3" creationId="{037137BE-F87C-44BB-B7AA-4B3F7F4F8CBC}"/>
          </ac:spMkLst>
        </pc:spChg>
      </pc:sldChg>
      <pc:sldChg chg="modSp add">
        <pc:chgData name="Abby Lewis" userId="13d6ce0e51e855a8" providerId="LiveId" clId="{6435CCE3-9571-4AFF-BDB5-C5EB91D2E208}" dt="2018-06-01T16:17:42.931" v="3449" actId="2711"/>
        <pc:sldMkLst>
          <pc:docMk/>
          <pc:sldMk cId="2257705172" sldId="259"/>
        </pc:sldMkLst>
        <pc:spChg chg="mod">
          <ac:chgData name="Abby Lewis" userId="13d6ce0e51e855a8" providerId="LiveId" clId="{6435CCE3-9571-4AFF-BDB5-C5EB91D2E208}" dt="2018-06-01T14:51:36.052" v="1864" actId="14100"/>
          <ac:spMkLst>
            <pc:docMk/>
            <pc:sldMk cId="2257705172" sldId="259"/>
            <ac:spMk id="2" creationId="{C4CFCDE1-5894-4F72-B156-C18D2835FBB8}"/>
          </ac:spMkLst>
        </pc:spChg>
        <pc:spChg chg="mod">
          <ac:chgData name="Abby Lewis" userId="13d6ce0e51e855a8" providerId="LiveId" clId="{6435CCE3-9571-4AFF-BDB5-C5EB91D2E208}" dt="2018-06-01T16:17:42.931" v="3449" actId="2711"/>
          <ac:spMkLst>
            <pc:docMk/>
            <pc:sldMk cId="2257705172" sldId="259"/>
            <ac:spMk id="3" creationId="{75DE1E5C-17F9-4A3C-8427-F67FFBB857D1}"/>
          </ac:spMkLst>
        </pc:spChg>
      </pc:sldChg>
      <pc:sldChg chg="modSp add">
        <pc:chgData name="Abby Lewis" userId="13d6ce0e51e855a8" providerId="LiveId" clId="{6435CCE3-9571-4AFF-BDB5-C5EB91D2E208}" dt="2018-06-01T16:18:14.606" v="3450" actId="2711"/>
        <pc:sldMkLst>
          <pc:docMk/>
          <pc:sldMk cId="1682595938" sldId="260"/>
        </pc:sldMkLst>
        <pc:spChg chg="mod">
          <ac:chgData name="Abby Lewis" userId="13d6ce0e51e855a8" providerId="LiveId" clId="{6435CCE3-9571-4AFF-BDB5-C5EB91D2E208}" dt="2018-06-01T15:01:54.917" v="2250" actId="14100"/>
          <ac:spMkLst>
            <pc:docMk/>
            <pc:sldMk cId="1682595938" sldId="260"/>
            <ac:spMk id="2" creationId="{96FA3F4A-6495-434C-A2B0-A7D23934352D}"/>
          </ac:spMkLst>
        </pc:spChg>
        <pc:spChg chg="mod">
          <ac:chgData name="Abby Lewis" userId="13d6ce0e51e855a8" providerId="LiveId" clId="{6435CCE3-9571-4AFF-BDB5-C5EB91D2E208}" dt="2018-06-01T16:18:14.606" v="3450" actId="2711"/>
          <ac:spMkLst>
            <pc:docMk/>
            <pc:sldMk cId="1682595938" sldId="260"/>
            <ac:spMk id="3" creationId="{0CA3DEF6-A5DF-41B7-9CBB-2284BF0D0A1E}"/>
          </ac:spMkLst>
        </pc:spChg>
      </pc:sldChg>
      <pc:sldChg chg="modSp add">
        <pc:chgData name="Abby Lewis" userId="13d6ce0e51e855a8" providerId="LiveId" clId="{6435CCE3-9571-4AFF-BDB5-C5EB91D2E208}" dt="2018-06-01T16:18:27.878" v="3451" actId="2711"/>
        <pc:sldMkLst>
          <pc:docMk/>
          <pc:sldMk cId="3714684609" sldId="261"/>
        </pc:sldMkLst>
        <pc:spChg chg="mod">
          <ac:chgData name="Abby Lewis" userId="13d6ce0e51e855a8" providerId="LiveId" clId="{6435CCE3-9571-4AFF-BDB5-C5EB91D2E208}" dt="2018-06-01T14:04:04.381" v="318" actId="20577"/>
          <ac:spMkLst>
            <pc:docMk/>
            <pc:sldMk cId="3714684609" sldId="261"/>
            <ac:spMk id="2" creationId="{58A65374-C839-471B-8637-A5F8D5F6F331}"/>
          </ac:spMkLst>
        </pc:spChg>
        <pc:spChg chg="mod">
          <ac:chgData name="Abby Lewis" userId="13d6ce0e51e855a8" providerId="LiveId" clId="{6435CCE3-9571-4AFF-BDB5-C5EB91D2E208}" dt="2018-06-01T16:18:27.878" v="3451" actId="2711"/>
          <ac:spMkLst>
            <pc:docMk/>
            <pc:sldMk cId="3714684609" sldId="261"/>
            <ac:spMk id="3" creationId="{97707BB2-396D-4854-83CC-B227F3EC7FD6}"/>
          </ac:spMkLst>
        </pc:spChg>
      </pc:sldChg>
      <pc:sldChg chg="modSp add">
        <pc:chgData name="Abby Lewis" userId="13d6ce0e51e855a8" providerId="LiveId" clId="{6435CCE3-9571-4AFF-BDB5-C5EB91D2E208}" dt="2018-06-01T16:18:42" v="3452" actId="2711"/>
        <pc:sldMkLst>
          <pc:docMk/>
          <pc:sldMk cId="4214136172" sldId="262"/>
        </pc:sldMkLst>
        <pc:spChg chg="mod">
          <ac:chgData name="Abby Lewis" userId="13d6ce0e51e855a8" providerId="LiveId" clId="{6435CCE3-9571-4AFF-BDB5-C5EB91D2E208}" dt="2018-06-01T14:05:02.462" v="338" actId="20577"/>
          <ac:spMkLst>
            <pc:docMk/>
            <pc:sldMk cId="4214136172" sldId="262"/>
            <ac:spMk id="2" creationId="{6FC3D9E0-92E1-44AD-90E6-B94F760262B3}"/>
          </ac:spMkLst>
        </pc:spChg>
        <pc:spChg chg="mod">
          <ac:chgData name="Abby Lewis" userId="13d6ce0e51e855a8" providerId="LiveId" clId="{6435CCE3-9571-4AFF-BDB5-C5EB91D2E208}" dt="2018-06-01T16:18:42" v="3452" actId="2711"/>
          <ac:spMkLst>
            <pc:docMk/>
            <pc:sldMk cId="4214136172" sldId="262"/>
            <ac:spMk id="3" creationId="{B1C0333D-381E-4EDA-A78E-49DF93969CF4}"/>
          </ac:spMkLst>
        </pc:spChg>
      </pc:sldChg>
      <pc:sldChg chg="modSp add">
        <pc:chgData name="Abby Lewis" userId="13d6ce0e51e855a8" providerId="LiveId" clId="{6435CCE3-9571-4AFF-BDB5-C5EB91D2E208}" dt="2018-06-01T18:19:59.659" v="5323" actId="20577"/>
        <pc:sldMkLst>
          <pc:docMk/>
          <pc:sldMk cId="932735935" sldId="263"/>
        </pc:sldMkLst>
        <pc:spChg chg="mod">
          <ac:chgData name="Abby Lewis" userId="13d6ce0e51e855a8" providerId="LiveId" clId="{6435CCE3-9571-4AFF-BDB5-C5EB91D2E208}" dt="2018-06-01T14:05:41.528" v="356" actId="20577"/>
          <ac:spMkLst>
            <pc:docMk/>
            <pc:sldMk cId="932735935" sldId="263"/>
            <ac:spMk id="2" creationId="{9A013746-0DD9-4626-B963-1E2E1099F86E}"/>
          </ac:spMkLst>
        </pc:spChg>
        <pc:spChg chg="mod">
          <ac:chgData name="Abby Lewis" userId="13d6ce0e51e855a8" providerId="LiveId" clId="{6435CCE3-9571-4AFF-BDB5-C5EB91D2E208}" dt="2018-06-01T18:19:59.659" v="5323" actId="20577"/>
          <ac:spMkLst>
            <pc:docMk/>
            <pc:sldMk cId="932735935" sldId="263"/>
            <ac:spMk id="3" creationId="{970D9700-7CF5-4AD6-BF5E-879C09DAA95A}"/>
          </ac:spMkLst>
        </pc:spChg>
      </pc:sldChg>
      <pc:sldChg chg="modSp add">
        <pc:chgData name="Abby Lewis" userId="13d6ce0e51e855a8" providerId="LiveId" clId="{6435CCE3-9571-4AFF-BDB5-C5EB91D2E208}" dt="2018-06-01T16:23:10.475" v="3583" actId="2711"/>
        <pc:sldMkLst>
          <pc:docMk/>
          <pc:sldMk cId="3456697350" sldId="264"/>
        </pc:sldMkLst>
        <pc:spChg chg="mod">
          <ac:chgData name="Abby Lewis" userId="13d6ce0e51e855a8" providerId="LiveId" clId="{6435CCE3-9571-4AFF-BDB5-C5EB91D2E208}" dt="2018-06-01T14:06:07.933" v="379" actId="20577"/>
          <ac:spMkLst>
            <pc:docMk/>
            <pc:sldMk cId="3456697350" sldId="264"/>
            <ac:spMk id="2" creationId="{E9A1B7B7-1847-4D44-B948-48A870F81351}"/>
          </ac:spMkLst>
        </pc:spChg>
        <pc:spChg chg="mod">
          <ac:chgData name="Abby Lewis" userId="13d6ce0e51e855a8" providerId="LiveId" clId="{6435CCE3-9571-4AFF-BDB5-C5EB91D2E208}" dt="2018-06-01T16:23:10.475" v="3583" actId="2711"/>
          <ac:spMkLst>
            <pc:docMk/>
            <pc:sldMk cId="3456697350" sldId="264"/>
            <ac:spMk id="3" creationId="{9FA96A42-9DE0-48D7-B976-8CA5951DC575}"/>
          </ac:spMkLst>
        </pc:spChg>
      </pc:sldChg>
      <pc:sldChg chg="modSp add">
        <pc:chgData name="Abby Lewis" userId="13d6ce0e51e855a8" providerId="LiveId" clId="{6435CCE3-9571-4AFF-BDB5-C5EB91D2E208}" dt="2018-06-01T16:29:55.727" v="3911" actId="20577"/>
        <pc:sldMkLst>
          <pc:docMk/>
          <pc:sldMk cId="194330556" sldId="265"/>
        </pc:sldMkLst>
        <pc:spChg chg="mod">
          <ac:chgData name="Abby Lewis" userId="13d6ce0e51e855a8" providerId="LiveId" clId="{6435CCE3-9571-4AFF-BDB5-C5EB91D2E208}" dt="2018-06-01T14:06:38.429" v="404" actId="20577"/>
          <ac:spMkLst>
            <pc:docMk/>
            <pc:sldMk cId="194330556" sldId="265"/>
            <ac:spMk id="2" creationId="{3F5E32E1-8937-446B-97C5-BBF133628183}"/>
          </ac:spMkLst>
        </pc:spChg>
        <pc:spChg chg="mod">
          <ac:chgData name="Abby Lewis" userId="13d6ce0e51e855a8" providerId="LiveId" clId="{6435CCE3-9571-4AFF-BDB5-C5EB91D2E208}" dt="2018-06-01T16:29:55.727" v="3911" actId="20577"/>
          <ac:spMkLst>
            <pc:docMk/>
            <pc:sldMk cId="194330556" sldId="265"/>
            <ac:spMk id="3" creationId="{00894F8D-2DDA-44C0-9BF4-B70C1FD62CA8}"/>
          </ac:spMkLst>
        </pc:spChg>
      </pc:sldChg>
      <pc:sldChg chg="modSp add">
        <pc:chgData name="Abby Lewis" userId="13d6ce0e51e855a8" providerId="LiveId" clId="{6435CCE3-9571-4AFF-BDB5-C5EB91D2E208}" dt="2018-06-01T17:44:04.542" v="4030" actId="2711"/>
        <pc:sldMkLst>
          <pc:docMk/>
          <pc:sldMk cId="404335441" sldId="266"/>
        </pc:sldMkLst>
        <pc:spChg chg="mod">
          <ac:chgData name="Abby Lewis" userId="13d6ce0e51e855a8" providerId="LiveId" clId="{6435CCE3-9571-4AFF-BDB5-C5EB91D2E208}" dt="2018-06-01T14:07:03.534" v="428" actId="20577"/>
          <ac:spMkLst>
            <pc:docMk/>
            <pc:sldMk cId="404335441" sldId="266"/>
            <ac:spMk id="2" creationId="{CC41E726-1B0E-4932-8762-D1C4018E6F20}"/>
          </ac:spMkLst>
        </pc:spChg>
        <pc:spChg chg="mod">
          <ac:chgData name="Abby Lewis" userId="13d6ce0e51e855a8" providerId="LiveId" clId="{6435CCE3-9571-4AFF-BDB5-C5EB91D2E208}" dt="2018-06-01T17:44:04.542" v="4030" actId="2711"/>
          <ac:spMkLst>
            <pc:docMk/>
            <pc:sldMk cId="404335441" sldId="266"/>
            <ac:spMk id="3" creationId="{2D0DF4E6-F233-4592-A742-1924DEBDA003}"/>
          </ac:spMkLst>
        </pc:spChg>
      </pc:sldChg>
      <pc:sldChg chg="modSp add">
        <pc:chgData name="Abby Lewis" userId="13d6ce0e51e855a8" providerId="LiveId" clId="{6435CCE3-9571-4AFF-BDB5-C5EB91D2E208}" dt="2018-06-01T17:50:04.416" v="4175" actId="2711"/>
        <pc:sldMkLst>
          <pc:docMk/>
          <pc:sldMk cId="378466931" sldId="267"/>
        </pc:sldMkLst>
        <pc:spChg chg="mod">
          <ac:chgData name="Abby Lewis" userId="13d6ce0e51e855a8" providerId="LiveId" clId="{6435CCE3-9571-4AFF-BDB5-C5EB91D2E208}" dt="2018-06-01T14:07:46.985" v="464" actId="20577"/>
          <ac:spMkLst>
            <pc:docMk/>
            <pc:sldMk cId="378466931" sldId="267"/>
            <ac:spMk id="2" creationId="{2E9C846D-D73D-405D-A294-5439025B751E}"/>
          </ac:spMkLst>
        </pc:spChg>
        <pc:spChg chg="mod">
          <ac:chgData name="Abby Lewis" userId="13d6ce0e51e855a8" providerId="LiveId" clId="{6435CCE3-9571-4AFF-BDB5-C5EB91D2E208}" dt="2018-06-01T17:50:04.416" v="4175" actId="2711"/>
          <ac:spMkLst>
            <pc:docMk/>
            <pc:sldMk cId="378466931" sldId="267"/>
            <ac:spMk id="3" creationId="{6821F4DB-23DC-45AD-A916-C57276DFD748}"/>
          </ac:spMkLst>
        </pc:spChg>
      </pc:sldChg>
      <pc:sldChg chg="modSp add">
        <pc:chgData name="Abby Lewis" userId="13d6ce0e51e855a8" providerId="LiveId" clId="{6435CCE3-9571-4AFF-BDB5-C5EB91D2E208}" dt="2018-06-01T17:53:20.479" v="4368" actId="2711"/>
        <pc:sldMkLst>
          <pc:docMk/>
          <pc:sldMk cId="2947246813" sldId="268"/>
        </pc:sldMkLst>
        <pc:spChg chg="mod">
          <ac:chgData name="Abby Lewis" userId="13d6ce0e51e855a8" providerId="LiveId" clId="{6435CCE3-9571-4AFF-BDB5-C5EB91D2E208}" dt="2018-06-01T14:08:19.936" v="494" actId="20577"/>
          <ac:spMkLst>
            <pc:docMk/>
            <pc:sldMk cId="2947246813" sldId="268"/>
            <ac:spMk id="2" creationId="{A5BE4384-F002-4FFB-9F56-D4BFB20B36E7}"/>
          </ac:spMkLst>
        </pc:spChg>
        <pc:spChg chg="mod">
          <ac:chgData name="Abby Lewis" userId="13d6ce0e51e855a8" providerId="LiveId" clId="{6435CCE3-9571-4AFF-BDB5-C5EB91D2E208}" dt="2018-06-01T17:53:20.479" v="4368" actId="2711"/>
          <ac:spMkLst>
            <pc:docMk/>
            <pc:sldMk cId="2947246813" sldId="268"/>
            <ac:spMk id="3" creationId="{CB174B2C-BA57-423E-80A5-FF8507A110BB}"/>
          </ac:spMkLst>
        </pc:spChg>
      </pc:sldChg>
      <pc:sldChg chg="modSp add">
        <pc:chgData name="Abby Lewis" userId="13d6ce0e51e855a8" providerId="LiveId" clId="{6435CCE3-9571-4AFF-BDB5-C5EB91D2E208}" dt="2018-06-01T18:01:56.681" v="4617" actId="2711"/>
        <pc:sldMkLst>
          <pc:docMk/>
          <pc:sldMk cId="700601174" sldId="269"/>
        </pc:sldMkLst>
        <pc:spChg chg="mod">
          <ac:chgData name="Abby Lewis" userId="13d6ce0e51e855a8" providerId="LiveId" clId="{6435CCE3-9571-4AFF-BDB5-C5EB91D2E208}" dt="2018-06-01T14:08:56.117" v="546" actId="20577"/>
          <ac:spMkLst>
            <pc:docMk/>
            <pc:sldMk cId="700601174" sldId="269"/>
            <ac:spMk id="2" creationId="{D141F461-ACA5-4E3B-9CCC-95C8C0AD040F}"/>
          </ac:spMkLst>
        </pc:spChg>
        <pc:spChg chg="mod">
          <ac:chgData name="Abby Lewis" userId="13d6ce0e51e855a8" providerId="LiveId" clId="{6435CCE3-9571-4AFF-BDB5-C5EB91D2E208}" dt="2018-06-01T18:01:56.681" v="4617" actId="2711"/>
          <ac:spMkLst>
            <pc:docMk/>
            <pc:sldMk cId="700601174" sldId="269"/>
            <ac:spMk id="3" creationId="{59C9BCF1-D0D2-4A6C-9F77-61B1C0CC76C8}"/>
          </ac:spMkLst>
        </pc:spChg>
      </pc:sldChg>
      <pc:sldChg chg="modSp add">
        <pc:chgData name="Abby Lewis" userId="13d6ce0e51e855a8" providerId="LiveId" clId="{6435CCE3-9571-4AFF-BDB5-C5EB91D2E208}" dt="2018-06-01T18:09:06.429" v="4910" actId="2711"/>
        <pc:sldMkLst>
          <pc:docMk/>
          <pc:sldMk cId="1567689505" sldId="270"/>
        </pc:sldMkLst>
        <pc:spChg chg="mod">
          <ac:chgData name="Abby Lewis" userId="13d6ce0e51e855a8" providerId="LiveId" clId="{6435CCE3-9571-4AFF-BDB5-C5EB91D2E208}" dt="2018-06-01T14:09:41.918" v="564" actId="20577"/>
          <ac:spMkLst>
            <pc:docMk/>
            <pc:sldMk cId="1567689505" sldId="270"/>
            <ac:spMk id="2" creationId="{C598F68C-B3F2-4DF0-A0A7-7F8E6EB760A8}"/>
          </ac:spMkLst>
        </pc:spChg>
        <pc:spChg chg="mod">
          <ac:chgData name="Abby Lewis" userId="13d6ce0e51e855a8" providerId="LiveId" clId="{6435CCE3-9571-4AFF-BDB5-C5EB91D2E208}" dt="2018-06-01T18:09:06.429" v="4910" actId="2711"/>
          <ac:spMkLst>
            <pc:docMk/>
            <pc:sldMk cId="1567689505" sldId="270"/>
            <ac:spMk id="3" creationId="{3298204F-B33A-4099-84AB-33C90CEA89A2}"/>
          </ac:spMkLst>
        </pc:spChg>
      </pc:sldChg>
      <pc:sldChg chg="modSp add">
        <pc:chgData name="Abby Lewis" userId="13d6ce0e51e855a8" providerId="LiveId" clId="{6435CCE3-9571-4AFF-BDB5-C5EB91D2E208}" dt="2018-06-01T18:16:30.616" v="5320" actId="20577"/>
        <pc:sldMkLst>
          <pc:docMk/>
          <pc:sldMk cId="2852196707" sldId="271"/>
        </pc:sldMkLst>
        <pc:spChg chg="mod">
          <ac:chgData name="Abby Lewis" userId="13d6ce0e51e855a8" providerId="LiveId" clId="{6435CCE3-9571-4AFF-BDB5-C5EB91D2E208}" dt="2018-06-01T14:10:33.231" v="608" actId="20577"/>
          <ac:spMkLst>
            <pc:docMk/>
            <pc:sldMk cId="2852196707" sldId="271"/>
            <ac:spMk id="2" creationId="{A753808E-69B9-4996-84BF-F9E22B8BBE02}"/>
          </ac:spMkLst>
        </pc:spChg>
        <pc:spChg chg="mod">
          <ac:chgData name="Abby Lewis" userId="13d6ce0e51e855a8" providerId="LiveId" clId="{6435CCE3-9571-4AFF-BDB5-C5EB91D2E208}" dt="2018-06-01T18:16:30.616" v="5320" actId="20577"/>
          <ac:spMkLst>
            <pc:docMk/>
            <pc:sldMk cId="2852196707" sldId="271"/>
            <ac:spMk id="3" creationId="{105256A0-1638-49F2-94C4-C5CA8CBB4DC1}"/>
          </ac:spMkLst>
        </pc:spChg>
      </pc:sldChg>
      <pc:sldChg chg="modSp add">
        <pc:chgData name="Abby Lewis" userId="13d6ce0e51e855a8" providerId="LiveId" clId="{6435CCE3-9571-4AFF-BDB5-C5EB91D2E208}" dt="2018-06-01T14:24:39.540" v="892" actId="1076"/>
        <pc:sldMkLst>
          <pc:docMk/>
          <pc:sldMk cId="297095067" sldId="272"/>
        </pc:sldMkLst>
        <pc:spChg chg="mod">
          <ac:chgData name="Abby Lewis" userId="13d6ce0e51e855a8" providerId="LiveId" clId="{6435CCE3-9571-4AFF-BDB5-C5EB91D2E208}" dt="2018-06-01T14:24:39.540" v="892" actId="1076"/>
          <ac:spMkLst>
            <pc:docMk/>
            <pc:sldMk cId="297095067" sldId="272"/>
            <ac:spMk id="2" creationId="{CC2825CF-63E4-4062-B251-A7683B3668D6}"/>
          </ac:spMkLst>
        </pc:spChg>
      </pc:sldChg>
      <pc:sldChg chg="delSp modSp add">
        <pc:chgData name="Abby Lewis" userId="13d6ce0e51e855a8" providerId="LiveId" clId="{6435CCE3-9571-4AFF-BDB5-C5EB91D2E208}" dt="2018-06-01T18:18:10.216" v="5321" actId="6549"/>
        <pc:sldMkLst>
          <pc:docMk/>
          <pc:sldMk cId="1633098711" sldId="273"/>
        </pc:sldMkLst>
        <pc:spChg chg="del">
          <ac:chgData name="Abby Lewis" userId="13d6ce0e51e855a8" providerId="LiveId" clId="{6435CCE3-9571-4AFF-BDB5-C5EB91D2E208}" dt="2018-06-01T14:25:03.807" v="893"/>
          <ac:spMkLst>
            <pc:docMk/>
            <pc:sldMk cId="1633098711" sldId="273"/>
            <ac:spMk id="2" creationId="{F01AB3C0-82AA-46EC-9A8C-7EB201B8E4E0}"/>
          </ac:spMkLst>
        </pc:spChg>
        <pc:spChg chg="mod">
          <ac:chgData name="Abby Lewis" userId="13d6ce0e51e855a8" providerId="LiveId" clId="{6435CCE3-9571-4AFF-BDB5-C5EB91D2E208}" dt="2018-06-01T18:18:10.216" v="5321" actId="6549"/>
          <ac:spMkLst>
            <pc:docMk/>
            <pc:sldMk cId="1633098711" sldId="273"/>
            <ac:spMk id="3" creationId="{F874E6FF-1743-4142-895D-704B7C5B8F0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6/5/18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6/5/18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DDCF30-DDCC-4AAD-B00A-726E7CC64125}"/>
              </a:ext>
            </a:extLst>
          </p:cNvPr>
          <p:cNvSpPr>
            <a:spLocks noGrp="1"/>
          </p:cNvSpPr>
          <p:nvPr>
            <p:ph type="ctrTitle"/>
          </p:nvPr>
        </p:nvSpPr>
        <p:spPr>
          <a:xfrm>
            <a:off x="1507067" y="1345223"/>
            <a:ext cx="7766936" cy="3358662"/>
          </a:xfrm>
        </p:spPr>
        <p:txBody>
          <a:bodyPr/>
          <a:lstStyle/>
          <a:p>
            <a:pPr algn="ctr"/>
            <a:r>
              <a:rPr lang="en-US" dirty="0">
                <a:solidFill>
                  <a:schemeClr val="tx1"/>
                </a:solidFill>
                <a:latin typeface="Calibri" panose="020F0502020204030204" pitchFamily="34" charset="0"/>
                <a:cs typeface="Calibri" panose="020F0502020204030204" pitchFamily="34" charset="0"/>
              </a:rPr>
              <a:t>Part III: HEALTH, SAFETY, AND ENVIRONMENTAL REGULATION</a:t>
            </a:r>
          </a:p>
        </p:txBody>
      </p:sp>
    </p:spTree>
    <p:extLst>
      <p:ext uri="{BB962C8B-B14F-4D97-AF65-F5344CB8AC3E}">
        <p14:creationId xmlns:p14="http://schemas.microsoft.com/office/powerpoint/2010/main" val="69234272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7707BB2-396D-4854-83CC-B227F3EC7FD6}"/>
              </a:ext>
            </a:extLst>
          </p:cNvPr>
          <p:cNvSpPr>
            <a:spLocks noGrp="1"/>
          </p:cNvSpPr>
          <p:nvPr>
            <p:ph idx="1"/>
          </p:nvPr>
        </p:nvSpPr>
        <p:spPr>
          <a:xfrm>
            <a:off x="676656" y="1490472"/>
            <a:ext cx="8596668" cy="3880773"/>
          </a:xfrm>
        </p:spPr>
        <p:txBody>
          <a:bodyPr/>
          <a:lstStyle/>
          <a:p>
            <a:r>
              <a:rPr lang="en-US" dirty="0">
                <a:latin typeface="Calibri" panose="020F0502020204030204" pitchFamily="34" charset="0"/>
                <a:cs typeface="Calibri" panose="020F0502020204030204" pitchFamily="34" charset="0"/>
              </a:rPr>
              <a:t>Creating a completely risk-free environment is impossible, as many risk factors in life come down to one’s own choices, such as diet</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basic issue is one of balance.”</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mere presence of a risk within the domain of a regulatory agency is not in and of itself a reason to institute a regulation.”</a:t>
            </a:r>
          </a:p>
        </p:txBody>
      </p:sp>
    </p:spTree>
    <p:extLst>
      <p:ext uri="{BB962C8B-B14F-4D97-AF65-F5344CB8AC3E}">
        <p14:creationId xmlns:p14="http://schemas.microsoft.com/office/powerpoint/2010/main" val="371468460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C3D9E0-92E1-44AD-90E6-B94F760262B3}"/>
              </a:ext>
            </a:extLst>
          </p:cNvPr>
          <p:cNvSpPr>
            <a:spLocks noGrp="1"/>
          </p:cNvSpPr>
          <p:nvPr>
            <p:ph type="title"/>
          </p:nvPr>
        </p:nvSpPr>
        <p:spPr/>
        <p:txBody>
          <a:bodyPr>
            <a:normAutofit/>
          </a:bodyPr>
          <a:lstStyle/>
          <a:p>
            <a:r>
              <a:rPr lang="en-US" sz="2800" dirty="0">
                <a:solidFill>
                  <a:srgbClr val="000000"/>
                </a:solidFill>
                <a:latin typeface="Calibri" panose="020F0502020204030204" pitchFamily="34" charset="0"/>
                <a:cs typeface="Calibri" panose="020F0502020204030204" pitchFamily="34" charset="0"/>
              </a:rPr>
              <a:t>Homeland Security</a:t>
            </a:r>
          </a:p>
        </p:txBody>
      </p:sp>
      <p:sp>
        <p:nvSpPr>
          <p:cNvPr id="3" name="Content Placeholder 2">
            <a:extLst>
              <a:ext uri="{FF2B5EF4-FFF2-40B4-BE49-F238E27FC236}">
                <a16:creationId xmlns="" xmlns:a16="http://schemas.microsoft.com/office/drawing/2014/main" id="{B1C0333D-381E-4EDA-A78E-49DF93969CF4}"/>
              </a:ext>
            </a:extLst>
          </p:cNvPr>
          <p:cNvSpPr>
            <a:spLocks noGrp="1"/>
          </p:cNvSpPr>
          <p:nvPr>
            <p:ph idx="1"/>
          </p:nvPr>
        </p:nvSpPr>
        <p:spPr>
          <a:xfrm>
            <a:off x="676656" y="2157984"/>
            <a:ext cx="8596668" cy="3880773"/>
          </a:xfrm>
        </p:spPr>
        <p:txBody>
          <a:bodyPr/>
          <a:lstStyle/>
          <a:p>
            <a:r>
              <a:rPr lang="en-US" dirty="0">
                <a:latin typeface="Calibri" panose="020F0502020204030204" pitchFamily="34" charset="0"/>
                <a:cs typeface="Calibri" panose="020F0502020204030204" pitchFamily="34" charset="0"/>
              </a:rPr>
              <a:t>Consider the difficulty of tradeoffs in regard to homeland security. For example, increasing security in airports after 9/11 to reduce the chance of terrorist attacks</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problem revolves around issues of time, profiling, and the potential relinquishment of civil liberties</a:t>
            </a:r>
          </a:p>
        </p:txBody>
      </p:sp>
    </p:spTree>
    <p:extLst>
      <p:ext uri="{BB962C8B-B14F-4D97-AF65-F5344CB8AC3E}">
        <p14:creationId xmlns:p14="http://schemas.microsoft.com/office/powerpoint/2010/main" val="42141361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 name="Group 39">
            <a:extLst>
              <a:ext uri="{FF2B5EF4-FFF2-40B4-BE49-F238E27FC236}">
                <a16:creationId xmlns="" xmlns:a16="http://schemas.microsoft.com/office/drawing/2014/main" id="{609316A9-990D-4EC3-A671-70EE5C1493A4}"/>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0" y="-8467"/>
            <a:ext cx="12192000" cy="6866467"/>
            <a:chOff x="0" y="-8467"/>
            <a:chExt cx="12192000" cy="6866467"/>
          </a:xfrm>
        </p:grpSpPr>
        <p:cxnSp>
          <p:nvCxnSpPr>
            <p:cNvPr id="41" name="Straight Connector 40">
              <a:extLst>
                <a:ext uri="{FF2B5EF4-FFF2-40B4-BE49-F238E27FC236}">
                  <a16:creationId xmlns="" xmlns:a16="http://schemas.microsoft.com/office/drawing/2014/main" id="{9B0C6109-9159-49CA-AD7A-F9035539DB7F}"/>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 xmlns:a16="http://schemas.microsoft.com/office/drawing/2014/main" id="{686F14F5-308C-4EB6-87AB-05DE9501B1AA}"/>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3" name="Rectangle 23">
              <a:extLst>
                <a:ext uri="{FF2B5EF4-FFF2-40B4-BE49-F238E27FC236}">
                  <a16:creationId xmlns="" xmlns:a16="http://schemas.microsoft.com/office/drawing/2014/main" id="{BA032363-A188-47C5-9D59-9B788809DCD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5">
              <a:extLst>
                <a:ext uri="{FF2B5EF4-FFF2-40B4-BE49-F238E27FC236}">
                  <a16:creationId xmlns="" xmlns:a16="http://schemas.microsoft.com/office/drawing/2014/main" id="{2C4077DF-6BB9-4069-AD28-6B1664EBB06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Isosceles Triangle 44">
              <a:extLst>
                <a:ext uri="{FF2B5EF4-FFF2-40B4-BE49-F238E27FC236}">
                  <a16:creationId xmlns="" xmlns:a16="http://schemas.microsoft.com/office/drawing/2014/main" id="{1D2B8B50-3419-41ED-9A9F-3CF9EEBBD3F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7">
              <a:extLst>
                <a:ext uri="{FF2B5EF4-FFF2-40B4-BE49-F238E27FC236}">
                  <a16:creationId xmlns="" xmlns:a16="http://schemas.microsoft.com/office/drawing/2014/main" id="{5C640498-2E73-4FA2-BEB6-C3596A458C8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8">
              <a:extLst>
                <a:ext uri="{FF2B5EF4-FFF2-40B4-BE49-F238E27FC236}">
                  <a16:creationId xmlns="" xmlns:a16="http://schemas.microsoft.com/office/drawing/2014/main" id="{3240EEFC-4112-4C39-A816-C815774F6D6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9">
              <a:extLst>
                <a:ext uri="{FF2B5EF4-FFF2-40B4-BE49-F238E27FC236}">
                  <a16:creationId xmlns="" xmlns:a16="http://schemas.microsoft.com/office/drawing/2014/main" id="{ADF362B0-03EA-4800-9FAA-9F128587E42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Isosceles Triangle 48">
              <a:extLst>
                <a:ext uri="{FF2B5EF4-FFF2-40B4-BE49-F238E27FC236}">
                  <a16:creationId xmlns="" xmlns:a16="http://schemas.microsoft.com/office/drawing/2014/main" id="{0BA84559-2F4C-4795-9246-4C563F942DB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Isosceles Triangle 49">
              <a:extLst>
                <a:ext uri="{FF2B5EF4-FFF2-40B4-BE49-F238E27FC236}">
                  <a16:creationId xmlns="" xmlns:a16="http://schemas.microsoft.com/office/drawing/2014/main" id="{FA77A1AA-CA47-4A91-A0A1-0A8CE31A985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5" name="Picture Placeholder 4">
            <a:extLst>
              <a:ext uri="{FF2B5EF4-FFF2-40B4-BE49-F238E27FC236}">
                <a16:creationId xmlns="" xmlns:a16="http://schemas.microsoft.com/office/drawing/2014/main" id="{F5B2360F-BF21-4041-9104-E40F4754328C}"/>
              </a:ext>
            </a:extLst>
          </p:cNvPr>
          <p:cNvPicPr>
            <a:picLocks noGrp="1" noChangeAspect="1"/>
          </p:cNvPicPr>
          <p:nvPr>
            <p:ph type="pic" idx="1"/>
          </p:nvPr>
        </p:nvPicPr>
        <p:blipFill rotWithShape="1">
          <a:blip r:embed="rId2"/>
          <a:srcRect l="-3529" t="-9800" r="-5334" b="-2977"/>
          <a:stretch/>
        </p:blipFill>
        <p:spPr>
          <a:xfrm>
            <a:off x="1204457" y="973475"/>
            <a:ext cx="6630462" cy="5386661"/>
          </a:xfrm>
          <a:prstGeom prst="rect">
            <a:avLst/>
          </a:prstGeom>
        </p:spPr>
      </p:pic>
      <p:sp>
        <p:nvSpPr>
          <p:cNvPr id="2" name="TextBox 1">
            <a:extLst>
              <a:ext uri="{FF2B5EF4-FFF2-40B4-BE49-F238E27FC236}">
                <a16:creationId xmlns="" xmlns:a16="http://schemas.microsoft.com/office/drawing/2014/main" id="{EEF480F1-7C11-44B8-A3A5-4B232C18C90B}"/>
              </a:ext>
            </a:extLst>
          </p:cNvPr>
          <p:cNvSpPr txBox="1"/>
          <p:nvPr/>
        </p:nvSpPr>
        <p:spPr>
          <a:xfrm>
            <a:off x="960120" y="310896"/>
            <a:ext cx="7191545" cy="615553"/>
          </a:xfrm>
          <a:prstGeom prst="rect">
            <a:avLst/>
          </a:prstGeom>
          <a:noFill/>
        </p:spPr>
        <p:txBody>
          <a:bodyPr wrap="square" rtlCol="0">
            <a:spAutoFit/>
          </a:bodyPr>
          <a:lstStyle/>
          <a:p>
            <a:r>
              <a:rPr lang="en-US" sz="3400" dirty="0">
                <a:latin typeface="Calibri" panose="020F0502020204030204" pitchFamily="34" charset="0"/>
                <a:cs typeface="Calibri" panose="020F0502020204030204" pitchFamily="34" charset="0"/>
              </a:rPr>
              <a:t>Civil Liberties/Terrorism Loss Tradeoff</a:t>
            </a:r>
          </a:p>
        </p:txBody>
      </p:sp>
    </p:spTree>
    <p:extLst>
      <p:ext uri="{BB962C8B-B14F-4D97-AF65-F5344CB8AC3E}">
        <p14:creationId xmlns:p14="http://schemas.microsoft.com/office/powerpoint/2010/main" val="240702121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013746-0DD9-4626-B963-1E2E1099F86E}"/>
              </a:ext>
            </a:extLst>
          </p:cNvPr>
          <p:cNvSpPr>
            <a:spLocks noGrp="1"/>
          </p:cNvSpPr>
          <p:nvPr>
            <p:ph type="title"/>
          </p:nvPr>
        </p:nvSpPr>
        <p:spPr/>
        <p:txBody>
          <a:bodyPr>
            <a:normAutofit/>
          </a:bodyPr>
          <a:lstStyle/>
          <a:p>
            <a:r>
              <a:rPr lang="en-US" sz="2800" dirty="0">
                <a:solidFill>
                  <a:srgbClr val="000000"/>
                </a:solidFill>
                <a:latin typeface="Calibri" panose="020F0502020204030204" pitchFamily="34" charset="0"/>
                <a:cs typeface="Calibri" panose="020F0502020204030204" pitchFamily="34" charset="0"/>
              </a:rPr>
              <a:t>Wealth and Risk</a:t>
            </a:r>
          </a:p>
        </p:txBody>
      </p:sp>
      <p:sp>
        <p:nvSpPr>
          <p:cNvPr id="3" name="Content Placeholder 2">
            <a:extLst>
              <a:ext uri="{FF2B5EF4-FFF2-40B4-BE49-F238E27FC236}">
                <a16:creationId xmlns="" xmlns:a16="http://schemas.microsoft.com/office/drawing/2014/main" id="{970D9700-7CF5-4AD6-BF5E-879C09DAA95A}"/>
              </a:ext>
            </a:extLst>
          </p:cNvPr>
          <p:cNvSpPr>
            <a:spLocks noGrp="1"/>
          </p:cNvSpPr>
          <p:nvPr>
            <p:ph idx="1"/>
          </p:nvPr>
        </p:nvSpPr>
        <p:spPr>
          <a:xfrm>
            <a:off x="676656" y="2157984"/>
            <a:ext cx="8596668" cy="3880773"/>
          </a:xfrm>
        </p:spPr>
        <p:txBody>
          <a:bodyPr/>
          <a:lstStyle/>
          <a:p>
            <a:r>
              <a:rPr lang="en-US" dirty="0">
                <a:latin typeface="Calibri" panose="020F0502020204030204" pitchFamily="34" charset="0"/>
                <a:cs typeface="Calibri" panose="020F0502020204030204" pitchFamily="34" charset="0"/>
              </a:rPr>
              <a:t>“As our society has become richer, we have begun to place greater value on individual health status and on efforts that can improve our physical well-being.”</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Accidents have declined steadily over the years, but this data is tied to technological and economic advances and cannot be attributed solely to the movements of risk-prevention agencies</a:t>
            </a:r>
          </a:p>
          <a:p>
            <a:endParaRPr lang="en-US" dirty="0"/>
          </a:p>
        </p:txBody>
      </p:sp>
    </p:spTree>
    <p:extLst>
      <p:ext uri="{BB962C8B-B14F-4D97-AF65-F5344CB8AC3E}">
        <p14:creationId xmlns:p14="http://schemas.microsoft.com/office/powerpoint/2010/main" val="93273593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
            <a:extLst>
              <a:ext uri="{FF2B5EF4-FFF2-40B4-BE49-F238E27FC236}">
                <a16:creationId xmlns:a16="http://schemas.microsoft.com/office/drawing/2014/main" xmlns="" id="{374F9F28-04F8-40A3-ACDF-1A2236E3AE7A}"/>
              </a:ext>
            </a:extLst>
          </p:cNvPr>
          <p:cNvGrpSpPr>
            <a:grpSpLocks/>
          </p:cNvGrpSpPr>
          <p:nvPr/>
        </p:nvGrpSpPr>
        <p:grpSpPr bwMode="auto">
          <a:xfrm>
            <a:off x="1935950" y="1645750"/>
            <a:ext cx="5536130" cy="4090308"/>
            <a:chOff x="2944" y="152"/>
            <a:chExt cx="5787" cy="3657"/>
          </a:xfrm>
        </p:grpSpPr>
        <p:grpSp>
          <p:nvGrpSpPr>
            <p:cNvPr id="6" name="Group 3">
              <a:extLst>
                <a:ext uri="{FF2B5EF4-FFF2-40B4-BE49-F238E27FC236}">
                  <a16:creationId xmlns:a16="http://schemas.microsoft.com/office/drawing/2014/main" xmlns="" id="{DB900FA9-BD71-4BC8-B1D0-18960C919F7B}"/>
                </a:ext>
              </a:extLst>
            </p:cNvPr>
            <p:cNvGrpSpPr>
              <a:grpSpLocks/>
            </p:cNvGrpSpPr>
            <p:nvPr/>
          </p:nvGrpSpPr>
          <p:grpSpPr bwMode="auto">
            <a:xfrm>
              <a:off x="3012" y="157"/>
              <a:ext cx="5715" cy="3607"/>
              <a:chOff x="3012" y="157"/>
              <a:chExt cx="5715" cy="3607"/>
            </a:xfrm>
          </p:grpSpPr>
          <p:sp>
            <p:nvSpPr>
              <p:cNvPr id="185" name="Freeform 4">
                <a:extLst>
                  <a:ext uri="{FF2B5EF4-FFF2-40B4-BE49-F238E27FC236}">
                    <a16:creationId xmlns:a16="http://schemas.microsoft.com/office/drawing/2014/main" xmlns="" id="{B88FB287-FFE5-4CC8-82ED-C115C1C1BA54}"/>
                  </a:ext>
                </a:extLst>
              </p:cNvPr>
              <p:cNvSpPr>
                <a:spLocks/>
              </p:cNvSpPr>
              <p:nvPr/>
            </p:nvSpPr>
            <p:spPr bwMode="auto">
              <a:xfrm>
                <a:off x="3012" y="157"/>
                <a:ext cx="5715" cy="3607"/>
              </a:xfrm>
              <a:custGeom>
                <a:avLst/>
                <a:gdLst>
                  <a:gd name="T0" fmla="+- 0 8726 3012"/>
                  <a:gd name="T1" fmla="*/ T0 w 5715"/>
                  <a:gd name="T2" fmla="+- 0 157 157"/>
                  <a:gd name="T3" fmla="*/ 157 h 3607"/>
                  <a:gd name="T4" fmla="+- 0 3012 3012"/>
                  <a:gd name="T5" fmla="*/ T4 w 5715"/>
                  <a:gd name="T6" fmla="+- 0 157 157"/>
                  <a:gd name="T7" fmla="*/ 157 h 3607"/>
                  <a:gd name="T8" fmla="+- 0 3012 3012"/>
                  <a:gd name="T9" fmla="*/ T8 w 5715"/>
                  <a:gd name="T10" fmla="+- 0 3765 157"/>
                  <a:gd name="T11" fmla="*/ 3765 h 3607"/>
                  <a:gd name="T12" fmla="+- 0 8726 3012"/>
                  <a:gd name="T13" fmla="*/ T12 w 5715"/>
                  <a:gd name="T14" fmla="+- 0 3765 157"/>
                  <a:gd name="T15" fmla="*/ 3765 h 3607"/>
                  <a:gd name="T16" fmla="+- 0 8726 3012"/>
                  <a:gd name="T17" fmla="*/ T16 w 5715"/>
                  <a:gd name="T18" fmla="+- 0 157 157"/>
                  <a:gd name="T19" fmla="*/ 157 h 3607"/>
                </a:gdLst>
                <a:ahLst/>
                <a:cxnLst>
                  <a:cxn ang="0">
                    <a:pos x="T1" y="T3"/>
                  </a:cxn>
                  <a:cxn ang="0">
                    <a:pos x="T5" y="T7"/>
                  </a:cxn>
                  <a:cxn ang="0">
                    <a:pos x="T9" y="T11"/>
                  </a:cxn>
                  <a:cxn ang="0">
                    <a:pos x="T13" y="T15"/>
                  </a:cxn>
                  <a:cxn ang="0">
                    <a:pos x="T17" y="T19"/>
                  </a:cxn>
                </a:cxnLst>
                <a:rect l="0" t="0" r="r" b="b"/>
                <a:pathLst>
                  <a:path w="5715" h="3607">
                    <a:moveTo>
                      <a:pt x="5714" y="0"/>
                    </a:moveTo>
                    <a:lnTo>
                      <a:pt x="0" y="0"/>
                    </a:lnTo>
                    <a:lnTo>
                      <a:pt x="0" y="3608"/>
                    </a:lnTo>
                    <a:lnTo>
                      <a:pt x="5714" y="3608"/>
                    </a:lnTo>
                    <a:lnTo>
                      <a:pt x="5714" y="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7" name="Group 5">
              <a:extLst>
                <a:ext uri="{FF2B5EF4-FFF2-40B4-BE49-F238E27FC236}">
                  <a16:creationId xmlns:a16="http://schemas.microsoft.com/office/drawing/2014/main" xmlns="" id="{871B139C-1ECF-42EC-B8DC-37BABF7482E0}"/>
                </a:ext>
              </a:extLst>
            </p:cNvPr>
            <p:cNvGrpSpPr>
              <a:grpSpLocks/>
            </p:cNvGrpSpPr>
            <p:nvPr/>
          </p:nvGrpSpPr>
          <p:grpSpPr bwMode="auto">
            <a:xfrm>
              <a:off x="3010" y="772"/>
              <a:ext cx="5699" cy="2"/>
              <a:chOff x="3010" y="772"/>
              <a:chExt cx="5699" cy="2"/>
            </a:xfrm>
          </p:grpSpPr>
          <p:sp>
            <p:nvSpPr>
              <p:cNvPr id="184" name="Freeform 6">
                <a:extLst>
                  <a:ext uri="{FF2B5EF4-FFF2-40B4-BE49-F238E27FC236}">
                    <a16:creationId xmlns:a16="http://schemas.microsoft.com/office/drawing/2014/main" xmlns="" id="{96EFD324-7967-4AE7-87C4-B16288614015}"/>
                  </a:ext>
                </a:extLst>
              </p:cNvPr>
              <p:cNvSpPr>
                <a:spLocks/>
              </p:cNvSpPr>
              <p:nvPr/>
            </p:nvSpPr>
            <p:spPr bwMode="auto">
              <a:xfrm>
                <a:off x="3010" y="772"/>
                <a:ext cx="5699" cy="2"/>
              </a:xfrm>
              <a:custGeom>
                <a:avLst/>
                <a:gdLst>
                  <a:gd name="T0" fmla="+- 0 3010 3010"/>
                  <a:gd name="T1" fmla="*/ T0 w 5699"/>
                  <a:gd name="T2" fmla="+- 0 8708 3010"/>
                  <a:gd name="T3" fmla="*/ T2 w 5699"/>
                </a:gdLst>
                <a:ahLst/>
                <a:cxnLst>
                  <a:cxn ang="0">
                    <a:pos x="T1" y="0"/>
                  </a:cxn>
                  <a:cxn ang="0">
                    <a:pos x="T3" y="0"/>
                  </a:cxn>
                </a:cxnLst>
                <a:rect l="0" t="0" r="r" b="b"/>
                <a:pathLst>
                  <a:path w="5699">
                    <a:moveTo>
                      <a:pt x="0" y="0"/>
                    </a:moveTo>
                    <a:lnTo>
                      <a:pt x="5698" y="0"/>
                    </a:lnTo>
                  </a:path>
                </a:pathLst>
              </a:custGeom>
              <a:noFill/>
              <a:ln w="4445">
                <a:solidFill>
                  <a:srgbClr val="231F20"/>
                </a:solidFill>
                <a:prstDash val="lg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8" name="Group 7">
              <a:extLst>
                <a:ext uri="{FF2B5EF4-FFF2-40B4-BE49-F238E27FC236}">
                  <a16:creationId xmlns:a16="http://schemas.microsoft.com/office/drawing/2014/main" xmlns="" id="{4B199F92-3C48-4877-9215-1C12CB5FE6F7}"/>
                </a:ext>
              </a:extLst>
            </p:cNvPr>
            <p:cNvGrpSpPr>
              <a:grpSpLocks/>
            </p:cNvGrpSpPr>
            <p:nvPr/>
          </p:nvGrpSpPr>
          <p:grpSpPr bwMode="auto">
            <a:xfrm>
              <a:off x="3010" y="1977"/>
              <a:ext cx="5699" cy="2"/>
              <a:chOff x="3010" y="1977"/>
              <a:chExt cx="5699" cy="2"/>
            </a:xfrm>
          </p:grpSpPr>
          <p:sp>
            <p:nvSpPr>
              <p:cNvPr id="183" name="Freeform 8">
                <a:extLst>
                  <a:ext uri="{FF2B5EF4-FFF2-40B4-BE49-F238E27FC236}">
                    <a16:creationId xmlns:a16="http://schemas.microsoft.com/office/drawing/2014/main" xmlns="" id="{AC23045A-133C-4C6C-BF2E-9924DF173343}"/>
                  </a:ext>
                </a:extLst>
              </p:cNvPr>
              <p:cNvSpPr>
                <a:spLocks/>
              </p:cNvSpPr>
              <p:nvPr/>
            </p:nvSpPr>
            <p:spPr bwMode="auto">
              <a:xfrm>
                <a:off x="3010" y="1977"/>
                <a:ext cx="5699" cy="2"/>
              </a:xfrm>
              <a:custGeom>
                <a:avLst/>
                <a:gdLst>
                  <a:gd name="T0" fmla="+- 0 3010 3010"/>
                  <a:gd name="T1" fmla="*/ T0 w 5699"/>
                  <a:gd name="T2" fmla="+- 0 8708 3010"/>
                  <a:gd name="T3" fmla="*/ T2 w 5699"/>
                </a:gdLst>
                <a:ahLst/>
                <a:cxnLst>
                  <a:cxn ang="0">
                    <a:pos x="T1" y="0"/>
                  </a:cxn>
                  <a:cxn ang="0">
                    <a:pos x="T3" y="0"/>
                  </a:cxn>
                </a:cxnLst>
                <a:rect l="0" t="0" r="r" b="b"/>
                <a:pathLst>
                  <a:path w="5699">
                    <a:moveTo>
                      <a:pt x="0" y="0"/>
                    </a:moveTo>
                    <a:lnTo>
                      <a:pt x="5698" y="0"/>
                    </a:lnTo>
                  </a:path>
                </a:pathLst>
              </a:custGeom>
              <a:noFill/>
              <a:ln w="4445">
                <a:solidFill>
                  <a:srgbClr val="231F20"/>
                </a:solidFill>
                <a:prstDash val="lg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9" name="Group 9">
              <a:extLst>
                <a:ext uri="{FF2B5EF4-FFF2-40B4-BE49-F238E27FC236}">
                  <a16:creationId xmlns:a16="http://schemas.microsoft.com/office/drawing/2014/main" xmlns="" id="{6A9DBA10-B3CC-48C0-A2F7-B38DB45A7890}"/>
                </a:ext>
              </a:extLst>
            </p:cNvPr>
            <p:cNvGrpSpPr>
              <a:grpSpLocks/>
            </p:cNvGrpSpPr>
            <p:nvPr/>
          </p:nvGrpSpPr>
          <p:grpSpPr bwMode="auto">
            <a:xfrm>
              <a:off x="3010" y="3169"/>
              <a:ext cx="5699" cy="2"/>
              <a:chOff x="3010" y="3169"/>
              <a:chExt cx="5699" cy="2"/>
            </a:xfrm>
          </p:grpSpPr>
          <p:sp>
            <p:nvSpPr>
              <p:cNvPr id="182" name="Freeform 10">
                <a:extLst>
                  <a:ext uri="{FF2B5EF4-FFF2-40B4-BE49-F238E27FC236}">
                    <a16:creationId xmlns:a16="http://schemas.microsoft.com/office/drawing/2014/main" xmlns="" id="{9C6EEEA0-A77C-4E39-8077-55F4868485CA}"/>
                  </a:ext>
                </a:extLst>
              </p:cNvPr>
              <p:cNvSpPr>
                <a:spLocks/>
              </p:cNvSpPr>
              <p:nvPr/>
            </p:nvSpPr>
            <p:spPr bwMode="auto">
              <a:xfrm>
                <a:off x="3010" y="3169"/>
                <a:ext cx="5699" cy="2"/>
              </a:xfrm>
              <a:custGeom>
                <a:avLst/>
                <a:gdLst>
                  <a:gd name="T0" fmla="+- 0 3010 3010"/>
                  <a:gd name="T1" fmla="*/ T0 w 5699"/>
                  <a:gd name="T2" fmla="+- 0 8708 3010"/>
                  <a:gd name="T3" fmla="*/ T2 w 5699"/>
                </a:gdLst>
                <a:ahLst/>
                <a:cxnLst>
                  <a:cxn ang="0">
                    <a:pos x="T1" y="0"/>
                  </a:cxn>
                  <a:cxn ang="0">
                    <a:pos x="T3" y="0"/>
                  </a:cxn>
                </a:cxnLst>
                <a:rect l="0" t="0" r="r" b="b"/>
                <a:pathLst>
                  <a:path w="5699">
                    <a:moveTo>
                      <a:pt x="0" y="0"/>
                    </a:moveTo>
                    <a:lnTo>
                      <a:pt x="5698" y="0"/>
                    </a:lnTo>
                  </a:path>
                </a:pathLst>
              </a:custGeom>
              <a:noFill/>
              <a:ln w="4445">
                <a:solidFill>
                  <a:srgbClr val="231F20"/>
                </a:solidFill>
                <a:prstDash val="lg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11">
              <a:extLst>
                <a:ext uri="{FF2B5EF4-FFF2-40B4-BE49-F238E27FC236}">
                  <a16:creationId xmlns:a16="http://schemas.microsoft.com/office/drawing/2014/main" xmlns="" id="{28E582E1-798B-48B5-B829-B1C47136A8FA}"/>
                </a:ext>
              </a:extLst>
            </p:cNvPr>
            <p:cNvGrpSpPr>
              <a:grpSpLocks/>
            </p:cNvGrpSpPr>
            <p:nvPr/>
          </p:nvGrpSpPr>
          <p:grpSpPr bwMode="auto">
            <a:xfrm>
              <a:off x="3010" y="2568"/>
              <a:ext cx="5699" cy="2"/>
              <a:chOff x="3010" y="2568"/>
              <a:chExt cx="5699" cy="2"/>
            </a:xfrm>
          </p:grpSpPr>
          <p:sp>
            <p:nvSpPr>
              <p:cNvPr id="181" name="Freeform 12">
                <a:extLst>
                  <a:ext uri="{FF2B5EF4-FFF2-40B4-BE49-F238E27FC236}">
                    <a16:creationId xmlns:a16="http://schemas.microsoft.com/office/drawing/2014/main" xmlns="" id="{A917177B-04B8-4FD0-ACDD-06FAFA9CB710}"/>
                  </a:ext>
                </a:extLst>
              </p:cNvPr>
              <p:cNvSpPr>
                <a:spLocks/>
              </p:cNvSpPr>
              <p:nvPr/>
            </p:nvSpPr>
            <p:spPr bwMode="auto">
              <a:xfrm>
                <a:off x="3010" y="2568"/>
                <a:ext cx="5699" cy="2"/>
              </a:xfrm>
              <a:custGeom>
                <a:avLst/>
                <a:gdLst>
                  <a:gd name="T0" fmla="+- 0 3010 3010"/>
                  <a:gd name="T1" fmla="*/ T0 w 5699"/>
                  <a:gd name="T2" fmla="+- 0 8708 3010"/>
                  <a:gd name="T3" fmla="*/ T2 w 5699"/>
                </a:gdLst>
                <a:ahLst/>
                <a:cxnLst>
                  <a:cxn ang="0">
                    <a:pos x="T1" y="0"/>
                  </a:cxn>
                  <a:cxn ang="0">
                    <a:pos x="T3" y="0"/>
                  </a:cxn>
                </a:cxnLst>
                <a:rect l="0" t="0" r="r" b="b"/>
                <a:pathLst>
                  <a:path w="5699">
                    <a:moveTo>
                      <a:pt x="0" y="0"/>
                    </a:moveTo>
                    <a:lnTo>
                      <a:pt x="5698" y="0"/>
                    </a:lnTo>
                  </a:path>
                </a:pathLst>
              </a:custGeom>
              <a:noFill/>
              <a:ln w="4445">
                <a:solidFill>
                  <a:srgbClr val="231F20"/>
                </a:solidFill>
                <a:prstDash val="lg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1" name="Group 13">
              <a:extLst>
                <a:ext uri="{FF2B5EF4-FFF2-40B4-BE49-F238E27FC236}">
                  <a16:creationId xmlns:a16="http://schemas.microsoft.com/office/drawing/2014/main" xmlns="" id="{BCDF3357-E489-4B91-A9D7-E7B01FB0CD8C}"/>
                </a:ext>
              </a:extLst>
            </p:cNvPr>
            <p:cNvGrpSpPr>
              <a:grpSpLocks/>
            </p:cNvGrpSpPr>
            <p:nvPr/>
          </p:nvGrpSpPr>
          <p:grpSpPr bwMode="auto">
            <a:xfrm>
              <a:off x="3010" y="1365"/>
              <a:ext cx="5699" cy="2"/>
              <a:chOff x="3010" y="1365"/>
              <a:chExt cx="5699" cy="2"/>
            </a:xfrm>
          </p:grpSpPr>
          <p:sp>
            <p:nvSpPr>
              <p:cNvPr id="180" name="Freeform 14">
                <a:extLst>
                  <a:ext uri="{FF2B5EF4-FFF2-40B4-BE49-F238E27FC236}">
                    <a16:creationId xmlns:a16="http://schemas.microsoft.com/office/drawing/2014/main" xmlns="" id="{BEFBDB91-DAB3-41DC-95C3-82E2D527CC35}"/>
                  </a:ext>
                </a:extLst>
              </p:cNvPr>
              <p:cNvSpPr>
                <a:spLocks/>
              </p:cNvSpPr>
              <p:nvPr/>
            </p:nvSpPr>
            <p:spPr bwMode="auto">
              <a:xfrm>
                <a:off x="3010" y="1365"/>
                <a:ext cx="5699" cy="2"/>
              </a:xfrm>
              <a:custGeom>
                <a:avLst/>
                <a:gdLst>
                  <a:gd name="T0" fmla="+- 0 3010 3010"/>
                  <a:gd name="T1" fmla="*/ T0 w 5699"/>
                  <a:gd name="T2" fmla="+- 0 8708 3010"/>
                  <a:gd name="T3" fmla="*/ T2 w 5699"/>
                </a:gdLst>
                <a:ahLst/>
                <a:cxnLst>
                  <a:cxn ang="0">
                    <a:pos x="T1" y="0"/>
                  </a:cxn>
                  <a:cxn ang="0">
                    <a:pos x="T3" y="0"/>
                  </a:cxn>
                </a:cxnLst>
                <a:rect l="0" t="0" r="r" b="b"/>
                <a:pathLst>
                  <a:path w="5699">
                    <a:moveTo>
                      <a:pt x="0" y="0"/>
                    </a:moveTo>
                    <a:lnTo>
                      <a:pt x="5698" y="0"/>
                    </a:lnTo>
                  </a:path>
                </a:pathLst>
              </a:custGeom>
              <a:noFill/>
              <a:ln w="4445">
                <a:solidFill>
                  <a:srgbClr val="231F20"/>
                </a:solidFill>
                <a:prstDash val="lg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35" name="Picture 15">
                <a:extLst>
                  <a:ext uri="{FF2B5EF4-FFF2-40B4-BE49-F238E27FC236}">
                    <a16:creationId xmlns:a16="http://schemas.microsoft.com/office/drawing/2014/main" xmlns="" id="{858755BD-7F65-44F1-B6C4-D352D0B2CC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5" y="2297"/>
                <a:ext cx="5769" cy="15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 name="Group 16">
              <a:extLst>
                <a:ext uri="{FF2B5EF4-FFF2-40B4-BE49-F238E27FC236}">
                  <a16:creationId xmlns:a16="http://schemas.microsoft.com/office/drawing/2014/main" xmlns="" id="{30C0EEC1-6499-403F-9598-BA3531BDF6CA}"/>
                </a:ext>
              </a:extLst>
            </p:cNvPr>
            <p:cNvGrpSpPr>
              <a:grpSpLocks/>
            </p:cNvGrpSpPr>
            <p:nvPr/>
          </p:nvGrpSpPr>
          <p:grpSpPr bwMode="auto">
            <a:xfrm>
              <a:off x="4370" y="3675"/>
              <a:ext cx="2" cy="88"/>
              <a:chOff x="4370" y="3675"/>
              <a:chExt cx="2" cy="88"/>
            </a:xfrm>
          </p:grpSpPr>
          <p:sp>
            <p:nvSpPr>
              <p:cNvPr id="179" name="Freeform 17">
                <a:extLst>
                  <a:ext uri="{FF2B5EF4-FFF2-40B4-BE49-F238E27FC236}">
                    <a16:creationId xmlns:a16="http://schemas.microsoft.com/office/drawing/2014/main" xmlns="" id="{1411C983-7A47-41B3-96CA-C8BA15C0CBB6}"/>
                  </a:ext>
                </a:extLst>
              </p:cNvPr>
              <p:cNvSpPr>
                <a:spLocks/>
              </p:cNvSpPr>
              <p:nvPr/>
            </p:nvSpPr>
            <p:spPr bwMode="auto">
              <a:xfrm>
                <a:off x="4370" y="3675"/>
                <a:ext cx="2" cy="88"/>
              </a:xfrm>
              <a:custGeom>
                <a:avLst/>
                <a:gdLst>
                  <a:gd name="T0" fmla="+- 0 3763 3675"/>
                  <a:gd name="T1" fmla="*/ 3763 h 88"/>
                  <a:gd name="T2" fmla="+- 0 3675 3675"/>
                  <a:gd name="T3" fmla="*/ 3675 h 88"/>
                </a:gdLst>
                <a:ahLst/>
                <a:cxnLst>
                  <a:cxn ang="0">
                    <a:pos x="0" y="T1"/>
                  </a:cxn>
                  <a:cxn ang="0">
                    <a:pos x="0" y="T3"/>
                  </a:cxn>
                </a:cxnLst>
                <a:rect l="0" t="0" r="r" b="b"/>
                <a:pathLst>
                  <a:path h="88">
                    <a:moveTo>
                      <a:pt x="0" y="88"/>
                    </a:moveTo>
                    <a:lnTo>
                      <a:pt x="0" y="0"/>
                    </a:lnTo>
                  </a:path>
                </a:pathLst>
              </a:custGeom>
              <a:noFill/>
              <a:ln w="444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3" name="Group 18">
              <a:extLst>
                <a:ext uri="{FF2B5EF4-FFF2-40B4-BE49-F238E27FC236}">
                  <a16:creationId xmlns:a16="http://schemas.microsoft.com/office/drawing/2014/main" xmlns="" id="{CC7D62B6-19D3-4C85-9355-F0A959BCDDBA}"/>
                </a:ext>
              </a:extLst>
            </p:cNvPr>
            <p:cNvGrpSpPr>
              <a:grpSpLocks/>
            </p:cNvGrpSpPr>
            <p:nvPr/>
          </p:nvGrpSpPr>
          <p:grpSpPr bwMode="auto">
            <a:xfrm>
              <a:off x="5443" y="3675"/>
              <a:ext cx="2" cy="88"/>
              <a:chOff x="5443" y="3675"/>
              <a:chExt cx="2" cy="88"/>
            </a:xfrm>
          </p:grpSpPr>
          <p:sp>
            <p:nvSpPr>
              <p:cNvPr id="178" name="Freeform 19">
                <a:extLst>
                  <a:ext uri="{FF2B5EF4-FFF2-40B4-BE49-F238E27FC236}">
                    <a16:creationId xmlns:a16="http://schemas.microsoft.com/office/drawing/2014/main" xmlns="" id="{0B430E87-CAEF-421D-824C-C06523948E39}"/>
                  </a:ext>
                </a:extLst>
              </p:cNvPr>
              <p:cNvSpPr>
                <a:spLocks/>
              </p:cNvSpPr>
              <p:nvPr/>
            </p:nvSpPr>
            <p:spPr bwMode="auto">
              <a:xfrm>
                <a:off x="5443" y="3675"/>
                <a:ext cx="2" cy="88"/>
              </a:xfrm>
              <a:custGeom>
                <a:avLst/>
                <a:gdLst>
                  <a:gd name="T0" fmla="+- 0 3763 3675"/>
                  <a:gd name="T1" fmla="*/ 3763 h 88"/>
                  <a:gd name="T2" fmla="+- 0 3675 3675"/>
                  <a:gd name="T3" fmla="*/ 3675 h 88"/>
                </a:gdLst>
                <a:ahLst/>
                <a:cxnLst>
                  <a:cxn ang="0">
                    <a:pos x="0" y="T1"/>
                  </a:cxn>
                  <a:cxn ang="0">
                    <a:pos x="0" y="T3"/>
                  </a:cxn>
                </a:cxnLst>
                <a:rect l="0" t="0" r="r" b="b"/>
                <a:pathLst>
                  <a:path h="88">
                    <a:moveTo>
                      <a:pt x="0" y="88"/>
                    </a:moveTo>
                    <a:lnTo>
                      <a:pt x="0" y="0"/>
                    </a:lnTo>
                  </a:path>
                </a:pathLst>
              </a:custGeom>
              <a:noFill/>
              <a:ln w="444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4" name="Group 20">
              <a:extLst>
                <a:ext uri="{FF2B5EF4-FFF2-40B4-BE49-F238E27FC236}">
                  <a16:creationId xmlns:a16="http://schemas.microsoft.com/office/drawing/2014/main" xmlns="" id="{BC914431-EFEA-49B7-BB0C-5BFCBF2165AE}"/>
                </a:ext>
              </a:extLst>
            </p:cNvPr>
            <p:cNvGrpSpPr>
              <a:grpSpLocks/>
            </p:cNvGrpSpPr>
            <p:nvPr/>
          </p:nvGrpSpPr>
          <p:grpSpPr bwMode="auto">
            <a:xfrm>
              <a:off x="3823" y="3675"/>
              <a:ext cx="2" cy="88"/>
              <a:chOff x="3823" y="3675"/>
              <a:chExt cx="2" cy="88"/>
            </a:xfrm>
          </p:grpSpPr>
          <p:sp>
            <p:nvSpPr>
              <p:cNvPr id="177" name="Freeform 21">
                <a:extLst>
                  <a:ext uri="{FF2B5EF4-FFF2-40B4-BE49-F238E27FC236}">
                    <a16:creationId xmlns:a16="http://schemas.microsoft.com/office/drawing/2014/main" xmlns="" id="{C615FEB5-E5C1-44C5-83E4-4AA7A78E98F8}"/>
                  </a:ext>
                </a:extLst>
              </p:cNvPr>
              <p:cNvSpPr>
                <a:spLocks/>
              </p:cNvSpPr>
              <p:nvPr/>
            </p:nvSpPr>
            <p:spPr bwMode="auto">
              <a:xfrm>
                <a:off x="3823" y="3675"/>
                <a:ext cx="2" cy="88"/>
              </a:xfrm>
              <a:custGeom>
                <a:avLst/>
                <a:gdLst>
                  <a:gd name="T0" fmla="+- 0 3763 3675"/>
                  <a:gd name="T1" fmla="*/ 3763 h 88"/>
                  <a:gd name="T2" fmla="+- 0 3675 3675"/>
                  <a:gd name="T3" fmla="*/ 3675 h 88"/>
                </a:gdLst>
                <a:ahLst/>
                <a:cxnLst>
                  <a:cxn ang="0">
                    <a:pos x="0" y="T1"/>
                  </a:cxn>
                  <a:cxn ang="0">
                    <a:pos x="0" y="T3"/>
                  </a:cxn>
                </a:cxnLst>
                <a:rect l="0" t="0" r="r" b="b"/>
                <a:pathLst>
                  <a:path h="88">
                    <a:moveTo>
                      <a:pt x="0" y="88"/>
                    </a:moveTo>
                    <a:lnTo>
                      <a:pt x="0" y="0"/>
                    </a:lnTo>
                  </a:path>
                </a:pathLst>
              </a:custGeom>
              <a:noFill/>
              <a:ln w="444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 name="Group 22">
              <a:extLst>
                <a:ext uri="{FF2B5EF4-FFF2-40B4-BE49-F238E27FC236}">
                  <a16:creationId xmlns:a16="http://schemas.microsoft.com/office/drawing/2014/main" xmlns="" id="{E04A4E2C-B833-48D8-8E9B-E38106EA29F9}"/>
                </a:ext>
              </a:extLst>
            </p:cNvPr>
            <p:cNvGrpSpPr>
              <a:grpSpLocks/>
            </p:cNvGrpSpPr>
            <p:nvPr/>
          </p:nvGrpSpPr>
          <p:grpSpPr bwMode="auto">
            <a:xfrm>
              <a:off x="4900" y="3675"/>
              <a:ext cx="2" cy="88"/>
              <a:chOff x="4900" y="3675"/>
              <a:chExt cx="2" cy="88"/>
            </a:xfrm>
          </p:grpSpPr>
          <p:sp>
            <p:nvSpPr>
              <p:cNvPr id="176" name="Freeform 23">
                <a:extLst>
                  <a:ext uri="{FF2B5EF4-FFF2-40B4-BE49-F238E27FC236}">
                    <a16:creationId xmlns:a16="http://schemas.microsoft.com/office/drawing/2014/main" xmlns="" id="{CED6AA60-FFAB-4590-B82B-2976DB20CF37}"/>
                  </a:ext>
                </a:extLst>
              </p:cNvPr>
              <p:cNvSpPr>
                <a:spLocks/>
              </p:cNvSpPr>
              <p:nvPr/>
            </p:nvSpPr>
            <p:spPr bwMode="auto">
              <a:xfrm>
                <a:off x="4900" y="3675"/>
                <a:ext cx="2" cy="88"/>
              </a:xfrm>
              <a:custGeom>
                <a:avLst/>
                <a:gdLst>
                  <a:gd name="T0" fmla="+- 0 3763 3675"/>
                  <a:gd name="T1" fmla="*/ 3763 h 88"/>
                  <a:gd name="T2" fmla="+- 0 3675 3675"/>
                  <a:gd name="T3" fmla="*/ 3675 h 88"/>
                </a:gdLst>
                <a:ahLst/>
                <a:cxnLst>
                  <a:cxn ang="0">
                    <a:pos x="0" y="T1"/>
                  </a:cxn>
                  <a:cxn ang="0">
                    <a:pos x="0" y="T3"/>
                  </a:cxn>
                </a:cxnLst>
                <a:rect l="0" t="0" r="r" b="b"/>
                <a:pathLst>
                  <a:path h="88">
                    <a:moveTo>
                      <a:pt x="0" y="88"/>
                    </a:moveTo>
                    <a:lnTo>
                      <a:pt x="0" y="0"/>
                    </a:lnTo>
                  </a:path>
                </a:pathLst>
              </a:custGeom>
              <a:noFill/>
              <a:ln w="444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6" name="Group 24">
              <a:extLst>
                <a:ext uri="{FF2B5EF4-FFF2-40B4-BE49-F238E27FC236}">
                  <a16:creationId xmlns:a16="http://schemas.microsoft.com/office/drawing/2014/main" xmlns="" id="{8B4108A8-9AD1-4F73-AEC5-A94E2A9A900D}"/>
                </a:ext>
              </a:extLst>
            </p:cNvPr>
            <p:cNvGrpSpPr>
              <a:grpSpLocks/>
            </p:cNvGrpSpPr>
            <p:nvPr/>
          </p:nvGrpSpPr>
          <p:grpSpPr bwMode="auto">
            <a:xfrm>
              <a:off x="5977" y="3675"/>
              <a:ext cx="2" cy="88"/>
              <a:chOff x="5977" y="3675"/>
              <a:chExt cx="2" cy="88"/>
            </a:xfrm>
          </p:grpSpPr>
          <p:sp>
            <p:nvSpPr>
              <p:cNvPr id="175" name="Freeform 25">
                <a:extLst>
                  <a:ext uri="{FF2B5EF4-FFF2-40B4-BE49-F238E27FC236}">
                    <a16:creationId xmlns:a16="http://schemas.microsoft.com/office/drawing/2014/main" xmlns="" id="{C5CEF190-7B15-4210-B368-251ACB4067BD}"/>
                  </a:ext>
                </a:extLst>
              </p:cNvPr>
              <p:cNvSpPr>
                <a:spLocks/>
              </p:cNvSpPr>
              <p:nvPr/>
            </p:nvSpPr>
            <p:spPr bwMode="auto">
              <a:xfrm>
                <a:off x="5977" y="3675"/>
                <a:ext cx="2" cy="88"/>
              </a:xfrm>
              <a:custGeom>
                <a:avLst/>
                <a:gdLst>
                  <a:gd name="T0" fmla="+- 0 3763 3675"/>
                  <a:gd name="T1" fmla="*/ 3763 h 88"/>
                  <a:gd name="T2" fmla="+- 0 3675 3675"/>
                  <a:gd name="T3" fmla="*/ 3675 h 88"/>
                </a:gdLst>
                <a:ahLst/>
                <a:cxnLst>
                  <a:cxn ang="0">
                    <a:pos x="0" y="T1"/>
                  </a:cxn>
                  <a:cxn ang="0">
                    <a:pos x="0" y="T3"/>
                  </a:cxn>
                </a:cxnLst>
                <a:rect l="0" t="0" r="r" b="b"/>
                <a:pathLst>
                  <a:path h="88">
                    <a:moveTo>
                      <a:pt x="0" y="88"/>
                    </a:moveTo>
                    <a:lnTo>
                      <a:pt x="0" y="0"/>
                    </a:lnTo>
                  </a:path>
                </a:pathLst>
              </a:custGeom>
              <a:noFill/>
              <a:ln w="444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7" name="Group 26">
              <a:extLst>
                <a:ext uri="{FF2B5EF4-FFF2-40B4-BE49-F238E27FC236}">
                  <a16:creationId xmlns:a16="http://schemas.microsoft.com/office/drawing/2014/main" xmlns="" id="{817C6967-35A6-4A55-BCDF-BBB57C6BFDC2}"/>
                </a:ext>
              </a:extLst>
            </p:cNvPr>
            <p:cNvGrpSpPr>
              <a:grpSpLocks/>
            </p:cNvGrpSpPr>
            <p:nvPr/>
          </p:nvGrpSpPr>
          <p:grpSpPr bwMode="auto">
            <a:xfrm>
              <a:off x="5037" y="2836"/>
              <a:ext cx="54" cy="2"/>
              <a:chOff x="5037" y="2836"/>
              <a:chExt cx="54" cy="2"/>
            </a:xfrm>
          </p:grpSpPr>
          <p:sp>
            <p:nvSpPr>
              <p:cNvPr id="174" name="Freeform 27">
                <a:extLst>
                  <a:ext uri="{FF2B5EF4-FFF2-40B4-BE49-F238E27FC236}">
                    <a16:creationId xmlns:a16="http://schemas.microsoft.com/office/drawing/2014/main" xmlns="" id="{524A0AAD-B924-4F25-B00E-EBC831D41F7E}"/>
                  </a:ext>
                </a:extLst>
              </p:cNvPr>
              <p:cNvSpPr>
                <a:spLocks/>
              </p:cNvSpPr>
              <p:nvPr/>
            </p:nvSpPr>
            <p:spPr bwMode="auto">
              <a:xfrm>
                <a:off x="5037" y="2836"/>
                <a:ext cx="54" cy="2"/>
              </a:xfrm>
              <a:custGeom>
                <a:avLst/>
                <a:gdLst>
                  <a:gd name="T0" fmla="+- 0 5037 5037"/>
                  <a:gd name="T1" fmla="*/ T0 w 54"/>
                  <a:gd name="T2" fmla="+- 0 5091 5037"/>
                  <a:gd name="T3" fmla="*/ T2 w 54"/>
                </a:gdLst>
                <a:ahLst/>
                <a:cxnLst>
                  <a:cxn ang="0">
                    <a:pos x="T1" y="0"/>
                  </a:cxn>
                  <a:cxn ang="0">
                    <a:pos x="T3" y="0"/>
                  </a:cxn>
                </a:cxnLst>
                <a:rect l="0" t="0" r="r" b="b"/>
                <a:pathLst>
                  <a:path w="54">
                    <a:moveTo>
                      <a:pt x="0" y="0"/>
                    </a:moveTo>
                    <a:lnTo>
                      <a:pt x="54" y="0"/>
                    </a:lnTo>
                  </a:path>
                </a:pathLst>
              </a:custGeom>
              <a:noFill/>
              <a:ln w="5715">
                <a:solidFill>
                  <a:srgbClr val="6E6F72"/>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8" name="Group 28">
              <a:extLst>
                <a:ext uri="{FF2B5EF4-FFF2-40B4-BE49-F238E27FC236}">
                  <a16:creationId xmlns:a16="http://schemas.microsoft.com/office/drawing/2014/main" xmlns="" id="{D20525E5-F9E5-4764-BF6C-039132D4D023}"/>
                </a:ext>
              </a:extLst>
            </p:cNvPr>
            <p:cNvGrpSpPr>
              <a:grpSpLocks/>
            </p:cNvGrpSpPr>
            <p:nvPr/>
          </p:nvGrpSpPr>
          <p:grpSpPr bwMode="auto">
            <a:xfrm>
              <a:off x="5091" y="1591"/>
              <a:ext cx="54" cy="105"/>
              <a:chOff x="5091" y="1591"/>
              <a:chExt cx="54" cy="105"/>
            </a:xfrm>
          </p:grpSpPr>
          <p:sp>
            <p:nvSpPr>
              <p:cNvPr id="173" name="Freeform 29">
                <a:extLst>
                  <a:ext uri="{FF2B5EF4-FFF2-40B4-BE49-F238E27FC236}">
                    <a16:creationId xmlns:a16="http://schemas.microsoft.com/office/drawing/2014/main" xmlns="" id="{9FBB572C-C489-43AD-88F9-EDCBCA75C7D7}"/>
                  </a:ext>
                </a:extLst>
              </p:cNvPr>
              <p:cNvSpPr>
                <a:spLocks/>
              </p:cNvSpPr>
              <p:nvPr/>
            </p:nvSpPr>
            <p:spPr bwMode="auto">
              <a:xfrm>
                <a:off x="5091" y="1591"/>
                <a:ext cx="54" cy="105"/>
              </a:xfrm>
              <a:custGeom>
                <a:avLst/>
                <a:gdLst>
                  <a:gd name="T0" fmla="+- 0 5145 5091"/>
                  <a:gd name="T1" fmla="*/ T0 w 54"/>
                  <a:gd name="T2" fmla="+- 0 1696 1591"/>
                  <a:gd name="T3" fmla="*/ 1696 h 105"/>
                  <a:gd name="T4" fmla="+- 0 5091 5091"/>
                  <a:gd name="T5" fmla="*/ T4 w 54"/>
                  <a:gd name="T6" fmla="+- 0 1591 1591"/>
                  <a:gd name="T7" fmla="*/ 1591 h 105"/>
                </a:gdLst>
                <a:ahLst/>
                <a:cxnLst>
                  <a:cxn ang="0">
                    <a:pos x="T1" y="T3"/>
                  </a:cxn>
                  <a:cxn ang="0">
                    <a:pos x="T5" y="T7"/>
                  </a:cxn>
                </a:cxnLst>
                <a:rect l="0" t="0" r="r" b="b"/>
                <a:pathLst>
                  <a:path w="54" h="105">
                    <a:moveTo>
                      <a:pt x="54" y="105"/>
                    </a:moveTo>
                    <a:lnTo>
                      <a:pt x="0" y="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9" name="Group 30">
              <a:extLst>
                <a:ext uri="{FF2B5EF4-FFF2-40B4-BE49-F238E27FC236}">
                  <a16:creationId xmlns:a16="http://schemas.microsoft.com/office/drawing/2014/main" xmlns="" id="{6450CAE1-8AD3-4593-89E1-22BC0E75C099}"/>
                </a:ext>
              </a:extLst>
            </p:cNvPr>
            <p:cNvGrpSpPr>
              <a:grpSpLocks/>
            </p:cNvGrpSpPr>
            <p:nvPr/>
          </p:nvGrpSpPr>
          <p:grpSpPr bwMode="auto">
            <a:xfrm>
              <a:off x="5145" y="1696"/>
              <a:ext cx="54" cy="27"/>
              <a:chOff x="5145" y="1696"/>
              <a:chExt cx="54" cy="27"/>
            </a:xfrm>
          </p:grpSpPr>
          <p:sp>
            <p:nvSpPr>
              <p:cNvPr id="172" name="Freeform 31">
                <a:extLst>
                  <a:ext uri="{FF2B5EF4-FFF2-40B4-BE49-F238E27FC236}">
                    <a16:creationId xmlns:a16="http://schemas.microsoft.com/office/drawing/2014/main" xmlns="" id="{559A2919-975F-4280-ABDE-2715617D7642}"/>
                  </a:ext>
                </a:extLst>
              </p:cNvPr>
              <p:cNvSpPr>
                <a:spLocks/>
              </p:cNvSpPr>
              <p:nvPr/>
            </p:nvSpPr>
            <p:spPr bwMode="auto">
              <a:xfrm>
                <a:off x="5145" y="1696"/>
                <a:ext cx="54" cy="27"/>
              </a:xfrm>
              <a:custGeom>
                <a:avLst/>
                <a:gdLst>
                  <a:gd name="T0" fmla="+- 0 5198 5145"/>
                  <a:gd name="T1" fmla="*/ T0 w 54"/>
                  <a:gd name="T2" fmla="+- 0 1723 1696"/>
                  <a:gd name="T3" fmla="*/ 1723 h 27"/>
                  <a:gd name="T4" fmla="+- 0 5145 5145"/>
                  <a:gd name="T5" fmla="*/ T4 w 54"/>
                  <a:gd name="T6" fmla="+- 0 1696 1696"/>
                  <a:gd name="T7" fmla="*/ 1696 h 27"/>
                </a:gdLst>
                <a:ahLst/>
                <a:cxnLst>
                  <a:cxn ang="0">
                    <a:pos x="T1" y="T3"/>
                  </a:cxn>
                  <a:cxn ang="0">
                    <a:pos x="T5" y="T7"/>
                  </a:cxn>
                </a:cxnLst>
                <a:rect l="0" t="0" r="r" b="b"/>
                <a:pathLst>
                  <a:path w="54" h="27">
                    <a:moveTo>
                      <a:pt x="53" y="27"/>
                    </a:moveTo>
                    <a:lnTo>
                      <a:pt x="0" y="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0" name="Group 32">
              <a:extLst>
                <a:ext uri="{FF2B5EF4-FFF2-40B4-BE49-F238E27FC236}">
                  <a16:creationId xmlns:a16="http://schemas.microsoft.com/office/drawing/2014/main" xmlns="" id="{AB30CA71-1218-4D12-B511-0F50B17739C3}"/>
                </a:ext>
              </a:extLst>
            </p:cNvPr>
            <p:cNvGrpSpPr>
              <a:grpSpLocks/>
            </p:cNvGrpSpPr>
            <p:nvPr/>
          </p:nvGrpSpPr>
          <p:grpSpPr bwMode="auto">
            <a:xfrm>
              <a:off x="5198" y="1663"/>
              <a:ext cx="54" cy="60"/>
              <a:chOff x="5198" y="1663"/>
              <a:chExt cx="54" cy="60"/>
            </a:xfrm>
          </p:grpSpPr>
          <p:sp>
            <p:nvSpPr>
              <p:cNvPr id="171" name="Freeform 33">
                <a:extLst>
                  <a:ext uri="{FF2B5EF4-FFF2-40B4-BE49-F238E27FC236}">
                    <a16:creationId xmlns:a16="http://schemas.microsoft.com/office/drawing/2014/main" xmlns="" id="{BDDCA0E0-E52D-425E-AC61-03C230BA77E0}"/>
                  </a:ext>
                </a:extLst>
              </p:cNvPr>
              <p:cNvSpPr>
                <a:spLocks/>
              </p:cNvSpPr>
              <p:nvPr/>
            </p:nvSpPr>
            <p:spPr bwMode="auto">
              <a:xfrm>
                <a:off x="5198" y="1663"/>
                <a:ext cx="54" cy="60"/>
              </a:xfrm>
              <a:custGeom>
                <a:avLst/>
                <a:gdLst>
                  <a:gd name="T0" fmla="+- 0 5252 5198"/>
                  <a:gd name="T1" fmla="*/ T0 w 54"/>
                  <a:gd name="T2" fmla="+- 0 1663 1663"/>
                  <a:gd name="T3" fmla="*/ 1663 h 60"/>
                  <a:gd name="T4" fmla="+- 0 5198 5198"/>
                  <a:gd name="T5" fmla="*/ T4 w 54"/>
                  <a:gd name="T6" fmla="+- 0 1723 1663"/>
                  <a:gd name="T7" fmla="*/ 1723 h 60"/>
                </a:gdLst>
                <a:ahLst/>
                <a:cxnLst>
                  <a:cxn ang="0">
                    <a:pos x="T1" y="T3"/>
                  </a:cxn>
                  <a:cxn ang="0">
                    <a:pos x="T5" y="T7"/>
                  </a:cxn>
                </a:cxnLst>
                <a:rect l="0" t="0" r="r" b="b"/>
                <a:pathLst>
                  <a:path w="54" h="60">
                    <a:moveTo>
                      <a:pt x="54" y="0"/>
                    </a:moveTo>
                    <a:lnTo>
                      <a:pt x="0" y="6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1" name="Group 34">
              <a:extLst>
                <a:ext uri="{FF2B5EF4-FFF2-40B4-BE49-F238E27FC236}">
                  <a16:creationId xmlns:a16="http://schemas.microsoft.com/office/drawing/2014/main" xmlns="" id="{FDBC5888-97BD-41B1-8AB2-4399E964F858}"/>
                </a:ext>
              </a:extLst>
            </p:cNvPr>
            <p:cNvGrpSpPr>
              <a:grpSpLocks/>
            </p:cNvGrpSpPr>
            <p:nvPr/>
          </p:nvGrpSpPr>
          <p:grpSpPr bwMode="auto">
            <a:xfrm>
              <a:off x="5252" y="1663"/>
              <a:ext cx="54" cy="33"/>
              <a:chOff x="5252" y="1663"/>
              <a:chExt cx="54" cy="33"/>
            </a:xfrm>
          </p:grpSpPr>
          <p:sp>
            <p:nvSpPr>
              <p:cNvPr id="170" name="Freeform 35">
                <a:extLst>
                  <a:ext uri="{FF2B5EF4-FFF2-40B4-BE49-F238E27FC236}">
                    <a16:creationId xmlns:a16="http://schemas.microsoft.com/office/drawing/2014/main" xmlns="" id="{5C2BAD34-1333-4BCF-8F68-289724CDF2DC}"/>
                  </a:ext>
                </a:extLst>
              </p:cNvPr>
              <p:cNvSpPr>
                <a:spLocks/>
              </p:cNvSpPr>
              <p:nvPr/>
            </p:nvSpPr>
            <p:spPr bwMode="auto">
              <a:xfrm>
                <a:off x="5252" y="1663"/>
                <a:ext cx="54" cy="33"/>
              </a:xfrm>
              <a:custGeom>
                <a:avLst/>
                <a:gdLst>
                  <a:gd name="T0" fmla="+- 0 5306 5252"/>
                  <a:gd name="T1" fmla="*/ T0 w 54"/>
                  <a:gd name="T2" fmla="+- 0 1696 1663"/>
                  <a:gd name="T3" fmla="*/ 1696 h 33"/>
                  <a:gd name="T4" fmla="+- 0 5252 5252"/>
                  <a:gd name="T5" fmla="*/ T4 w 54"/>
                  <a:gd name="T6" fmla="+- 0 1663 1663"/>
                  <a:gd name="T7" fmla="*/ 1663 h 33"/>
                </a:gdLst>
                <a:ahLst/>
                <a:cxnLst>
                  <a:cxn ang="0">
                    <a:pos x="T1" y="T3"/>
                  </a:cxn>
                  <a:cxn ang="0">
                    <a:pos x="T5" y="T7"/>
                  </a:cxn>
                </a:cxnLst>
                <a:rect l="0" t="0" r="r" b="b"/>
                <a:pathLst>
                  <a:path w="54" h="33">
                    <a:moveTo>
                      <a:pt x="54" y="33"/>
                    </a:moveTo>
                    <a:lnTo>
                      <a:pt x="0" y="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2" name="Group 36">
              <a:extLst>
                <a:ext uri="{FF2B5EF4-FFF2-40B4-BE49-F238E27FC236}">
                  <a16:creationId xmlns:a16="http://schemas.microsoft.com/office/drawing/2014/main" xmlns="" id="{8DDED7CB-4889-4543-8D80-922F748368CB}"/>
                </a:ext>
              </a:extLst>
            </p:cNvPr>
            <p:cNvGrpSpPr>
              <a:grpSpLocks/>
            </p:cNvGrpSpPr>
            <p:nvPr/>
          </p:nvGrpSpPr>
          <p:grpSpPr bwMode="auto">
            <a:xfrm>
              <a:off x="5306" y="1696"/>
              <a:ext cx="54" cy="60"/>
              <a:chOff x="5306" y="1696"/>
              <a:chExt cx="54" cy="60"/>
            </a:xfrm>
          </p:grpSpPr>
          <p:sp>
            <p:nvSpPr>
              <p:cNvPr id="169" name="Freeform 37">
                <a:extLst>
                  <a:ext uri="{FF2B5EF4-FFF2-40B4-BE49-F238E27FC236}">
                    <a16:creationId xmlns:a16="http://schemas.microsoft.com/office/drawing/2014/main" xmlns="" id="{DFFA3AE4-6AE4-4302-9AB0-51A477580FFF}"/>
                  </a:ext>
                </a:extLst>
              </p:cNvPr>
              <p:cNvSpPr>
                <a:spLocks/>
              </p:cNvSpPr>
              <p:nvPr/>
            </p:nvSpPr>
            <p:spPr bwMode="auto">
              <a:xfrm>
                <a:off x="5306" y="1696"/>
                <a:ext cx="54" cy="60"/>
              </a:xfrm>
              <a:custGeom>
                <a:avLst/>
                <a:gdLst>
                  <a:gd name="T0" fmla="+- 0 5360 5306"/>
                  <a:gd name="T1" fmla="*/ T0 w 54"/>
                  <a:gd name="T2" fmla="+- 0 1756 1696"/>
                  <a:gd name="T3" fmla="*/ 1756 h 60"/>
                  <a:gd name="T4" fmla="+- 0 5306 5306"/>
                  <a:gd name="T5" fmla="*/ T4 w 54"/>
                  <a:gd name="T6" fmla="+- 0 1696 1696"/>
                  <a:gd name="T7" fmla="*/ 1696 h 60"/>
                </a:gdLst>
                <a:ahLst/>
                <a:cxnLst>
                  <a:cxn ang="0">
                    <a:pos x="T1" y="T3"/>
                  </a:cxn>
                  <a:cxn ang="0">
                    <a:pos x="T5" y="T7"/>
                  </a:cxn>
                </a:cxnLst>
                <a:rect l="0" t="0" r="r" b="b"/>
                <a:pathLst>
                  <a:path w="54" h="60">
                    <a:moveTo>
                      <a:pt x="54" y="60"/>
                    </a:moveTo>
                    <a:lnTo>
                      <a:pt x="0" y="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3" name="Group 38">
              <a:extLst>
                <a:ext uri="{FF2B5EF4-FFF2-40B4-BE49-F238E27FC236}">
                  <a16:creationId xmlns:a16="http://schemas.microsoft.com/office/drawing/2014/main" xmlns="" id="{FE5C7D81-EC3C-45D2-A9D0-3992DF289ABC}"/>
                </a:ext>
              </a:extLst>
            </p:cNvPr>
            <p:cNvGrpSpPr>
              <a:grpSpLocks/>
            </p:cNvGrpSpPr>
            <p:nvPr/>
          </p:nvGrpSpPr>
          <p:grpSpPr bwMode="auto">
            <a:xfrm>
              <a:off x="5387" y="1756"/>
              <a:ext cx="2" cy="144"/>
              <a:chOff x="5387" y="1756"/>
              <a:chExt cx="2" cy="144"/>
            </a:xfrm>
          </p:grpSpPr>
          <p:sp>
            <p:nvSpPr>
              <p:cNvPr id="168" name="Freeform 39">
                <a:extLst>
                  <a:ext uri="{FF2B5EF4-FFF2-40B4-BE49-F238E27FC236}">
                    <a16:creationId xmlns:a16="http://schemas.microsoft.com/office/drawing/2014/main" xmlns="" id="{CED70AEE-BE1D-4EF5-8382-6641463A6A63}"/>
                  </a:ext>
                </a:extLst>
              </p:cNvPr>
              <p:cNvSpPr>
                <a:spLocks/>
              </p:cNvSpPr>
              <p:nvPr/>
            </p:nvSpPr>
            <p:spPr bwMode="auto">
              <a:xfrm>
                <a:off x="5387" y="1756"/>
                <a:ext cx="2" cy="144"/>
              </a:xfrm>
              <a:custGeom>
                <a:avLst/>
                <a:gdLst>
                  <a:gd name="T0" fmla="+- 0 1756 1756"/>
                  <a:gd name="T1" fmla="*/ 1756 h 144"/>
                  <a:gd name="T2" fmla="+- 0 1900 1756"/>
                  <a:gd name="T3" fmla="*/ 1900 h 144"/>
                </a:gdLst>
                <a:ahLst/>
                <a:cxnLst>
                  <a:cxn ang="0">
                    <a:pos x="0" y="T1"/>
                  </a:cxn>
                  <a:cxn ang="0">
                    <a:pos x="0" y="T3"/>
                  </a:cxn>
                </a:cxnLst>
                <a:rect l="0" t="0" r="r" b="b"/>
                <a:pathLst>
                  <a:path h="144">
                    <a:moveTo>
                      <a:pt x="0" y="0"/>
                    </a:moveTo>
                    <a:lnTo>
                      <a:pt x="0" y="144"/>
                    </a:lnTo>
                  </a:path>
                </a:pathLst>
              </a:custGeom>
              <a:noFill/>
              <a:ln w="34239">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4" name="Group 40">
              <a:extLst>
                <a:ext uri="{FF2B5EF4-FFF2-40B4-BE49-F238E27FC236}">
                  <a16:creationId xmlns:a16="http://schemas.microsoft.com/office/drawing/2014/main" xmlns="" id="{8C0B0D90-0E21-4087-BE1E-142820F2F594}"/>
                </a:ext>
              </a:extLst>
            </p:cNvPr>
            <p:cNvGrpSpPr>
              <a:grpSpLocks/>
            </p:cNvGrpSpPr>
            <p:nvPr/>
          </p:nvGrpSpPr>
          <p:grpSpPr bwMode="auto">
            <a:xfrm>
              <a:off x="5414" y="1864"/>
              <a:ext cx="54" cy="36"/>
              <a:chOff x="5414" y="1864"/>
              <a:chExt cx="54" cy="36"/>
            </a:xfrm>
          </p:grpSpPr>
          <p:sp>
            <p:nvSpPr>
              <p:cNvPr id="167" name="Freeform 41">
                <a:extLst>
                  <a:ext uri="{FF2B5EF4-FFF2-40B4-BE49-F238E27FC236}">
                    <a16:creationId xmlns:a16="http://schemas.microsoft.com/office/drawing/2014/main" xmlns="" id="{056989BF-AB57-4412-8EAC-A32F12C6BB08}"/>
                  </a:ext>
                </a:extLst>
              </p:cNvPr>
              <p:cNvSpPr>
                <a:spLocks/>
              </p:cNvSpPr>
              <p:nvPr/>
            </p:nvSpPr>
            <p:spPr bwMode="auto">
              <a:xfrm>
                <a:off x="5414" y="1864"/>
                <a:ext cx="54" cy="36"/>
              </a:xfrm>
              <a:custGeom>
                <a:avLst/>
                <a:gdLst>
                  <a:gd name="T0" fmla="+- 0 5468 5414"/>
                  <a:gd name="T1" fmla="*/ T0 w 54"/>
                  <a:gd name="T2" fmla="+- 0 1864 1864"/>
                  <a:gd name="T3" fmla="*/ 1864 h 36"/>
                  <a:gd name="T4" fmla="+- 0 5414 5414"/>
                  <a:gd name="T5" fmla="*/ T4 w 54"/>
                  <a:gd name="T6" fmla="+- 0 1900 1864"/>
                  <a:gd name="T7" fmla="*/ 1900 h 36"/>
                </a:gdLst>
                <a:ahLst/>
                <a:cxnLst>
                  <a:cxn ang="0">
                    <a:pos x="T1" y="T3"/>
                  </a:cxn>
                  <a:cxn ang="0">
                    <a:pos x="T5" y="T7"/>
                  </a:cxn>
                </a:cxnLst>
                <a:rect l="0" t="0" r="r" b="b"/>
                <a:pathLst>
                  <a:path w="54" h="36">
                    <a:moveTo>
                      <a:pt x="54" y="0"/>
                    </a:moveTo>
                    <a:lnTo>
                      <a:pt x="0" y="36"/>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5" name="Group 42">
              <a:extLst>
                <a:ext uri="{FF2B5EF4-FFF2-40B4-BE49-F238E27FC236}">
                  <a16:creationId xmlns:a16="http://schemas.microsoft.com/office/drawing/2014/main" xmlns="" id="{CB5BA7F6-918A-4FEC-A4C6-B9FB6B7204E1}"/>
                </a:ext>
              </a:extLst>
            </p:cNvPr>
            <p:cNvGrpSpPr>
              <a:grpSpLocks/>
            </p:cNvGrpSpPr>
            <p:nvPr/>
          </p:nvGrpSpPr>
          <p:grpSpPr bwMode="auto">
            <a:xfrm>
              <a:off x="5468" y="1870"/>
              <a:ext cx="54" cy="2"/>
              <a:chOff x="5468" y="1870"/>
              <a:chExt cx="54" cy="2"/>
            </a:xfrm>
          </p:grpSpPr>
          <p:sp>
            <p:nvSpPr>
              <p:cNvPr id="166" name="Freeform 43">
                <a:extLst>
                  <a:ext uri="{FF2B5EF4-FFF2-40B4-BE49-F238E27FC236}">
                    <a16:creationId xmlns:a16="http://schemas.microsoft.com/office/drawing/2014/main" xmlns="" id="{D7E4DD9B-2FEE-4E60-AC14-4E7006B7140A}"/>
                  </a:ext>
                </a:extLst>
              </p:cNvPr>
              <p:cNvSpPr>
                <a:spLocks/>
              </p:cNvSpPr>
              <p:nvPr/>
            </p:nvSpPr>
            <p:spPr bwMode="auto">
              <a:xfrm>
                <a:off x="5468" y="1870"/>
                <a:ext cx="54" cy="2"/>
              </a:xfrm>
              <a:custGeom>
                <a:avLst/>
                <a:gdLst>
                  <a:gd name="T0" fmla="+- 0 5468 5468"/>
                  <a:gd name="T1" fmla="*/ T0 w 54"/>
                  <a:gd name="T2" fmla="+- 0 5522 5468"/>
                  <a:gd name="T3" fmla="*/ T2 w 54"/>
                </a:gdLst>
                <a:ahLst/>
                <a:cxnLst>
                  <a:cxn ang="0">
                    <a:pos x="T1" y="0"/>
                  </a:cxn>
                  <a:cxn ang="0">
                    <a:pos x="T3" y="0"/>
                  </a:cxn>
                </a:cxnLst>
                <a:rect l="0" t="0" r="r" b="b"/>
                <a:pathLst>
                  <a:path w="54">
                    <a:moveTo>
                      <a:pt x="0" y="0"/>
                    </a:moveTo>
                    <a:lnTo>
                      <a:pt x="54" y="0"/>
                    </a:lnTo>
                  </a:path>
                </a:pathLst>
              </a:custGeom>
              <a:noFill/>
              <a:ln w="7607">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6" name="Group 44">
              <a:extLst>
                <a:ext uri="{FF2B5EF4-FFF2-40B4-BE49-F238E27FC236}">
                  <a16:creationId xmlns:a16="http://schemas.microsoft.com/office/drawing/2014/main" xmlns="" id="{3890F850-ED7F-4F59-B13D-48E8050AC96A}"/>
                </a:ext>
              </a:extLst>
            </p:cNvPr>
            <p:cNvGrpSpPr>
              <a:grpSpLocks/>
            </p:cNvGrpSpPr>
            <p:nvPr/>
          </p:nvGrpSpPr>
          <p:grpSpPr bwMode="auto">
            <a:xfrm>
              <a:off x="5522" y="1888"/>
              <a:ext cx="54" cy="2"/>
              <a:chOff x="5522" y="1888"/>
              <a:chExt cx="54" cy="2"/>
            </a:xfrm>
          </p:grpSpPr>
          <p:sp>
            <p:nvSpPr>
              <p:cNvPr id="165" name="Freeform 45">
                <a:extLst>
                  <a:ext uri="{FF2B5EF4-FFF2-40B4-BE49-F238E27FC236}">
                    <a16:creationId xmlns:a16="http://schemas.microsoft.com/office/drawing/2014/main" xmlns="" id="{2D884A0E-40C2-4D71-8B58-809F17812B5F}"/>
                  </a:ext>
                </a:extLst>
              </p:cNvPr>
              <p:cNvSpPr>
                <a:spLocks/>
              </p:cNvSpPr>
              <p:nvPr/>
            </p:nvSpPr>
            <p:spPr bwMode="auto">
              <a:xfrm>
                <a:off x="5522" y="1888"/>
                <a:ext cx="54" cy="2"/>
              </a:xfrm>
              <a:custGeom>
                <a:avLst/>
                <a:gdLst>
                  <a:gd name="T0" fmla="+- 0 5522 5522"/>
                  <a:gd name="T1" fmla="*/ T0 w 54"/>
                  <a:gd name="T2" fmla="+- 0 5576 5522"/>
                  <a:gd name="T3" fmla="*/ T2 w 54"/>
                </a:gdLst>
                <a:ahLst/>
                <a:cxnLst>
                  <a:cxn ang="0">
                    <a:pos x="T1" y="0"/>
                  </a:cxn>
                  <a:cxn ang="0">
                    <a:pos x="T3" y="0"/>
                  </a:cxn>
                </a:cxnLst>
                <a:rect l="0" t="0" r="r" b="b"/>
                <a:pathLst>
                  <a:path w="54">
                    <a:moveTo>
                      <a:pt x="0" y="0"/>
                    </a:moveTo>
                    <a:lnTo>
                      <a:pt x="54" y="0"/>
                    </a:lnTo>
                  </a:path>
                </a:pathLst>
              </a:custGeom>
              <a:noFill/>
              <a:ln w="15215">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7" name="Group 46">
              <a:extLst>
                <a:ext uri="{FF2B5EF4-FFF2-40B4-BE49-F238E27FC236}">
                  <a16:creationId xmlns:a16="http://schemas.microsoft.com/office/drawing/2014/main" xmlns="" id="{0FFA1308-40B2-410D-9D4D-04BC19A37663}"/>
                </a:ext>
              </a:extLst>
            </p:cNvPr>
            <p:cNvGrpSpPr>
              <a:grpSpLocks/>
            </p:cNvGrpSpPr>
            <p:nvPr/>
          </p:nvGrpSpPr>
          <p:grpSpPr bwMode="auto">
            <a:xfrm>
              <a:off x="5603" y="1900"/>
              <a:ext cx="2" cy="141"/>
              <a:chOff x="5603" y="1900"/>
              <a:chExt cx="2" cy="141"/>
            </a:xfrm>
          </p:grpSpPr>
          <p:sp>
            <p:nvSpPr>
              <p:cNvPr id="164" name="Freeform 47">
                <a:extLst>
                  <a:ext uri="{FF2B5EF4-FFF2-40B4-BE49-F238E27FC236}">
                    <a16:creationId xmlns:a16="http://schemas.microsoft.com/office/drawing/2014/main" xmlns="" id="{D8A8D86F-5A36-4663-8D6D-3A8E2E17B6C0}"/>
                  </a:ext>
                </a:extLst>
              </p:cNvPr>
              <p:cNvSpPr>
                <a:spLocks/>
              </p:cNvSpPr>
              <p:nvPr/>
            </p:nvSpPr>
            <p:spPr bwMode="auto">
              <a:xfrm>
                <a:off x="5603" y="1900"/>
                <a:ext cx="2" cy="141"/>
              </a:xfrm>
              <a:custGeom>
                <a:avLst/>
                <a:gdLst>
                  <a:gd name="T0" fmla="+- 0 1900 1900"/>
                  <a:gd name="T1" fmla="*/ 1900 h 141"/>
                  <a:gd name="T2" fmla="+- 0 2041 1900"/>
                  <a:gd name="T3" fmla="*/ 2041 h 141"/>
                </a:gdLst>
                <a:ahLst/>
                <a:cxnLst>
                  <a:cxn ang="0">
                    <a:pos x="0" y="T1"/>
                  </a:cxn>
                  <a:cxn ang="0">
                    <a:pos x="0" y="T3"/>
                  </a:cxn>
                </a:cxnLst>
                <a:rect l="0" t="0" r="r" b="b"/>
                <a:pathLst>
                  <a:path h="141">
                    <a:moveTo>
                      <a:pt x="0" y="0"/>
                    </a:moveTo>
                    <a:lnTo>
                      <a:pt x="0" y="141"/>
                    </a:lnTo>
                  </a:path>
                </a:pathLst>
              </a:custGeom>
              <a:noFill/>
              <a:ln w="34226">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8" name="Group 48">
              <a:extLst>
                <a:ext uri="{FF2B5EF4-FFF2-40B4-BE49-F238E27FC236}">
                  <a16:creationId xmlns:a16="http://schemas.microsoft.com/office/drawing/2014/main" xmlns="" id="{63260D84-369B-420F-AE47-BEDBE8A388EE}"/>
                </a:ext>
              </a:extLst>
            </p:cNvPr>
            <p:cNvGrpSpPr>
              <a:grpSpLocks/>
            </p:cNvGrpSpPr>
            <p:nvPr/>
          </p:nvGrpSpPr>
          <p:grpSpPr bwMode="auto">
            <a:xfrm>
              <a:off x="5630" y="2044"/>
              <a:ext cx="108" cy="2"/>
              <a:chOff x="5630" y="2044"/>
              <a:chExt cx="108" cy="2"/>
            </a:xfrm>
          </p:grpSpPr>
          <p:sp>
            <p:nvSpPr>
              <p:cNvPr id="163" name="Freeform 49">
                <a:extLst>
                  <a:ext uri="{FF2B5EF4-FFF2-40B4-BE49-F238E27FC236}">
                    <a16:creationId xmlns:a16="http://schemas.microsoft.com/office/drawing/2014/main" xmlns="" id="{EAEB92BF-F719-46A3-8A43-5312CFDD30E7}"/>
                  </a:ext>
                </a:extLst>
              </p:cNvPr>
              <p:cNvSpPr>
                <a:spLocks/>
              </p:cNvSpPr>
              <p:nvPr/>
            </p:nvSpPr>
            <p:spPr bwMode="auto">
              <a:xfrm>
                <a:off x="5630" y="2044"/>
                <a:ext cx="108" cy="2"/>
              </a:xfrm>
              <a:custGeom>
                <a:avLst/>
                <a:gdLst>
                  <a:gd name="T0" fmla="+- 0 5630 5630"/>
                  <a:gd name="T1" fmla="*/ T0 w 108"/>
                  <a:gd name="T2" fmla="+- 0 5737 5630"/>
                  <a:gd name="T3" fmla="*/ T2 w 108"/>
                </a:gdLst>
                <a:ahLst/>
                <a:cxnLst>
                  <a:cxn ang="0">
                    <a:pos x="T1" y="0"/>
                  </a:cxn>
                  <a:cxn ang="0">
                    <a:pos x="T3" y="0"/>
                  </a:cxn>
                </a:cxnLst>
                <a:rect l="0" t="0" r="r" b="b"/>
                <a:pathLst>
                  <a:path w="108">
                    <a:moveTo>
                      <a:pt x="0" y="0"/>
                    </a:moveTo>
                    <a:lnTo>
                      <a:pt x="107" y="0"/>
                    </a:lnTo>
                  </a:path>
                </a:pathLst>
              </a:custGeom>
              <a:noFill/>
              <a:ln w="14605">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9" name="Group 50">
              <a:extLst>
                <a:ext uri="{FF2B5EF4-FFF2-40B4-BE49-F238E27FC236}">
                  <a16:creationId xmlns:a16="http://schemas.microsoft.com/office/drawing/2014/main" xmlns="" id="{730EA294-6F5B-410D-82B9-E8B338BFC6FE}"/>
                </a:ext>
              </a:extLst>
            </p:cNvPr>
            <p:cNvGrpSpPr>
              <a:grpSpLocks/>
            </p:cNvGrpSpPr>
            <p:nvPr/>
          </p:nvGrpSpPr>
          <p:grpSpPr bwMode="auto">
            <a:xfrm>
              <a:off x="5737" y="2047"/>
              <a:ext cx="54" cy="57"/>
              <a:chOff x="5737" y="2047"/>
              <a:chExt cx="54" cy="57"/>
            </a:xfrm>
          </p:grpSpPr>
          <p:sp>
            <p:nvSpPr>
              <p:cNvPr id="162" name="Freeform 51">
                <a:extLst>
                  <a:ext uri="{FF2B5EF4-FFF2-40B4-BE49-F238E27FC236}">
                    <a16:creationId xmlns:a16="http://schemas.microsoft.com/office/drawing/2014/main" xmlns="" id="{4AB6B288-8ACE-4CEA-A2AE-EA572628D254}"/>
                  </a:ext>
                </a:extLst>
              </p:cNvPr>
              <p:cNvSpPr>
                <a:spLocks/>
              </p:cNvSpPr>
              <p:nvPr/>
            </p:nvSpPr>
            <p:spPr bwMode="auto">
              <a:xfrm>
                <a:off x="5737" y="2047"/>
                <a:ext cx="54" cy="57"/>
              </a:xfrm>
              <a:custGeom>
                <a:avLst/>
                <a:gdLst>
                  <a:gd name="T0" fmla="+- 0 5791 5737"/>
                  <a:gd name="T1" fmla="*/ T0 w 54"/>
                  <a:gd name="T2" fmla="+- 0 2103 2047"/>
                  <a:gd name="T3" fmla="*/ 2103 h 57"/>
                  <a:gd name="T4" fmla="+- 0 5737 5737"/>
                  <a:gd name="T5" fmla="*/ T4 w 54"/>
                  <a:gd name="T6" fmla="+- 0 2047 2047"/>
                  <a:gd name="T7" fmla="*/ 2047 h 57"/>
                </a:gdLst>
                <a:ahLst/>
                <a:cxnLst>
                  <a:cxn ang="0">
                    <a:pos x="T1" y="T3"/>
                  </a:cxn>
                  <a:cxn ang="0">
                    <a:pos x="T5" y="T7"/>
                  </a:cxn>
                </a:cxnLst>
                <a:rect l="0" t="0" r="r" b="b"/>
                <a:pathLst>
                  <a:path w="54" h="57">
                    <a:moveTo>
                      <a:pt x="54" y="56"/>
                    </a:moveTo>
                    <a:lnTo>
                      <a:pt x="0" y="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0" name="Group 52">
              <a:extLst>
                <a:ext uri="{FF2B5EF4-FFF2-40B4-BE49-F238E27FC236}">
                  <a16:creationId xmlns:a16="http://schemas.microsoft.com/office/drawing/2014/main" xmlns="" id="{F71B5F88-3769-4F89-8EEB-2E63E1D29C88}"/>
                </a:ext>
              </a:extLst>
            </p:cNvPr>
            <p:cNvGrpSpPr>
              <a:grpSpLocks/>
            </p:cNvGrpSpPr>
            <p:nvPr/>
          </p:nvGrpSpPr>
          <p:grpSpPr bwMode="auto">
            <a:xfrm>
              <a:off x="5791" y="2041"/>
              <a:ext cx="54" cy="63"/>
              <a:chOff x="5791" y="2041"/>
              <a:chExt cx="54" cy="63"/>
            </a:xfrm>
          </p:grpSpPr>
          <p:sp>
            <p:nvSpPr>
              <p:cNvPr id="161" name="Freeform 53">
                <a:extLst>
                  <a:ext uri="{FF2B5EF4-FFF2-40B4-BE49-F238E27FC236}">
                    <a16:creationId xmlns:a16="http://schemas.microsoft.com/office/drawing/2014/main" xmlns="" id="{AA70A988-4F03-4922-8527-AA9CDEB49BE8}"/>
                  </a:ext>
                </a:extLst>
              </p:cNvPr>
              <p:cNvSpPr>
                <a:spLocks/>
              </p:cNvSpPr>
              <p:nvPr/>
            </p:nvSpPr>
            <p:spPr bwMode="auto">
              <a:xfrm>
                <a:off x="5791" y="2041"/>
                <a:ext cx="54" cy="63"/>
              </a:xfrm>
              <a:custGeom>
                <a:avLst/>
                <a:gdLst>
                  <a:gd name="T0" fmla="+- 0 5845 5791"/>
                  <a:gd name="T1" fmla="*/ T0 w 54"/>
                  <a:gd name="T2" fmla="+- 0 2041 2041"/>
                  <a:gd name="T3" fmla="*/ 2041 h 63"/>
                  <a:gd name="T4" fmla="+- 0 5791 5791"/>
                  <a:gd name="T5" fmla="*/ T4 w 54"/>
                  <a:gd name="T6" fmla="+- 0 2103 2041"/>
                  <a:gd name="T7" fmla="*/ 2103 h 63"/>
                </a:gdLst>
                <a:ahLst/>
                <a:cxnLst>
                  <a:cxn ang="0">
                    <a:pos x="T1" y="T3"/>
                  </a:cxn>
                  <a:cxn ang="0">
                    <a:pos x="T5" y="T7"/>
                  </a:cxn>
                </a:cxnLst>
                <a:rect l="0" t="0" r="r" b="b"/>
                <a:pathLst>
                  <a:path w="54" h="63">
                    <a:moveTo>
                      <a:pt x="54" y="0"/>
                    </a:moveTo>
                    <a:lnTo>
                      <a:pt x="0" y="62"/>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1" name="Group 54">
              <a:extLst>
                <a:ext uri="{FF2B5EF4-FFF2-40B4-BE49-F238E27FC236}">
                  <a16:creationId xmlns:a16="http://schemas.microsoft.com/office/drawing/2014/main" xmlns="" id="{8CDD1068-823B-43B1-9F8F-23A495D5A950}"/>
                </a:ext>
              </a:extLst>
            </p:cNvPr>
            <p:cNvGrpSpPr>
              <a:grpSpLocks/>
            </p:cNvGrpSpPr>
            <p:nvPr/>
          </p:nvGrpSpPr>
          <p:grpSpPr bwMode="auto">
            <a:xfrm>
              <a:off x="5845" y="2008"/>
              <a:ext cx="54" cy="33"/>
              <a:chOff x="5845" y="2008"/>
              <a:chExt cx="54" cy="33"/>
            </a:xfrm>
          </p:grpSpPr>
          <p:sp>
            <p:nvSpPr>
              <p:cNvPr id="160" name="Freeform 55">
                <a:extLst>
                  <a:ext uri="{FF2B5EF4-FFF2-40B4-BE49-F238E27FC236}">
                    <a16:creationId xmlns:a16="http://schemas.microsoft.com/office/drawing/2014/main" xmlns="" id="{C8E59195-08C4-462E-8DFD-7BC10C715DDD}"/>
                  </a:ext>
                </a:extLst>
              </p:cNvPr>
              <p:cNvSpPr>
                <a:spLocks/>
              </p:cNvSpPr>
              <p:nvPr/>
            </p:nvSpPr>
            <p:spPr bwMode="auto">
              <a:xfrm>
                <a:off x="5845" y="2008"/>
                <a:ext cx="54" cy="33"/>
              </a:xfrm>
              <a:custGeom>
                <a:avLst/>
                <a:gdLst>
                  <a:gd name="T0" fmla="+- 0 5899 5845"/>
                  <a:gd name="T1" fmla="*/ T0 w 54"/>
                  <a:gd name="T2" fmla="+- 0 2008 2008"/>
                  <a:gd name="T3" fmla="*/ 2008 h 33"/>
                  <a:gd name="T4" fmla="+- 0 5845 5845"/>
                  <a:gd name="T5" fmla="*/ T4 w 54"/>
                  <a:gd name="T6" fmla="+- 0 2041 2008"/>
                  <a:gd name="T7" fmla="*/ 2041 h 33"/>
                </a:gdLst>
                <a:ahLst/>
                <a:cxnLst>
                  <a:cxn ang="0">
                    <a:pos x="T1" y="T3"/>
                  </a:cxn>
                  <a:cxn ang="0">
                    <a:pos x="T5" y="T7"/>
                  </a:cxn>
                </a:cxnLst>
                <a:rect l="0" t="0" r="r" b="b"/>
                <a:pathLst>
                  <a:path w="54" h="33">
                    <a:moveTo>
                      <a:pt x="54" y="0"/>
                    </a:moveTo>
                    <a:lnTo>
                      <a:pt x="0" y="33"/>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2" name="Group 56">
              <a:extLst>
                <a:ext uri="{FF2B5EF4-FFF2-40B4-BE49-F238E27FC236}">
                  <a16:creationId xmlns:a16="http://schemas.microsoft.com/office/drawing/2014/main" xmlns="" id="{302F5CD1-F22B-433F-BB63-987452AA8D9E}"/>
                </a:ext>
              </a:extLst>
            </p:cNvPr>
            <p:cNvGrpSpPr>
              <a:grpSpLocks/>
            </p:cNvGrpSpPr>
            <p:nvPr/>
          </p:nvGrpSpPr>
          <p:grpSpPr bwMode="auto">
            <a:xfrm>
              <a:off x="5899" y="1966"/>
              <a:ext cx="54" cy="42"/>
              <a:chOff x="5899" y="1966"/>
              <a:chExt cx="54" cy="42"/>
            </a:xfrm>
          </p:grpSpPr>
          <p:sp>
            <p:nvSpPr>
              <p:cNvPr id="159" name="Freeform 57">
                <a:extLst>
                  <a:ext uri="{FF2B5EF4-FFF2-40B4-BE49-F238E27FC236}">
                    <a16:creationId xmlns:a16="http://schemas.microsoft.com/office/drawing/2014/main" xmlns="" id="{6105A207-F9E8-4799-98E5-D0CEB29884F1}"/>
                  </a:ext>
                </a:extLst>
              </p:cNvPr>
              <p:cNvSpPr>
                <a:spLocks/>
              </p:cNvSpPr>
              <p:nvPr/>
            </p:nvSpPr>
            <p:spPr bwMode="auto">
              <a:xfrm>
                <a:off x="5899" y="1966"/>
                <a:ext cx="54" cy="42"/>
              </a:xfrm>
              <a:custGeom>
                <a:avLst/>
                <a:gdLst>
                  <a:gd name="T0" fmla="+- 0 5953 5899"/>
                  <a:gd name="T1" fmla="*/ T0 w 54"/>
                  <a:gd name="T2" fmla="+- 0 1966 1966"/>
                  <a:gd name="T3" fmla="*/ 1966 h 42"/>
                  <a:gd name="T4" fmla="+- 0 5899 5899"/>
                  <a:gd name="T5" fmla="*/ T4 w 54"/>
                  <a:gd name="T6" fmla="+- 0 2008 1966"/>
                  <a:gd name="T7" fmla="*/ 2008 h 42"/>
                </a:gdLst>
                <a:ahLst/>
                <a:cxnLst>
                  <a:cxn ang="0">
                    <a:pos x="T1" y="T3"/>
                  </a:cxn>
                  <a:cxn ang="0">
                    <a:pos x="T5" y="T7"/>
                  </a:cxn>
                </a:cxnLst>
                <a:rect l="0" t="0" r="r" b="b"/>
                <a:pathLst>
                  <a:path w="54" h="42">
                    <a:moveTo>
                      <a:pt x="54" y="0"/>
                    </a:moveTo>
                    <a:lnTo>
                      <a:pt x="0" y="42"/>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3" name="Group 58">
              <a:extLst>
                <a:ext uri="{FF2B5EF4-FFF2-40B4-BE49-F238E27FC236}">
                  <a16:creationId xmlns:a16="http://schemas.microsoft.com/office/drawing/2014/main" xmlns="" id="{330220ED-CF95-486C-A25E-3386F6640A1D}"/>
                </a:ext>
              </a:extLst>
            </p:cNvPr>
            <p:cNvGrpSpPr>
              <a:grpSpLocks/>
            </p:cNvGrpSpPr>
            <p:nvPr/>
          </p:nvGrpSpPr>
          <p:grpSpPr bwMode="auto">
            <a:xfrm>
              <a:off x="5953" y="1939"/>
              <a:ext cx="54" cy="27"/>
              <a:chOff x="5953" y="1939"/>
              <a:chExt cx="54" cy="27"/>
            </a:xfrm>
          </p:grpSpPr>
          <p:sp>
            <p:nvSpPr>
              <p:cNvPr id="158" name="Freeform 59">
                <a:extLst>
                  <a:ext uri="{FF2B5EF4-FFF2-40B4-BE49-F238E27FC236}">
                    <a16:creationId xmlns:a16="http://schemas.microsoft.com/office/drawing/2014/main" xmlns="" id="{3E01595A-70A7-4C2B-8F55-26D7921885CB}"/>
                  </a:ext>
                </a:extLst>
              </p:cNvPr>
              <p:cNvSpPr>
                <a:spLocks/>
              </p:cNvSpPr>
              <p:nvPr/>
            </p:nvSpPr>
            <p:spPr bwMode="auto">
              <a:xfrm>
                <a:off x="5953" y="1939"/>
                <a:ext cx="54" cy="27"/>
              </a:xfrm>
              <a:custGeom>
                <a:avLst/>
                <a:gdLst>
                  <a:gd name="T0" fmla="+- 0 6007 5953"/>
                  <a:gd name="T1" fmla="*/ T0 w 54"/>
                  <a:gd name="T2" fmla="+- 0 1939 1939"/>
                  <a:gd name="T3" fmla="*/ 1939 h 27"/>
                  <a:gd name="T4" fmla="+- 0 5953 5953"/>
                  <a:gd name="T5" fmla="*/ T4 w 54"/>
                  <a:gd name="T6" fmla="+- 0 1966 1939"/>
                  <a:gd name="T7" fmla="*/ 1966 h 27"/>
                </a:gdLst>
                <a:ahLst/>
                <a:cxnLst>
                  <a:cxn ang="0">
                    <a:pos x="T1" y="T3"/>
                  </a:cxn>
                  <a:cxn ang="0">
                    <a:pos x="T5" y="T7"/>
                  </a:cxn>
                </a:cxnLst>
                <a:rect l="0" t="0" r="r" b="b"/>
                <a:pathLst>
                  <a:path w="54" h="27">
                    <a:moveTo>
                      <a:pt x="54" y="0"/>
                    </a:moveTo>
                    <a:lnTo>
                      <a:pt x="0" y="27"/>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4" name="Group 60">
              <a:extLst>
                <a:ext uri="{FF2B5EF4-FFF2-40B4-BE49-F238E27FC236}">
                  <a16:creationId xmlns:a16="http://schemas.microsoft.com/office/drawing/2014/main" xmlns="" id="{687C30CD-98CA-4AD5-89E7-C3E07055B0BC}"/>
                </a:ext>
              </a:extLst>
            </p:cNvPr>
            <p:cNvGrpSpPr>
              <a:grpSpLocks/>
            </p:cNvGrpSpPr>
            <p:nvPr/>
          </p:nvGrpSpPr>
          <p:grpSpPr bwMode="auto">
            <a:xfrm>
              <a:off x="6007" y="1876"/>
              <a:ext cx="54" cy="63"/>
              <a:chOff x="6007" y="1876"/>
              <a:chExt cx="54" cy="63"/>
            </a:xfrm>
          </p:grpSpPr>
          <p:sp>
            <p:nvSpPr>
              <p:cNvPr id="157" name="Freeform 61">
                <a:extLst>
                  <a:ext uri="{FF2B5EF4-FFF2-40B4-BE49-F238E27FC236}">
                    <a16:creationId xmlns:a16="http://schemas.microsoft.com/office/drawing/2014/main" xmlns="" id="{BE955EAD-9F72-4D75-B03B-80AACFA85544}"/>
                  </a:ext>
                </a:extLst>
              </p:cNvPr>
              <p:cNvSpPr>
                <a:spLocks/>
              </p:cNvSpPr>
              <p:nvPr/>
            </p:nvSpPr>
            <p:spPr bwMode="auto">
              <a:xfrm>
                <a:off x="6007" y="1876"/>
                <a:ext cx="54" cy="63"/>
              </a:xfrm>
              <a:custGeom>
                <a:avLst/>
                <a:gdLst>
                  <a:gd name="T0" fmla="+- 0 6061 6007"/>
                  <a:gd name="T1" fmla="*/ T0 w 54"/>
                  <a:gd name="T2" fmla="+- 0 1876 1876"/>
                  <a:gd name="T3" fmla="*/ 1876 h 63"/>
                  <a:gd name="T4" fmla="+- 0 6007 6007"/>
                  <a:gd name="T5" fmla="*/ T4 w 54"/>
                  <a:gd name="T6" fmla="+- 0 1939 1876"/>
                  <a:gd name="T7" fmla="*/ 1939 h 63"/>
                </a:gdLst>
                <a:ahLst/>
                <a:cxnLst>
                  <a:cxn ang="0">
                    <a:pos x="T1" y="T3"/>
                  </a:cxn>
                  <a:cxn ang="0">
                    <a:pos x="T5" y="T7"/>
                  </a:cxn>
                </a:cxnLst>
                <a:rect l="0" t="0" r="r" b="b"/>
                <a:pathLst>
                  <a:path w="54" h="63">
                    <a:moveTo>
                      <a:pt x="54" y="0"/>
                    </a:moveTo>
                    <a:lnTo>
                      <a:pt x="0" y="63"/>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5" name="Group 62">
              <a:extLst>
                <a:ext uri="{FF2B5EF4-FFF2-40B4-BE49-F238E27FC236}">
                  <a16:creationId xmlns:a16="http://schemas.microsoft.com/office/drawing/2014/main" xmlns="" id="{BE301E9A-C549-41E4-9575-D1B1959CEECB}"/>
                </a:ext>
              </a:extLst>
            </p:cNvPr>
            <p:cNvGrpSpPr>
              <a:grpSpLocks/>
            </p:cNvGrpSpPr>
            <p:nvPr/>
          </p:nvGrpSpPr>
          <p:grpSpPr bwMode="auto">
            <a:xfrm>
              <a:off x="6061" y="1876"/>
              <a:ext cx="54" cy="27"/>
              <a:chOff x="6061" y="1876"/>
              <a:chExt cx="54" cy="27"/>
            </a:xfrm>
          </p:grpSpPr>
          <p:sp>
            <p:nvSpPr>
              <p:cNvPr id="156" name="Freeform 63">
                <a:extLst>
                  <a:ext uri="{FF2B5EF4-FFF2-40B4-BE49-F238E27FC236}">
                    <a16:creationId xmlns:a16="http://schemas.microsoft.com/office/drawing/2014/main" xmlns="" id="{10FC2D32-3C30-4928-A347-6680BABA3C59}"/>
                  </a:ext>
                </a:extLst>
              </p:cNvPr>
              <p:cNvSpPr>
                <a:spLocks/>
              </p:cNvSpPr>
              <p:nvPr/>
            </p:nvSpPr>
            <p:spPr bwMode="auto">
              <a:xfrm>
                <a:off x="6061" y="1876"/>
                <a:ext cx="54" cy="27"/>
              </a:xfrm>
              <a:custGeom>
                <a:avLst/>
                <a:gdLst>
                  <a:gd name="T0" fmla="+- 0 6115 6061"/>
                  <a:gd name="T1" fmla="*/ T0 w 54"/>
                  <a:gd name="T2" fmla="+- 0 1903 1876"/>
                  <a:gd name="T3" fmla="*/ 1903 h 27"/>
                  <a:gd name="T4" fmla="+- 0 6061 6061"/>
                  <a:gd name="T5" fmla="*/ T4 w 54"/>
                  <a:gd name="T6" fmla="+- 0 1876 1876"/>
                  <a:gd name="T7" fmla="*/ 1876 h 27"/>
                </a:gdLst>
                <a:ahLst/>
                <a:cxnLst>
                  <a:cxn ang="0">
                    <a:pos x="T1" y="T3"/>
                  </a:cxn>
                  <a:cxn ang="0">
                    <a:pos x="T5" y="T7"/>
                  </a:cxn>
                </a:cxnLst>
                <a:rect l="0" t="0" r="r" b="b"/>
                <a:pathLst>
                  <a:path w="54" h="27">
                    <a:moveTo>
                      <a:pt x="54" y="27"/>
                    </a:moveTo>
                    <a:lnTo>
                      <a:pt x="0" y="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6" name="Group 64">
              <a:extLst>
                <a:ext uri="{FF2B5EF4-FFF2-40B4-BE49-F238E27FC236}">
                  <a16:creationId xmlns:a16="http://schemas.microsoft.com/office/drawing/2014/main" xmlns="" id="{06A0D1C1-48A2-40C3-A74A-1800E1C0E8FD}"/>
                </a:ext>
              </a:extLst>
            </p:cNvPr>
            <p:cNvGrpSpPr>
              <a:grpSpLocks/>
            </p:cNvGrpSpPr>
            <p:nvPr/>
          </p:nvGrpSpPr>
          <p:grpSpPr bwMode="auto">
            <a:xfrm>
              <a:off x="6115" y="1903"/>
              <a:ext cx="54" cy="3"/>
              <a:chOff x="6115" y="1903"/>
              <a:chExt cx="54" cy="3"/>
            </a:xfrm>
          </p:grpSpPr>
          <p:sp>
            <p:nvSpPr>
              <p:cNvPr id="155" name="Freeform 65">
                <a:extLst>
                  <a:ext uri="{FF2B5EF4-FFF2-40B4-BE49-F238E27FC236}">
                    <a16:creationId xmlns:a16="http://schemas.microsoft.com/office/drawing/2014/main" xmlns="" id="{04D10A8B-E11A-44F2-AC2A-C357D99CB4A8}"/>
                  </a:ext>
                </a:extLst>
              </p:cNvPr>
              <p:cNvSpPr>
                <a:spLocks/>
              </p:cNvSpPr>
              <p:nvPr/>
            </p:nvSpPr>
            <p:spPr bwMode="auto">
              <a:xfrm>
                <a:off x="6115" y="1903"/>
                <a:ext cx="54" cy="3"/>
              </a:xfrm>
              <a:custGeom>
                <a:avLst/>
                <a:gdLst>
                  <a:gd name="T0" fmla="+- 0 6169 6115"/>
                  <a:gd name="T1" fmla="*/ T0 w 54"/>
                  <a:gd name="T2" fmla="+- 0 1906 1903"/>
                  <a:gd name="T3" fmla="*/ 1906 h 3"/>
                  <a:gd name="T4" fmla="+- 0 6115 6115"/>
                  <a:gd name="T5" fmla="*/ T4 w 54"/>
                  <a:gd name="T6" fmla="+- 0 1903 1903"/>
                  <a:gd name="T7" fmla="*/ 1903 h 3"/>
                </a:gdLst>
                <a:ahLst/>
                <a:cxnLst>
                  <a:cxn ang="0">
                    <a:pos x="T1" y="T3"/>
                  </a:cxn>
                  <a:cxn ang="0">
                    <a:pos x="T5" y="T7"/>
                  </a:cxn>
                </a:cxnLst>
                <a:rect l="0" t="0" r="r" b="b"/>
                <a:pathLst>
                  <a:path w="54" h="3">
                    <a:moveTo>
                      <a:pt x="54" y="3"/>
                    </a:moveTo>
                    <a:lnTo>
                      <a:pt x="0" y="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7" name="Group 66">
              <a:extLst>
                <a:ext uri="{FF2B5EF4-FFF2-40B4-BE49-F238E27FC236}">
                  <a16:creationId xmlns:a16="http://schemas.microsoft.com/office/drawing/2014/main" xmlns="" id="{46D50A48-7FAC-4AA0-9889-69ABEA4BEA96}"/>
                </a:ext>
              </a:extLst>
            </p:cNvPr>
            <p:cNvGrpSpPr>
              <a:grpSpLocks/>
            </p:cNvGrpSpPr>
            <p:nvPr/>
          </p:nvGrpSpPr>
          <p:grpSpPr bwMode="auto">
            <a:xfrm>
              <a:off x="6169" y="1909"/>
              <a:ext cx="54" cy="2"/>
              <a:chOff x="6169" y="1909"/>
              <a:chExt cx="54" cy="2"/>
            </a:xfrm>
          </p:grpSpPr>
          <p:sp>
            <p:nvSpPr>
              <p:cNvPr id="154" name="Freeform 67">
                <a:extLst>
                  <a:ext uri="{FF2B5EF4-FFF2-40B4-BE49-F238E27FC236}">
                    <a16:creationId xmlns:a16="http://schemas.microsoft.com/office/drawing/2014/main" xmlns="" id="{F0E674A3-AE39-403A-A36C-8C772ECA0E4E}"/>
                  </a:ext>
                </a:extLst>
              </p:cNvPr>
              <p:cNvSpPr>
                <a:spLocks/>
              </p:cNvSpPr>
              <p:nvPr/>
            </p:nvSpPr>
            <p:spPr bwMode="auto">
              <a:xfrm>
                <a:off x="6169" y="1909"/>
                <a:ext cx="54" cy="2"/>
              </a:xfrm>
              <a:custGeom>
                <a:avLst/>
                <a:gdLst>
                  <a:gd name="T0" fmla="+- 0 6169 6169"/>
                  <a:gd name="T1" fmla="*/ T0 w 54"/>
                  <a:gd name="T2" fmla="+- 0 6222 6169"/>
                  <a:gd name="T3" fmla="*/ T2 w 54"/>
                </a:gdLst>
                <a:ahLst/>
                <a:cxnLst>
                  <a:cxn ang="0">
                    <a:pos x="T1" y="0"/>
                  </a:cxn>
                  <a:cxn ang="0">
                    <a:pos x="T3" y="0"/>
                  </a:cxn>
                </a:cxnLst>
                <a:rect l="0" t="0" r="r" b="b"/>
                <a:pathLst>
                  <a:path w="54">
                    <a:moveTo>
                      <a:pt x="0" y="0"/>
                    </a:moveTo>
                    <a:lnTo>
                      <a:pt x="53" y="0"/>
                    </a:lnTo>
                  </a:path>
                </a:pathLst>
              </a:custGeom>
              <a:noFill/>
              <a:ln w="381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8" name="Group 68">
              <a:extLst>
                <a:ext uri="{FF2B5EF4-FFF2-40B4-BE49-F238E27FC236}">
                  <a16:creationId xmlns:a16="http://schemas.microsoft.com/office/drawing/2014/main" xmlns="" id="{42382F00-88E3-46E8-AEBB-06CD6C7B6F71}"/>
                </a:ext>
              </a:extLst>
            </p:cNvPr>
            <p:cNvGrpSpPr>
              <a:grpSpLocks/>
            </p:cNvGrpSpPr>
            <p:nvPr/>
          </p:nvGrpSpPr>
          <p:grpSpPr bwMode="auto">
            <a:xfrm>
              <a:off x="6222" y="1912"/>
              <a:ext cx="54" cy="60"/>
              <a:chOff x="6222" y="1912"/>
              <a:chExt cx="54" cy="60"/>
            </a:xfrm>
          </p:grpSpPr>
          <p:sp>
            <p:nvSpPr>
              <p:cNvPr id="153" name="Freeform 69">
                <a:extLst>
                  <a:ext uri="{FF2B5EF4-FFF2-40B4-BE49-F238E27FC236}">
                    <a16:creationId xmlns:a16="http://schemas.microsoft.com/office/drawing/2014/main" xmlns="" id="{8B35CD37-5495-41BA-8950-3B162B0DEF08}"/>
                  </a:ext>
                </a:extLst>
              </p:cNvPr>
              <p:cNvSpPr>
                <a:spLocks/>
              </p:cNvSpPr>
              <p:nvPr/>
            </p:nvSpPr>
            <p:spPr bwMode="auto">
              <a:xfrm>
                <a:off x="6222" y="1912"/>
                <a:ext cx="54" cy="60"/>
              </a:xfrm>
              <a:custGeom>
                <a:avLst/>
                <a:gdLst>
                  <a:gd name="T0" fmla="+- 0 6276 6222"/>
                  <a:gd name="T1" fmla="*/ T0 w 54"/>
                  <a:gd name="T2" fmla="+- 0 1972 1912"/>
                  <a:gd name="T3" fmla="*/ 1972 h 60"/>
                  <a:gd name="T4" fmla="+- 0 6222 6222"/>
                  <a:gd name="T5" fmla="*/ T4 w 54"/>
                  <a:gd name="T6" fmla="+- 0 1912 1912"/>
                  <a:gd name="T7" fmla="*/ 1912 h 60"/>
                </a:gdLst>
                <a:ahLst/>
                <a:cxnLst>
                  <a:cxn ang="0">
                    <a:pos x="T1" y="T3"/>
                  </a:cxn>
                  <a:cxn ang="0">
                    <a:pos x="T5" y="T7"/>
                  </a:cxn>
                </a:cxnLst>
                <a:rect l="0" t="0" r="r" b="b"/>
                <a:pathLst>
                  <a:path w="54" h="60">
                    <a:moveTo>
                      <a:pt x="54" y="60"/>
                    </a:moveTo>
                    <a:lnTo>
                      <a:pt x="0" y="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9" name="Group 70">
              <a:extLst>
                <a:ext uri="{FF2B5EF4-FFF2-40B4-BE49-F238E27FC236}">
                  <a16:creationId xmlns:a16="http://schemas.microsoft.com/office/drawing/2014/main" xmlns="" id="{BBBDC71C-42B1-4EAB-B84D-445198CE0949}"/>
                </a:ext>
              </a:extLst>
            </p:cNvPr>
            <p:cNvGrpSpPr>
              <a:grpSpLocks/>
            </p:cNvGrpSpPr>
            <p:nvPr/>
          </p:nvGrpSpPr>
          <p:grpSpPr bwMode="auto">
            <a:xfrm>
              <a:off x="6276" y="1972"/>
              <a:ext cx="54" cy="51"/>
              <a:chOff x="6276" y="1972"/>
              <a:chExt cx="54" cy="51"/>
            </a:xfrm>
          </p:grpSpPr>
          <p:sp>
            <p:nvSpPr>
              <p:cNvPr id="152" name="Freeform 71">
                <a:extLst>
                  <a:ext uri="{FF2B5EF4-FFF2-40B4-BE49-F238E27FC236}">
                    <a16:creationId xmlns:a16="http://schemas.microsoft.com/office/drawing/2014/main" xmlns="" id="{53C86C3B-C29D-4060-A235-BB3104308DB2}"/>
                  </a:ext>
                </a:extLst>
              </p:cNvPr>
              <p:cNvSpPr>
                <a:spLocks/>
              </p:cNvSpPr>
              <p:nvPr/>
            </p:nvSpPr>
            <p:spPr bwMode="auto">
              <a:xfrm>
                <a:off x="6276" y="1972"/>
                <a:ext cx="54" cy="51"/>
              </a:xfrm>
              <a:custGeom>
                <a:avLst/>
                <a:gdLst>
                  <a:gd name="T0" fmla="+- 0 6330 6276"/>
                  <a:gd name="T1" fmla="*/ T0 w 54"/>
                  <a:gd name="T2" fmla="+- 0 2023 1972"/>
                  <a:gd name="T3" fmla="*/ 2023 h 51"/>
                  <a:gd name="T4" fmla="+- 0 6276 6276"/>
                  <a:gd name="T5" fmla="*/ T4 w 54"/>
                  <a:gd name="T6" fmla="+- 0 1972 1972"/>
                  <a:gd name="T7" fmla="*/ 1972 h 51"/>
                </a:gdLst>
                <a:ahLst/>
                <a:cxnLst>
                  <a:cxn ang="0">
                    <a:pos x="T1" y="T3"/>
                  </a:cxn>
                  <a:cxn ang="0">
                    <a:pos x="T5" y="T7"/>
                  </a:cxn>
                </a:cxnLst>
                <a:rect l="0" t="0" r="r" b="b"/>
                <a:pathLst>
                  <a:path w="54" h="51">
                    <a:moveTo>
                      <a:pt x="54" y="51"/>
                    </a:moveTo>
                    <a:lnTo>
                      <a:pt x="0" y="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40" name="Group 72">
              <a:extLst>
                <a:ext uri="{FF2B5EF4-FFF2-40B4-BE49-F238E27FC236}">
                  <a16:creationId xmlns:a16="http://schemas.microsoft.com/office/drawing/2014/main" xmlns="" id="{EB6984B8-D8EA-47A8-8EEC-37E676662948}"/>
                </a:ext>
              </a:extLst>
            </p:cNvPr>
            <p:cNvGrpSpPr>
              <a:grpSpLocks/>
            </p:cNvGrpSpPr>
            <p:nvPr/>
          </p:nvGrpSpPr>
          <p:grpSpPr bwMode="auto">
            <a:xfrm>
              <a:off x="6330" y="2023"/>
              <a:ext cx="54" cy="3"/>
              <a:chOff x="6330" y="2023"/>
              <a:chExt cx="54" cy="3"/>
            </a:xfrm>
          </p:grpSpPr>
          <p:sp>
            <p:nvSpPr>
              <p:cNvPr id="151" name="Freeform 73">
                <a:extLst>
                  <a:ext uri="{FF2B5EF4-FFF2-40B4-BE49-F238E27FC236}">
                    <a16:creationId xmlns:a16="http://schemas.microsoft.com/office/drawing/2014/main" xmlns="" id="{310F53F6-4970-4D0D-8ED7-B4BBC901793A}"/>
                  </a:ext>
                </a:extLst>
              </p:cNvPr>
              <p:cNvSpPr>
                <a:spLocks/>
              </p:cNvSpPr>
              <p:nvPr/>
            </p:nvSpPr>
            <p:spPr bwMode="auto">
              <a:xfrm>
                <a:off x="6330" y="2023"/>
                <a:ext cx="54" cy="3"/>
              </a:xfrm>
              <a:custGeom>
                <a:avLst/>
                <a:gdLst>
                  <a:gd name="T0" fmla="+- 0 6384 6330"/>
                  <a:gd name="T1" fmla="*/ T0 w 54"/>
                  <a:gd name="T2" fmla="+- 0 2026 2023"/>
                  <a:gd name="T3" fmla="*/ 2026 h 3"/>
                  <a:gd name="T4" fmla="+- 0 6330 6330"/>
                  <a:gd name="T5" fmla="*/ T4 w 54"/>
                  <a:gd name="T6" fmla="+- 0 2023 2023"/>
                  <a:gd name="T7" fmla="*/ 2023 h 3"/>
                </a:gdLst>
                <a:ahLst/>
                <a:cxnLst>
                  <a:cxn ang="0">
                    <a:pos x="T1" y="T3"/>
                  </a:cxn>
                  <a:cxn ang="0">
                    <a:pos x="T5" y="T7"/>
                  </a:cxn>
                </a:cxnLst>
                <a:rect l="0" t="0" r="r" b="b"/>
                <a:pathLst>
                  <a:path w="54" h="3">
                    <a:moveTo>
                      <a:pt x="54" y="3"/>
                    </a:moveTo>
                    <a:lnTo>
                      <a:pt x="0" y="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41" name="Group 74">
              <a:extLst>
                <a:ext uri="{FF2B5EF4-FFF2-40B4-BE49-F238E27FC236}">
                  <a16:creationId xmlns:a16="http://schemas.microsoft.com/office/drawing/2014/main" xmlns="" id="{649F3D83-0027-4408-95C8-93F2ED1270B2}"/>
                </a:ext>
              </a:extLst>
            </p:cNvPr>
            <p:cNvGrpSpPr>
              <a:grpSpLocks/>
            </p:cNvGrpSpPr>
            <p:nvPr/>
          </p:nvGrpSpPr>
          <p:grpSpPr bwMode="auto">
            <a:xfrm>
              <a:off x="6384" y="2026"/>
              <a:ext cx="54" cy="27"/>
              <a:chOff x="6384" y="2026"/>
              <a:chExt cx="54" cy="27"/>
            </a:xfrm>
          </p:grpSpPr>
          <p:sp>
            <p:nvSpPr>
              <p:cNvPr id="150" name="Freeform 75">
                <a:extLst>
                  <a:ext uri="{FF2B5EF4-FFF2-40B4-BE49-F238E27FC236}">
                    <a16:creationId xmlns:a16="http://schemas.microsoft.com/office/drawing/2014/main" xmlns="" id="{DA4BE949-0FE2-4C59-8D74-3C62FD3A0F8A}"/>
                  </a:ext>
                </a:extLst>
              </p:cNvPr>
              <p:cNvSpPr>
                <a:spLocks/>
              </p:cNvSpPr>
              <p:nvPr/>
            </p:nvSpPr>
            <p:spPr bwMode="auto">
              <a:xfrm>
                <a:off x="6384" y="2026"/>
                <a:ext cx="54" cy="27"/>
              </a:xfrm>
              <a:custGeom>
                <a:avLst/>
                <a:gdLst>
                  <a:gd name="T0" fmla="+- 0 6438 6384"/>
                  <a:gd name="T1" fmla="*/ T0 w 54"/>
                  <a:gd name="T2" fmla="+- 0 2053 2026"/>
                  <a:gd name="T3" fmla="*/ 2053 h 27"/>
                  <a:gd name="T4" fmla="+- 0 6384 6384"/>
                  <a:gd name="T5" fmla="*/ T4 w 54"/>
                  <a:gd name="T6" fmla="+- 0 2026 2026"/>
                  <a:gd name="T7" fmla="*/ 2026 h 27"/>
                </a:gdLst>
                <a:ahLst/>
                <a:cxnLst>
                  <a:cxn ang="0">
                    <a:pos x="T1" y="T3"/>
                  </a:cxn>
                  <a:cxn ang="0">
                    <a:pos x="T5" y="T7"/>
                  </a:cxn>
                </a:cxnLst>
                <a:rect l="0" t="0" r="r" b="b"/>
                <a:pathLst>
                  <a:path w="54" h="27">
                    <a:moveTo>
                      <a:pt x="54" y="27"/>
                    </a:moveTo>
                    <a:lnTo>
                      <a:pt x="0" y="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42" name="Group 76">
              <a:extLst>
                <a:ext uri="{FF2B5EF4-FFF2-40B4-BE49-F238E27FC236}">
                  <a16:creationId xmlns:a16="http://schemas.microsoft.com/office/drawing/2014/main" xmlns="" id="{E9CD9C6B-BE57-4160-9235-D7F34C321E86}"/>
                </a:ext>
              </a:extLst>
            </p:cNvPr>
            <p:cNvGrpSpPr>
              <a:grpSpLocks/>
            </p:cNvGrpSpPr>
            <p:nvPr/>
          </p:nvGrpSpPr>
          <p:grpSpPr bwMode="auto">
            <a:xfrm>
              <a:off x="6465" y="2053"/>
              <a:ext cx="2" cy="186"/>
              <a:chOff x="6465" y="2053"/>
              <a:chExt cx="2" cy="186"/>
            </a:xfrm>
          </p:grpSpPr>
          <p:sp>
            <p:nvSpPr>
              <p:cNvPr id="149" name="Freeform 77">
                <a:extLst>
                  <a:ext uri="{FF2B5EF4-FFF2-40B4-BE49-F238E27FC236}">
                    <a16:creationId xmlns:a16="http://schemas.microsoft.com/office/drawing/2014/main" xmlns="" id="{A8A1EE41-E3FC-401C-B7B9-EB86F3C51ED8}"/>
                  </a:ext>
                </a:extLst>
              </p:cNvPr>
              <p:cNvSpPr>
                <a:spLocks/>
              </p:cNvSpPr>
              <p:nvPr/>
            </p:nvSpPr>
            <p:spPr bwMode="auto">
              <a:xfrm>
                <a:off x="6465" y="2053"/>
                <a:ext cx="2" cy="186"/>
              </a:xfrm>
              <a:custGeom>
                <a:avLst/>
                <a:gdLst>
                  <a:gd name="T0" fmla="+- 0 2053 2053"/>
                  <a:gd name="T1" fmla="*/ 2053 h 186"/>
                  <a:gd name="T2" fmla="+- 0 2238 2053"/>
                  <a:gd name="T3" fmla="*/ 2238 h 186"/>
                </a:gdLst>
                <a:ahLst/>
                <a:cxnLst>
                  <a:cxn ang="0">
                    <a:pos x="0" y="T1"/>
                  </a:cxn>
                  <a:cxn ang="0">
                    <a:pos x="0" y="T3"/>
                  </a:cxn>
                </a:cxnLst>
                <a:rect l="0" t="0" r="r" b="b"/>
                <a:pathLst>
                  <a:path h="186">
                    <a:moveTo>
                      <a:pt x="0" y="0"/>
                    </a:moveTo>
                    <a:lnTo>
                      <a:pt x="0" y="185"/>
                    </a:lnTo>
                  </a:path>
                </a:pathLst>
              </a:custGeom>
              <a:noFill/>
              <a:ln w="34226">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43" name="Group 78">
              <a:extLst>
                <a:ext uri="{FF2B5EF4-FFF2-40B4-BE49-F238E27FC236}">
                  <a16:creationId xmlns:a16="http://schemas.microsoft.com/office/drawing/2014/main" xmlns="" id="{5C3FD7AF-DDA7-4FE5-B15F-F285278E1E34}"/>
                </a:ext>
              </a:extLst>
            </p:cNvPr>
            <p:cNvGrpSpPr>
              <a:grpSpLocks/>
            </p:cNvGrpSpPr>
            <p:nvPr/>
          </p:nvGrpSpPr>
          <p:grpSpPr bwMode="auto">
            <a:xfrm>
              <a:off x="6492" y="2238"/>
              <a:ext cx="54" cy="48"/>
              <a:chOff x="6492" y="2238"/>
              <a:chExt cx="54" cy="48"/>
            </a:xfrm>
          </p:grpSpPr>
          <p:sp>
            <p:nvSpPr>
              <p:cNvPr id="148" name="Freeform 79">
                <a:extLst>
                  <a:ext uri="{FF2B5EF4-FFF2-40B4-BE49-F238E27FC236}">
                    <a16:creationId xmlns:a16="http://schemas.microsoft.com/office/drawing/2014/main" xmlns="" id="{A42527D0-9B52-4F1C-838B-9D39C8482B45}"/>
                  </a:ext>
                </a:extLst>
              </p:cNvPr>
              <p:cNvSpPr>
                <a:spLocks/>
              </p:cNvSpPr>
              <p:nvPr/>
            </p:nvSpPr>
            <p:spPr bwMode="auto">
              <a:xfrm>
                <a:off x="6492" y="2238"/>
                <a:ext cx="54" cy="48"/>
              </a:xfrm>
              <a:custGeom>
                <a:avLst/>
                <a:gdLst>
                  <a:gd name="T0" fmla="+- 0 6546 6492"/>
                  <a:gd name="T1" fmla="*/ T0 w 54"/>
                  <a:gd name="T2" fmla="+- 0 2286 2238"/>
                  <a:gd name="T3" fmla="*/ 2286 h 48"/>
                  <a:gd name="T4" fmla="+- 0 6492 6492"/>
                  <a:gd name="T5" fmla="*/ T4 w 54"/>
                  <a:gd name="T6" fmla="+- 0 2238 2238"/>
                  <a:gd name="T7" fmla="*/ 2238 h 48"/>
                </a:gdLst>
                <a:ahLst/>
                <a:cxnLst>
                  <a:cxn ang="0">
                    <a:pos x="T1" y="T3"/>
                  </a:cxn>
                  <a:cxn ang="0">
                    <a:pos x="T5" y="T7"/>
                  </a:cxn>
                </a:cxnLst>
                <a:rect l="0" t="0" r="r" b="b"/>
                <a:pathLst>
                  <a:path w="54" h="48">
                    <a:moveTo>
                      <a:pt x="54" y="48"/>
                    </a:moveTo>
                    <a:lnTo>
                      <a:pt x="0" y="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44" name="Group 80">
              <a:extLst>
                <a:ext uri="{FF2B5EF4-FFF2-40B4-BE49-F238E27FC236}">
                  <a16:creationId xmlns:a16="http://schemas.microsoft.com/office/drawing/2014/main" xmlns="" id="{8013B8A8-B8D5-478E-8AF3-14CEBAFA7C4D}"/>
                </a:ext>
              </a:extLst>
            </p:cNvPr>
            <p:cNvGrpSpPr>
              <a:grpSpLocks/>
            </p:cNvGrpSpPr>
            <p:nvPr/>
          </p:nvGrpSpPr>
          <p:grpSpPr bwMode="auto">
            <a:xfrm>
              <a:off x="6546" y="2286"/>
              <a:ext cx="54" cy="60"/>
              <a:chOff x="6546" y="2286"/>
              <a:chExt cx="54" cy="60"/>
            </a:xfrm>
          </p:grpSpPr>
          <p:sp>
            <p:nvSpPr>
              <p:cNvPr id="147" name="Freeform 81">
                <a:extLst>
                  <a:ext uri="{FF2B5EF4-FFF2-40B4-BE49-F238E27FC236}">
                    <a16:creationId xmlns:a16="http://schemas.microsoft.com/office/drawing/2014/main" xmlns="" id="{4BA10588-4059-4CCB-A0C4-2406F712F2E3}"/>
                  </a:ext>
                </a:extLst>
              </p:cNvPr>
              <p:cNvSpPr>
                <a:spLocks/>
              </p:cNvSpPr>
              <p:nvPr/>
            </p:nvSpPr>
            <p:spPr bwMode="auto">
              <a:xfrm>
                <a:off x="6546" y="2286"/>
                <a:ext cx="54" cy="60"/>
              </a:xfrm>
              <a:custGeom>
                <a:avLst/>
                <a:gdLst>
                  <a:gd name="T0" fmla="+- 0 6600 6546"/>
                  <a:gd name="T1" fmla="*/ T0 w 54"/>
                  <a:gd name="T2" fmla="+- 0 2346 2286"/>
                  <a:gd name="T3" fmla="*/ 2346 h 60"/>
                  <a:gd name="T4" fmla="+- 0 6546 6546"/>
                  <a:gd name="T5" fmla="*/ T4 w 54"/>
                  <a:gd name="T6" fmla="+- 0 2286 2286"/>
                  <a:gd name="T7" fmla="*/ 2286 h 60"/>
                </a:gdLst>
                <a:ahLst/>
                <a:cxnLst>
                  <a:cxn ang="0">
                    <a:pos x="T1" y="T3"/>
                  </a:cxn>
                  <a:cxn ang="0">
                    <a:pos x="T5" y="T7"/>
                  </a:cxn>
                </a:cxnLst>
                <a:rect l="0" t="0" r="r" b="b"/>
                <a:pathLst>
                  <a:path w="54" h="60">
                    <a:moveTo>
                      <a:pt x="54" y="60"/>
                    </a:moveTo>
                    <a:lnTo>
                      <a:pt x="0" y="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45" name="Group 82">
              <a:extLst>
                <a:ext uri="{FF2B5EF4-FFF2-40B4-BE49-F238E27FC236}">
                  <a16:creationId xmlns:a16="http://schemas.microsoft.com/office/drawing/2014/main" xmlns="" id="{5424DAB5-EE42-41BA-9B29-9266318061EA}"/>
                </a:ext>
              </a:extLst>
            </p:cNvPr>
            <p:cNvGrpSpPr>
              <a:grpSpLocks/>
            </p:cNvGrpSpPr>
            <p:nvPr/>
          </p:nvGrpSpPr>
          <p:grpSpPr bwMode="auto">
            <a:xfrm>
              <a:off x="3043" y="627"/>
              <a:ext cx="54" cy="51"/>
              <a:chOff x="3043" y="627"/>
              <a:chExt cx="54" cy="51"/>
            </a:xfrm>
          </p:grpSpPr>
          <p:sp>
            <p:nvSpPr>
              <p:cNvPr id="146" name="Freeform 83">
                <a:extLst>
                  <a:ext uri="{FF2B5EF4-FFF2-40B4-BE49-F238E27FC236}">
                    <a16:creationId xmlns:a16="http://schemas.microsoft.com/office/drawing/2014/main" xmlns="" id="{7799C4CA-EA14-4F75-9E4C-CBA48C87DC09}"/>
                  </a:ext>
                </a:extLst>
              </p:cNvPr>
              <p:cNvSpPr>
                <a:spLocks/>
              </p:cNvSpPr>
              <p:nvPr/>
            </p:nvSpPr>
            <p:spPr bwMode="auto">
              <a:xfrm>
                <a:off x="3043" y="627"/>
                <a:ext cx="54" cy="51"/>
              </a:xfrm>
              <a:custGeom>
                <a:avLst/>
                <a:gdLst>
                  <a:gd name="T0" fmla="+- 0 3097 3043"/>
                  <a:gd name="T1" fmla="*/ T0 w 54"/>
                  <a:gd name="T2" fmla="+- 0 627 627"/>
                  <a:gd name="T3" fmla="*/ 627 h 51"/>
                  <a:gd name="T4" fmla="+- 0 3043 3043"/>
                  <a:gd name="T5" fmla="*/ T4 w 54"/>
                  <a:gd name="T6" fmla="+- 0 678 627"/>
                  <a:gd name="T7" fmla="*/ 678 h 51"/>
                </a:gdLst>
                <a:ahLst/>
                <a:cxnLst>
                  <a:cxn ang="0">
                    <a:pos x="T1" y="T3"/>
                  </a:cxn>
                  <a:cxn ang="0">
                    <a:pos x="T5" y="T7"/>
                  </a:cxn>
                </a:cxnLst>
                <a:rect l="0" t="0" r="r" b="b"/>
                <a:pathLst>
                  <a:path w="54" h="51">
                    <a:moveTo>
                      <a:pt x="54" y="0"/>
                    </a:moveTo>
                    <a:lnTo>
                      <a:pt x="0" y="51"/>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46" name="Group 84">
              <a:extLst>
                <a:ext uri="{FF2B5EF4-FFF2-40B4-BE49-F238E27FC236}">
                  <a16:creationId xmlns:a16="http://schemas.microsoft.com/office/drawing/2014/main" xmlns="" id="{18E5B752-6B37-4F2C-87A9-DC20F935827C}"/>
                </a:ext>
              </a:extLst>
            </p:cNvPr>
            <p:cNvGrpSpPr>
              <a:grpSpLocks/>
            </p:cNvGrpSpPr>
            <p:nvPr/>
          </p:nvGrpSpPr>
          <p:grpSpPr bwMode="auto">
            <a:xfrm>
              <a:off x="3123" y="627"/>
              <a:ext cx="2" cy="129"/>
              <a:chOff x="3123" y="627"/>
              <a:chExt cx="2" cy="129"/>
            </a:xfrm>
          </p:grpSpPr>
          <p:sp>
            <p:nvSpPr>
              <p:cNvPr id="145" name="Freeform 85">
                <a:extLst>
                  <a:ext uri="{FF2B5EF4-FFF2-40B4-BE49-F238E27FC236}">
                    <a16:creationId xmlns:a16="http://schemas.microsoft.com/office/drawing/2014/main" xmlns="" id="{62ECBD2C-6DE4-41A0-9F9F-B2B5541EF04C}"/>
                  </a:ext>
                </a:extLst>
              </p:cNvPr>
              <p:cNvSpPr>
                <a:spLocks/>
              </p:cNvSpPr>
              <p:nvPr/>
            </p:nvSpPr>
            <p:spPr bwMode="auto">
              <a:xfrm>
                <a:off x="3123" y="627"/>
                <a:ext cx="2" cy="129"/>
              </a:xfrm>
              <a:custGeom>
                <a:avLst/>
                <a:gdLst>
                  <a:gd name="T0" fmla="+- 0 627 627"/>
                  <a:gd name="T1" fmla="*/ 627 h 129"/>
                  <a:gd name="T2" fmla="+- 0 755 627"/>
                  <a:gd name="T3" fmla="*/ 755 h 129"/>
                </a:gdLst>
                <a:ahLst/>
                <a:cxnLst>
                  <a:cxn ang="0">
                    <a:pos x="0" y="T1"/>
                  </a:cxn>
                  <a:cxn ang="0">
                    <a:pos x="0" y="T3"/>
                  </a:cxn>
                </a:cxnLst>
                <a:rect l="0" t="0" r="r" b="b"/>
                <a:pathLst>
                  <a:path h="129">
                    <a:moveTo>
                      <a:pt x="0" y="0"/>
                    </a:moveTo>
                    <a:lnTo>
                      <a:pt x="0" y="128"/>
                    </a:lnTo>
                  </a:path>
                </a:pathLst>
              </a:custGeom>
              <a:noFill/>
              <a:ln w="34226">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47" name="Group 86">
              <a:extLst>
                <a:ext uri="{FF2B5EF4-FFF2-40B4-BE49-F238E27FC236}">
                  <a16:creationId xmlns:a16="http://schemas.microsoft.com/office/drawing/2014/main" xmlns="" id="{5BCDD9B2-C742-49F8-8582-BEFDB9D703A1}"/>
                </a:ext>
              </a:extLst>
            </p:cNvPr>
            <p:cNvGrpSpPr>
              <a:grpSpLocks/>
            </p:cNvGrpSpPr>
            <p:nvPr/>
          </p:nvGrpSpPr>
          <p:grpSpPr bwMode="auto">
            <a:xfrm>
              <a:off x="3150" y="663"/>
              <a:ext cx="54" cy="93"/>
              <a:chOff x="3150" y="663"/>
              <a:chExt cx="54" cy="93"/>
            </a:xfrm>
          </p:grpSpPr>
          <p:sp>
            <p:nvSpPr>
              <p:cNvPr id="144" name="Freeform 87">
                <a:extLst>
                  <a:ext uri="{FF2B5EF4-FFF2-40B4-BE49-F238E27FC236}">
                    <a16:creationId xmlns:a16="http://schemas.microsoft.com/office/drawing/2014/main" xmlns="" id="{0E796E3E-EB53-4ABB-829E-A513699D7114}"/>
                  </a:ext>
                </a:extLst>
              </p:cNvPr>
              <p:cNvSpPr>
                <a:spLocks/>
              </p:cNvSpPr>
              <p:nvPr/>
            </p:nvSpPr>
            <p:spPr bwMode="auto">
              <a:xfrm>
                <a:off x="3150" y="663"/>
                <a:ext cx="54" cy="93"/>
              </a:xfrm>
              <a:custGeom>
                <a:avLst/>
                <a:gdLst>
                  <a:gd name="T0" fmla="+- 0 3204 3150"/>
                  <a:gd name="T1" fmla="*/ T0 w 54"/>
                  <a:gd name="T2" fmla="+- 0 663 663"/>
                  <a:gd name="T3" fmla="*/ 663 h 93"/>
                  <a:gd name="T4" fmla="+- 0 3150 3150"/>
                  <a:gd name="T5" fmla="*/ T4 w 54"/>
                  <a:gd name="T6" fmla="+- 0 755 663"/>
                  <a:gd name="T7" fmla="*/ 755 h 93"/>
                </a:gdLst>
                <a:ahLst/>
                <a:cxnLst>
                  <a:cxn ang="0">
                    <a:pos x="T1" y="T3"/>
                  </a:cxn>
                  <a:cxn ang="0">
                    <a:pos x="T5" y="T7"/>
                  </a:cxn>
                </a:cxnLst>
                <a:rect l="0" t="0" r="r" b="b"/>
                <a:pathLst>
                  <a:path w="54" h="93">
                    <a:moveTo>
                      <a:pt x="54" y="0"/>
                    </a:moveTo>
                    <a:lnTo>
                      <a:pt x="0" y="92"/>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48" name="Group 88">
              <a:extLst>
                <a:ext uri="{FF2B5EF4-FFF2-40B4-BE49-F238E27FC236}">
                  <a16:creationId xmlns:a16="http://schemas.microsoft.com/office/drawing/2014/main" xmlns="" id="{B45A37B4-C213-48AA-8D6A-D89B455DF88E}"/>
                </a:ext>
              </a:extLst>
            </p:cNvPr>
            <p:cNvGrpSpPr>
              <a:grpSpLocks/>
            </p:cNvGrpSpPr>
            <p:nvPr/>
          </p:nvGrpSpPr>
          <p:grpSpPr bwMode="auto">
            <a:xfrm>
              <a:off x="3231" y="663"/>
              <a:ext cx="2" cy="228"/>
              <a:chOff x="3231" y="663"/>
              <a:chExt cx="2" cy="228"/>
            </a:xfrm>
          </p:grpSpPr>
          <p:sp>
            <p:nvSpPr>
              <p:cNvPr id="143" name="Freeform 89">
                <a:extLst>
                  <a:ext uri="{FF2B5EF4-FFF2-40B4-BE49-F238E27FC236}">
                    <a16:creationId xmlns:a16="http://schemas.microsoft.com/office/drawing/2014/main" xmlns="" id="{40ED592D-5570-417A-9D3C-AD7A7B8D0132}"/>
                  </a:ext>
                </a:extLst>
              </p:cNvPr>
              <p:cNvSpPr>
                <a:spLocks/>
              </p:cNvSpPr>
              <p:nvPr/>
            </p:nvSpPr>
            <p:spPr bwMode="auto">
              <a:xfrm>
                <a:off x="3231" y="663"/>
                <a:ext cx="2" cy="228"/>
              </a:xfrm>
              <a:custGeom>
                <a:avLst/>
                <a:gdLst>
                  <a:gd name="T0" fmla="+- 0 663 663"/>
                  <a:gd name="T1" fmla="*/ 663 h 228"/>
                  <a:gd name="T2" fmla="+- 0 890 663"/>
                  <a:gd name="T3" fmla="*/ 890 h 228"/>
                </a:gdLst>
                <a:ahLst/>
                <a:cxnLst>
                  <a:cxn ang="0">
                    <a:pos x="0" y="T1"/>
                  </a:cxn>
                  <a:cxn ang="0">
                    <a:pos x="0" y="T3"/>
                  </a:cxn>
                </a:cxnLst>
                <a:rect l="0" t="0" r="r" b="b"/>
                <a:pathLst>
                  <a:path h="228">
                    <a:moveTo>
                      <a:pt x="0" y="0"/>
                    </a:moveTo>
                    <a:lnTo>
                      <a:pt x="0" y="227"/>
                    </a:lnTo>
                  </a:path>
                </a:pathLst>
              </a:custGeom>
              <a:noFill/>
              <a:ln w="34239">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49" name="Group 90">
              <a:extLst>
                <a:ext uri="{FF2B5EF4-FFF2-40B4-BE49-F238E27FC236}">
                  <a16:creationId xmlns:a16="http://schemas.microsoft.com/office/drawing/2014/main" xmlns="" id="{C0BA9100-4F4F-45DE-A6E8-D7FD79A9A471}"/>
                </a:ext>
              </a:extLst>
            </p:cNvPr>
            <p:cNvGrpSpPr>
              <a:grpSpLocks/>
            </p:cNvGrpSpPr>
            <p:nvPr/>
          </p:nvGrpSpPr>
          <p:grpSpPr bwMode="auto">
            <a:xfrm>
              <a:off x="3285" y="890"/>
              <a:ext cx="2" cy="114"/>
              <a:chOff x="3285" y="890"/>
              <a:chExt cx="2" cy="114"/>
            </a:xfrm>
          </p:grpSpPr>
          <p:sp>
            <p:nvSpPr>
              <p:cNvPr id="142" name="Freeform 91">
                <a:extLst>
                  <a:ext uri="{FF2B5EF4-FFF2-40B4-BE49-F238E27FC236}">
                    <a16:creationId xmlns:a16="http://schemas.microsoft.com/office/drawing/2014/main" xmlns="" id="{8E61ADA4-E75F-4B89-BE4D-99FC431D3416}"/>
                  </a:ext>
                </a:extLst>
              </p:cNvPr>
              <p:cNvSpPr>
                <a:spLocks/>
              </p:cNvSpPr>
              <p:nvPr/>
            </p:nvSpPr>
            <p:spPr bwMode="auto">
              <a:xfrm>
                <a:off x="3285" y="890"/>
                <a:ext cx="2" cy="114"/>
              </a:xfrm>
              <a:custGeom>
                <a:avLst/>
                <a:gdLst>
                  <a:gd name="T0" fmla="+- 0 890 890"/>
                  <a:gd name="T1" fmla="*/ 890 h 114"/>
                  <a:gd name="T2" fmla="+- 0 1004 890"/>
                  <a:gd name="T3" fmla="*/ 1004 h 114"/>
                </a:gdLst>
                <a:ahLst/>
                <a:cxnLst>
                  <a:cxn ang="0">
                    <a:pos x="0" y="T1"/>
                  </a:cxn>
                  <a:cxn ang="0">
                    <a:pos x="0" y="T3"/>
                  </a:cxn>
                </a:cxnLst>
                <a:rect l="0" t="0" r="r" b="b"/>
                <a:pathLst>
                  <a:path h="114">
                    <a:moveTo>
                      <a:pt x="0" y="0"/>
                    </a:moveTo>
                    <a:lnTo>
                      <a:pt x="0" y="114"/>
                    </a:lnTo>
                  </a:path>
                </a:pathLst>
              </a:custGeom>
              <a:noFill/>
              <a:ln w="34226">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50" name="Group 92">
              <a:extLst>
                <a:ext uri="{FF2B5EF4-FFF2-40B4-BE49-F238E27FC236}">
                  <a16:creationId xmlns:a16="http://schemas.microsoft.com/office/drawing/2014/main" xmlns="" id="{295AC5F5-45CC-497F-AB4A-A619534706D0}"/>
                </a:ext>
              </a:extLst>
            </p:cNvPr>
            <p:cNvGrpSpPr>
              <a:grpSpLocks/>
            </p:cNvGrpSpPr>
            <p:nvPr/>
          </p:nvGrpSpPr>
          <p:grpSpPr bwMode="auto">
            <a:xfrm>
              <a:off x="3339" y="725"/>
              <a:ext cx="2" cy="279"/>
              <a:chOff x="3339" y="725"/>
              <a:chExt cx="2" cy="279"/>
            </a:xfrm>
          </p:grpSpPr>
          <p:sp>
            <p:nvSpPr>
              <p:cNvPr id="141" name="Freeform 93">
                <a:extLst>
                  <a:ext uri="{FF2B5EF4-FFF2-40B4-BE49-F238E27FC236}">
                    <a16:creationId xmlns:a16="http://schemas.microsoft.com/office/drawing/2014/main" xmlns="" id="{61080ED1-5206-4BCD-9086-C90A360A6323}"/>
                  </a:ext>
                </a:extLst>
              </p:cNvPr>
              <p:cNvSpPr>
                <a:spLocks/>
              </p:cNvSpPr>
              <p:nvPr/>
            </p:nvSpPr>
            <p:spPr bwMode="auto">
              <a:xfrm>
                <a:off x="3339" y="725"/>
                <a:ext cx="2" cy="279"/>
              </a:xfrm>
              <a:custGeom>
                <a:avLst/>
                <a:gdLst>
                  <a:gd name="T0" fmla="+- 0 725 725"/>
                  <a:gd name="T1" fmla="*/ 725 h 279"/>
                  <a:gd name="T2" fmla="+- 0 1004 725"/>
                  <a:gd name="T3" fmla="*/ 1004 h 279"/>
                </a:gdLst>
                <a:ahLst/>
                <a:cxnLst>
                  <a:cxn ang="0">
                    <a:pos x="0" y="T1"/>
                  </a:cxn>
                  <a:cxn ang="0">
                    <a:pos x="0" y="T3"/>
                  </a:cxn>
                </a:cxnLst>
                <a:rect l="0" t="0" r="r" b="b"/>
                <a:pathLst>
                  <a:path h="279">
                    <a:moveTo>
                      <a:pt x="0" y="0"/>
                    </a:moveTo>
                    <a:lnTo>
                      <a:pt x="0" y="279"/>
                    </a:lnTo>
                  </a:path>
                </a:pathLst>
              </a:custGeom>
              <a:noFill/>
              <a:ln w="34214">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51" name="Group 94">
              <a:extLst>
                <a:ext uri="{FF2B5EF4-FFF2-40B4-BE49-F238E27FC236}">
                  <a16:creationId xmlns:a16="http://schemas.microsoft.com/office/drawing/2014/main" xmlns="" id="{4141C691-2547-4F7F-BACB-15B854122D77}"/>
                </a:ext>
              </a:extLst>
            </p:cNvPr>
            <p:cNvGrpSpPr>
              <a:grpSpLocks/>
            </p:cNvGrpSpPr>
            <p:nvPr/>
          </p:nvGrpSpPr>
          <p:grpSpPr bwMode="auto">
            <a:xfrm>
              <a:off x="3366" y="567"/>
              <a:ext cx="54" cy="159"/>
              <a:chOff x="3366" y="567"/>
              <a:chExt cx="54" cy="159"/>
            </a:xfrm>
          </p:grpSpPr>
          <p:sp>
            <p:nvSpPr>
              <p:cNvPr id="140" name="Freeform 95">
                <a:extLst>
                  <a:ext uri="{FF2B5EF4-FFF2-40B4-BE49-F238E27FC236}">
                    <a16:creationId xmlns:a16="http://schemas.microsoft.com/office/drawing/2014/main" xmlns="" id="{8482B87C-029F-47A6-ADAF-DA60B39ECD47}"/>
                  </a:ext>
                </a:extLst>
              </p:cNvPr>
              <p:cNvSpPr>
                <a:spLocks/>
              </p:cNvSpPr>
              <p:nvPr/>
            </p:nvSpPr>
            <p:spPr bwMode="auto">
              <a:xfrm>
                <a:off x="3366" y="567"/>
                <a:ext cx="54" cy="159"/>
              </a:xfrm>
              <a:custGeom>
                <a:avLst/>
                <a:gdLst>
                  <a:gd name="T0" fmla="+- 0 3366 3366"/>
                  <a:gd name="T1" fmla="*/ T0 w 54"/>
                  <a:gd name="T2" fmla="+- 0 725 567"/>
                  <a:gd name="T3" fmla="*/ 725 h 159"/>
                  <a:gd name="T4" fmla="+- 0 3420 3366"/>
                  <a:gd name="T5" fmla="*/ T4 w 54"/>
                  <a:gd name="T6" fmla="+- 0 725 567"/>
                  <a:gd name="T7" fmla="*/ 725 h 159"/>
                  <a:gd name="T8" fmla="+- 0 3420 3366"/>
                  <a:gd name="T9" fmla="*/ T8 w 54"/>
                  <a:gd name="T10" fmla="+- 0 567 567"/>
                  <a:gd name="T11" fmla="*/ 567 h 159"/>
                  <a:gd name="T12" fmla="+- 0 3366 3366"/>
                  <a:gd name="T13" fmla="*/ T12 w 54"/>
                  <a:gd name="T14" fmla="+- 0 567 567"/>
                  <a:gd name="T15" fmla="*/ 567 h 159"/>
                  <a:gd name="T16" fmla="+- 0 3366 3366"/>
                  <a:gd name="T17" fmla="*/ T16 w 54"/>
                  <a:gd name="T18" fmla="+- 0 725 567"/>
                  <a:gd name="T19" fmla="*/ 725 h 159"/>
                </a:gdLst>
                <a:ahLst/>
                <a:cxnLst>
                  <a:cxn ang="0">
                    <a:pos x="T1" y="T3"/>
                  </a:cxn>
                  <a:cxn ang="0">
                    <a:pos x="T5" y="T7"/>
                  </a:cxn>
                  <a:cxn ang="0">
                    <a:pos x="T9" y="T11"/>
                  </a:cxn>
                  <a:cxn ang="0">
                    <a:pos x="T13" y="T15"/>
                  </a:cxn>
                  <a:cxn ang="0">
                    <a:pos x="T17" y="T19"/>
                  </a:cxn>
                </a:cxnLst>
                <a:rect l="0" t="0" r="r" b="b"/>
                <a:pathLst>
                  <a:path w="54" h="159">
                    <a:moveTo>
                      <a:pt x="0" y="158"/>
                    </a:moveTo>
                    <a:lnTo>
                      <a:pt x="54" y="158"/>
                    </a:lnTo>
                    <a:lnTo>
                      <a:pt x="54" y="0"/>
                    </a:lnTo>
                    <a:lnTo>
                      <a:pt x="0" y="0"/>
                    </a:lnTo>
                    <a:lnTo>
                      <a:pt x="0" y="158"/>
                    </a:lnTo>
                    <a:close/>
                  </a:path>
                </a:pathLst>
              </a:custGeom>
              <a:solidFill>
                <a:srgbClr val="5959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2" name="Group 96">
              <a:extLst>
                <a:ext uri="{FF2B5EF4-FFF2-40B4-BE49-F238E27FC236}">
                  <a16:creationId xmlns:a16="http://schemas.microsoft.com/office/drawing/2014/main" xmlns="" id="{CB0E7266-C7B9-4524-AA79-AE40ACAF791B}"/>
                </a:ext>
              </a:extLst>
            </p:cNvPr>
            <p:cNvGrpSpPr>
              <a:grpSpLocks/>
            </p:cNvGrpSpPr>
            <p:nvPr/>
          </p:nvGrpSpPr>
          <p:grpSpPr bwMode="auto">
            <a:xfrm>
              <a:off x="3420" y="567"/>
              <a:ext cx="54" cy="165"/>
              <a:chOff x="3420" y="567"/>
              <a:chExt cx="54" cy="165"/>
            </a:xfrm>
          </p:grpSpPr>
          <p:sp>
            <p:nvSpPr>
              <p:cNvPr id="139" name="Freeform 97">
                <a:extLst>
                  <a:ext uri="{FF2B5EF4-FFF2-40B4-BE49-F238E27FC236}">
                    <a16:creationId xmlns:a16="http://schemas.microsoft.com/office/drawing/2014/main" xmlns="" id="{0B787F8E-6BDB-4414-BEA3-76F7A40B4D5A}"/>
                  </a:ext>
                </a:extLst>
              </p:cNvPr>
              <p:cNvSpPr>
                <a:spLocks/>
              </p:cNvSpPr>
              <p:nvPr/>
            </p:nvSpPr>
            <p:spPr bwMode="auto">
              <a:xfrm>
                <a:off x="3420" y="567"/>
                <a:ext cx="54" cy="165"/>
              </a:xfrm>
              <a:custGeom>
                <a:avLst/>
                <a:gdLst>
                  <a:gd name="T0" fmla="+- 0 3420 3420"/>
                  <a:gd name="T1" fmla="*/ T0 w 54"/>
                  <a:gd name="T2" fmla="+- 0 731 567"/>
                  <a:gd name="T3" fmla="*/ 731 h 165"/>
                  <a:gd name="T4" fmla="+- 0 3474 3420"/>
                  <a:gd name="T5" fmla="*/ T4 w 54"/>
                  <a:gd name="T6" fmla="+- 0 731 567"/>
                  <a:gd name="T7" fmla="*/ 731 h 165"/>
                  <a:gd name="T8" fmla="+- 0 3474 3420"/>
                  <a:gd name="T9" fmla="*/ T8 w 54"/>
                  <a:gd name="T10" fmla="+- 0 567 567"/>
                  <a:gd name="T11" fmla="*/ 567 h 165"/>
                  <a:gd name="T12" fmla="+- 0 3420 3420"/>
                  <a:gd name="T13" fmla="*/ T12 w 54"/>
                  <a:gd name="T14" fmla="+- 0 567 567"/>
                  <a:gd name="T15" fmla="*/ 567 h 165"/>
                  <a:gd name="T16" fmla="+- 0 3420 3420"/>
                  <a:gd name="T17" fmla="*/ T16 w 54"/>
                  <a:gd name="T18" fmla="+- 0 731 567"/>
                  <a:gd name="T19" fmla="*/ 731 h 165"/>
                </a:gdLst>
                <a:ahLst/>
                <a:cxnLst>
                  <a:cxn ang="0">
                    <a:pos x="T1" y="T3"/>
                  </a:cxn>
                  <a:cxn ang="0">
                    <a:pos x="T5" y="T7"/>
                  </a:cxn>
                  <a:cxn ang="0">
                    <a:pos x="T9" y="T11"/>
                  </a:cxn>
                  <a:cxn ang="0">
                    <a:pos x="T13" y="T15"/>
                  </a:cxn>
                  <a:cxn ang="0">
                    <a:pos x="T17" y="T19"/>
                  </a:cxn>
                </a:cxnLst>
                <a:rect l="0" t="0" r="r" b="b"/>
                <a:pathLst>
                  <a:path w="54" h="165">
                    <a:moveTo>
                      <a:pt x="0" y="164"/>
                    </a:moveTo>
                    <a:lnTo>
                      <a:pt x="54" y="164"/>
                    </a:lnTo>
                    <a:lnTo>
                      <a:pt x="54" y="0"/>
                    </a:lnTo>
                    <a:lnTo>
                      <a:pt x="0" y="0"/>
                    </a:lnTo>
                    <a:lnTo>
                      <a:pt x="0" y="164"/>
                    </a:lnTo>
                    <a:close/>
                  </a:path>
                </a:pathLst>
              </a:custGeom>
              <a:solidFill>
                <a:srgbClr val="5959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3" name="Group 98">
              <a:extLst>
                <a:ext uri="{FF2B5EF4-FFF2-40B4-BE49-F238E27FC236}">
                  <a16:creationId xmlns:a16="http://schemas.microsoft.com/office/drawing/2014/main" xmlns="" id="{104F2508-8C37-4DCD-B868-5C6A46FAFFB0}"/>
                </a:ext>
              </a:extLst>
            </p:cNvPr>
            <p:cNvGrpSpPr>
              <a:grpSpLocks/>
            </p:cNvGrpSpPr>
            <p:nvPr/>
          </p:nvGrpSpPr>
          <p:grpSpPr bwMode="auto">
            <a:xfrm>
              <a:off x="3501" y="731"/>
              <a:ext cx="2" cy="401"/>
              <a:chOff x="3501" y="731"/>
              <a:chExt cx="2" cy="401"/>
            </a:xfrm>
          </p:grpSpPr>
          <p:sp>
            <p:nvSpPr>
              <p:cNvPr id="138" name="Freeform 99">
                <a:extLst>
                  <a:ext uri="{FF2B5EF4-FFF2-40B4-BE49-F238E27FC236}">
                    <a16:creationId xmlns:a16="http://schemas.microsoft.com/office/drawing/2014/main" xmlns="" id="{1F8AD54F-EE13-431F-B499-69C90B6DE949}"/>
                  </a:ext>
                </a:extLst>
              </p:cNvPr>
              <p:cNvSpPr>
                <a:spLocks/>
              </p:cNvSpPr>
              <p:nvPr/>
            </p:nvSpPr>
            <p:spPr bwMode="auto">
              <a:xfrm>
                <a:off x="3501" y="731"/>
                <a:ext cx="2" cy="401"/>
              </a:xfrm>
              <a:custGeom>
                <a:avLst/>
                <a:gdLst>
                  <a:gd name="T0" fmla="+- 0 731 731"/>
                  <a:gd name="T1" fmla="*/ 731 h 401"/>
                  <a:gd name="T2" fmla="+- 0 1133 731"/>
                  <a:gd name="T3" fmla="*/ 1133 h 401"/>
                </a:gdLst>
                <a:ahLst/>
                <a:cxnLst>
                  <a:cxn ang="0">
                    <a:pos x="0" y="T1"/>
                  </a:cxn>
                  <a:cxn ang="0">
                    <a:pos x="0" y="T3"/>
                  </a:cxn>
                </a:cxnLst>
                <a:rect l="0" t="0" r="r" b="b"/>
                <a:pathLst>
                  <a:path h="401">
                    <a:moveTo>
                      <a:pt x="0" y="0"/>
                    </a:moveTo>
                    <a:lnTo>
                      <a:pt x="0" y="402"/>
                    </a:lnTo>
                  </a:path>
                </a:pathLst>
              </a:custGeom>
              <a:noFill/>
              <a:ln w="34214">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54" name="Group 100">
              <a:extLst>
                <a:ext uri="{FF2B5EF4-FFF2-40B4-BE49-F238E27FC236}">
                  <a16:creationId xmlns:a16="http://schemas.microsoft.com/office/drawing/2014/main" xmlns="" id="{8DEC41D8-D7A9-4289-BF8A-628A2F39DC3D}"/>
                </a:ext>
              </a:extLst>
            </p:cNvPr>
            <p:cNvGrpSpPr>
              <a:grpSpLocks/>
            </p:cNvGrpSpPr>
            <p:nvPr/>
          </p:nvGrpSpPr>
          <p:grpSpPr bwMode="auto">
            <a:xfrm>
              <a:off x="3528" y="1133"/>
              <a:ext cx="54" cy="2"/>
              <a:chOff x="3528" y="1133"/>
              <a:chExt cx="54" cy="2"/>
            </a:xfrm>
          </p:grpSpPr>
          <p:sp>
            <p:nvSpPr>
              <p:cNvPr id="137" name="Freeform 101">
                <a:extLst>
                  <a:ext uri="{FF2B5EF4-FFF2-40B4-BE49-F238E27FC236}">
                    <a16:creationId xmlns:a16="http://schemas.microsoft.com/office/drawing/2014/main" xmlns="" id="{9DF532E2-22C1-408F-AE9F-58407EF020D7}"/>
                  </a:ext>
                </a:extLst>
              </p:cNvPr>
              <p:cNvSpPr>
                <a:spLocks/>
              </p:cNvSpPr>
              <p:nvPr/>
            </p:nvSpPr>
            <p:spPr bwMode="auto">
              <a:xfrm>
                <a:off x="3528" y="1133"/>
                <a:ext cx="54" cy="2"/>
              </a:xfrm>
              <a:custGeom>
                <a:avLst/>
                <a:gdLst>
                  <a:gd name="T0" fmla="+- 0 3582 3528"/>
                  <a:gd name="T1" fmla="*/ T0 w 54"/>
                  <a:gd name="T2" fmla="+- 0 3528 3528"/>
                  <a:gd name="T3" fmla="*/ T2 w 54"/>
                </a:gdLst>
                <a:ahLst/>
                <a:cxnLst>
                  <a:cxn ang="0">
                    <a:pos x="T1" y="0"/>
                  </a:cxn>
                  <a:cxn ang="0">
                    <a:pos x="T3" y="0"/>
                  </a:cxn>
                </a:cxnLst>
                <a:rect l="0" t="0" r="r" b="b"/>
                <a:pathLst>
                  <a:path w="54">
                    <a:moveTo>
                      <a:pt x="54" y="0"/>
                    </a:moveTo>
                    <a:lnTo>
                      <a:pt x="0" y="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55" name="Group 102">
              <a:extLst>
                <a:ext uri="{FF2B5EF4-FFF2-40B4-BE49-F238E27FC236}">
                  <a16:creationId xmlns:a16="http://schemas.microsoft.com/office/drawing/2014/main" xmlns="" id="{8EC7424C-2EAB-454D-AC8F-27A801138BC4}"/>
                </a:ext>
              </a:extLst>
            </p:cNvPr>
            <p:cNvGrpSpPr>
              <a:grpSpLocks/>
            </p:cNvGrpSpPr>
            <p:nvPr/>
          </p:nvGrpSpPr>
          <p:grpSpPr bwMode="auto">
            <a:xfrm>
              <a:off x="3582" y="1133"/>
              <a:ext cx="54" cy="105"/>
              <a:chOff x="3582" y="1133"/>
              <a:chExt cx="54" cy="105"/>
            </a:xfrm>
          </p:grpSpPr>
          <p:sp>
            <p:nvSpPr>
              <p:cNvPr id="136" name="Freeform 103">
                <a:extLst>
                  <a:ext uri="{FF2B5EF4-FFF2-40B4-BE49-F238E27FC236}">
                    <a16:creationId xmlns:a16="http://schemas.microsoft.com/office/drawing/2014/main" xmlns="" id="{9E2AA921-AE69-4131-8D45-C7502D081E36}"/>
                  </a:ext>
                </a:extLst>
              </p:cNvPr>
              <p:cNvSpPr>
                <a:spLocks/>
              </p:cNvSpPr>
              <p:nvPr/>
            </p:nvSpPr>
            <p:spPr bwMode="auto">
              <a:xfrm>
                <a:off x="3582" y="1133"/>
                <a:ext cx="54" cy="105"/>
              </a:xfrm>
              <a:custGeom>
                <a:avLst/>
                <a:gdLst>
                  <a:gd name="T0" fmla="+- 0 3635 3582"/>
                  <a:gd name="T1" fmla="*/ T0 w 54"/>
                  <a:gd name="T2" fmla="+- 0 1238 1133"/>
                  <a:gd name="T3" fmla="*/ 1238 h 105"/>
                  <a:gd name="T4" fmla="+- 0 3582 3582"/>
                  <a:gd name="T5" fmla="*/ T4 w 54"/>
                  <a:gd name="T6" fmla="+- 0 1133 1133"/>
                  <a:gd name="T7" fmla="*/ 1133 h 105"/>
                </a:gdLst>
                <a:ahLst/>
                <a:cxnLst>
                  <a:cxn ang="0">
                    <a:pos x="T1" y="T3"/>
                  </a:cxn>
                  <a:cxn ang="0">
                    <a:pos x="T5" y="T7"/>
                  </a:cxn>
                </a:cxnLst>
                <a:rect l="0" t="0" r="r" b="b"/>
                <a:pathLst>
                  <a:path w="54" h="105">
                    <a:moveTo>
                      <a:pt x="53" y="105"/>
                    </a:moveTo>
                    <a:lnTo>
                      <a:pt x="0" y="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56" name="Group 104">
              <a:extLst>
                <a:ext uri="{FF2B5EF4-FFF2-40B4-BE49-F238E27FC236}">
                  <a16:creationId xmlns:a16="http://schemas.microsoft.com/office/drawing/2014/main" xmlns="" id="{7FF011E4-5D25-4D18-9F61-45163BC7324C}"/>
                </a:ext>
              </a:extLst>
            </p:cNvPr>
            <p:cNvGrpSpPr>
              <a:grpSpLocks/>
            </p:cNvGrpSpPr>
            <p:nvPr/>
          </p:nvGrpSpPr>
          <p:grpSpPr bwMode="auto">
            <a:xfrm>
              <a:off x="3635" y="1160"/>
              <a:ext cx="54" cy="78"/>
              <a:chOff x="3635" y="1160"/>
              <a:chExt cx="54" cy="78"/>
            </a:xfrm>
          </p:grpSpPr>
          <p:sp>
            <p:nvSpPr>
              <p:cNvPr id="135" name="Freeform 105">
                <a:extLst>
                  <a:ext uri="{FF2B5EF4-FFF2-40B4-BE49-F238E27FC236}">
                    <a16:creationId xmlns:a16="http://schemas.microsoft.com/office/drawing/2014/main" xmlns="" id="{E572D365-A152-4069-B31E-90EE2585E12B}"/>
                  </a:ext>
                </a:extLst>
              </p:cNvPr>
              <p:cNvSpPr>
                <a:spLocks/>
              </p:cNvSpPr>
              <p:nvPr/>
            </p:nvSpPr>
            <p:spPr bwMode="auto">
              <a:xfrm>
                <a:off x="3635" y="1160"/>
                <a:ext cx="54" cy="78"/>
              </a:xfrm>
              <a:custGeom>
                <a:avLst/>
                <a:gdLst>
                  <a:gd name="T0" fmla="+- 0 3689 3635"/>
                  <a:gd name="T1" fmla="*/ T0 w 54"/>
                  <a:gd name="T2" fmla="+- 0 1160 1160"/>
                  <a:gd name="T3" fmla="*/ 1160 h 78"/>
                  <a:gd name="T4" fmla="+- 0 3635 3635"/>
                  <a:gd name="T5" fmla="*/ T4 w 54"/>
                  <a:gd name="T6" fmla="+- 0 1238 1160"/>
                  <a:gd name="T7" fmla="*/ 1238 h 78"/>
                </a:gdLst>
                <a:ahLst/>
                <a:cxnLst>
                  <a:cxn ang="0">
                    <a:pos x="T1" y="T3"/>
                  </a:cxn>
                  <a:cxn ang="0">
                    <a:pos x="T5" y="T7"/>
                  </a:cxn>
                </a:cxnLst>
                <a:rect l="0" t="0" r="r" b="b"/>
                <a:pathLst>
                  <a:path w="54" h="78">
                    <a:moveTo>
                      <a:pt x="54" y="0"/>
                    </a:moveTo>
                    <a:lnTo>
                      <a:pt x="0" y="78"/>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57" name="Group 106">
              <a:extLst>
                <a:ext uri="{FF2B5EF4-FFF2-40B4-BE49-F238E27FC236}">
                  <a16:creationId xmlns:a16="http://schemas.microsoft.com/office/drawing/2014/main" xmlns="" id="{0262BEC2-D3C2-474C-A123-69031D887333}"/>
                </a:ext>
              </a:extLst>
            </p:cNvPr>
            <p:cNvGrpSpPr>
              <a:grpSpLocks/>
            </p:cNvGrpSpPr>
            <p:nvPr/>
          </p:nvGrpSpPr>
          <p:grpSpPr bwMode="auto">
            <a:xfrm>
              <a:off x="3716" y="932"/>
              <a:ext cx="2" cy="228"/>
              <a:chOff x="3716" y="932"/>
              <a:chExt cx="2" cy="228"/>
            </a:xfrm>
          </p:grpSpPr>
          <p:sp>
            <p:nvSpPr>
              <p:cNvPr id="134" name="Freeform 107">
                <a:extLst>
                  <a:ext uri="{FF2B5EF4-FFF2-40B4-BE49-F238E27FC236}">
                    <a16:creationId xmlns:a16="http://schemas.microsoft.com/office/drawing/2014/main" xmlns="" id="{3D862F01-0BAF-4219-BA9B-9E57C383E25D}"/>
                  </a:ext>
                </a:extLst>
              </p:cNvPr>
              <p:cNvSpPr>
                <a:spLocks/>
              </p:cNvSpPr>
              <p:nvPr/>
            </p:nvSpPr>
            <p:spPr bwMode="auto">
              <a:xfrm>
                <a:off x="3716" y="932"/>
                <a:ext cx="2" cy="228"/>
              </a:xfrm>
              <a:custGeom>
                <a:avLst/>
                <a:gdLst>
                  <a:gd name="T0" fmla="+- 0 932 932"/>
                  <a:gd name="T1" fmla="*/ 932 h 228"/>
                  <a:gd name="T2" fmla="+- 0 1160 932"/>
                  <a:gd name="T3" fmla="*/ 1160 h 228"/>
                </a:gdLst>
                <a:ahLst/>
                <a:cxnLst>
                  <a:cxn ang="0">
                    <a:pos x="0" y="T1"/>
                  </a:cxn>
                  <a:cxn ang="0">
                    <a:pos x="0" y="T3"/>
                  </a:cxn>
                </a:cxnLst>
                <a:rect l="0" t="0" r="r" b="b"/>
                <a:pathLst>
                  <a:path h="228">
                    <a:moveTo>
                      <a:pt x="0" y="0"/>
                    </a:moveTo>
                    <a:lnTo>
                      <a:pt x="0" y="228"/>
                    </a:lnTo>
                  </a:path>
                </a:pathLst>
              </a:custGeom>
              <a:noFill/>
              <a:ln w="34226">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58" name="Group 108">
              <a:extLst>
                <a:ext uri="{FF2B5EF4-FFF2-40B4-BE49-F238E27FC236}">
                  <a16:creationId xmlns:a16="http://schemas.microsoft.com/office/drawing/2014/main" xmlns="" id="{91DFEFDA-51C9-480F-832B-EE44EE369A04}"/>
                </a:ext>
              </a:extLst>
            </p:cNvPr>
            <p:cNvGrpSpPr>
              <a:grpSpLocks/>
            </p:cNvGrpSpPr>
            <p:nvPr/>
          </p:nvGrpSpPr>
          <p:grpSpPr bwMode="auto">
            <a:xfrm>
              <a:off x="3743" y="932"/>
              <a:ext cx="54" cy="36"/>
              <a:chOff x="3743" y="932"/>
              <a:chExt cx="54" cy="36"/>
            </a:xfrm>
          </p:grpSpPr>
          <p:sp>
            <p:nvSpPr>
              <p:cNvPr id="133" name="Freeform 109">
                <a:extLst>
                  <a:ext uri="{FF2B5EF4-FFF2-40B4-BE49-F238E27FC236}">
                    <a16:creationId xmlns:a16="http://schemas.microsoft.com/office/drawing/2014/main" xmlns="" id="{17B53EE2-06B8-4752-86F1-EF1769E8D28F}"/>
                  </a:ext>
                </a:extLst>
              </p:cNvPr>
              <p:cNvSpPr>
                <a:spLocks/>
              </p:cNvSpPr>
              <p:nvPr/>
            </p:nvSpPr>
            <p:spPr bwMode="auto">
              <a:xfrm>
                <a:off x="3743" y="932"/>
                <a:ext cx="54" cy="36"/>
              </a:xfrm>
              <a:custGeom>
                <a:avLst/>
                <a:gdLst>
                  <a:gd name="T0" fmla="+- 0 3797 3743"/>
                  <a:gd name="T1" fmla="*/ T0 w 54"/>
                  <a:gd name="T2" fmla="+- 0 968 932"/>
                  <a:gd name="T3" fmla="*/ 968 h 36"/>
                  <a:gd name="T4" fmla="+- 0 3743 3743"/>
                  <a:gd name="T5" fmla="*/ T4 w 54"/>
                  <a:gd name="T6" fmla="+- 0 932 932"/>
                  <a:gd name="T7" fmla="*/ 932 h 36"/>
                </a:gdLst>
                <a:ahLst/>
                <a:cxnLst>
                  <a:cxn ang="0">
                    <a:pos x="T1" y="T3"/>
                  </a:cxn>
                  <a:cxn ang="0">
                    <a:pos x="T5" y="T7"/>
                  </a:cxn>
                </a:cxnLst>
                <a:rect l="0" t="0" r="r" b="b"/>
                <a:pathLst>
                  <a:path w="54" h="36">
                    <a:moveTo>
                      <a:pt x="54" y="36"/>
                    </a:moveTo>
                    <a:lnTo>
                      <a:pt x="0" y="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59" name="Group 110">
              <a:extLst>
                <a:ext uri="{FF2B5EF4-FFF2-40B4-BE49-F238E27FC236}">
                  <a16:creationId xmlns:a16="http://schemas.microsoft.com/office/drawing/2014/main" xmlns="" id="{4E9DF637-9E05-4787-B5B0-A879772A8C1A}"/>
                </a:ext>
              </a:extLst>
            </p:cNvPr>
            <p:cNvGrpSpPr>
              <a:grpSpLocks/>
            </p:cNvGrpSpPr>
            <p:nvPr/>
          </p:nvGrpSpPr>
          <p:grpSpPr bwMode="auto">
            <a:xfrm>
              <a:off x="3824" y="851"/>
              <a:ext cx="2" cy="117"/>
              <a:chOff x="3824" y="851"/>
              <a:chExt cx="2" cy="117"/>
            </a:xfrm>
          </p:grpSpPr>
          <p:sp>
            <p:nvSpPr>
              <p:cNvPr id="132" name="Freeform 111">
                <a:extLst>
                  <a:ext uri="{FF2B5EF4-FFF2-40B4-BE49-F238E27FC236}">
                    <a16:creationId xmlns:a16="http://schemas.microsoft.com/office/drawing/2014/main" xmlns="" id="{5466E44D-1AE2-4DE2-9FAA-AEDD4A355854}"/>
                  </a:ext>
                </a:extLst>
              </p:cNvPr>
              <p:cNvSpPr>
                <a:spLocks/>
              </p:cNvSpPr>
              <p:nvPr/>
            </p:nvSpPr>
            <p:spPr bwMode="auto">
              <a:xfrm>
                <a:off x="3824" y="851"/>
                <a:ext cx="2" cy="117"/>
              </a:xfrm>
              <a:custGeom>
                <a:avLst/>
                <a:gdLst>
                  <a:gd name="T0" fmla="+- 0 851 851"/>
                  <a:gd name="T1" fmla="*/ 851 h 117"/>
                  <a:gd name="T2" fmla="+- 0 968 851"/>
                  <a:gd name="T3" fmla="*/ 968 h 117"/>
                </a:gdLst>
                <a:ahLst/>
                <a:cxnLst>
                  <a:cxn ang="0">
                    <a:pos x="0" y="T1"/>
                  </a:cxn>
                  <a:cxn ang="0">
                    <a:pos x="0" y="T3"/>
                  </a:cxn>
                </a:cxnLst>
                <a:rect l="0" t="0" r="r" b="b"/>
                <a:pathLst>
                  <a:path h="117">
                    <a:moveTo>
                      <a:pt x="0" y="0"/>
                    </a:moveTo>
                    <a:lnTo>
                      <a:pt x="0" y="117"/>
                    </a:lnTo>
                  </a:path>
                </a:pathLst>
              </a:custGeom>
              <a:noFill/>
              <a:ln w="34226">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0" name="Group 112">
              <a:extLst>
                <a:ext uri="{FF2B5EF4-FFF2-40B4-BE49-F238E27FC236}">
                  <a16:creationId xmlns:a16="http://schemas.microsoft.com/office/drawing/2014/main" xmlns="" id="{EE1ADC1D-C020-428B-825F-316F7779A3CB}"/>
                </a:ext>
              </a:extLst>
            </p:cNvPr>
            <p:cNvGrpSpPr>
              <a:grpSpLocks/>
            </p:cNvGrpSpPr>
            <p:nvPr/>
          </p:nvGrpSpPr>
          <p:grpSpPr bwMode="auto">
            <a:xfrm>
              <a:off x="3851" y="844"/>
              <a:ext cx="108" cy="2"/>
              <a:chOff x="3851" y="844"/>
              <a:chExt cx="108" cy="2"/>
            </a:xfrm>
          </p:grpSpPr>
          <p:sp>
            <p:nvSpPr>
              <p:cNvPr id="131" name="Freeform 113">
                <a:extLst>
                  <a:ext uri="{FF2B5EF4-FFF2-40B4-BE49-F238E27FC236}">
                    <a16:creationId xmlns:a16="http://schemas.microsoft.com/office/drawing/2014/main" xmlns="" id="{25411349-5545-4236-A257-1108BAB07CD8}"/>
                  </a:ext>
                </a:extLst>
              </p:cNvPr>
              <p:cNvSpPr>
                <a:spLocks/>
              </p:cNvSpPr>
              <p:nvPr/>
            </p:nvSpPr>
            <p:spPr bwMode="auto">
              <a:xfrm>
                <a:off x="3851" y="844"/>
                <a:ext cx="108" cy="2"/>
              </a:xfrm>
              <a:custGeom>
                <a:avLst/>
                <a:gdLst>
                  <a:gd name="T0" fmla="+- 0 3851 3851"/>
                  <a:gd name="T1" fmla="*/ T0 w 108"/>
                  <a:gd name="T2" fmla="+- 0 3959 3851"/>
                  <a:gd name="T3" fmla="*/ T2 w 108"/>
                </a:gdLst>
                <a:ahLst/>
                <a:cxnLst>
                  <a:cxn ang="0">
                    <a:pos x="T1" y="0"/>
                  </a:cxn>
                  <a:cxn ang="0">
                    <a:pos x="T3" y="0"/>
                  </a:cxn>
                </a:cxnLst>
                <a:rect l="0" t="0" r="r" b="b"/>
                <a:pathLst>
                  <a:path w="108">
                    <a:moveTo>
                      <a:pt x="0" y="0"/>
                    </a:moveTo>
                    <a:lnTo>
                      <a:pt x="108" y="0"/>
                    </a:lnTo>
                  </a:path>
                </a:pathLst>
              </a:custGeom>
              <a:noFill/>
              <a:ln w="95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1" name="Group 114">
              <a:extLst>
                <a:ext uri="{FF2B5EF4-FFF2-40B4-BE49-F238E27FC236}">
                  <a16:creationId xmlns:a16="http://schemas.microsoft.com/office/drawing/2014/main" xmlns="" id="{8B96426C-412B-42D0-B6A3-433AE6F015D9}"/>
                </a:ext>
              </a:extLst>
            </p:cNvPr>
            <p:cNvGrpSpPr>
              <a:grpSpLocks/>
            </p:cNvGrpSpPr>
            <p:nvPr/>
          </p:nvGrpSpPr>
          <p:grpSpPr bwMode="auto">
            <a:xfrm>
              <a:off x="3959" y="779"/>
              <a:ext cx="54" cy="63"/>
              <a:chOff x="3959" y="779"/>
              <a:chExt cx="54" cy="63"/>
            </a:xfrm>
          </p:grpSpPr>
          <p:sp>
            <p:nvSpPr>
              <p:cNvPr id="130" name="Freeform 115">
                <a:extLst>
                  <a:ext uri="{FF2B5EF4-FFF2-40B4-BE49-F238E27FC236}">
                    <a16:creationId xmlns:a16="http://schemas.microsoft.com/office/drawing/2014/main" xmlns="" id="{93739073-954D-42AC-8F42-C466B427729D}"/>
                  </a:ext>
                </a:extLst>
              </p:cNvPr>
              <p:cNvSpPr>
                <a:spLocks/>
              </p:cNvSpPr>
              <p:nvPr/>
            </p:nvSpPr>
            <p:spPr bwMode="auto">
              <a:xfrm>
                <a:off x="3959" y="779"/>
                <a:ext cx="54" cy="63"/>
              </a:xfrm>
              <a:custGeom>
                <a:avLst/>
                <a:gdLst>
                  <a:gd name="T0" fmla="+- 0 4013 3959"/>
                  <a:gd name="T1" fmla="*/ T0 w 54"/>
                  <a:gd name="T2" fmla="+- 0 779 779"/>
                  <a:gd name="T3" fmla="*/ 779 h 63"/>
                  <a:gd name="T4" fmla="+- 0 3959 3959"/>
                  <a:gd name="T5" fmla="*/ T4 w 54"/>
                  <a:gd name="T6" fmla="+- 0 842 779"/>
                  <a:gd name="T7" fmla="*/ 842 h 63"/>
                </a:gdLst>
                <a:ahLst/>
                <a:cxnLst>
                  <a:cxn ang="0">
                    <a:pos x="T1" y="T3"/>
                  </a:cxn>
                  <a:cxn ang="0">
                    <a:pos x="T5" y="T7"/>
                  </a:cxn>
                </a:cxnLst>
                <a:rect l="0" t="0" r="r" b="b"/>
                <a:pathLst>
                  <a:path w="54" h="63">
                    <a:moveTo>
                      <a:pt x="54" y="0"/>
                    </a:moveTo>
                    <a:lnTo>
                      <a:pt x="0" y="63"/>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2" name="Group 116">
              <a:extLst>
                <a:ext uri="{FF2B5EF4-FFF2-40B4-BE49-F238E27FC236}">
                  <a16:creationId xmlns:a16="http://schemas.microsoft.com/office/drawing/2014/main" xmlns="" id="{C4ACAE21-3C0E-4DD6-B3FB-E347C31DBD3A}"/>
                </a:ext>
              </a:extLst>
            </p:cNvPr>
            <p:cNvGrpSpPr>
              <a:grpSpLocks/>
            </p:cNvGrpSpPr>
            <p:nvPr/>
          </p:nvGrpSpPr>
          <p:grpSpPr bwMode="auto">
            <a:xfrm>
              <a:off x="4013" y="731"/>
              <a:ext cx="54" cy="48"/>
              <a:chOff x="4013" y="731"/>
              <a:chExt cx="54" cy="48"/>
            </a:xfrm>
          </p:grpSpPr>
          <p:sp>
            <p:nvSpPr>
              <p:cNvPr id="129" name="Freeform 117">
                <a:extLst>
                  <a:ext uri="{FF2B5EF4-FFF2-40B4-BE49-F238E27FC236}">
                    <a16:creationId xmlns:a16="http://schemas.microsoft.com/office/drawing/2014/main" xmlns="" id="{200A5AEC-3995-4414-BA6C-745D7292574E}"/>
                  </a:ext>
                </a:extLst>
              </p:cNvPr>
              <p:cNvSpPr>
                <a:spLocks/>
              </p:cNvSpPr>
              <p:nvPr/>
            </p:nvSpPr>
            <p:spPr bwMode="auto">
              <a:xfrm>
                <a:off x="4013" y="731"/>
                <a:ext cx="54" cy="48"/>
              </a:xfrm>
              <a:custGeom>
                <a:avLst/>
                <a:gdLst>
                  <a:gd name="T0" fmla="+- 0 4067 4013"/>
                  <a:gd name="T1" fmla="*/ T0 w 54"/>
                  <a:gd name="T2" fmla="+- 0 731 731"/>
                  <a:gd name="T3" fmla="*/ 731 h 48"/>
                  <a:gd name="T4" fmla="+- 0 4013 4013"/>
                  <a:gd name="T5" fmla="*/ T4 w 54"/>
                  <a:gd name="T6" fmla="+- 0 779 731"/>
                  <a:gd name="T7" fmla="*/ 779 h 48"/>
                </a:gdLst>
                <a:ahLst/>
                <a:cxnLst>
                  <a:cxn ang="0">
                    <a:pos x="T1" y="T3"/>
                  </a:cxn>
                  <a:cxn ang="0">
                    <a:pos x="T5" y="T7"/>
                  </a:cxn>
                </a:cxnLst>
                <a:rect l="0" t="0" r="r" b="b"/>
                <a:pathLst>
                  <a:path w="54" h="48">
                    <a:moveTo>
                      <a:pt x="54" y="0"/>
                    </a:moveTo>
                    <a:lnTo>
                      <a:pt x="0" y="48"/>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3" name="Group 118">
              <a:extLst>
                <a:ext uri="{FF2B5EF4-FFF2-40B4-BE49-F238E27FC236}">
                  <a16:creationId xmlns:a16="http://schemas.microsoft.com/office/drawing/2014/main" xmlns="" id="{3CA36005-6321-4364-B059-AAA31873759E}"/>
                </a:ext>
              </a:extLst>
            </p:cNvPr>
            <p:cNvGrpSpPr>
              <a:grpSpLocks/>
            </p:cNvGrpSpPr>
            <p:nvPr/>
          </p:nvGrpSpPr>
          <p:grpSpPr bwMode="auto">
            <a:xfrm>
              <a:off x="4067" y="722"/>
              <a:ext cx="54" cy="2"/>
              <a:chOff x="4067" y="722"/>
              <a:chExt cx="54" cy="2"/>
            </a:xfrm>
          </p:grpSpPr>
          <p:sp>
            <p:nvSpPr>
              <p:cNvPr id="128" name="Freeform 119">
                <a:extLst>
                  <a:ext uri="{FF2B5EF4-FFF2-40B4-BE49-F238E27FC236}">
                    <a16:creationId xmlns:a16="http://schemas.microsoft.com/office/drawing/2014/main" xmlns="" id="{3031FDCC-5FEE-46EA-8646-1C6D0BF36406}"/>
                  </a:ext>
                </a:extLst>
              </p:cNvPr>
              <p:cNvSpPr>
                <a:spLocks/>
              </p:cNvSpPr>
              <p:nvPr/>
            </p:nvSpPr>
            <p:spPr bwMode="auto">
              <a:xfrm>
                <a:off x="4067" y="722"/>
                <a:ext cx="54" cy="2"/>
              </a:xfrm>
              <a:custGeom>
                <a:avLst/>
                <a:gdLst>
                  <a:gd name="T0" fmla="+- 0 4067 4067"/>
                  <a:gd name="T1" fmla="*/ T0 w 54"/>
                  <a:gd name="T2" fmla="+- 0 4121 4067"/>
                  <a:gd name="T3" fmla="*/ T2 w 54"/>
                </a:gdLst>
                <a:ahLst/>
                <a:cxnLst>
                  <a:cxn ang="0">
                    <a:pos x="T1" y="0"/>
                  </a:cxn>
                  <a:cxn ang="0">
                    <a:pos x="T3" y="0"/>
                  </a:cxn>
                </a:cxnLst>
                <a:rect l="0" t="0" r="r" b="b"/>
                <a:pathLst>
                  <a:path w="54">
                    <a:moveTo>
                      <a:pt x="0" y="0"/>
                    </a:moveTo>
                    <a:lnTo>
                      <a:pt x="54" y="0"/>
                    </a:lnTo>
                  </a:path>
                </a:pathLst>
              </a:custGeom>
              <a:noFill/>
              <a:ln w="11405">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120">
              <a:extLst>
                <a:ext uri="{FF2B5EF4-FFF2-40B4-BE49-F238E27FC236}">
                  <a16:creationId xmlns:a16="http://schemas.microsoft.com/office/drawing/2014/main" xmlns="" id="{ABA54CE5-641B-4D95-9173-3FA6E3C505CA}"/>
                </a:ext>
              </a:extLst>
            </p:cNvPr>
            <p:cNvGrpSpPr>
              <a:grpSpLocks/>
            </p:cNvGrpSpPr>
            <p:nvPr/>
          </p:nvGrpSpPr>
          <p:grpSpPr bwMode="auto">
            <a:xfrm>
              <a:off x="4121" y="713"/>
              <a:ext cx="54" cy="78"/>
              <a:chOff x="4121" y="713"/>
              <a:chExt cx="54" cy="78"/>
            </a:xfrm>
          </p:grpSpPr>
          <p:sp>
            <p:nvSpPr>
              <p:cNvPr id="127" name="Freeform 121">
                <a:extLst>
                  <a:ext uri="{FF2B5EF4-FFF2-40B4-BE49-F238E27FC236}">
                    <a16:creationId xmlns:a16="http://schemas.microsoft.com/office/drawing/2014/main" xmlns="" id="{7D825A4F-1986-42B9-95F5-15FC41FF7524}"/>
                  </a:ext>
                </a:extLst>
              </p:cNvPr>
              <p:cNvSpPr>
                <a:spLocks/>
              </p:cNvSpPr>
              <p:nvPr/>
            </p:nvSpPr>
            <p:spPr bwMode="auto">
              <a:xfrm>
                <a:off x="4121" y="713"/>
                <a:ext cx="54" cy="78"/>
              </a:xfrm>
              <a:custGeom>
                <a:avLst/>
                <a:gdLst>
                  <a:gd name="T0" fmla="+- 0 4174 4121"/>
                  <a:gd name="T1" fmla="*/ T0 w 54"/>
                  <a:gd name="T2" fmla="+- 0 791 713"/>
                  <a:gd name="T3" fmla="*/ 791 h 78"/>
                  <a:gd name="T4" fmla="+- 0 4121 4121"/>
                  <a:gd name="T5" fmla="*/ T4 w 54"/>
                  <a:gd name="T6" fmla="+- 0 713 713"/>
                  <a:gd name="T7" fmla="*/ 713 h 78"/>
                </a:gdLst>
                <a:ahLst/>
                <a:cxnLst>
                  <a:cxn ang="0">
                    <a:pos x="T1" y="T3"/>
                  </a:cxn>
                  <a:cxn ang="0">
                    <a:pos x="T5" y="T7"/>
                  </a:cxn>
                </a:cxnLst>
                <a:rect l="0" t="0" r="r" b="b"/>
                <a:pathLst>
                  <a:path w="54" h="78">
                    <a:moveTo>
                      <a:pt x="53" y="78"/>
                    </a:moveTo>
                    <a:lnTo>
                      <a:pt x="0" y="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5" name="Group 122">
              <a:extLst>
                <a:ext uri="{FF2B5EF4-FFF2-40B4-BE49-F238E27FC236}">
                  <a16:creationId xmlns:a16="http://schemas.microsoft.com/office/drawing/2014/main" xmlns="" id="{4EB58036-DBE2-49CB-AA3E-3F67BD510A8D}"/>
                </a:ext>
              </a:extLst>
            </p:cNvPr>
            <p:cNvGrpSpPr>
              <a:grpSpLocks/>
            </p:cNvGrpSpPr>
            <p:nvPr/>
          </p:nvGrpSpPr>
          <p:grpSpPr bwMode="auto">
            <a:xfrm>
              <a:off x="4201" y="791"/>
              <a:ext cx="2" cy="261"/>
              <a:chOff x="4201" y="791"/>
              <a:chExt cx="2" cy="261"/>
            </a:xfrm>
          </p:grpSpPr>
          <p:sp>
            <p:nvSpPr>
              <p:cNvPr id="126" name="Freeform 123">
                <a:extLst>
                  <a:ext uri="{FF2B5EF4-FFF2-40B4-BE49-F238E27FC236}">
                    <a16:creationId xmlns:a16="http://schemas.microsoft.com/office/drawing/2014/main" xmlns="" id="{01B3ECD8-C3C4-40FB-93EE-06930FCA9BF8}"/>
                  </a:ext>
                </a:extLst>
              </p:cNvPr>
              <p:cNvSpPr>
                <a:spLocks/>
              </p:cNvSpPr>
              <p:nvPr/>
            </p:nvSpPr>
            <p:spPr bwMode="auto">
              <a:xfrm>
                <a:off x="4201" y="791"/>
                <a:ext cx="2" cy="261"/>
              </a:xfrm>
              <a:custGeom>
                <a:avLst/>
                <a:gdLst>
                  <a:gd name="T0" fmla="+- 0 791 791"/>
                  <a:gd name="T1" fmla="*/ 791 h 261"/>
                  <a:gd name="T2" fmla="+- 0 1052 791"/>
                  <a:gd name="T3" fmla="*/ 1052 h 261"/>
                </a:gdLst>
                <a:ahLst/>
                <a:cxnLst>
                  <a:cxn ang="0">
                    <a:pos x="0" y="T1"/>
                  </a:cxn>
                  <a:cxn ang="0">
                    <a:pos x="0" y="T3"/>
                  </a:cxn>
                </a:cxnLst>
                <a:rect l="0" t="0" r="r" b="b"/>
                <a:pathLst>
                  <a:path h="261">
                    <a:moveTo>
                      <a:pt x="0" y="0"/>
                    </a:moveTo>
                    <a:lnTo>
                      <a:pt x="0" y="261"/>
                    </a:lnTo>
                  </a:path>
                </a:pathLst>
              </a:custGeom>
              <a:noFill/>
              <a:ln w="34226">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6" name="Group 124">
              <a:extLst>
                <a:ext uri="{FF2B5EF4-FFF2-40B4-BE49-F238E27FC236}">
                  <a16:creationId xmlns:a16="http://schemas.microsoft.com/office/drawing/2014/main" xmlns="" id="{2467B140-5962-4915-BE17-C1365A4663B9}"/>
                </a:ext>
              </a:extLst>
            </p:cNvPr>
            <p:cNvGrpSpPr>
              <a:grpSpLocks/>
            </p:cNvGrpSpPr>
            <p:nvPr/>
          </p:nvGrpSpPr>
          <p:grpSpPr bwMode="auto">
            <a:xfrm>
              <a:off x="4228" y="1043"/>
              <a:ext cx="54" cy="2"/>
              <a:chOff x="4228" y="1043"/>
              <a:chExt cx="54" cy="2"/>
            </a:xfrm>
          </p:grpSpPr>
          <p:sp>
            <p:nvSpPr>
              <p:cNvPr id="125" name="Freeform 125">
                <a:extLst>
                  <a:ext uri="{FF2B5EF4-FFF2-40B4-BE49-F238E27FC236}">
                    <a16:creationId xmlns:a16="http://schemas.microsoft.com/office/drawing/2014/main" xmlns="" id="{383A26F8-6072-4B75-9F0D-E89FF70A0BDF}"/>
                  </a:ext>
                </a:extLst>
              </p:cNvPr>
              <p:cNvSpPr>
                <a:spLocks/>
              </p:cNvSpPr>
              <p:nvPr/>
            </p:nvSpPr>
            <p:spPr bwMode="auto">
              <a:xfrm>
                <a:off x="4228" y="1043"/>
                <a:ext cx="54" cy="2"/>
              </a:xfrm>
              <a:custGeom>
                <a:avLst/>
                <a:gdLst>
                  <a:gd name="T0" fmla="+- 0 4228 4228"/>
                  <a:gd name="T1" fmla="*/ T0 w 54"/>
                  <a:gd name="T2" fmla="+- 0 4282 4228"/>
                  <a:gd name="T3" fmla="*/ T2 w 54"/>
                </a:gdLst>
                <a:ahLst/>
                <a:cxnLst>
                  <a:cxn ang="0">
                    <a:pos x="T1" y="0"/>
                  </a:cxn>
                  <a:cxn ang="0">
                    <a:pos x="T3" y="0"/>
                  </a:cxn>
                </a:cxnLst>
                <a:rect l="0" t="0" r="r" b="b"/>
                <a:pathLst>
                  <a:path w="54">
                    <a:moveTo>
                      <a:pt x="0" y="0"/>
                    </a:moveTo>
                    <a:lnTo>
                      <a:pt x="54" y="0"/>
                    </a:lnTo>
                  </a:path>
                </a:pathLst>
              </a:custGeom>
              <a:noFill/>
              <a:ln w="11417">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7" name="Group 126">
              <a:extLst>
                <a:ext uri="{FF2B5EF4-FFF2-40B4-BE49-F238E27FC236}">
                  <a16:creationId xmlns:a16="http://schemas.microsoft.com/office/drawing/2014/main" xmlns="" id="{EA1A2C27-35ED-40ED-882B-CA6B52FBAB29}"/>
                </a:ext>
              </a:extLst>
            </p:cNvPr>
            <p:cNvGrpSpPr>
              <a:grpSpLocks/>
            </p:cNvGrpSpPr>
            <p:nvPr/>
          </p:nvGrpSpPr>
          <p:grpSpPr bwMode="auto">
            <a:xfrm>
              <a:off x="4309" y="752"/>
              <a:ext cx="2" cy="282"/>
              <a:chOff x="4309" y="752"/>
              <a:chExt cx="2" cy="282"/>
            </a:xfrm>
          </p:grpSpPr>
          <p:sp>
            <p:nvSpPr>
              <p:cNvPr id="124" name="Freeform 127">
                <a:extLst>
                  <a:ext uri="{FF2B5EF4-FFF2-40B4-BE49-F238E27FC236}">
                    <a16:creationId xmlns:a16="http://schemas.microsoft.com/office/drawing/2014/main" xmlns="" id="{E1D2AAB1-E610-4D07-80D1-6A3AF6A6932B}"/>
                  </a:ext>
                </a:extLst>
              </p:cNvPr>
              <p:cNvSpPr>
                <a:spLocks/>
              </p:cNvSpPr>
              <p:nvPr/>
            </p:nvSpPr>
            <p:spPr bwMode="auto">
              <a:xfrm>
                <a:off x="4309" y="752"/>
                <a:ext cx="2" cy="282"/>
              </a:xfrm>
              <a:custGeom>
                <a:avLst/>
                <a:gdLst>
                  <a:gd name="T0" fmla="+- 0 752 752"/>
                  <a:gd name="T1" fmla="*/ 752 h 282"/>
                  <a:gd name="T2" fmla="+- 0 1034 752"/>
                  <a:gd name="T3" fmla="*/ 1034 h 282"/>
                </a:gdLst>
                <a:ahLst/>
                <a:cxnLst>
                  <a:cxn ang="0">
                    <a:pos x="0" y="T1"/>
                  </a:cxn>
                  <a:cxn ang="0">
                    <a:pos x="0" y="T3"/>
                  </a:cxn>
                </a:cxnLst>
                <a:rect l="0" t="0" r="r" b="b"/>
                <a:pathLst>
                  <a:path h="282">
                    <a:moveTo>
                      <a:pt x="0" y="0"/>
                    </a:moveTo>
                    <a:lnTo>
                      <a:pt x="0" y="282"/>
                    </a:lnTo>
                  </a:path>
                </a:pathLst>
              </a:custGeom>
              <a:noFill/>
              <a:ln w="34214">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8" name="Group 128">
              <a:extLst>
                <a:ext uri="{FF2B5EF4-FFF2-40B4-BE49-F238E27FC236}">
                  <a16:creationId xmlns:a16="http://schemas.microsoft.com/office/drawing/2014/main" xmlns="" id="{C4FDB3AF-3933-48F8-B00B-8B4A99EDC690}"/>
                </a:ext>
              </a:extLst>
            </p:cNvPr>
            <p:cNvGrpSpPr>
              <a:grpSpLocks/>
            </p:cNvGrpSpPr>
            <p:nvPr/>
          </p:nvGrpSpPr>
          <p:grpSpPr bwMode="auto">
            <a:xfrm>
              <a:off x="4336" y="752"/>
              <a:ext cx="54" cy="48"/>
              <a:chOff x="4336" y="752"/>
              <a:chExt cx="54" cy="48"/>
            </a:xfrm>
          </p:grpSpPr>
          <p:sp>
            <p:nvSpPr>
              <p:cNvPr id="123" name="Freeform 129">
                <a:extLst>
                  <a:ext uri="{FF2B5EF4-FFF2-40B4-BE49-F238E27FC236}">
                    <a16:creationId xmlns:a16="http://schemas.microsoft.com/office/drawing/2014/main" xmlns="" id="{ED235C57-08EE-46AE-B41F-D97033E57568}"/>
                  </a:ext>
                </a:extLst>
              </p:cNvPr>
              <p:cNvSpPr>
                <a:spLocks/>
              </p:cNvSpPr>
              <p:nvPr/>
            </p:nvSpPr>
            <p:spPr bwMode="auto">
              <a:xfrm>
                <a:off x="4336" y="752"/>
                <a:ext cx="54" cy="48"/>
              </a:xfrm>
              <a:custGeom>
                <a:avLst/>
                <a:gdLst>
                  <a:gd name="T0" fmla="+- 0 4390 4336"/>
                  <a:gd name="T1" fmla="*/ T0 w 54"/>
                  <a:gd name="T2" fmla="+- 0 800 752"/>
                  <a:gd name="T3" fmla="*/ 800 h 48"/>
                  <a:gd name="T4" fmla="+- 0 4336 4336"/>
                  <a:gd name="T5" fmla="*/ T4 w 54"/>
                  <a:gd name="T6" fmla="+- 0 752 752"/>
                  <a:gd name="T7" fmla="*/ 752 h 48"/>
                </a:gdLst>
                <a:ahLst/>
                <a:cxnLst>
                  <a:cxn ang="0">
                    <a:pos x="T1" y="T3"/>
                  </a:cxn>
                  <a:cxn ang="0">
                    <a:pos x="T5" y="T7"/>
                  </a:cxn>
                </a:cxnLst>
                <a:rect l="0" t="0" r="r" b="b"/>
                <a:pathLst>
                  <a:path w="54" h="48">
                    <a:moveTo>
                      <a:pt x="54" y="48"/>
                    </a:moveTo>
                    <a:lnTo>
                      <a:pt x="0" y="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9" name="Group 130">
              <a:extLst>
                <a:ext uri="{FF2B5EF4-FFF2-40B4-BE49-F238E27FC236}">
                  <a16:creationId xmlns:a16="http://schemas.microsoft.com/office/drawing/2014/main" xmlns="" id="{912956B4-1FEB-4467-AD9C-181CC0723AA5}"/>
                </a:ext>
              </a:extLst>
            </p:cNvPr>
            <p:cNvGrpSpPr>
              <a:grpSpLocks/>
            </p:cNvGrpSpPr>
            <p:nvPr/>
          </p:nvGrpSpPr>
          <p:grpSpPr bwMode="auto">
            <a:xfrm>
              <a:off x="4417" y="525"/>
              <a:ext cx="2" cy="276"/>
              <a:chOff x="4417" y="525"/>
              <a:chExt cx="2" cy="276"/>
            </a:xfrm>
          </p:grpSpPr>
          <p:sp>
            <p:nvSpPr>
              <p:cNvPr id="122" name="Freeform 131">
                <a:extLst>
                  <a:ext uri="{FF2B5EF4-FFF2-40B4-BE49-F238E27FC236}">
                    <a16:creationId xmlns:a16="http://schemas.microsoft.com/office/drawing/2014/main" xmlns="" id="{1077DF26-2D01-4B8B-A5C5-ACB7B8EB7C63}"/>
                  </a:ext>
                </a:extLst>
              </p:cNvPr>
              <p:cNvSpPr>
                <a:spLocks/>
              </p:cNvSpPr>
              <p:nvPr/>
            </p:nvSpPr>
            <p:spPr bwMode="auto">
              <a:xfrm>
                <a:off x="4417" y="525"/>
                <a:ext cx="2" cy="276"/>
              </a:xfrm>
              <a:custGeom>
                <a:avLst/>
                <a:gdLst>
                  <a:gd name="T0" fmla="+- 0 525 525"/>
                  <a:gd name="T1" fmla="*/ 525 h 276"/>
                  <a:gd name="T2" fmla="+- 0 800 525"/>
                  <a:gd name="T3" fmla="*/ 800 h 276"/>
                </a:gdLst>
                <a:ahLst/>
                <a:cxnLst>
                  <a:cxn ang="0">
                    <a:pos x="0" y="T1"/>
                  </a:cxn>
                  <a:cxn ang="0">
                    <a:pos x="0" y="T3"/>
                  </a:cxn>
                </a:cxnLst>
                <a:rect l="0" t="0" r="r" b="b"/>
                <a:pathLst>
                  <a:path h="276">
                    <a:moveTo>
                      <a:pt x="0" y="0"/>
                    </a:moveTo>
                    <a:lnTo>
                      <a:pt x="0" y="275"/>
                    </a:lnTo>
                  </a:path>
                </a:pathLst>
              </a:custGeom>
              <a:noFill/>
              <a:ln w="34226">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70" name="Group 132">
              <a:extLst>
                <a:ext uri="{FF2B5EF4-FFF2-40B4-BE49-F238E27FC236}">
                  <a16:creationId xmlns:a16="http://schemas.microsoft.com/office/drawing/2014/main" xmlns="" id="{B4FC02D1-CF09-4811-B807-13B6B0652F6C}"/>
                </a:ext>
              </a:extLst>
            </p:cNvPr>
            <p:cNvGrpSpPr>
              <a:grpSpLocks/>
            </p:cNvGrpSpPr>
            <p:nvPr/>
          </p:nvGrpSpPr>
          <p:grpSpPr bwMode="auto">
            <a:xfrm>
              <a:off x="4471" y="525"/>
              <a:ext cx="2" cy="222"/>
              <a:chOff x="4471" y="525"/>
              <a:chExt cx="2" cy="222"/>
            </a:xfrm>
          </p:grpSpPr>
          <p:sp>
            <p:nvSpPr>
              <p:cNvPr id="121" name="Freeform 133">
                <a:extLst>
                  <a:ext uri="{FF2B5EF4-FFF2-40B4-BE49-F238E27FC236}">
                    <a16:creationId xmlns:a16="http://schemas.microsoft.com/office/drawing/2014/main" xmlns="" id="{7FE494B9-96DD-4703-A698-E1F7747F232C}"/>
                  </a:ext>
                </a:extLst>
              </p:cNvPr>
              <p:cNvSpPr>
                <a:spLocks/>
              </p:cNvSpPr>
              <p:nvPr/>
            </p:nvSpPr>
            <p:spPr bwMode="auto">
              <a:xfrm>
                <a:off x="4471" y="525"/>
                <a:ext cx="2" cy="222"/>
              </a:xfrm>
              <a:custGeom>
                <a:avLst/>
                <a:gdLst>
                  <a:gd name="T0" fmla="+- 0 525 525"/>
                  <a:gd name="T1" fmla="*/ 525 h 222"/>
                  <a:gd name="T2" fmla="+- 0 746 525"/>
                  <a:gd name="T3" fmla="*/ 746 h 222"/>
                </a:gdLst>
                <a:ahLst/>
                <a:cxnLst>
                  <a:cxn ang="0">
                    <a:pos x="0" y="T1"/>
                  </a:cxn>
                  <a:cxn ang="0">
                    <a:pos x="0" y="T3"/>
                  </a:cxn>
                </a:cxnLst>
                <a:rect l="0" t="0" r="r" b="b"/>
                <a:pathLst>
                  <a:path h="222">
                    <a:moveTo>
                      <a:pt x="0" y="0"/>
                    </a:moveTo>
                    <a:lnTo>
                      <a:pt x="0" y="221"/>
                    </a:lnTo>
                  </a:path>
                </a:pathLst>
              </a:custGeom>
              <a:noFill/>
              <a:ln w="34214">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71" name="Group 134">
              <a:extLst>
                <a:ext uri="{FF2B5EF4-FFF2-40B4-BE49-F238E27FC236}">
                  <a16:creationId xmlns:a16="http://schemas.microsoft.com/office/drawing/2014/main" xmlns="" id="{2B1F0899-EC79-4617-9E26-417760402482}"/>
                </a:ext>
              </a:extLst>
            </p:cNvPr>
            <p:cNvGrpSpPr>
              <a:grpSpLocks/>
            </p:cNvGrpSpPr>
            <p:nvPr/>
          </p:nvGrpSpPr>
          <p:grpSpPr bwMode="auto">
            <a:xfrm>
              <a:off x="4525" y="746"/>
              <a:ext cx="2" cy="338"/>
              <a:chOff x="4525" y="746"/>
              <a:chExt cx="2" cy="338"/>
            </a:xfrm>
          </p:grpSpPr>
          <p:sp>
            <p:nvSpPr>
              <p:cNvPr id="120" name="Freeform 135">
                <a:extLst>
                  <a:ext uri="{FF2B5EF4-FFF2-40B4-BE49-F238E27FC236}">
                    <a16:creationId xmlns:a16="http://schemas.microsoft.com/office/drawing/2014/main" xmlns="" id="{259A096C-CBD1-4D6A-A678-E1F0BC28CDAC}"/>
                  </a:ext>
                </a:extLst>
              </p:cNvPr>
              <p:cNvSpPr>
                <a:spLocks/>
              </p:cNvSpPr>
              <p:nvPr/>
            </p:nvSpPr>
            <p:spPr bwMode="auto">
              <a:xfrm>
                <a:off x="4525" y="746"/>
                <a:ext cx="2" cy="338"/>
              </a:xfrm>
              <a:custGeom>
                <a:avLst/>
                <a:gdLst>
                  <a:gd name="T0" fmla="+- 0 746 746"/>
                  <a:gd name="T1" fmla="*/ 746 h 338"/>
                  <a:gd name="T2" fmla="+- 0 1085 746"/>
                  <a:gd name="T3" fmla="*/ 1085 h 338"/>
                </a:gdLst>
                <a:ahLst/>
                <a:cxnLst>
                  <a:cxn ang="0">
                    <a:pos x="0" y="T1"/>
                  </a:cxn>
                  <a:cxn ang="0">
                    <a:pos x="0" y="T3"/>
                  </a:cxn>
                </a:cxnLst>
                <a:rect l="0" t="0" r="r" b="b"/>
                <a:pathLst>
                  <a:path h="338">
                    <a:moveTo>
                      <a:pt x="0" y="0"/>
                    </a:moveTo>
                    <a:lnTo>
                      <a:pt x="0" y="339"/>
                    </a:lnTo>
                  </a:path>
                </a:pathLst>
              </a:custGeom>
              <a:noFill/>
              <a:ln w="34226">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72" name="Group 136">
              <a:extLst>
                <a:ext uri="{FF2B5EF4-FFF2-40B4-BE49-F238E27FC236}">
                  <a16:creationId xmlns:a16="http://schemas.microsoft.com/office/drawing/2014/main" xmlns="" id="{42849C5E-5910-4974-9BEF-AD398D46BCF2}"/>
                </a:ext>
              </a:extLst>
            </p:cNvPr>
            <p:cNvGrpSpPr>
              <a:grpSpLocks/>
            </p:cNvGrpSpPr>
            <p:nvPr/>
          </p:nvGrpSpPr>
          <p:grpSpPr bwMode="auto">
            <a:xfrm>
              <a:off x="4552" y="1085"/>
              <a:ext cx="54" cy="81"/>
              <a:chOff x="4552" y="1085"/>
              <a:chExt cx="54" cy="81"/>
            </a:xfrm>
          </p:grpSpPr>
          <p:sp>
            <p:nvSpPr>
              <p:cNvPr id="119" name="Freeform 137">
                <a:extLst>
                  <a:ext uri="{FF2B5EF4-FFF2-40B4-BE49-F238E27FC236}">
                    <a16:creationId xmlns:a16="http://schemas.microsoft.com/office/drawing/2014/main" xmlns="" id="{D0DEFECD-885A-49CC-88FA-7286A015CD0E}"/>
                  </a:ext>
                </a:extLst>
              </p:cNvPr>
              <p:cNvSpPr>
                <a:spLocks/>
              </p:cNvSpPr>
              <p:nvPr/>
            </p:nvSpPr>
            <p:spPr bwMode="auto">
              <a:xfrm>
                <a:off x="4552" y="1085"/>
                <a:ext cx="54" cy="81"/>
              </a:xfrm>
              <a:custGeom>
                <a:avLst/>
                <a:gdLst>
                  <a:gd name="T0" fmla="+- 0 4606 4552"/>
                  <a:gd name="T1" fmla="*/ T0 w 54"/>
                  <a:gd name="T2" fmla="+- 0 1166 1085"/>
                  <a:gd name="T3" fmla="*/ 1166 h 81"/>
                  <a:gd name="T4" fmla="+- 0 4552 4552"/>
                  <a:gd name="T5" fmla="*/ T4 w 54"/>
                  <a:gd name="T6" fmla="+- 0 1085 1085"/>
                  <a:gd name="T7" fmla="*/ 1085 h 81"/>
                </a:gdLst>
                <a:ahLst/>
                <a:cxnLst>
                  <a:cxn ang="0">
                    <a:pos x="T1" y="T3"/>
                  </a:cxn>
                  <a:cxn ang="0">
                    <a:pos x="T5" y="T7"/>
                  </a:cxn>
                </a:cxnLst>
                <a:rect l="0" t="0" r="r" b="b"/>
                <a:pathLst>
                  <a:path w="54" h="81">
                    <a:moveTo>
                      <a:pt x="54" y="81"/>
                    </a:moveTo>
                    <a:lnTo>
                      <a:pt x="0" y="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73" name="Group 138">
              <a:extLst>
                <a:ext uri="{FF2B5EF4-FFF2-40B4-BE49-F238E27FC236}">
                  <a16:creationId xmlns:a16="http://schemas.microsoft.com/office/drawing/2014/main" xmlns="" id="{66D65732-5F82-45C6-8675-EB8D4D9F60A3}"/>
                </a:ext>
              </a:extLst>
            </p:cNvPr>
            <p:cNvGrpSpPr>
              <a:grpSpLocks/>
            </p:cNvGrpSpPr>
            <p:nvPr/>
          </p:nvGrpSpPr>
          <p:grpSpPr bwMode="auto">
            <a:xfrm>
              <a:off x="4606" y="1094"/>
              <a:ext cx="54" cy="72"/>
              <a:chOff x="4606" y="1094"/>
              <a:chExt cx="54" cy="72"/>
            </a:xfrm>
          </p:grpSpPr>
          <p:sp>
            <p:nvSpPr>
              <p:cNvPr id="118" name="Freeform 139">
                <a:extLst>
                  <a:ext uri="{FF2B5EF4-FFF2-40B4-BE49-F238E27FC236}">
                    <a16:creationId xmlns:a16="http://schemas.microsoft.com/office/drawing/2014/main" xmlns="" id="{9D406252-C310-4142-96F3-1CF3AB4D230C}"/>
                  </a:ext>
                </a:extLst>
              </p:cNvPr>
              <p:cNvSpPr>
                <a:spLocks/>
              </p:cNvSpPr>
              <p:nvPr/>
            </p:nvSpPr>
            <p:spPr bwMode="auto">
              <a:xfrm>
                <a:off x="4606" y="1094"/>
                <a:ext cx="54" cy="72"/>
              </a:xfrm>
              <a:custGeom>
                <a:avLst/>
                <a:gdLst>
                  <a:gd name="T0" fmla="+- 0 4659 4606"/>
                  <a:gd name="T1" fmla="*/ T0 w 54"/>
                  <a:gd name="T2" fmla="+- 0 1094 1094"/>
                  <a:gd name="T3" fmla="*/ 1094 h 72"/>
                  <a:gd name="T4" fmla="+- 0 4606 4606"/>
                  <a:gd name="T5" fmla="*/ T4 w 54"/>
                  <a:gd name="T6" fmla="+- 0 1166 1094"/>
                  <a:gd name="T7" fmla="*/ 1166 h 72"/>
                </a:gdLst>
                <a:ahLst/>
                <a:cxnLst>
                  <a:cxn ang="0">
                    <a:pos x="T1" y="T3"/>
                  </a:cxn>
                  <a:cxn ang="0">
                    <a:pos x="T5" y="T7"/>
                  </a:cxn>
                </a:cxnLst>
                <a:rect l="0" t="0" r="r" b="b"/>
                <a:pathLst>
                  <a:path w="54" h="72">
                    <a:moveTo>
                      <a:pt x="53" y="0"/>
                    </a:moveTo>
                    <a:lnTo>
                      <a:pt x="0" y="72"/>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74" name="Group 140">
              <a:extLst>
                <a:ext uri="{FF2B5EF4-FFF2-40B4-BE49-F238E27FC236}">
                  <a16:creationId xmlns:a16="http://schemas.microsoft.com/office/drawing/2014/main" xmlns="" id="{36434E68-1F29-42F5-A09E-873970CA5BC4}"/>
                </a:ext>
              </a:extLst>
            </p:cNvPr>
            <p:cNvGrpSpPr>
              <a:grpSpLocks/>
            </p:cNvGrpSpPr>
            <p:nvPr/>
          </p:nvGrpSpPr>
          <p:grpSpPr bwMode="auto">
            <a:xfrm>
              <a:off x="4659" y="1046"/>
              <a:ext cx="54" cy="48"/>
              <a:chOff x="4659" y="1046"/>
              <a:chExt cx="54" cy="48"/>
            </a:xfrm>
          </p:grpSpPr>
          <p:sp>
            <p:nvSpPr>
              <p:cNvPr id="117" name="Freeform 141">
                <a:extLst>
                  <a:ext uri="{FF2B5EF4-FFF2-40B4-BE49-F238E27FC236}">
                    <a16:creationId xmlns:a16="http://schemas.microsoft.com/office/drawing/2014/main" xmlns="" id="{713DBCD1-55AF-4496-82EB-946451EE94B0}"/>
                  </a:ext>
                </a:extLst>
              </p:cNvPr>
              <p:cNvSpPr>
                <a:spLocks/>
              </p:cNvSpPr>
              <p:nvPr/>
            </p:nvSpPr>
            <p:spPr bwMode="auto">
              <a:xfrm>
                <a:off x="4659" y="1046"/>
                <a:ext cx="54" cy="48"/>
              </a:xfrm>
              <a:custGeom>
                <a:avLst/>
                <a:gdLst>
                  <a:gd name="T0" fmla="+- 0 4713 4659"/>
                  <a:gd name="T1" fmla="*/ T0 w 54"/>
                  <a:gd name="T2" fmla="+- 0 1046 1046"/>
                  <a:gd name="T3" fmla="*/ 1046 h 48"/>
                  <a:gd name="T4" fmla="+- 0 4659 4659"/>
                  <a:gd name="T5" fmla="*/ T4 w 54"/>
                  <a:gd name="T6" fmla="+- 0 1094 1046"/>
                  <a:gd name="T7" fmla="*/ 1094 h 48"/>
                </a:gdLst>
                <a:ahLst/>
                <a:cxnLst>
                  <a:cxn ang="0">
                    <a:pos x="T1" y="T3"/>
                  </a:cxn>
                  <a:cxn ang="0">
                    <a:pos x="T5" y="T7"/>
                  </a:cxn>
                </a:cxnLst>
                <a:rect l="0" t="0" r="r" b="b"/>
                <a:pathLst>
                  <a:path w="54" h="48">
                    <a:moveTo>
                      <a:pt x="54" y="0"/>
                    </a:moveTo>
                    <a:lnTo>
                      <a:pt x="0" y="48"/>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75" name="Group 142">
              <a:extLst>
                <a:ext uri="{FF2B5EF4-FFF2-40B4-BE49-F238E27FC236}">
                  <a16:creationId xmlns:a16="http://schemas.microsoft.com/office/drawing/2014/main" xmlns="" id="{C85D2C1F-C2A9-4D89-830B-7C7F3FD72480}"/>
                </a:ext>
              </a:extLst>
            </p:cNvPr>
            <p:cNvGrpSpPr>
              <a:grpSpLocks/>
            </p:cNvGrpSpPr>
            <p:nvPr/>
          </p:nvGrpSpPr>
          <p:grpSpPr bwMode="auto">
            <a:xfrm>
              <a:off x="4740" y="1046"/>
              <a:ext cx="2" cy="192"/>
              <a:chOff x="4740" y="1046"/>
              <a:chExt cx="2" cy="192"/>
            </a:xfrm>
          </p:grpSpPr>
          <p:sp>
            <p:nvSpPr>
              <p:cNvPr id="116" name="Freeform 143">
                <a:extLst>
                  <a:ext uri="{FF2B5EF4-FFF2-40B4-BE49-F238E27FC236}">
                    <a16:creationId xmlns:a16="http://schemas.microsoft.com/office/drawing/2014/main" xmlns="" id="{A16A085F-EBE4-4DF0-9CC0-10A48F95926E}"/>
                  </a:ext>
                </a:extLst>
              </p:cNvPr>
              <p:cNvSpPr>
                <a:spLocks/>
              </p:cNvSpPr>
              <p:nvPr/>
            </p:nvSpPr>
            <p:spPr bwMode="auto">
              <a:xfrm>
                <a:off x="4740" y="1046"/>
                <a:ext cx="2" cy="192"/>
              </a:xfrm>
              <a:custGeom>
                <a:avLst/>
                <a:gdLst>
                  <a:gd name="T0" fmla="+- 0 1046 1046"/>
                  <a:gd name="T1" fmla="*/ 1046 h 192"/>
                  <a:gd name="T2" fmla="+- 0 1238 1046"/>
                  <a:gd name="T3" fmla="*/ 1238 h 192"/>
                </a:gdLst>
                <a:ahLst/>
                <a:cxnLst>
                  <a:cxn ang="0">
                    <a:pos x="0" y="T1"/>
                  </a:cxn>
                  <a:cxn ang="0">
                    <a:pos x="0" y="T3"/>
                  </a:cxn>
                </a:cxnLst>
                <a:rect l="0" t="0" r="r" b="b"/>
                <a:pathLst>
                  <a:path h="192">
                    <a:moveTo>
                      <a:pt x="0" y="0"/>
                    </a:moveTo>
                    <a:lnTo>
                      <a:pt x="0" y="192"/>
                    </a:lnTo>
                  </a:path>
                </a:pathLst>
              </a:custGeom>
              <a:noFill/>
              <a:ln w="34226">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76" name="Group 144">
              <a:extLst>
                <a:ext uri="{FF2B5EF4-FFF2-40B4-BE49-F238E27FC236}">
                  <a16:creationId xmlns:a16="http://schemas.microsoft.com/office/drawing/2014/main" xmlns="" id="{1E6DEF1B-E058-4DB2-9253-89FA26804ADE}"/>
                </a:ext>
              </a:extLst>
            </p:cNvPr>
            <p:cNvGrpSpPr>
              <a:grpSpLocks/>
            </p:cNvGrpSpPr>
            <p:nvPr/>
          </p:nvGrpSpPr>
          <p:grpSpPr bwMode="auto">
            <a:xfrm>
              <a:off x="4767" y="1178"/>
              <a:ext cx="54" cy="60"/>
              <a:chOff x="4767" y="1178"/>
              <a:chExt cx="54" cy="60"/>
            </a:xfrm>
          </p:grpSpPr>
          <p:sp>
            <p:nvSpPr>
              <p:cNvPr id="115" name="Freeform 145">
                <a:extLst>
                  <a:ext uri="{FF2B5EF4-FFF2-40B4-BE49-F238E27FC236}">
                    <a16:creationId xmlns:a16="http://schemas.microsoft.com/office/drawing/2014/main" xmlns="" id="{232A7962-4EE7-47DD-A00C-84C9E5E8756E}"/>
                  </a:ext>
                </a:extLst>
              </p:cNvPr>
              <p:cNvSpPr>
                <a:spLocks/>
              </p:cNvSpPr>
              <p:nvPr/>
            </p:nvSpPr>
            <p:spPr bwMode="auto">
              <a:xfrm>
                <a:off x="4767" y="1178"/>
                <a:ext cx="54" cy="60"/>
              </a:xfrm>
              <a:custGeom>
                <a:avLst/>
                <a:gdLst>
                  <a:gd name="T0" fmla="+- 0 4821 4767"/>
                  <a:gd name="T1" fmla="*/ T0 w 54"/>
                  <a:gd name="T2" fmla="+- 0 1178 1178"/>
                  <a:gd name="T3" fmla="*/ 1178 h 60"/>
                  <a:gd name="T4" fmla="+- 0 4767 4767"/>
                  <a:gd name="T5" fmla="*/ T4 w 54"/>
                  <a:gd name="T6" fmla="+- 0 1238 1178"/>
                  <a:gd name="T7" fmla="*/ 1238 h 60"/>
                </a:gdLst>
                <a:ahLst/>
                <a:cxnLst>
                  <a:cxn ang="0">
                    <a:pos x="T1" y="T3"/>
                  </a:cxn>
                  <a:cxn ang="0">
                    <a:pos x="T5" y="T7"/>
                  </a:cxn>
                </a:cxnLst>
                <a:rect l="0" t="0" r="r" b="b"/>
                <a:pathLst>
                  <a:path w="54" h="60">
                    <a:moveTo>
                      <a:pt x="54" y="0"/>
                    </a:moveTo>
                    <a:lnTo>
                      <a:pt x="0" y="6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77" name="Group 146">
              <a:extLst>
                <a:ext uri="{FF2B5EF4-FFF2-40B4-BE49-F238E27FC236}">
                  <a16:creationId xmlns:a16="http://schemas.microsoft.com/office/drawing/2014/main" xmlns="" id="{B3E1F47A-536E-41CE-8E03-4D064314ED6C}"/>
                </a:ext>
              </a:extLst>
            </p:cNvPr>
            <p:cNvGrpSpPr>
              <a:grpSpLocks/>
            </p:cNvGrpSpPr>
            <p:nvPr/>
          </p:nvGrpSpPr>
          <p:grpSpPr bwMode="auto">
            <a:xfrm>
              <a:off x="4848" y="1178"/>
              <a:ext cx="2" cy="114"/>
              <a:chOff x="4848" y="1178"/>
              <a:chExt cx="2" cy="114"/>
            </a:xfrm>
          </p:grpSpPr>
          <p:sp>
            <p:nvSpPr>
              <p:cNvPr id="114" name="Freeform 147">
                <a:extLst>
                  <a:ext uri="{FF2B5EF4-FFF2-40B4-BE49-F238E27FC236}">
                    <a16:creationId xmlns:a16="http://schemas.microsoft.com/office/drawing/2014/main" xmlns="" id="{02ABD7E8-E6CF-4C5B-AF48-495C1E13516C}"/>
                  </a:ext>
                </a:extLst>
              </p:cNvPr>
              <p:cNvSpPr>
                <a:spLocks/>
              </p:cNvSpPr>
              <p:nvPr/>
            </p:nvSpPr>
            <p:spPr bwMode="auto">
              <a:xfrm>
                <a:off x="4848" y="1178"/>
                <a:ext cx="2" cy="114"/>
              </a:xfrm>
              <a:custGeom>
                <a:avLst/>
                <a:gdLst>
                  <a:gd name="T0" fmla="+- 0 1178 1178"/>
                  <a:gd name="T1" fmla="*/ 1178 h 114"/>
                  <a:gd name="T2" fmla="+- 0 1292 1178"/>
                  <a:gd name="T3" fmla="*/ 1292 h 114"/>
                </a:gdLst>
                <a:ahLst/>
                <a:cxnLst>
                  <a:cxn ang="0">
                    <a:pos x="0" y="T1"/>
                  </a:cxn>
                  <a:cxn ang="0">
                    <a:pos x="0" y="T3"/>
                  </a:cxn>
                </a:cxnLst>
                <a:rect l="0" t="0" r="r" b="b"/>
                <a:pathLst>
                  <a:path h="114">
                    <a:moveTo>
                      <a:pt x="0" y="0"/>
                    </a:moveTo>
                    <a:lnTo>
                      <a:pt x="0" y="114"/>
                    </a:lnTo>
                  </a:path>
                </a:pathLst>
              </a:custGeom>
              <a:noFill/>
              <a:ln w="34226">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78" name="Group 148">
              <a:extLst>
                <a:ext uri="{FF2B5EF4-FFF2-40B4-BE49-F238E27FC236}">
                  <a16:creationId xmlns:a16="http://schemas.microsoft.com/office/drawing/2014/main" xmlns="" id="{75818F40-5ADC-48A3-8C95-593C2DD9767E}"/>
                </a:ext>
              </a:extLst>
            </p:cNvPr>
            <p:cNvGrpSpPr>
              <a:grpSpLocks/>
            </p:cNvGrpSpPr>
            <p:nvPr/>
          </p:nvGrpSpPr>
          <p:grpSpPr bwMode="auto">
            <a:xfrm>
              <a:off x="4875" y="1265"/>
              <a:ext cx="54" cy="27"/>
              <a:chOff x="4875" y="1265"/>
              <a:chExt cx="54" cy="27"/>
            </a:xfrm>
          </p:grpSpPr>
          <p:sp>
            <p:nvSpPr>
              <p:cNvPr id="113" name="Freeform 149">
                <a:extLst>
                  <a:ext uri="{FF2B5EF4-FFF2-40B4-BE49-F238E27FC236}">
                    <a16:creationId xmlns:a16="http://schemas.microsoft.com/office/drawing/2014/main" xmlns="" id="{4B753EB0-A7D8-4897-B6B8-14E06C0EF79D}"/>
                  </a:ext>
                </a:extLst>
              </p:cNvPr>
              <p:cNvSpPr>
                <a:spLocks/>
              </p:cNvSpPr>
              <p:nvPr/>
            </p:nvSpPr>
            <p:spPr bwMode="auto">
              <a:xfrm>
                <a:off x="4875" y="1265"/>
                <a:ext cx="54" cy="27"/>
              </a:xfrm>
              <a:custGeom>
                <a:avLst/>
                <a:gdLst>
                  <a:gd name="T0" fmla="+- 0 4929 4875"/>
                  <a:gd name="T1" fmla="*/ T0 w 54"/>
                  <a:gd name="T2" fmla="+- 0 1265 1265"/>
                  <a:gd name="T3" fmla="*/ 1265 h 27"/>
                  <a:gd name="T4" fmla="+- 0 4875 4875"/>
                  <a:gd name="T5" fmla="*/ T4 w 54"/>
                  <a:gd name="T6" fmla="+- 0 1292 1265"/>
                  <a:gd name="T7" fmla="*/ 1292 h 27"/>
                </a:gdLst>
                <a:ahLst/>
                <a:cxnLst>
                  <a:cxn ang="0">
                    <a:pos x="T1" y="T3"/>
                  </a:cxn>
                  <a:cxn ang="0">
                    <a:pos x="T5" y="T7"/>
                  </a:cxn>
                </a:cxnLst>
                <a:rect l="0" t="0" r="r" b="b"/>
                <a:pathLst>
                  <a:path w="54" h="27">
                    <a:moveTo>
                      <a:pt x="54" y="0"/>
                    </a:moveTo>
                    <a:lnTo>
                      <a:pt x="0" y="27"/>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79" name="Group 150">
              <a:extLst>
                <a:ext uri="{FF2B5EF4-FFF2-40B4-BE49-F238E27FC236}">
                  <a16:creationId xmlns:a16="http://schemas.microsoft.com/office/drawing/2014/main" xmlns="" id="{FCD24339-F8CD-46CC-8127-263CC03A6837}"/>
                </a:ext>
              </a:extLst>
            </p:cNvPr>
            <p:cNvGrpSpPr>
              <a:grpSpLocks/>
            </p:cNvGrpSpPr>
            <p:nvPr/>
          </p:nvGrpSpPr>
          <p:grpSpPr bwMode="auto">
            <a:xfrm>
              <a:off x="4929" y="1265"/>
              <a:ext cx="54" cy="72"/>
              <a:chOff x="4929" y="1265"/>
              <a:chExt cx="54" cy="72"/>
            </a:xfrm>
          </p:grpSpPr>
          <p:sp>
            <p:nvSpPr>
              <p:cNvPr id="112" name="Freeform 151">
                <a:extLst>
                  <a:ext uri="{FF2B5EF4-FFF2-40B4-BE49-F238E27FC236}">
                    <a16:creationId xmlns:a16="http://schemas.microsoft.com/office/drawing/2014/main" xmlns="" id="{3E028639-30A1-4D59-9998-8035A6D88B04}"/>
                  </a:ext>
                </a:extLst>
              </p:cNvPr>
              <p:cNvSpPr>
                <a:spLocks/>
              </p:cNvSpPr>
              <p:nvPr/>
            </p:nvSpPr>
            <p:spPr bwMode="auto">
              <a:xfrm>
                <a:off x="4929" y="1265"/>
                <a:ext cx="54" cy="72"/>
              </a:xfrm>
              <a:custGeom>
                <a:avLst/>
                <a:gdLst>
                  <a:gd name="T0" fmla="+- 0 4983 4929"/>
                  <a:gd name="T1" fmla="*/ T0 w 54"/>
                  <a:gd name="T2" fmla="+- 0 1337 1265"/>
                  <a:gd name="T3" fmla="*/ 1337 h 72"/>
                  <a:gd name="T4" fmla="+- 0 4929 4929"/>
                  <a:gd name="T5" fmla="*/ T4 w 54"/>
                  <a:gd name="T6" fmla="+- 0 1265 1265"/>
                  <a:gd name="T7" fmla="*/ 1265 h 72"/>
                </a:gdLst>
                <a:ahLst/>
                <a:cxnLst>
                  <a:cxn ang="0">
                    <a:pos x="T1" y="T3"/>
                  </a:cxn>
                  <a:cxn ang="0">
                    <a:pos x="T5" y="T7"/>
                  </a:cxn>
                </a:cxnLst>
                <a:rect l="0" t="0" r="r" b="b"/>
                <a:pathLst>
                  <a:path w="54" h="72">
                    <a:moveTo>
                      <a:pt x="54" y="72"/>
                    </a:moveTo>
                    <a:lnTo>
                      <a:pt x="0" y="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80" name="Group 152">
              <a:extLst>
                <a:ext uri="{FF2B5EF4-FFF2-40B4-BE49-F238E27FC236}">
                  <a16:creationId xmlns:a16="http://schemas.microsoft.com/office/drawing/2014/main" xmlns="" id="{5F541964-4A72-4F0D-8A6A-4F46F6FEB9F4}"/>
                </a:ext>
              </a:extLst>
            </p:cNvPr>
            <p:cNvGrpSpPr>
              <a:grpSpLocks/>
            </p:cNvGrpSpPr>
            <p:nvPr/>
          </p:nvGrpSpPr>
          <p:grpSpPr bwMode="auto">
            <a:xfrm>
              <a:off x="4983" y="1344"/>
              <a:ext cx="54" cy="2"/>
              <a:chOff x="4983" y="1344"/>
              <a:chExt cx="54" cy="2"/>
            </a:xfrm>
          </p:grpSpPr>
          <p:sp>
            <p:nvSpPr>
              <p:cNvPr id="111" name="Freeform 153">
                <a:extLst>
                  <a:ext uri="{FF2B5EF4-FFF2-40B4-BE49-F238E27FC236}">
                    <a16:creationId xmlns:a16="http://schemas.microsoft.com/office/drawing/2014/main" xmlns="" id="{4CA02555-387C-4255-9C38-AEAA392D95F7}"/>
                  </a:ext>
                </a:extLst>
              </p:cNvPr>
              <p:cNvSpPr>
                <a:spLocks/>
              </p:cNvSpPr>
              <p:nvPr/>
            </p:nvSpPr>
            <p:spPr bwMode="auto">
              <a:xfrm>
                <a:off x="4983" y="1344"/>
                <a:ext cx="54" cy="2"/>
              </a:xfrm>
              <a:custGeom>
                <a:avLst/>
                <a:gdLst>
                  <a:gd name="T0" fmla="+- 0 4983 4983"/>
                  <a:gd name="T1" fmla="*/ T0 w 54"/>
                  <a:gd name="T2" fmla="+- 0 5037 4983"/>
                  <a:gd name="T3" fmla="*/ T2 w 54"/>
                </a:gdLst>
                <a:ahLst/>
                <a:cxnLst>
                  <a:cxn ang="0">
                    <a:pos x="T1" y="0"/>
                  </a:cxn>
                  <a:cxn ang="0">
                    <a:pos x="T3" y="0"/>
                  </a:cxn>
                </a:cxnLst>
                <a:rect l="0" t="0" r="r" b="b"/>
                <a:pathLst>
                  <a:path w="54">
                    <a:moveTo>
                      <a:pt x="0" y="0"/>
                    </a:moveTo>
                    <a:lnTo>
                      <a:pt x="54" y="0"/>
                    </a:lnTo>
                  </a:path>
                </a:pathLst>
              </a:custGeom>
              <a:noFill/>
              <a:ln w="95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81" name="Group 154">
              <a:extLst>
                <a:ext uri="{FF2B5EF4-FFF2-40B4-BE49-F238E27FC236}">
                  <a16:creationId xmlns:a16="http://schemas.microsoft.com/office/drawing/2014/main" xmlns="" id="{5CDBB368-D1E5-4235-A19E-5F5BEBAA143F}"/>
                </a:ext>
              </a:extLst>
            </p:cNvPr>
            <p:cNvGrpSpPr>
              <a:grpSpLocks/>
            </p:cNvGrpSpPr>
            <p:nvPr/>
          </p:nvGrpSpPr>
          <p:grpSpPr bwMode="auto">
            <a:xfrm>
              <a:off x="5037" y="1352"/>
              <a:ext cx="54" cy="30"/>
              <a:chOff x="5037" y="1352"/>
              <a:chExt cx="54" cy="30"/>
            </a:xfrm>
          </p:grpSpPr>
          <p:sp>
            <p:nvSpPr>
              <p:cNvPr id="110" name="Freeform 155">
                <a:extLst>
                  <a:ext uri="{FF2B5EF4-FFF2-40B4-BE49-F238E27FC236}">
                    <a16:creationId xmlns:a16="http://schemas.microsoft.com/office/drawing/2014/main" xmlns="" id="{DF27396B-4F0A-4F94-83AE-9AD4F80E0B7E}"/>
                  </a:ext>
                </a:extLst>
              </p:cNvPr>
              <p:cNvSpPr>
                <a:spLocks/>
              </p:cNvSpPr>
              <p:nvPr/>
            </p:nvSpPr>
            <p:spPr bwMode="auto">
              <a:xfrm>
                <a:off x="5037" y="1352"/>
                <a:ext cx="54" cy="30"/>
              </a:xfrm>
              <a:custGeom>
                <a:avLst/>
                <a:gdLst>
                  <a:gd name="T0" fmla="+- 0 5091 5037"/>
                  <a:gd name="T1" fmla="*/ T0 w 54"/>
                  <a:gd name="T2" fmla="+- 0 1382 1352"/>
                  <a:gd name="T3" fmla="*/ 1382 h 30"/>
                  <a:gd name="T4" fmla="+- 0 5037 5037"/>
                  <a:gd name="T5" fmla="*/ T4 w 54"/>
                  <a:gd name="T6" fmla="+- 0 1352 1352"/>
                  <a:gd name="T7" fmla="*/ 1352 h 30"/>
                </a:gdLst>
                <a:ahLst/>
                <a:cxnLst>
                  <a:cxn ang="0">
                    <a:pos x="T1" y="T3"/>
                  </a:cxn>
                  <a:cxn ang="0">
                    <a:pos x="T5" y="T7"/>
                  </a:cxn>
                </a:cxnLst>
                <a:rect l="0" t="0" r="r" b="b"/>
                <a:pathLst>
                  <a:path w="54" h="30">
                    <a:moveTo>
                      <a:pt x="54" y="30"/>
                    </a:moveTo>
                    <a:lnTo>
                      <a:pt x="0" y="0"/>
                    </a:lnTo>
                  </a:path>
                </a:pathLst>
              </a:custGeom>
              <a:noFill/>
              <a:ln w="12700">
                <a:solidFill>
                  <a:srgbClr val="59595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82" name="Group 156">
              <a:extLst>
                <a:ext uri="{FF2B5EF4-FFF2-40B4-BE49-F238E27FC236}">
                  <a16:creationId xmlns:a16="http://schemas.microsoft.com/office/drawing/2014/main" xmlns="" id="{9C04FCA0-9CF5-471F-BF85-F06BDF028D28}"/>
                </a:ext>
              </a:extLst>
            </p:cNvPr>
            <p:cNvGrpSpPr>
              <a:grpSpLocks/>
            </p:cNvGrpSpPr>
            <p:nvPr/>
          </p:nvGrpSpPr>
          <p:grpSpPr bwMode="auto">
            <a:xfrm>
              <a:off x="2954" y="592"/>
              <a:ext cx="130" cy="130"/>
              <a:chOff x="2954" y="592"/>
              <a:chExt cx="130" cy="130"/>
            </a:xfrm>
          </p:grpSpPr>
          <p:sp>
            <p:nvSpPr>
              <p:cNvPr id="109" name="Freeform 157">
                <a:extLst>
                  <a:ext uri="{FF2B5EF4-FFF2-40B4-BE49-F238E27FC236}">
                    <a16:creationId xmlns:a16="http://schemas.microsoft.com/office/drawing/2014/main" xmlns="" id="{20FD69BA-AC89-4D8D-8783-4C4D27ECF6E8}"/>
                  </a:ext>
                </a:extLst>
              </p:cNvPr>
              <p:cNvSpPr>
                <a:spLocks/>
              </p:cNvSpPr>
              <p:nvPr/>
            </p:nvSpPr>
            <p:spPr bwMode="auto">
              <a:xfrm>
                <a:off x="2954" y="592"/>
                <a:ext cx="130" cy="130"/>
              </a:xfrm>
              <a:custGeom>
                <a:avLst/>
                <a:gdLst>
                  <a:gd name="T0" fmla="+- 0 3019 2954"/>
                  <a:gd name="T1" fmla="*/ T0 w 130"/>
                  <a:gd name="T2" fmla="+- 0 592 592"/>
                  <a:gd name="T3" fmla="*/ 592 h 130"/>
                  <a:gd name="T4" fmla="+- 0 2954 2954"/>
                  <a:gd name="T5" fmla="*/ T4 w 130"/>
                  <a:gd name="T6" fmla="+- 0 722 592"/>
                  <a:gd name="T7" fmla="*/ 722 h 130"/>
                  <a:gd name="T8" fmla="+- 0 3084 2954"/>
                  <a:gd name="T9" fmla="*/ T8 w 130"/>
                  <a:gd name="T10" fmla="+- 0 722 592"/>
                  <a:gd name="T11" fmla="*/ 722 h 130"/>
                  <a:gd name="T12" fmla="+- 0 3019 2954"/>
                  <a:gd name="T13" fmla="*/ T12 w 130"/>
                  <a:gd name="T14" fmla="+- 0 592 592"/>
                  <a:gd name="T15" fmla="*/ 592 h 130"/>
                </a:gdLst>
                <a:ahLst/>
                <a:cxnLst>
                  <a:cxn ang="0">
                    <a:pos x="T1" y="T3"/>
                  </a:cxn>
                  <a:cxn ang="0">
                    <a:pos x="T5" y="T7"/>
                  </a:cxn>
                  <a:cxn ang="0">
                    <a:pos x="T9" y="T11"/>
                  </a:cxn>
                  <a:cxn ang="0">
                    <a:pos x="T13" y="T15"/>
                  </a:cxn>
                </a:cxnLst>
                <a:rect l="0" t="0" r="r" b="b"/>
                <a:pathLst>
                  <a:path w="130" h="130">
                    <a:moveTo>
                      <a:pt x="65" y="0"/>
                    </a:moveTo>
                    <a:lnTo>
                      <a:pt x="0" y="130"/>
                    </a:lnTo>
                    <a:lnTo>
                      <a:pt x="130" y="130"/>
                    </a:lnTo>
                    <a:lnTo>
                      <a:pt x="65" y="0"/>
                    </a:lnTo>
                  </a:path>
                </a:pathLst>
              </a:custGeom>
              <a:solidFill>
                <a:srgbClr val="5959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83" name="Group 158">
              <a:extLst>
                <a:ext uri="{FF2B5EF4-FFF2-40B4-BE49-F238E27FC236}">
                  <a16:creationId xmlns:a16="http://schemas.microsoft.com/office/drawing/2014/main" xmlns="" id="{7B7ECCAB-77D4-4794-8D3F-43787D7851D1}"/>
                </a:ext>
              </a:extLst>
            </p:cNvPr>
            <p:cNvGrpSpPr>
              <a:grpSpLocks/>
            </p:cNvGrpSpPr>
            <p:nvPr/>
          </p:nvGrpSpPr>
          <p:grpSpPr bwMode="auto">
            <a:xfrm>
              <a:off x="2954" y="592"/>
              <a:ext cx="130" cy="130"/>
              <a:chOff x="2954" y="592"/>
              <a:chExt cx="130" cy="130"/>
            </a:xfrm>
          </p:grpSpPr>
          <p:sp>
            <p:nvSpPr>
              <p:cNvPr id="108" name="Freeform 159">
                <a:extLst>
                  <a:ext uri="{FF2B5EF4-FFF2-40B4-BE49-F238E27FC236}">
                    <a16:creationId xmlns:a16="http://schemas.microsoft.com/office/drawing/2014/main" xmlns="" id="{DFDAF1B8-E7A5-4821-906F-EB60EDBEE98B}"/>
                  </a:ext>
                </a:extLst>
              </p:cNvPr>
              <p:cNvSpPr>
                <a:spLocks/>
              </p:cNvSpPr>
              <p:nvPr/>
            </p:nvSpPr>
            <p:spPr bwMode="auto">
              <a:xfrm>
                <a:off x="2954" y="592"/>
                <a:ext cx="130" cy="130"/>
              </a:xfrm>
              <a:custGeom>
                <a:avLst/>
                <a:gdLst>
                  <a:gd name="T0" fmla="+- 0 3084 2954"/>
                  <a:gd name="T1" fmla="*/ T0 w 130"/>
                  <a:gd name="T2" fmla="+- 0 722 592"/>
                  <a:gd name="T3" fmla="*/ 722 h 130"/>
                  <a:gd name="T4" fmla="+- 0 3019 2954"/>
                  <a:gd name="T5" fmla="*/ T4 w 130"/>
                  <a:gd name="T6" fmla="+- 0 592 592"/>
                  <a:gd name="T7" fmla="*/ 592 h 130"/>
                  <a:gd name="T8" fmla="+- 0 2954 2954"/>
                  <a:gd name="T9" fmla="*/ T8 w 130"/>
                  <a:gd name="T10" fmla="+- 0 722 592"/>
                  <a:gd name="T11" fmla="*/ 722 h 130"/>
                  <a:gd name="T12" fmla="+- 0 3084 2954"/>
                  <a:gd name="T13" fmla="*/ T12 w 130"/>
                  <a:gd name="T14" fmla="+- 0 722 592"/>
                  <a:gd name="T15" fmla="*/ 722 h 130"/>
                </a:gdLst>
                <a:ahLst/>
                <a:cxnLst>
                  <a:cxn ang="0">
                    <a:pos x="T1" y="T3"/>
                  </a:cxn>
                  <a:cxn ang="0">
                    <a:pos x="T5" y="T7"/>
                  </a:cxn>
                  <a:cxn ang="0">
                    <a:pos x="T9" y="T11"/>
                  </a:cxn>
                  <a:cxn ang="0">
                    <a:pos x="T13" y="T15"/>
                  </a:cxn>
                </a:cxnLst>
                <a:rect l="0" t="0" r="r" b="b"/>
                <a:pathLst>
                  <a:path w="130" h="130">
                    <a:moveTo>
                      <a:pt x="130" y="130"/>
                    </a:moveTo>
                    <a:lnTo>
                      <a:pt x="65" y="0"/>
                    </a:lnTo>
                    <a:lnTo>
                      <a:pt x="0" y="130"/>
                    </a:lnTo>
                    <a:lnTo>
                      <a:pt x="130" y="13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84" name="Group 160">
              <a:extLst>
                <a:ext uri="{FF2B5EF4-FFF2-40B4-BE49-F238E27FC236}">
                  <a16:creationId xmlns:a16="http://schemas.microsoft.com/office/drawing/2014/main" xmlns="" id="{C54CAB1D-282F-432D-804C-C4527E3A748E}"/>
                </a:ext>
              </a:extLst>
            </p:cNvPr>
            <p:cNvGrpSpPr>
              <a:grpSpLocks/>
            </p:cNvGrpSpPr>
            <p:nvPr/>
          </p:nvGrpSpPr>
          <p:grpSpPr bwMode="auto">
            <a:xfrm>
              <a:off x="3493" y="1044"/>
              <a:ext cx="130" cy="130"/>
              <a:chOff x="3493" y="1044"/>
              <a:chExt cx="130" cy="130"/>
            </a:xfrm>
          </p:grpSpPr>
          <p:sp>
            <p:nvSpPr>
              <p:cNvPr id="107" name="Freeform 161">
                <a:extLst>
                  <a:ext uri="{FF2B5EF4-FFF2-40B4-BE49-F238E27FC236}">
                    <a16:creationId xmlns:a16="http://schemas.microsoft.com/office/drawing/2014/main" xmlns="" id="{E9FCC79F-1917-4A5D-A4BF-BBDEAEC163C5}"/>
                  </a:ext>
                </a:extLst>
              </p:cNvPr>
              <p:cNvSpPr>
                <a:spLocks/>
              </p:cNvSpPr>
              <p:nvPr/>
            </p:nvSpPr>
            <p:spPr bwMode="auto">
              <a:xfrm>
                <a:off x="3493" y="1044"/>
                <a:ext cx="130" cy="130"/>
              </a:xfrm>
              <a:custGeom>
                <a:avLst/>
                <a:gdLst>
                  <a:gd name="T0" fmla="+- 0 3558 3493"/>
                  <a:gd name="T1" fmla="*/ T0 w 130"/>
                  <a:gd name="T2" fmla="+- 0 1044 1044"/>
                  <a:gd name="T3" fmla="*/ 1044 h 130"/>
                  <a:gd name="T4" fmla="+- 0 3493 3493"/>
                  <a:gd name="T5" fmla="*/ T4 w 130"/>
                  <a:gd name="T6" fmla="+- 0 1174 1044"/>
                  <a:gd name="T7" fmla="*/ 1174 h 130"/>
                  <a:gd name="T8" fmla="+- 0 3623 3493"/>
                  <a:gd name="T9" fmla="*/ T8 w 130"/>
                  <a:gd name="T10" fmla="+- 0 1174 1044"/>
                  <a:gd name="T11" fmla="*/ 1174 h 130"/>
                  <a:gd name="T12" fmla="+- 0 3558 3493"/>
                  <a:gd name="T13" fmla="*/ T12 w 130"/>
                  <a:gd name="T14" fmla="+- 0 1044 1044"/>
                  <a:gd name="T15" fmla="*/ 1044 h 130"/>
                </a:gdLst>
                <a:ahLst/>
                <a:cxnLst>
                  <a:cxn ang="0">
                    <a:pos x="T1" y="T3"/>
                  </a:cxn>
                  <a:cxn ang="0">
                    <a:pos x="T5" y="T7"/>
                  </a:cxn>
                  <a:cxn ang="0">
                    <a:pos x="T9" y="T11"/>
                  </a:cxn>
                  <a:cxn ang="0">
                    <a:pos x="T13" y="T15"/>
                  </a:cxn>
                </a:cxnLst>
                <a:rect l="0" t="0" r="r" b="b"/>
                <a:pathLst>
                  <a:path w="130" h="130">
                    <a:moveTo>
                      <a:pt x="65" y="0"/>
                    </a:moveTo>
                    <a:lnTo>
                      <a:pt x="0" y="130"/>
                    </a:lnTo>
                    <a:lnTo>
                      <a:pt x="130" y="130"/>
                    </a:lnTo>
                    <a:lnTo>
                      <a:pt x="65" y="0"/>
                    </a:lnTo>
                  </a:path>
                </a:pathLst>
              </a:custGeom>
              <a:solidFill>
                <a:srgbClr val="5959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85" name="Group 162">
              <a:extLst>
                <a:ext uri="{FF2B5EF4-FFF2-40B4-BE49-F238E27FC236}">
                  <a16:creationId xmlns:a16="http://schemas.microsoft.com/office/drawing/2014/main" xmlns="" id="{D5602856-27B2-49D2-B35C-347CE0DBFA97}"/>
                </a:ext>
              </a:extLst>
            </p:cNvPr>
            <p:cNvGrpSpPr>
              <a:grpSpLocks/>
            </p:cNvGrpSpPr>
            <p:nvPr/>
          </p:nvGrpSpPr>
          <p:grpSpPr bwMode="auto">
            <a:xfrm>
              <a:off x="3493" y="1044"/>
              <a:ext cx="130" cy="130"/>
              <a:chOff x="3493" y="1044"/>
              <a:chExt cx="130" cy="130"/>
            </a:xfrm>
          </p:grpSpPr>
          <p:sp>
            <p:nvSpPr>
              <p:cNvPr id="106" name="Freeform 163">
                <a:extLst>
                  <a:ext uri="{FF2B5EF4-FFF2-40B4-BE49-F238E27FC236}">
                    <a16:creationId xmlns:a16="http://schemas.microsoft.com/office/drawing/2014/main" xmlns="" id="{A8AF0750-8B7D-42BF-A249-345BDD8C6F50}"/>
                  </a:ext>
                </a:extLst>
              </p:cNvPr>
              <p:cNvSpPr>
                <a:spLocks/>
              </p:cNvSpPr>
              <p:nvPr/>
            </p:nvSpPr>
            <p:spPr bwMode="auto">
              <a:xfrm>
                <a:off x="3493" y="1044"/>
                <a:ext cx="130" cy="130"/>
              </a:xfrm>
              <a:custGeom>
                <a:avLst/>
                <a:gdLst>
                  <a:gd name="T0" fmla="+- 0 3623 3493"/>
                  <a:gd name="T1" fmla="*/ T0 w 130"/>
                  <a:gd name="T2" fmla="+- 0 1174 1044"/>
                  <a:gd name="T3" fmla="*/ 1174 h 130"/>
                  <a:gd name="T4" fmla="+- 0 3558 3493"/>
                  <a:gd name="T5" fmla="*/ T4 w 130"/>
                  <a:gd name="T6" fmla="+- 0 1044 1044"/>
                  <a:gd name="T7" fmla="*/ 1044 h 130"/>
                  <a:gd name="T8" fmla="+- 0 3493 3493"/>
                  <a:gd name="T9" fmla="*/ T8 w 130"/>
                  <a:gd name="T10" fmla="+- 0 1174 1044"/>
                  <a:gd name="T11" fmla="*/ 1174 h 130"/>
                  <a:gd name="T12" fmla="+- 0 3623 3493"/>
                  <a:gd name="T13" fmla="*/ T12 w 130"/>
                  <a:gd name="T14" fmla="+- 0 1174 1044"/>
                  <a:gd name="T15" fmla="*/ 1174 h 130"/>
                </a:gdLst>
                <a:ahLst/>
                <a:cxnLst>
                  <a:cxn ang="0">
                    <a:pos x="T1" y="T3"/>
                  </a:cxn>
                  <a:cxn ang="0">
                    <a:pos x="T5" y="T7"/>
                  </a:cxn>
                  <a:cxn ang="0">
                    <a:pos x="T9" y="T11"/>
                  </a:cxn>
                  <a:cxn ang="0">
                    <a:pos x="T13" y="T15"/>
                  </a:cxn>
                </a:cxnLst>
                <a:rect l="0" t="0" r="r" b="b"/>
                <a:pathLst>
                  <a:path w="130" h="130">
                    <a:moveTo>
                      <a:pt x="130" y="130"/>
                    </a:moveTo>
                    <a:lnTo>
                      <a:pt x="65" y="0"/>
                    </a:lnTo>
                    <a:lnTo>
                      <a:pt x="0" y="130"/>
                    </a:lnTo>
                    <a:lnTo>
                      <a:pt x="130" y="13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86" name="Group 164">
              <a:extLst>
                <a:ext uri="{FF2B5EF4-FFF2-40B4-BE49-F238E27FC236}">
                  <a16:creationId xmlns:a16="http://schemas.microsoft.com/office/drawing/2014/main" xmlns="" id="{79F08006-2DA4-420F-809C-E783FFB4BEC5}"/>
                </a:ext>
              </a:extLst>
            </p:cNvPr>
            <p:cNvGrpSpPr>
              <a:grpSpLocks/>
            </p:cNvGrpSpPr>
            <p:nvPr/>
          </p:nvGrpSpPr>
          <p:grpSpPr bwMode="auto">
            <a:xfrm>
              <a:off x="4028" y="656"/>
              <a:ext cx="130" cy="130"/>
              <a:chOff x="4028" y="656"/>
              <a:chExt cx="130" cy="130"/>
            </a:xfrm>
          </p:grpSpPr>
          <p:sp>
            <p:nvSpPr>
              <p:cNvPr id="105" name="Freeform 165">
                <a:extLst>
                  <a:ext uri="{FF2B5EF4-FFF2-40B4-BE49-F238E27FC236}">
                    <a16:creationId xmlns:a16="http://schemas.microsoft.com/office/drawing/2014/main" xmlns="" id="{4CBBAABC-784B-459E-8E88-0F95686949CF}"/>
                  </a:ext>
                </a:extLst>
              </p:cNvPr>
              <p:cNvSpPr>
                <a:spLocks/>
              </p:cNvSpPr>
              <p:nvPr/>
            </p:nvSpPr>
            <p:spPr bwMode="auto">
              <a:xfrm>
                <a:off x="4028" y="656"/>
                <a:ext cx="130" cy="130"/>
              </a:xfrm>
              <a:custGeom>
                <a:avLst/>
                <a:gdLst>
                  <a:gd name="T0" fmla="+- 0 4092 4028"/>
                  <a:gd name="T1" fmla="*/ T0 w 130"/>
                  <a:gd name="T2" fmla="+- 0 656 656"/>
                  <a:gd name="T3" fmla="*/ 656 h 130"/>
                  <a:gd name="T4" fmla="+- 0 4028 4028"/>
                  <a:gd name="T5" fmla="*/ T4 w 130"/>
                  <a:gd name="T6" fmla="+- 0 785 656"/>
                  <a:gd name="T7" fmla="*/ 785 h 130"/>
                  <a:gd name="T8" fmla="+- 0 4157 4028"/>
                  <a:gd name="T9" fmla="*/ T8 w 130"/>
                  <a:gd name="T10" fmla="+- 0 785 656"/>
                  <a:gd name="T11" fmla="*/ 785 h 130"/>
                  <a:gd name="T12" fmla="+- 0 4092 4028"/>
                  <a:gd name="T13" fmla="*/ T12 w 130"/>
                  <a:gd name="T14" fmla="+- 0 656 656"/>
                  <a:gd name="T15" fmla="*/ 656 h 130"/>
                </a:gdLst>
                <a:ahLst/>
                <a:cxnLst>
                  <a:cxn ang="0">
                    <a:pos x="T1" y="T3"/>
                  </a:cxn>
                  <a:cxn ang="0">
                    <a:pos x="T5" y="T7"/>
                  </a:cxn>
                  <a:cxn ang="0">
                    <a:pos x="T9" y="T11"/>
                  </a:cxn>
                  <a:cxn ang="0">
                    <a:pos x="T13" y="T15"/>
                  </a:cxn>
                </a:cxnLst>
                <a:rect l="0" t="0" r="r" b="b"/>
                <a:pathLst>
                  <a:path w="130" h="130">
                    <a:moveTo>
                      <a:pt x="64" y="0"/>
                    </a:moveTo>
                    <a:lnTo>
                      <a:pt x="0" y="129"/>
                    </a:lnTo>
                    <a:lnTo>
                      <a:pt x="129" y="129"/>
                    </a:lnTo>
                    <a:lnTo>
                      <a:pt x="64" y="0"/>
                    </a:lnTo>
                  </a:path>
                </a:pathLst>
              </a:custGeom>
              <a:solidFill>
                <a:srgbClr val="5959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87" name="Group 166">
              <a:extLst>
                <a:ext uri="{FF2B5EF4-FFF2-40B4-BE49-F238E27FC236}">
                  <a16:creationId xmlns:a16="http://schemas.microsoft.com/office/drawing/2014/main" xmlns="" id="{293E751D-83FF-4EA1-98FC-D0484AE98853}"/>
                </a:ext>
              </a:extLst>
            </p:cNvPr>
            <p:cNvGrpSpPr>
              <a:grpSpLocks/>
            </p:cNvGrpSpPr>
            <p:nvPr/>
          </p:nvGrpSpPr>
          <p:grpSpPr bwMode="auto">
            <a:xfrm>
              <a:off x="4028" y="656"/>
              <a:ext cx="130" cy="130"/>
              <a:chOff x="4028" y="656"/>
              <a:chExt cx="130" cy="130"/>
            </a:xfrm>
          </p:grpSpPr>
          <p:sp>
            <p:nvSpPr>
              <p:cNvPr id="104" name="Freeform 167">
                <a:extLst>
                  <a:ext uri="{FF2B5EF4-FFF2-40B4-BE49-F238E27FC236}">
                    <a16:creationId xmlns:a16="http://schemas.microsoft.com/office/drawing/2014/main" xmlns="" id="{9739AA87-E24B-4478-8774-850D30D60803}"/>
                  </a:ext>
                </a:extLst>
              </p:cNvPr>
              <p:cNvSpPr>
                <a:spLocks/>
              </p:cNvSpPr>
              <p:nvPr/>
            </p:nvSpPr>
            <p:spPr bwMode="auto">
              <a:xfrm>
                <a:off x="4028" y="656"/>
                <a:ext cx="130" cy="130"/>
              </a:xfrm>
              <a:custGeom>
                <a:avLst/>
                <a:gdLst>
                  <a:gd name="T0" fmla="+- 0 4157 4028"/>
                  <a:gd name="T1" fmla="*/ T0 w 130"/>
                  <a:gd name="T2" fmla="+- 0 785 656"/>
                  <a:gd name="T3" fmla="*/ 785 h 130"/>
                  <a:gd name="T4" fmla="+- 0 4092 4028"/>
                  <a:gd name="T5" fmla="*/ T4 w 130"/>
                  <a:gd name="T6" fmla="+- 0 656 656"/>
                  <a:gd name="T7" fmla="*/ 656 h 130"/>
                  <a:gd name="T8" fmla="+- 0 4028 4028"/>
                  <a:gd name="T9" fmla="*/ T8 w 130"/>
                  <a:gd name="T10" fmla="+- 0 785 656"/>
                  <a:gd name="T11" fmla="*/ 785 h 130"/>
                  <a:gd name="T12" fmla="+- 0 4157 4028"/>
                  <a:gd name="T13" fmla="*/ T12 w 130"/>
                  <a:gd name="T14" fmla="+- 0 785 656"/>
                  <a:gd name="T15" fmla="*/ 785 h 130"/>
                </a:gdLst>
                <a:ahLst/>
                <a:cxnLst>
                  <a:cxn ang="0">
                    <a:pos x="T1" y="T3"/>
                  </a:cxn>
                  <a:cxn ang="0">
                    <a:pos x="T5" y="T7"/>
                  </a:cxn>
                  <a:cxn ang="0">
                    <a:pos x="T9" y="T11"/>
                  </a:cxn>
                  <a:cxn ang="0">
                    <a:pos x="T13" y="T15"/>
                  </a:cxn>
                </a:cxnLst>
                <a:rect l="0" t="0" r="r" b="b"/>
                <a:pathLst>
                  <a:path w="130" h="130">
                    <a:moveTo>
                      <a:pt x="129" y="129"/>
                    </a:moveTo>
                    <a:lnTo>
                      <a:pt x="64" y="0"/>
                    </a:lnTo>
                    <a:lnTo>
                      <a:pt x="0" y="129"/>
                    </a:lnTo>
                    <a:lnTo>
                      <a:pt x="129" y="129"/>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88" name="Group 168">
              <a:extLst>
                <a:ext uri="{FF2B5EF4-FFF2-40B4-BE49-F238E27FC236}">
                  <a16:creationId xmlns:a16="http://schemas.microsoft.com/office/drawing/2014/main" xmlns="" id="{67F9164F-D074-4CA5-87A2-90438093CC52}"/>
                </a:ext>
              </a:extLst>
            </p:cNvPr>
            <p:cNvGrpSpPr>
              <a:grpSpLocks/>
            </p:cNvGrpSpPr>
            <p:nvPr/>
          </p:nvGrpSpPr>
          <p:grpSpPr bwMode="auto">
            <a:xfrm>
              <a:off x="4562" y="1005"/>
              <a:ext cx="130" cy="130"/>
              <a:chOff x="4562" y="1005"/>
              <a:chExt cx="130" cy="130"/>
            </a:xfrm>
          </p:grpSpPr>
          <p:sp>
            <p:nvSpPr>
              <p:cNvPr id="103" name="Freeform 169">
                <a:extLst>
                  <a:ext uri="{FF2B5EF4-FFF2-40B4-BE49-F238E27FC236}">
                    <a16:creationId xmlns:a16="http://schemas.microsoft.com/office/drawing/2014/main" xmlns="" id="{E8B88B7C-C5BE-4ABB-B88C-ABEEC3F1745C}"/>
                  </a:ext>
                </a:extLst>
              </p:cNvPr>
              <p:cNvSpPr>
                <a:spLocks/>
              </p:cNvSpPr>
              <p:nvPr/>
            </p:nvSpPr>
            <p:spPr bwMode="auto">
              <a:xfrm>
                <a:off x="4562" y="1005"/>
                <a:ext cx="130" cy="130"/>
              </a:xfrm>
              <a:custGeom>
                <a:avLst/>
                <a:gdLst>
                  <a:gd name="T0" fmla="+- 0 4627 4562"/>
                  <a:gd name="T1" fmla="*/ T0 w 130"/>
                  <a:gd name="T2" fmla="+- 0 1005 1005"/>
                  <a:gd name="T3" fmla="*/ 1005 h 130"/>
                  <a:gd name="T4" fmla="+- 0 4562 4562"/>
                  <a:gd name="T5" fmla="*/ T4 w 130"/>
                  <a:gd name="T6" fmla="+- 0 1135 1005"/>
                  <a:gd name="T7" fmla="*/ 1135 h 130"/>
                  <a:gd name="T8" fmla="+- 0 4692 4562"/>
                  <a:gd name="T9" fmla="*/ T8 w 130"/>
                  <a:gd name="T10" fmla="+- 0 1135 1005"/>
                  <a:gd name="T11" fmla="*/ 1135 h 130"/>
                  <a:gd name="T12" fmla="+- 0 4627 4562"/>
                  <a:gd name="T13" fmla="*/ T12 w 130"/>
                  <a:gd name="T14" fmla="+- 0 1005 1005"/>
                  <a:gd name="T15" fmla="*/ 1005 h 130"/>
                </a:gdLst>
                <a:ahLst/>
                <a:cxnLst>
                  <a:cxn ang="0">
                    <a:pos x="T1" y="T3"/>
                  </a:cxn>
                  <a:cxn ang="0">
                    <a:pos x="T5" y="T7"/>
                  </a:cxn>
                  <a:cxn ang="0">
                    <a:pos x="T9" y="T11"/>
                  </a:cxn>
                  <a:cxn ang="0">
                    <a:pos x="T13" y="T15"/>
                  </a:cxn>
                </a:cxnLst>
                <a:rect l="0" t="0" r="r" b="b"/>
                <a:pathLst>
                  <a:path w="130" h="130">
                    <a:moveTo>
                      <a:pt x="65" y="0"/>
                    </a:moveTo>
                    <a:lnTo>
                      <a:pt x="0" y="130"/>
                    </a:lnTo>
                    <a:lnTo>
                      <a:pt x="130" y="130"/>
                    </a:lnTo>
                    <a:lnTo>
                      <a:pt x="65" y="0"/>
                    </a:lnTo>
                  </a:path>
                </a:pathLst>
              </a:custGeom>
              <a:solidFill>
                <a:srgbClr val="5959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89" name="Group 170">
              <a:extLst>
                <a:ext uri="{FF2B5EF4-FFF2-40B4-BE49-F238E27FC236}">
                  <a16:creationId xmlns:a16="http://schemas.microsoft.com/office/drawing/2014/main" xmlns="" id="{E98D5C29-D1BB-4CF6-993F-817955B87813}"/>
                </a:ext>
              </a:extLst>
            </p:cNvPr>
            <p:cNvGrpSpPr>
              <a:grpSpLocks/>
            </p:cNvGrpSpPr>
            <p:nvPr/>
          </p:nvGrpSpPr>
          <p:grpSpPr bwMode="auto">
            <a:xfrm>
              <a:off x="4562" y="1005"/>
              <a:ext cx="130" cy="130"/>
              <a:chOff x="4562" y="1005"/>
              <a:chExt cx="130" cy="130"/>
            </a:xfrm>
          </p:grpSpPr>
          <p:sp>
            <p:nvSpPr>
              <p:cNvPr id="102" name="Freeform 171">
                <a:extLst>
                  <a:ext uri="{FF2B5EF4-FFF2-40B4-BE49-F238E27FC236}">
                    <a16:creationId xmlns:a16="http://schemas.microsoft.com/office/drawing/2014/main" xmlns="" id="{B2577447-2C06-4530-806A-CFAC020FA61B}"/>
                  </a:ext>
                </a:extLst>
              </p:cNvPr>
              <p:cNvSpPr>
                <a:spLocks/>
              </p:cNvSpPr>
              <p:nvPr/>
            </p:nvSpPr>
            <p:spPr bwMode="auto">
              <a:xfrm>
                <a:off x="4562" y="1005"/>
                <a:ext cx="130" cy="130"/>
              </a:xfrm>
              <a:custGeom>
                <a:avLst/>
                <a:gdLst>
                  <a:gd name="T0" fmla="+- 0 4692 4562"/>
                  <a:gd name="T1" fmla="*/ T0 w 130"/>
                  <a:gd name="T2" fmla="+- 0 1135 1005"/>
                  <a:gd name="T3" fmla="*/ 1135 h 130"/>
                  <a:gd name="T4" fmla="+- 0 4627 4562"/>
                  <a:gd name="T5" fmla="*/ T4 w 130"/>
                  <a:gd name="T6" fmla="+- 0 1005 1005"/>
                  <a:gd name="T7" fmla="*/ 1005 h 130"/>
                  <a:gd name="T8" fmla="+- 0 4562 4562"/>
                  <a:gd name="T9" fmla="*/ T8 w 130"/>
                  <a:gd name="T10" fmla="+- 0 1135 1005"/>
                  <a:gd name="T11" fmla="*/ 1135 h 130"/>
                  <a:gd name="T12" fmla="+- 0 4692 4562"/>
                  <a:gd name="T13" fmla="*/ T12 w 130"/>
                  <a:gd name="T14" fmla="+- 0 1135 1005"/>
                  <a:gd name="T15" fmla="*/ 1135 h 130"/>
                </a:gdLst>
                <a:ahLst/>
                <a:cxnLst>
                  <a:cxn ang="0">
                    <a:pos x="T1" y="T3"/>
                  </a:cxn>
                  <a:cxn ang="0">
                    <a:pos x="T5" y="T7"/>
                  </a:cxn>
                  <a:cxn ang="0">
                    <a:pos x="T9" y="T11"/>
                  </a:cxn>
                  <a:cxn ang="0">
                    <a:pos x="T13" y="T15"/>
                  </a:cxn>
                </a:cxnLst>
                <a:rect l="0" t="0" r="r" b="b"/>
                <a:pathLst>
                  <a:path w="130" h="130">
                    <a:moveTo>
                      <a:pt x="130" y="130"/>
                    </a:moveTo>
                    <a:lnTo>
                      <a:pt x="65" y="0"/>
                    </a:lnTo>
                    <a:lnTo>
                      <a:pt x="0" y="130"/>
                    </a:lnTo>
                    <a:lnTo>
                      <a:pt x="130" y="13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90" name="Group 172">
              <a:extLst>
                <a:ext uri="{FF2B5EF4-FFF2-40B4-BE49-F238E27FC236}">
                  <a16:creationId xmlns:a16="http://schemas.microsoft.com/office/drawing/2014/main" xmlns="" id="{C262BA92-7286-445B-981C-2D325A358E2B}"/>
                </a:ext>
              </a:extLst>
            </p:cNvPr>
            <p:cNvGrpSpPr>
              <a:grpSpLocks/>
            </p:cNvGrpSpPr>
            <p:nvPr/>
          </p:nvGrpSpPr>
          <p:grpSpPr bwMode="auto">
            <a:xfrm>
              <a:off x="5125" y="1617"/>
              <a:ext cx="130" cy="130"/>
              <a:chOff x="5125" y="1617"/>
              <a:chExt cx="130" cy="130"/>
            </a:xfrm>
          </p:grpSpPr>
          <p:sp>
            <p:nvSpPr>
              <p:cNvPr id="101" name="Freeform 173">
                <a:extLst>
                  <a:ext uri="{FF2B5EF4-FFF2-40B4-BE49-F238E27FC236}">
                    <a16:creationId xmlns:a16="http://schemas.microsoft.com/office/drawing/2014/main" xmlns="" id="{EE3082F8-E787-4608-9404-941B467786D6}"/>
                  </a:ext>
                </a:extLst>
              </p:cNvPr>
              <p:cNvSpPr>
                <a:spLocks/>
              </p:cNvSpPr>
              <p:nvPr/>
            </p:nvSpPr>
            <p:spPr bwMode="auto">
              <a:xfrm>
                <a:off x="5125" y="1617"/>
                <a:ext cx="130" cy="130"/>
              </a:xfrm>
              <a:custGeom>
                <a:avLst/>
                <a:gdLst>
                  <a:gd name="T0" fmla="+- 0 5190 5125"/>
                  <a:gd name="T1" fmla="*/ T0 w 130"/>
                  <a:gd name="T2" fmla="+- 0 1617 1617"/>
                  <a:gd name="T3" fmla="*/ 1617 h 130"/>
                  <a:gd name="T4" fmla="+- 0 5125 5125"/>
                  <a:gd name="T5" fmla="*/ T4 w 130"/>
                  <a:gd name="T6" fmla="+- 0 1747 1617"/>
                  <a:gd name="T7" fmla="*/ 1747 h 130"/>
                  <a:gd name="T8" fmla="+- 0 5255 5125"/>
                  <a:gd name="T9" fmla="*/ T8 w 130"/>
                  <a:gd name="T10" fmla="+- 0 1747 1617"/>
                  <a:gd name="T11" fmla="*/ 1747 h 130"/>
                  <a:gd name="T12" fmla="+- 0 5190 5125"/>
                  <a:gd name="T13" fmla="*/ T12 w 130"/>
                  <a:gd name="T14" fmla="+- 0 1617 1617"/>
                  <a:gd name="T15" fmla="*/ 1617 h 130"/>
                </a:gdLst>
                <a:ahLst/>
                <a:cxnLst>
                  <a:cxn ang="0">
                    <a:pos x="T1" y="T3"/>
                  </a:cxn>
                  <a:cxn ang="0">
                    <a:pos x="T5" y="T7"/>
                  </a:cxn>
                  <a:cxn ang="0">
                    <a:pos x="T9" y="T11"/>
                  </a:cxn>
                  <a:cxn ang="0">
                    <a:pos x="T13" y="T15"/>
                  </a:cxn>
                </a:cxnLst>
                <a:rect l="0" t="0" r="r" b="b"/>
                <a:pathLst>
                  <a:path w="130" h="130">
                    <a:moveTo>
                      <a:pt x="65" y="0"/>
                    </a:moveTo>
                    <a:lnTo>
                      <a:pt x="0" y="130"/>
                    </a:lnTo>
                    <a:lnTo>
                      <a:pt x="130" y="130"/>
                    </a:lnTo>
                    <a:lnTo>
                      <a:pt x="65" y="0"/>
                    </a:lnTo>
                  </a:path>
                </a:pathLst>
              </a:custGeom>
              <a:solidFill>
                <a:srgbClr val="5959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1" name="Group 174">
              <a:extLst>
                <a:ext uri="{FF2B5EF4-FFF2-40B4-BE49-F238E27FC236}">
                  <a16:creationId xmlns:a16="http://schemas.microsoft.com/office/drawing/2014/main" xmlns="" id="{93976CF7-A4B2-401B-AD77-E3353E67DEF7}"/>
                </a:ext>
              </a:extLst>
            </p:cNvPr>
            <p:cNvGrpSpPr>
              <a:grpSpLocks/>
            </p:cNvGrpSpPr>
            <p:nvPr/>
          </p:nvGrpSpPr>
          <p:grpSpPr bwMode="auto">
            <a:xfrm>
              <a:off x="5125" y="1617"/>
              <a:ext cx="130" cy="130"/>
              <a:chOff x="5125" y="1617"/>
              <a:chExt cx="130" cy="130"/>
            </a:xfrm>
          </p:grpSpPr>
          <p:sp>
            <p:nvSpPr>
              <p:cNvPr id="100" name="Freeform 175">
                <a:extLst>
                  <a:ext uri="{FF2B5EF4-FFF2-40B4-BE49-F238E27FC236}">
                    <a16:creationId xmlns:a16="http://schemas.microsoft.com/office/drawing/2014/main" xmlns="" id="{965CE765-CB8D-47F7-89A8-E8A86AEA110C}"/>
                  </a:ext>
                </a:extLst>
              </p:cNvPr>
              <p:cNvSpPr>
                <a:spLocks/>
              </p:cNvSpPr>
              <p:nvPr/>
            </p:nvSpPr>
            <p:spPr bwMode="auto">
              <a:xfrm>
                <a:off x="5125" y="1617"/>
                <a:ext cx="130" cy="130"/>
              </a:xfrm>
              <a:custGeom>
                <a:avLst/>
                <a:gdLst>
                  <a:gd name="T0" fmla="+- 0 5255 5125"/>
                  <a:gd name="T1" fmla="*/ T0 w 130"/>
                  <a:gd name="T2" fmla="+- 0 1747 1617"/>
                  <a:gd name="T3" fmla="*/ 1747 h 130"/>
                  <a:gd name="T4" fmla="+- 0 5190 5125"/>
                  <a:gd name="T5" fmla="*/ T4 w 130"/>
                  <a:gd name="T6" fmla="+- 0 1617 1617"/>
                  <a:gd name="T7" fmla="*/ 1617 h 130"/>
                  <a:gd name="T8" fmla="+- 0 5125 5125"/>
                  <a:gd name="T9" fmla="*/ T8 w 130"/>
                  <a:gd name="T10" fmla="+- 0 1747 1617"/>
                  <a:gd name="T11" fmla="*/ 1747 h 130"/>
                  <a:gd name="T12" fmla="+- 0 5255 5125"/>
                  <a:gd name="T13" fmla="*/ T12 w 130"/>
                  <a:gd name="T14" fmla="+- 0 1747 1617"/>
                  <a:gd name="T15" fmla="*/ 1747 h 130"/>
                </a:gdLst>
                <a:ahLst/>
                <a:cxnLst>
                  <a:cxn ang="0">
                    <a:pos x="T1" y="T3"/>
                  </a:cxn>
                  <a:cxn ang="0">
                    <a:pos x="T5" y="T7"/>
                  </a:cxn>
                  <a:cxn ang="0">
                    <a:pos x="T9" y="T11"/>
                  </a:cxn>
                  <a:cxn ang="0">
                    <a:pos x="T13" y="T15"/>
                  </a:cxn>
                </a:cxnLst>
                <a:rect l="0" t="0" r="r" b="b"/>
                <a:pathLst>
                  <a:path w="130" h="130">
                    <a:moveTo>
                      <a:pt x="130" y="130"/>
                    </a:moveTo>
                    <a:lnTo>
                      <a:pt x="65" y="0"/>
                    </a:lnTo>
                    <a:lnTo>
                      <a:pt x="0" y="130"/>
                    </a:lnTo>
                    <a:lnTo>
                      <a:pt x="130" y="13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92" name="Group 176">
              <a:extLst>
                <a:ext uri="{FF2B5EF4-FFF2-40B4-BE49-F238E27FC236}">
                  <a16:creationId xmlns:a16="http://schemas.microsoft.com/office/drawing/2014/main" xmlns="" id="{BA6BF2F4-3427-47E6-B205-923BC6AFCF86}"/>
                </a:ext>
              </a:extLst>
            </p:cNvPr>
            <p:cNvGrpSpPr>
              <a:grpSpLocks/>
            </p:cNvGrpSpPr>
            <p:nvPr/>
          </p:nvGrpSpPr>
          <p:grpSpPr bwMode="auto">
            <a:xfrm>
              <a:off x="5670" y="1996"/>
              <a:ext cx="130" cy="130"/>
              <a:chOff x="5670" y="1996"/>
              <a:chExt cx="130" cy="130"/>
            </a:xfrm>
          </p:grpSpPr>
          <p:sp>
            <p:nvSpPr>
              <p:cNvPr id="99" name="Freeform 177">
                <a:extLst>
                  <a:ext uri="{FF2B5EF4-FFF2-40B4-BE49-F238E27FC236}">
                    <a16:creationId xmlns:a16="http://schemas.microsoft.com/office/drawing/2014/main" xmlns="" id="{6CE111BF-FB2A-4179-9BC4-E8A5FD9F8BCA}"/>
                  </a:ext>
                </a:extLst>
              </p:cNvPr>
              <p:cNvSpPr>
                <a:spLocks/>
              </p:cNvSpPr>
              <p:nvPr/>
            </p:nvSpPr>
            <p:spPr bwMode="auto">
              <a:xfrm>
                <a:off x="5670" y="1996"/>
                <a:ext cx="130" cy="130"/>
              </a:xfrm>
              <a:custGeom>
                <a:avLst/>
                <a:gdLst>
                  <a:gd name="T0" fmla="+- 0 5734 5670"/>
                  <a:gd name="T1" fmla="*/ T0 w 130"/>
                  <a:gd name="T2" fmla="+- 0 1996 1996"/>
                  <a:gd name="T3" fmla="*/ 1996 h 130"/>
                  <a:gd name="T4" fmla="+- 0 5670 5670"/>
                  <a:gd name="T5" fmla="*/ T4 w 130"/>
                  <a:gd name="T6" fmla="+- 0 2126 1996"/>
                  <a:gd name="T7" fmla="*/ 2126 h 130"/>
                  <a:gd name="T8" fmla="+- 0 5799 5670"/>
                  <a:gd name="T9" fmla="*/ T8 w 130"/>
                  <a:gd name="T10" fmla="+- 0 2126 1996"/>
                  <a:gd name="T11" fmla="*/ 2126 h 130"/>
                  <a:gd name="T12" fmla="+- 0 5734 5670"/>
                  <a:gd name="T13" fmla="*/ T12 w 130"/>
                  <a:gd name="T14" fmla="+- 0 1996 1996"/>
                  <a:gd name="T15" fmla="*/ 1996 h 130"/>
                </a:gdLst>
                <a:ahLst/>
                <a:cxnLst>
                  <a:cxn ang="0">
                    <a:pos x="T1" y="T3"/>
                  </a:cxn>
                  <a:cxn ang="0">
                    <a:pos x="T5" y="T7"/>
                  </a:cxn>
                  <a:cxn ang="0">
                    <a:pos x="T9" y="T11"/>
                  </a:cxn>
                  <a:cxn ang="0">
                    <a:pos x="T13" y="T15"/>
                  </a:cxn>
                </a:cxnLst>
                <a:rect l="0" t="0" r="r" b="b"/>
                <a:pathLst>
                  <a:path w="130" h="130">
                    <a:moveTo>
                      <a:pt x="64" y="0"/>
                    </a:moveTo>
                    <a:lnTo>
                      <a:pt x="0" y="130"/>
                    </a:lnTo>
                    <a:lnTo>
                      <a:pt x="129" y="130"/>
                    </a:lnTo>
                    <a:lnTo>
                      <a:pt x="64" y="0"/>
                    </a:lnTo>
                  </a:path>
                </a:pathLst>
              </a:custGeom>
              <a:solidFill>
                <a:srgbClr val="5959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3" name="Group 178">
              <a:extLst>
                <a:ext uri="{FF2B5EF4-FFF2-40B4-BE49-F238E27FC236}">
                  <a16:creationId xmlns:a16="http://schemas.microsoft.com/office/drawing/2014/main" xmlns="" id="{AAB3AD04-5553-4DB6-9198-012D42D88DEF}"/>
                </a:ext>
              </a:extLst>
            </p:cNvPr>
            <p:cNvGrpSpPr>
              <a:grpSpLocks/>
            </p:cNvGrpSpPr>
            <p:nvPr/>
          </p:nvGrpSpPr>
          <p:grpSpPr bwMode="auto">
            <a:xfrm>
              <a:off x="5670" y="1996"/>
              <a:ext cx="130" cy="130"/>
              <a:chOff x="5670" y="1996"/>
              <a:chExt cx="130" cy="130"/>
            </a:xfrm>
          </p:grpSpPr>
          <p:sp>
            <p:nvSpPr>
              <p:cNvPr id="98" name="Freeform 179">
                <a:extLst>
                  <a:ext uri="{FF2B5EF4-FFF2-40B4-BE49-F238E27FC236}">
                    <a16:creationId xmlns:a16="http://schemas.microsoft.com/office/drawing/2014/main" xmlns="" id="{45F423A5-47DD-4028-A972-403082958E7E}"/>
                  </a:ext>
                </a:extLst>
              </p:cNvPr>
              <p:cNvSpPr>
                <a:spLocks/>
              </p:cNvSpPr>
              <p:nvPr/>
            </p:nvSpPr>
            <p:spPr bwMode="auto">
              <a:xfrm>
                <a:off x="5670" y="1996"/>
                <a:ext cx="130" cy="130"/>
              </a:xfrm>
              <a:custGeom>
                <a:avLst/>
                <a:gdLst>
                  <a:gd name="T0" fmla="+- 0 5799 5670"/>
                  <a:gd name="T1" fmla="*/ T0 w 130"/>
                  <a:gd name="T2" fmla="+- 0 2126 1996"/>
                  <a:gd name="T3" fmla="*/ 2126 h 130"/>
                  <a:gd name="T4" fmla="+- 0 5734 5670"/>
                  <a:gd name="T5" fmla="*/ T4 w 130"/>
                  <a:gd name="T6" fmla="+- 0 1996 1996"/>
                  <a:gd name="T7" fmla="*/ 1996 h 130"/>
                  <a:gd name="T8" fmla="+- 0 5670 5670"/>
                  <a:gd name="T9" fmla="*/ T8 w 130"/>
                  <a:gd name="T10" fmla="+- 0 2126 1996"/>
                  <a:gd name="T11" fmla="*/ 2126 h 130"/>
                  <a:gd name="T12" fmla="+- 0 5799 5670"/>
                  <a:gd name="T13" fmla="*/ T12 w 130"/>
                  <a:gd name="T14" fmla="+- 0 2126 1996"/>
                  <a:gd name="T15" fmla="*/ 2126 h 130"/>
                </a:gdLst>
                <a:ahLst/>
                <a:cxnLst>
                  <a:cxn ang="0">
                    <a:pos x="T1" y="T3"/>
                  </a:cxn>
                  <a:cxn ang="0">
                    <a:pos x="T5" y="T7"/>
                  </a:cxn>
                  <a:cxn ang="0">
                    <a:pos x="T9" y="T11"/>
                  </a:cxn>
                  <a:cxn ang="0">
                    <a:pos x="T13" y="T15"/>
                  </a:cxn>
                </a:cxnLst>
                <a:rect l="0" t="0" r="r" b="b"/>
                <a:pathLst>
                  <a:path w="130" h="130">
                    <a:moveTo>
                      <a:pt x="129" y="130"/>
                    </a:moveTo>
                    <a:lnTo>
                      <a:pt x="64" y="0"/>
                    </a:lnTo>
                    <a:lnTo>
                      <a:pt x="0" y="130"/>
                    </a:lnTo>
                    <a:lnTo>
                      <a:pt x="129" y="13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94" name="Group 180">
              <a:extLst>
                <a:ext uri="{FF2B5EF4-FFF2-40B4-BE49-F238E27FC236}">
                  <a16:creationId xmlns:a16="http://schemas.microsoft.com/office/drawing/2014/main" xmlns="" id="{57585719-31B5-4AE9-B708-061A89909778}"/>
                </a:ext>
              </a:extLst>
            </p:cNvPr>
            <p:cNvGrpSpPr>
              <a:grpSpLocks/>
            </p:cNvGrpSpPr>
            <p:nvPr/>
          </p:nvGrpSpPr>
          <p:grpSpPr bwMode="auto">
            <a:xfrm>
              <a:off x="6204" y="1923"/>
              <a:ext cx="130" cy="130"/>
              <a:chOff x="6204" y="1923"/>
              <a:chExt cx="130" cy="130"/>
            </a:xfrm>
          </p:grpSpPr>
          <p:sp>
            <p:nvSpPr>
              <p:cNvPr id="97" name="Freeform 181">
                <a:extLst>
                  <a:ext uri="{FF2B5EF4-FFF2-40B4-BE49-F238E27FC236}">
                    <a16:creationId xmlns:a16="http://schemas.microsoft.com/office/drawing/2014/main" xmlns="" id="{B8B41E51-949A-4A19-AE77-CEB0C39E058A}"/>
                  </a:ext>
                </a:extLst>
              </p:cNvPr>
              <p:cNvSpPr>
                <a:spLocks/>
              </p:cNvSpPr>
              <p:nvPr/>
            </p:nvSpPr>
            <p:spPr bwMode="auto">
              <a:xfrm>
                <a:off x="6204" y="1923"/>
                <a:ext cx="130" cy="130"/>
              </a:xfrm>
              <a:custGeom>
                <a:avLst/>
                <a:gdLst>
                  <a:gd name="T0" fmla="+- 0 6269 6204"/>
                  <a:gd name="T1" fmla="*/ T0 w 130"/>
                  <a:gd name="T2" fmla="+- 0 1923 1923"/>
                  <a:gd name="T3" fmla="*/ 1923 h 130"/>
                  <a:gd name="T4" fmla="+- 0 6204 6204"/>
                  <a:gd name="T5" fmla="*/ T4 w 130"/>
                  <a:gd name="T6" fmla="+- 0 2053 1923"/>
                  <a:gd name="T7" fmla="*/ 2053 h 130"/>
                  <a:gd name="T8" fmla="+- 0 6334 6204"/>
                  <a:gd name="T9" fmla="*/ T8 w 130"/>
                  <a:gd name="T10" fmla="+- 0 2053 1923"/>
                  <a:gd name="T11" fmla="*/ 2053 h 130"/>
                  <a:gd name="T12" fmla="+- 0 6269 6204"/>
                  <a:gd name="T13" fmla="*/ T12 w 130"/>
                  <a:gd name="T14" fmla="+- 0 1923 1923"/>
                  <a:gd name="T15" fmla="*/ 1923 h 130"/>
                </a:gdLst>
                <a:ahLst/>
                <a:cxnLst>
                  <a:cxn ang="0">
                    <a:pos x="T1" y="T3"/>
                  </a:cxn>
                  <a:cxn ang="0">
                    <a:pos x="T5" y="T7"/>
                  </a:cxn>
                  <a:cxn ang="0">
                    <a:pos x="T9" y="T11"/>
                  </a:cxn>
                  <a:cxn ang="0">
                    <a:pos x="T13" y="T15"/>
                  </a:cxn>
                </a:cxnLst>
                <a:rect l="0" t="0" r="r" b="b"/>
                <a:pathLst>
                  <a:path w="130" h="130">
                    <a:moveTo>
                      <a:pt x="65" y="0"/>
                    </a:moveTo>
                    <a:lnTo>
                      <a:pt x="0" y="130"/>
                    </a:lnTo>
                    <a:lnTo>
                      <a:pt x="130" y="130"/>
                    </a:lnTo>
                    <a:lnTo>
                      <a:pt x="65" y="0"/>
                    </a:lnTo>
                  </a:path>
                </a:pathLst>
              </a:custGeom>
              <a:solidFill>
                <a:srgbClr val="5959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5" name="Group 182">
              <a:extLst>
                <a:ext uri="{FF2B5EF4-FFF2-40B4-BE49-F238E27FC236}">
                  <a16:creationId xmlns:a16="http://schemas.microsoft.com/office/drawing/2014/main" xmlns="" id="{2B644CF5-50B9-4F23-BA56-FBF1E08820DD}"/>
                </a:ext>
              </a:extLst>
            </p:cNvPr>
            <p:cNvGrpSpPr>
              <a:grpSpLocks/>
            </p:cNvGrpSpPr>
            <p:nvPr/>
          </p:nvGrpSpPr>
          <p:grpSpPr bwMode="auto">
            <a:xfrm>
              <a:off x="6204" y="1923"/>
              <a:ext cx="130" cy="130"/>
              <a:chOff x="6204" y="1923"/>
              <a:chExt cx="130" cy="130"/>
            </a:xfrm>
          </p:grpSpPr>
          <p:sp>
            <p:nvSpPr>
              <p:cNvPr id="96" name="Freeform 183">
                <a:extLst>
                  <a:ext uri="{FF2B5EF4-FFF2-40B4-BE49-F238E27FC236}">
                    <a16:creationId xmlns:a16="http://schemas.microsoft.com/office/drawing/2014/main" xmlns="" id="{EEF6AEB2-C495-4928-AA17-98B02ED3E6C5}"/>
                  </a:ext>
                </a:extLst>
              </p:cNvPr>
              <p:cNvSpPr>
                <a:spLocks/>
              </p:cNvSpPr>
              <p:nvPr/>
            </p:nvSpPr>
            <p:spPr bwMode="auto">
              <a:xfrm>
                <a:off x="6204" y="1923"/>
                <a:ext cx="130" cy="130"/>
              </a:xfrm>
              <a:custGeom>
                <a:avLst/>
                <a:gdLst>
                  <a:gd name="T0" fmla="+- 0 6334 6204"/>
                  <a:gd name="T1" fmla="*/ T0 w 130"/>
                  <a:gd name="T2" fmla="+- 0 2053 1923"/>
                  <a:gd name="T3" fmla="*/ 2053 h 130"/>
                  <a:gd name="T4" fmla="+- 0 6269 6204"/>
                  <a:gd name="T5" fmla="*/ T4 w 130"/>
                  <a:gd name="T6" fmla="+- 0 1923 1923"/>
                  <a:gd name="T7" fmla="*/ 1923 h 130"/>
                  <a:gd name="T8" fmla="+- 0 6204 6204"/>
                  <a:gd name="T9" fmla="*/ T8 w 130"/>
                  <a:gd name="T10" fmla="+- 0 2053 1923"/>
                  <a:gd name="T11" fmla="*/ 2053 h 130"/>
                  <a:gd name="T12" fmla="+- 0 6334 6204"/>
                  <a:gd name="T13" fmla="*/ T12 w 130"/>
                  <a:gd name="T14" fmla="+- 0 2053 1923"/>
                  <a:gd name="T15" fmla="*/ 2053 h 130"/>
                </a:gdLst>
                <a:ahLst/>
                <a:cxnLst>
                  <a:cxn ang="0">
                    <a:pos x="T1" y="T3"/>
                  </a:cxn>
                  <a:cxn ang="0">
                    <a:pos x="T5" y="T7"/>
                  </a:cxn>
                  <a:cxn ang="0">
                    <a:pos x="T9" y="T11"/>
                  </a:cxn>
                  <a:cxn ang="0">
                    <a:pos x="T13" y="T15"/>
                  </a:cxn>
                </a:cxnLst>
                <a:rect l="0" t="0" r="r" b="b"/>
                <a:pathLst>
                  <a:path w="130" h="130">
                    <a:moveTo>
                      <a:pt x="130" y="130"/>
                    </a:moveTo>
                    <a:lnTo>
                      <a:pt x="65" y="0"/>
                    </a:lnTo>
                    <a:lnTo>
                      <a:pt x="0" y="130"/>
                    </a:lnTo>
                    <a:lnTo>
                      <a:pt x="130" y="13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186" name="Group 199">
            <a:extLst>
              <a:ext uri="{FF2B5EF4-FFF2-40B4-BE49-F238E27FC236}">
                <a16:creationId xmlns:a16="http://schemas.microsoft.com/office/drawing/2014/main" xmlns="" id="{7B91AE32-C042-470F-81E4-4C193F171519}"/>
              </a:ext>
            </a:extLst>
          </p:cNvPr>
          <p:cNvGrpSpPr>
            <a:grpSpLocks/>
          </p:cNvGrpSpPr>
          <p:nvPr/>
        </p:nvGrpSpPr>
        <p:grpSpPr bwMode="auto">
          <a:xfrm>
            <a:off x="7600073" y="4548913"/>
            <a:ext cx="88900" cy="88900"/>
            <a:chOff x="8890" y="38"/>
            <a:chExt cx="140" cy="140"/>
          </a:xfrm>
        </p:grpSpPr>
        <p:grpSp>
          <p:nvGrpSpPr>
            <p:cNvPr id="187" name="Group 202">
              <a:extLst>
                <a:ext uri="{FF2B5EF4-FFF2-40B4-BE49-F238E27FC236}">
                  <a16:creationId xmlns:a16="http://schemas.microsoft.com/office/drawing/2014/main" xmlns="" id="{1811E1FD-CF35-45F6-8EE5-EEFA1388372F}"/>
                </a:ext>
              </a:extLst>
            </p:cNvPr>
            <p:cNvGrpSpPr>
              <a:grpSpLocks/>
            </p:cNvGrpSpPr>
            <p:nvPr/>
          </p:nvGrpSpPr>
          <p:grpSpPr bwMode="auto">
            <a:xfrm>
              <a:off x="8895" y="43"/>
              <a:ext cx="130" cy="130"/>
              <a:chOff x="8895" y="43"/>
              <a:chExt cx="130" cy="130"/>
            </a:xfrm>
          </p:grpSpPr>
          <p:sp>
            <p:nvSpPr>
              <p:cNvPr id="190" name="Freeform 203">
                <a:extLst>
                  <a:ext uri="{FF2B5EF4-FFF2-40B4-BE49-F238E27FC236}">
                    <a16:creationId xmlns:a16="http://schemas.microsoft.com/office/drawing/2014/main" xmlns="" id="{6B42A12B-26FC-48FE-BC76-F90E79122E10}"/>
                  </a:ext>
                </a:extLst>
              </p:cNvPr>
              <p:cNvSpPr>
                <a:spLocks/>
              </p:cNvSpPr>
              <p:nvPr/>
            </p:nvSpPr>
            <p:spPr bwMode="auto">
              <a:xfrm>
                <a:off x="8895" y="43"/>
                <a:ext cx="130" cy="130"/>
              </a:xfrm>
              <a:custGeom>
                <a:avLst/>
                <a:gdLst>
                  <a:gd name="T0" fmla="+- 0 8960 8895"/>
                  <a:gd name="T1" fmla="*/ T0 w 130"/>
                  <a:gd name="T2" fmla="+- 0 43 43"/>
                  <a:gd name="T3" fmla="*/ 43 h 130"/>
                  <a:gd name="T4" fmla="+- 0 8895 8895"/>
                  <a:gd name="T5" fmla="*/ T4 w 130"/>
                  <a:gd name="T6" fmla="+- 0 173 43"/>
                  <a:gd name="T7" fmla="*/ 173 h 130"/>
                  <a:gd name="T8" fmla="+- 0 9025 8895"/>
                  <a:gd name="T9" fmla="*/ T8 w 130"/>
                  <a:gd name="T10" fmla="+- 0 173 43"/>
                  <a:gd name="T11" fmla="*/ 173 h 130"/>
                  <a:gd name="T12" fmla="+- 0 8960 8895"/>
                  <a:gd name="T13" fmla="*/ T12 w 130"/>
                  <a:gd name="T14" fmla="+- 0 43 43"/>
                  <a:gd name="T15" fmla="*/ 43 h 130"/>
                </a:gdLst>
                <a:ahLst/>
                <a:cxnLst>
                  <a:cxn ang="0">
                    <a:pos x="T1" y="T3"/>
                  </a:cxn>
                  <a:cxn ang="0">
                    <a:pos x="T5" y="T7"/>
                  </a:cxn>
                  <a:cxn ang="0">
                    <a:pos x="T9" y="T11"/>
                  </a:cxn>
                  <a:cxn ang="0">
                    <a:pos x="T13" y="T15"/>
                  </a:cxn>
                </a:cxnLst>
                <a:rect l="0" t="0" r="r" b="b"/>
                <a:pathLst>
                  <a:path w="130" h="130">
                    <a:moveTo>
                      <a:pt x="65" y="0"/>
                    </a:moveTo>
                    <a:lnTo>
                      <a:pt x="0" y="130"/>
                    </a:lnTo>
                    <a:lnTo>
                      <a:pt x="130" y="130"/>
                    </a:lnTo>
                    <a:lnTo>
                      <a:pt x="65" y="0"/>
                    </a:lnTo>
                  </a:path>
                </a:pathLst>
              </a:custGeom>
              <a:solidFill>
                <a:srgbClr val="5959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8" name="Group 200">
              <a:extLst>
                <a:ext uri="{FF2B5EF4-FFF2-40B4-BE49-F238E27FC236}">
                  <a16:creationId xmlns:a16="http://schemas.microsoft.com/office/drawing/2014/main" xmlns="" id="{7BB69005-BCC4-4C39-B231-5EC5826B2108}"/>
                </a:ext>
              </a:extLst>
            </p:cNvPr>
            <p:cNvGrpSpPr>
              <a:grpSpLocks/>
            </p:cNvGrpSpPr>
            <p:nvPr/>
          </p:nvGrpSpPr>
          <p:grpSpPr bwMode="auto">
            <a:xfrm>
              <a:off x="8895" y="43"/>
              <a:ext cx="130" cy="130"/>
              <a:chOff x="8895" y="43"/>
              <a:chExt cx="130" cy="130"/>
            </a:xfrm>
          </p:grpSpPr>
          <p:sp>
            <p:nvSpPr>
              <p:cNvPr id="189" name="Freeform 201">
                <a:extLst>
                  <a:ext uri="{FF2B5EF4-FFF2-40B4-BE49-F238E27FC236}">
                    <a16:creationId xmlns:a16="http://schemas.microsoft.com/office/drawing/2014/main" xmlns="" id="{B21360D3-7B09-4961-8549-4C4755068D34}"/>
                  </a:ext>
                </a:extLst>
              </p:cNvPr>
              <p:cNvSpPr>
                <a:spLocks/>
              </p:cNvSpPr>
              <p:nvPr/>
            </p:nvSpPr>
            <p:spPr bwMode="auto">
              <a:xfrm>
                <a:off x="8895" y="43"/>
                <a:ext cx="130" cy="130"/>
              </a:xfrm>
              <a:custGeom>
                <a:avLst/>
                <a:gdLst>
                  <a:gd name="T0" fmla="+- 0 9025 8895"/>
                  <a:gd name="T1" fmla="*/ T0 w 130"/>
                  <a:gd name="T2" fmla="+- 0 173 43"/>
                  <a:gd name="T3" fmla="*/ 173 h 130"/>
                  <a:gd name="T4" fmla="+- 0 8960 8895"/>
                  <a:gd name="T5" fmla="*/ T4 w 130"/>
                  <a:gd name="T6" fmla="+- 0 43 43"/>
                  <a:gd name="T7" fmla="*/ 43 h 130"/>
                  <a:gd name="T8" fmla="+- 0 8895 8895"/>
                  <a:gd name="T9" fmla="*/ T8 w 130"/>
                  <a:gd name="T10" fmla="+- 0 173 43"/>
                  <a:gd name="T11" fmla="*/ 173 h 130"/>
                  <a:gd name="T12" fmla="+- 0 9025 8895"/>
                  <a:gd name="T13" fmla="*/ T12 w 130"/>
                  <a:gd name="T14" fmla="+- 0 173 43"/>
                  <a:gd name="T15" fmla="*/ 173 h 130"/>
                </a:gdLst>
                <a:ahLst/>
                <a:cxnLst>
                  <a:cxn ang="0">
                    <a:pos x="T1" y="T3"/>
                  </a:cxn>
                  <a:cxn ang="0">
                    <a:pos x="T5" y="T7"/>
                  </a:cxn>
                  <a:cxn ang="0">
                    <a:pos x="T9" y="T11"/>
                  </a:cxn>
                  <a:cxn ang="0">
                    <a:pos x="T13" y="T15"/>
                  </a:cxn>
                </a:cxnLst>
                <a:rect l="0" t="0" r="r" b="b"/>
                <a:pathLst>
                  <a:path w="130" h="130">
                    <a:moveTo>
                      <a:pt x="130" y="130"/>
                    </a:moveTo>
                    <a:lnTo>
                      <a:pt x="65" y="0"/>
                    </a:lnTo>
                    <a:lnTo>
                      <a:pt x="0" y="130"/>
                    </a:lnTo>
                    <a:lnTo>
                      <a:pt x="130" y="13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191" name="Group 194">
            <a:extLst>
              <a:ext uri="{FF2B5EF4-FFF2-40B4-BE49-F238E27FC236}">
                <a16:creationId xmlns:a16="http://schemas.microsoft.com/office/drawing/2014/main" xmlns="" id="{E0559333-6F75-4A48-80B1-96C97A94BFAF}"/>
              </a:ext>
            </a:extLst>
          </p:cNvPr>
          <p:cNvGrpSpPr>
            <a:grpSpLocks/>
          </p:cNvGrpSpPr>
          <p:nvPr/>
        </p:nvGrpSpPr>
        <p:grpSpPr bwMode="auto">
          <a:xfrm>
            <a:off x="7605379" y="4776774"/>
            <a:ext cx="87312" cy="88900"/>
            <a:chOff x="8892" y="-16"/>
            <a:chExt cx="137" cy="141"/>
          </a:xfrm>
        </p:grpSpPr>
        <p:grpSp>
          <p:nvGrpSpPr>
            <p:cNvPr id="5120" name="Group 197">
              <a:extLst>
                <a:ext uri="{FF2B5EF4-FFF2-40B4-BE49-F238E27FC236}">
                  <a16:creationId xmlns:a16="http://schemas.microsoft.com/office/drawing/2014/main" xmlns="" id="{03A3B56E-66C3-42DF-B979-9296E8F0DF25}"/>
                </a:ext>
              </a:extLst>
            </p:cNvPr>
            <p:cNvGrpSpPr>
              <a:grpSpLocks/>
            </p:cNvGrpSpPr>
            <p:nvPr/>
          </p:nvGrpSpPr>
          <p:grpSpPr bwMode="auto">
            <a:xfrm>
              <a:off x="8897" y="-11"/>
              <a:ext cx="127" cy="131"/>
              <a:chOff x="8897" y="-11"/>
              <a:chExt cx="127" cy="131"/>
            </a:xfrm>
          </p:grpSpPr>
          <p:sp>
            <p:nvSpPr>
              <p:cNvPr id="5123" name="Freeform 198">
                <a:extLst>
                  <a:ext uri="{FF2B5EF4-FFF2-40B4-BE49-F238E27FC236}">
                    <a16:creationId xmlns:a16="http://schemas.microsoft.com/office/drawing/2014/main" xmlns="" id="{48234B42-1611-4A95-A9D8-7BF652471C67}"/>
                  </a:ext>
                </a:extLst>
              </p:cNvPr>
              <p:cNvSpPr>
                <a:spLocks/>
              </p:cNvSpPr>
              <p:nvPr/>
            </p:nvSpPr>
            <p:spPr bwMode="auto">
              <a:xfrm>
                <a:off x="8897" y="-11"/>
                <a:ext cx="127" cy="131"/>
              </a:xfrm>
              <a:custGeom>
                <a:avLst/>
                <a:gdLst>
                  <a:gd name="T0" fmla="+- 0 8965 8897"/>
                  <a:gd name="T1" fmla="*/ T0 w 127"/>
                  <a:gd name="T2" fmla="+- 0 -11 -11"/>
                  <a:gd name="T3" fmla="*/ -11 h 131"/>
                  <a:gd name="T4" fmla="+- 0 8941 8897"/>
                  <a:gd name="T5" fmla="*/ T4 w 127"/>
                  <a:gd name="T6" fmla="+- 0 -7 -11"/>
                  <a:gd name="T7" fmla="*/ -7 h 131"/>
                  <a:gd name="T8" fmla="+- 0 8921 8897"/>
                  <a:gd name="T9" fmla="*/ T8 w 127"/>
                  <a:gd name="T10" fmla="+- 0 3 -11"/>
                  <a:gd name="T11" fmla="*/ 3 h 131"/>
                  <a:gd name="T12" fmla="+- 0 8906 8897"/>
                  <a:gd name="T13" fmla="*/ T12 w 127"/>
                  <a:gd name="T14" fmla="+- 0 18 -11"/>
                  <a:gd name="T15" fmla="*/ 18 h 131"/>
                  <a:gd name="T16" fmla="+- 0 8897 8897"/>
                  <a:gd name="T17" fmla="*/ T16 w 127"/>
                  <a:gd name="T18" fmla="+- 0 37 -11"/>
                  <a:gd name="T19" fmla="*/ 37 h 131"/>
                  <a:gd name="T20" fmla="+- 0 8899 8897"/>
                  <a:gd name="T21" fmla="*/ T20 w 127"/>
                  <a:gd name="T22" fmla="+- 0 65 -11"/>
                  <a:gd name="T23" fmla="*/ 65 h 131"/>
                  <a:gd name="T24" fmla="+- 0 8934 8897"/>
                  <a:gd name="T25" fmla="*/ T24 w 127"/>
                  <a:gd name="T26" fmla="+- 0 115 -11"/>
                  <a:gd name="T27" fmla="*/ 115 h 131"/>
                  <a:gd name="T28" fmla="+- 0 8960 8897"/>
                  <a:gd name="T29" fmla="*/ T28 w 127"/>
                  <a:gd name="T30" fmla="+- 0 120 -11"/>
                  <a:gd name="T31" fmla="*/ 120 h 131"/>
                  <a:gd name="T32" fmla="+- 0 8982 8897"/>
                  <a:gd name="T33" fmla="*/ T32 w 127"/>
                  <a:gd name="T34" fmla="+- 0 116 -11"/>
                  <a:gd name="T35" fmla="*/ 116 h 131"/>
                  <a:gd name="T36" fmla="+- 0 9001 8897"/>
                  <a:gd name="T37" fmla="*/ T36 w 127"/>
                  <a:gd name="T38" fmla="+- 0 106 -11"/>
                  <a:gd name="T39" fmla="*/ 106 h 131"/>
                  <a:gd name="T40" fmla="+- 0 9016 8897"/>
                  <a:gd name="T41" fmla="*/ T40 w 127"/>
                  <a:gd name="T42" fmla="+- 0 90 -11"/>
                  <a:gd name="T43" fmla="*/ 90 h 131"/>
                  <a:gd name="T44" fmla="+- 0 9024 8897"/>
                  <a:gd name="T45" fmla="*/ T44 w 127"/>
                  <a:gd name="T46" fmla="+- 0 69 -11"/>
                  <a:gd name="T47" fmla="*/ 69 h 131"/>
                  <a:gd name="T48" fmla="+- 0 9022 8897"/>
                  <a:gd name="T49" fmla="*/ T48 w 127"/>
                  <a:gd name="T50" fmla="+- 0 42 -11"/>
                  <a:gd name="T51" fmla="*/ 42 h 131"/>
                  <a:gd name="T52" fmla="+- 0 9014 8897"/>
                  <a:gd name="T53" fmla="*/ T52 w 127"/>
                  <a:gd name="T54" fmla="+- 0 21 -11"/>
                  <a:gd name="T55" fmla="*/ 21 h 131"/>
                  <a:gd name="T56" fmla="+- 0 9001 8897"/>
                  <a:gd name="T57" fmla="*/ T56 w 127"/>
                  <a:gd name="T58" fmla="+- 0 4 -11"/>
                  <a:gd name="T59" fmla="*/ 4 h 131"/>
                  <a:gd name="T60" fmla="+- 0 8984 8897"/>
                  <a:gd name="T61" fmla="*/ T60 w 127"/>
                  <a:gd name="T62" fmla="+- 0 -6 -11"/>
                  <a:gd name="T63" fmla="*/ -6 h 131"/>
                  <a:gd name="T64" fmla="+- 0 8965 8897"/>
                  <a:gd name="T65" fmla="*/ T64 w 127"/>
                  <a:gd name="T66" fmla="+- 0 -11 -11"/>
                  <a:gd name="T67" fmla="*/ -11 h 13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27" h="131">
                    <a:moveTo>
                      <a:pt x="68" y="0"/>
                    </a:moveTo>
                    <a:lnTo>
                      <a:pt x="44" y="4"/>
                    </a:lnTo>
                    <a:lnTo>
                      <a:pt x="24" y="14"/>
                    </a:lnTo>
                    <a:lnTo>
                      <a:pt x="9" y="29"/>
                    </a:lnTo>
                    <a:lnTo>
                      <a:pt x="0" y="48"/>
                    </a:lnTo>
                    <a:lnTo>
                      <a:pt x="2" y="76"/>
                    </a:lnTo>
                    <a:lnTo>
                      <a:pt x="37" y="126"/>
                    </a:lnTo>
                    <a:lnTo>
                      <a:pt x="63" y="131"/>
                    </a:lnTo>
                    <a:lnTo>
                      <a:pt x="85" y="127"/>
                    </a:lnTo>
                    <a:lnTo>
                      <a:pt x="104" y="117"/>
                    </a:lnTo>
                    <a:lnTo>
                      <a:pt x="119" y="101"/>
                    </a:lnTo>
                    <a:lnTo>
                      <a:pt x="127" y="80"/>
                    </a:lnTo>
                    <a:lnTo>
                      <a:pt x="125" y="53"/>
                    </a:lnTo>
                    <a:lnTo>
                      <a:pt x="117" y="32"/>
                    </a:lnTo>
                    <a:lnTo>
                      <a:pt x="104" y="15"/>
                    </a:lnTo>
                    <a:lnTo>
                      <a:pt x="87" y="5"/>
                    </a:lnTo>
                    <a:lnTo>
                      <a:pt x="68" y="0"/>
                    </a:lnTo>
                  </a:path>
                </a:pathLst>
              </a:custGeom>
              <a:solidFill>
                <a:srgbClr val="7D7F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121" name="Group 195">
              <a:extLst>
                <a:ext uri="{FF2B5EF4-FFF2-40B4-BE49-F238E27FC236}">
                  <a16:creationId xmlns:a16="http://schemas.microsoft.com/office/drawing/2014/main" xmlns="" id="{3ADA2984-C74C-41F7-9154-4BA3E0FAD7AB}"/>
                </a:ext>
              </a:extLst>
            </p:cNvPr>
            <p:cNvGrpSpPr>
              <a:grpSpLocks/>
            </p:cNvGrpSpPr>
            <p:nvPr/>
          </p:nvGrpSpPr>
          <p:grpSpPr bwMode="auto">
            <a:xfrm>
              <a:off x="8897" y="-11"/>
              <a:ext cx="127" cy="131"/>
              <a:chOff x="8897" y="-11"/>
              <a:chExt cx="127" cy="131"/>
            </a:xfrm>
          </p:grpSpPr>
          <p:sp>
            <p:nvSpPr>
              <p:cNvPr id="5122" name="Freeform 196">
                <a:extLst>
                  <a:ext uri="{FF2B5EF4-FFF2-40B4-BE49-F238E27FC236}">
                    <a16:creationId xmlns:a16="http://schemas.microsoft.com/office/drawing/2014/main" xmlns="" id="{F38B44DB-59DB-439A-83BB-AC1568399BD9}"/>
                  </a:ext>
                </a:extLst>
              </p:cNvPr>
              <p:cNvSpPr>
                <a:spLocks/>
              </p:cNvSpPr>
              <p:nvPr/>
            </p:nvSpPr>
            <p:spPr bwMode="auto">
              <a:xfrm>
                <a:off x="8897" y="-11"/>
                <a:ext cx="127" cy="131"/>
              </a:xfrm>
              <a:custGeom>
                <a:avLst/>
                <a:gdLst>
                  <a:gd name="T0" fmla="+- 0 8960 8897"/>
                  <a:gd name="T1" fmla="*/ T0 w 127"/>
                  <a:gd name="T2" fmla="+- 0 120 -11"/>
                  <a:gd name="T3" fmla="*/ 120 h 131"/>
                  <a:gd name="T4" fmla="+- 0 8982 8897"/>
                  <a:gd name="T5" fmla="*/ T4 w 127"/>
                  <a:gd name="T6" fmla="+- 0 116 -11"/>
                  <a:gd name="T7" fmla="*/ 116 h 131"/>
                  <a:gd name="T8" fmla="+- 0 9001 8897"/>
                  <a:gd name="T9" fmla="*/ T8 w 127"/>
                  <a:gd name="T10" fmla="+- 0 106 -11"/>
                  <a:gd name="T11" fmla="*/ 106 h 131"/>
                  <a:gd name="T12" fmla="+- 0 9016 8897"/>
                  <a:gd name="T13" fmla="*/ T12 w 127"/>
                  <a:gd name="T14" fmla="+- 0 90 -11"/>
                  <a:gd name="T15" fmla="*/ 90 h 131"/>
                  <a:gd name="T16" fmla="+- 0 9024 8897"/>
                  <a:gd name="T17" fmla="*/ T16 w 127"/>
                  <a:gd name="T18" fmla="+- 0 69 -11"/>
                  <a:gd name="T19" fmla="*/ 69 h 131"/>
                  <a:gd name="T20" fmla="+- 0 9022 8897"/>
                  <a:gd name="T21" fmla="*/ T20 w 127"/>
                  <a:gd name="T22" fmla="+- 0 42 -11"/>
                  <a:gd name="T23" fmla="*/ 42 h 131"/>
                  <a:gd name="T24" fmla="+- 0 9014 8897"/>
                  <a:gd name="T25" fmla="*/ T24 w 127"/>
                  <a:gd name="T26" fmla="+- 0 21 -11"/>
                  <a:gd name="T27" fmla="*/ 21 h 131"/>
                  <a:gd name="T28" fmla="+- 0 9001 8897"/>
                  <a:gd name="T29" fmla="*/ T28 w 127"/>
                  <a:gd name="T30" fmla="+- 0 4 -11"/>
                  <a:gd name="T31" fmla="*/ 4 h 131"/>
                  <a:gd name="T32" fmla="+- 0 8984 8897"/>
                  <a:gd name="T33" fmla="*/ T32 w 127"/>
                  <a:gd name="T34" fmla="+- 0 -6 -11"/>
                  <a:gd name="T35" fmla="*/ -6 h 131"/>
                  <a:gd name="T36" fmla="+- 0 8965 8897"/>
                  <a:gd name="T37" fmla="*/ T36 w 127"/>
                  <a:gd name="T38" fmla="+- 0 -11 -11"/>
                  <a:gd name="T39" fmla="*/ -11 h 131"/>
                  <a:gd name="T40" fmla="+- 0 8941 8897"/>
                  <a:gd name="T41" fmla="*/ T40 w 127"/>
                  <a:gd name="T42" fmla="+- 0 -7 -11"/>
                  <a:gd name="T43" fmla="*/ -7 h 131"/>
                  <a:gd name="T44" fmla="+- 0 8921 8897"/>
                  <a:gd name="T45" fmla="*/ T44 w 127"/>
                  <a:gd name="T46" fmla="+- 0 3 -11"/>
                  <a:gd name="T47" fmla="*/ 3 h 131"/>
                  <a:gd name="T48" fmla="+- 0 8906 8897"/>
                  <a:gd name="T49" fmla="*/ T48 w 127"/>
                  <a:gd name="T50" fmla="+- 0 18 -11"/>
                  <a:gd name="T51" fmla="*/ 18 h 131"/>
                  <a:gd name="T52" fmla="+- 0 8897 8897"/>
                  <a:gd name="T53" fmla="*/ T52 w 127"/>
                  <a:gd name="T54" fmla="+- 0 37 -11"/>
                  <a:gd name="T55" fmla="*/ 37 h 131"/>
                  <a:gd name="T56" fmla="+- 0 8899 8897"/>
                  <a:gd name="T57" fmla="*/ T56 w 127"/>
                  <a:gd name="T58" fmla="+- 0 65 -11"/>
                  <a:gd name="T59" fmla="*/ 65 h 131"/>
                  <a:gd name="T60" fmla="+- 0 8934 8897"/>
                  <a:gd name="T61" fmla="*/ T60 w 127"/>
                  <a:gd name="T62" fmla="+- 0 115 -11"/>
                  <a:gd name="T63" fmla="*/ 115 h 131"/>
                  <a:gd name="T64" fmla="+- 0 8960 8897"/>
                  <a:gd name="T65" fmla="*/ T64 w 127"/>
                  <a:gd name="T66" fmla="+- 0 120 -11"/>
                  <a:gd name="T67" fmla="*/ 120 h 13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27" h="131">
                    <a:moveTo>
                      <a:pt x="63" y="131"/>
                    </a:moveTo>
                    <a:lnTo>
                      <a:pt x="85" y="127"/>
                    </a:lnTo>
                    <a:lnTo>
                      <a:pt x="104" y="117"/>
                    </a:lnTo>
                    <a:lnTo>
                      <a:pt x="119" y="101"/>
                    </a:lnTo>
                    <a:lnTo>
                      <a:pt x="127" y="80"/>
                    </a:lnTo>
                    <a:lnTo>
                      <a:pt x="125" y="53"/>
                    </a:lnTo>
                    <a:lnTo>
                      <a:pt x="117" y="32"/>
                    </a:lnTo>
                    <a:lnTo>
                      <a:pt x="104" y="15"/>
                    </a:lnTo>
                    <a:lnTo>
                      <a:pt x="87" y="5"/>
                    </a:lnTo>
                    <a:lnTo>
                      <a:pt x="68" y="0"/>
                    </a:lnTo>
                    <a:lnTo>
                      <a:pt x="44" y="4"/>
                    </a:lnTo>
                    <a:lnTo>
                      <a:pt x="24" y="14"/>
                    </a:lnTo>
                    <a:lnTo>
                      <a:pt x="9" y="29"/>
                    </a:lnTo>
                    <a:lnTo>
                      <a:pt x="0" y="48"/>
                    </a:lnTo>
                    <a:lnTo>
                      <a:pt x="2" y="76"/>
                    </a:lnTo>
                    <a:lnTo>
                      <a:pt x="37" y="126"/>
                    </a:lnTo>
                    <a:lnTo>
                      <a:pt x="63" y="131"/>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5124" name="Group 189">
            <a:extLst>
              <a:ext uri="{FF2B5EF4-FFF2-40B4-BE49-F238E27FC236}">
                <a16:creationId xmlns:a16="http://schemas.microsoft.com/office/drawing/2014/main" xmlns="" id="{5F7B00AE-7F36-4988-9A8E-D87E4B4923B3}"/>
              </a:ext>
            </a:extLst>
          </p:cNvPr>
          <p:cNvGrpSpPr>
            <a:grpSpLocks/>
          </p:cNvGrpSpPr>
          <p:nvPr/>
        </p:nvGrpSpPr>
        <p:grpSpPr bwMode="auto">
          <a:xfrm>
            <a:off x="7598486" y="5017515"/>
            <a:ext cx="92075" cy="92075"/>
            <a:chOff x="8887" y="123"/>
            <a:chExt cx="146" cy="146"/>
          </a:xfrm>
        </p:grpSpPr>
        <p:grpSp>
          <p:nvGrpSpPr>
            <p:cNvPr id="5125" name="Group 192">
              <a:extLst>
                <a:ext uri="{FF2B5EF4-FFF2-40B4-BE49-F238E27FC236}">
                  <a16:creationId xmlns:a16="http://schemas.microsoft.com/office/drawing/2014/main" xmlns="" id="{E503BE40-1398-40CE-979D-F3A8168D407C}"/>
                </a:ext>
              </a:extLst>
            </p:cNvPr>
            <p:cNvGrpSpPr>
              <a:grpSpLocks/>
            </p:cNvGrpSpPr>
            <p:nvPr/>
          </p:nvGrpSpPr>
          <p:grpSpPr bwMode="auto">
            <a:xfrm>
              <a:off x="8892" y="128"/>
              <a:ext cx="136" cy="136"/>
              <a:chOff x="8892" y="128"/>
              <a:chExt cx="136" cy="136"/>
            </a:xfrm>
          </p:grpSpPr>
          <p:sp>
            <p:nvSpPr>
              <p:cNvPr id="5128" name="Freeform 193">
                <a:extLst>
                  <a:ext uri="{FF2B5EF4-FFF2-40B4-BE49-F238E27FC236}">
                    <a16:creationId xmlns:a16="http://schemas.microsoft.com/office/drawing/2014/main" xmlns="" id="{C20F4DBF-D7B9-4380-88CF-EDA41BBAB2C8}"/>
                  </a:ext>
                </a:extLst>
              </p:cNvPr>
              <p:cNvSpPr>
                <a:spLocks/>
              </p:cNvSpPr>
              <p:nvPr/>
            </p:nvSpPr>
            <p:spPr bwMode="auto">
              <a:xfrm>
                <a:off x="8892" y="128"/>
                <a:ext cx="136" cy="136"/>
              </a:xfrm>
              <a:custGeom>
                <a:avLst/>
                <a:gdLst>
                  <a:gd name="T0" fmla="+- 0 8892 8892"/>
                  <a:gd name="T1" fmla="*/ T0 w 136"/>
                  <a:gd name="T2" fmla="+- 0 128 128"/>
                  <a:gd name="T3" fmla="*/ 128 h 136"/>
                  <a:gd name="T4" fmla="+- 0 9028 8892"/>
                  <a:gd name="T5" fmla="*/ T4 w 136"/>
                  <a:gd name="T6" fmla="+- 0 128 128"/>
                  <a:gd name="T7" fmla="*/ 128 h 136"/>
                  <a:gd name="T8" fmla="+- 0 9028 8892"/>
                  <a:gd name="T9" fmla="*/ T8 w 136"/>
                  <a:gd name="T10" fmla="+- 0 264 128"/>
                  <a:gd name="T11" fmla="*/ 264 h 136"/>
                  <a:gd name="T12" fmla="+- 0 8892 8892"/>
                  <a:gd name="T13" fmla="*/ T12 w 136"/>
                  <a:gd name="T14" fmla="+- 0 264 128"/>
                  <a:gd name="T15" fmla="*/ 264 h 136"/>
                  <a:gd name="T16" fmla="+- 0 8892 8892"/>
                  <a:gd name="T17" fmla="*/ T16 w 136"/>
                  <a:gd name="T18" fmla="+- 0 128 128"/>
                  <a:gd name="T19" fmla="*/ 128 h 136"/>
                </a:gdLst>
                <a:ahLst/>
                <a:cxnLst>
                  <a:cxn ang="0">
                    <a:pos x="T1" y="T3"/>
                  </a:cxn>
                  <a:cxn ang="0">
                    <a:pos x="T5" y="T7"/>
                  </a:cxn>
                  <a:cxn ang="0">
                    <a:pos x="T9" y="T11"/>
                  </a:cxn>
                  <a:cxn ang="0">
                    <a:pos x="T13" y="T15"/>
                  </a:cxn>
                  <a:cxn ang="0">
                    <a:pos x="T17" y="T19"/>
                  </a:cxn>
                </a:cxnLst>
                <a:rect l="0" t="0" r="r" b="b"/>
                <a:pathLst>
                  <a:path w="136" h="136">
                    <a:moveTo>
                      <a:pt x="0" y="0"/>
                    </a:moveTo>
                    <a:lnTo>
                      <a:pt x="136" y="0"/>
                    </a:lnTo>
                    <a:lnTo>
                      <a:pt x="136" y="136"/>
                    </a:lnTo>
                    <a:lnTo>
                      <a:pt x="0" y="136"/>
                    </a:lnTo>
                    <a:lnTo>
                      <a:pt x="0" y="0"/>
                    </a:lnTo>
                  </a:path>
                </a:pathLst>
              </a:custGeom>
              <a:solidFill>
                <a:srgbClr val="6E6F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126" name="Group 190">
              <a:extLst>
                <a:ext uri="{FF2B5EF4-FFF2-40B4-BE49-F238E27FC236}">
                  <a16:creationId xmlns:a16="http://schemas.microsoft.com/office/drawing/2014/main" xmlns="" id="{D2FCBB31-A6DE-458D-B7AD-23CE9D7AAAC1}"/>
                </a:ext>
              </a:extLst>
            </p:cNvPr>
            <p:cNvGrpSpPr>
              <a:grpSpLocks/>
            </p:cNvGrpSpPr>
            <p:nvPr/>
          </p:nvGrpSpPr>
          <p:grpSpPr bwMode="auto">
            <a:xfrm>
              <a:off x="8892" y="128"/>
              <a:ext cx="136" cy="136"/>
              <a:chOff x="8892" y="128"/>
              <a:chExt cx="136" cy="136"/>
            </a:xfrm>
          </p:grpSpPr>
          <p:sp>
            <p:nvSpPr>
              <p:cNvPr id="5127" name="Freeform 191">
                <a:extLst>
                  <a:ext uri="{FF2B5EF4-FFF2-40B4-BE49-F238E27FC236}">
                    <a16:creationId xmlns:a16="http://schemas.microsoft.com/office/drawing/2014/main" xmlns="" id="{1F15CA57-D956-4221-8166-5639EA232A3F}"/>
                  </a:ext>
                </a:extLst>
              </p:cNvPr>
              <p:cNvSpPr>
                <a:spLocks/>
              </p:cNvSpPr>
              <p:nvPr/>
            </p:nvSpPr>
            <p:spPr bwMode="auto">
              <a:xfrm>
                <a:off x="8892" y="128"/>
                <a:ext cx="136" cy="136"/>
              </a:xfrm>
              <a:custGeom>
                <a:avLst/>
                <a:gdLst>
                  <a:gd name="T0" fmla="+- 0 8892 8892"/>
                  <a:gd name="T1" fmla="*/ T0 w 136"/>
                  <a:gd name="T2" fmla="+- 0 128 128"/>
                  <a:gd name="T3" fmla="*/ 128 h 136"/>
                  <a:gd name="T4" fmla="+- 0 9028 8892"/>
                  <a:gd name="T5" fmla="*/ T4 w 136"/>
                  <a:gd name="T6" fmla="+- 0 128 128"/>
                  <a:gd name="T7" fmla="*/ 128 h 136"/>
                  <a:gd name="T8" fmla="+- 0 9028 8892"/>
                  <a:gd name="T9" fmla="*/ T8 w 136"/>
                  <a:gd name="T10" fmla="+- 0 264 128"/>
                  <a:gd name="T11" fmla="*/ 264 h 136"/>
                  <a:gd name="T12" fmla="+- 0 8892 8892"/>
                  <a:gd name="T13" fmla="*/ T12 w 136"/>
                  <a:gd name="T14" fmla="+- 0 264 128"/>
                  <a:gd name="T15" fmla="*/ 264 h 136"/>
                  <a:gd name="T16" fmla="+- 0 8892 8892"/>
                  <a:gd name="T17" fmla="*/ T16 w 136"/>
                  <a:gd name="T18" fmla="+- 0 128 128"/>
                  <a:gd name="T19" fmla="*/ 128 h 136"/>
                </a:gdLst>
                <a:ahLst/>
                <a:cxnLst>
                  <a:cxn ang="0">
                    <a:pos x="T1" y="T3"/>
                  </a:cxn>
                  <a:cxn ang="0">
                    <a:pos x="T5" y="T7"/>
                  </a:cxn>
                  <a:cxn ang="0">
                    <a:pos x="T9" y="T11"/>
                  </a:cxn>
                  <a:cxn ang="0">
                    <a:pos x="T13" y="T15"/>
                  </a:cxn>
                  <a:cxn ang="0">
                    <a:pos x="T17" y="T19"/>
                  </a:cxn>
                </a:cxnLst>
                <a:rect l="0" t="0" r="r" b="b"/>
                <a:pathLst>
                  <a:path w="136" h="136">
                    <a:moveTo>
                      <a:pt x="0" y="0"/>
                    </a:moveTo>
                    <a:lnTo>
                      <a:pt x="136" y="0"/>
                    </a:lnTo>
                    <a:lnTo>
                      <a:pt x="136" y="136"/>
                    </a:lnTo>
                    <a:lnTo>
                      <a:pt x="0" y="136"/>
                    </a:lnTo>
                    <a:lnTo>
                      <a:pt x="0" y="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5129" name="Group 184">
            <a:extLst>
              <a:ext uri="{FF2B5EF4-FFF2-40B4-BE49-F238E27FC236}">
                <a16:creationId xmlns:a16="http://schemas.microsoft.com/office/drawing/2014/main" xmlns="" id="{0A289E71-114A-45C2-8155-8D0B80F39CA0}"/>
              </a:ext>
            </a:extLst>
          </p:cNvPr>
          <p:cNvGrpSpPr>
            <a:grpSpLocks/>
          </p:cNvGrpSpPr>
          <p:nvPr/>
        </p:nvGrpSpPr>
        <p:grpSpPr bwMode="auto">
          <a:xfrm>
            <a:off x="7602455" y="5256840"/>
            <a:ext cx="84138" cy="109538"/>
            <a:chOff x="8894" y="194"/>
            <a:chExt cx="132" cy="173"/>
          </a:xfrm>
        </p:grpSpPr>
        <p:grpSp>
          <p:nvGrpSpPr>
            <p:cNvPr id="5130" name="Group 187">
              <a:extLst>
                <a:ext uri="{FF2B5EF4-FFF2-40B4-BE49-F238E27FC236}">
                  <a16:creationId xmlns:a16="http://schemas.microsoft.com/office/drawing/2014/main" xmlns="" id="{4B89CD5A-4ADB-4372-B6A9-8D4A239299ED}"/>
                </a:ext>
              </a:extLst>
            </p:cNvPr>
            <p:cNvGrpSpPr>
              <a:grpSpLocks/>
            </p:cNvGrpSpPr>
            <p:nvPr/>
          </p:nvGrpSpPr>
          <p:grpSpPr bwMode="auto">
            <a:xfrm>
              <a:off x="8899" y="199"/>
              <a:ext cx="122" cy="163"/>
              <a:chOff x="8899" y="199"/>
              <a:chExt cx="122" cy="163"/>
            </a:xfrm>
          </p:grpSpPr>
          <p:sp>
            <p:nvSpPr>
              <p:cNvPr id="5133" name="Freeform 188">
                <a:extLst>
                  <a:ext uri="{FF2B5EF4-FFF2-40B4-BE49-F238E27FC236}">
                    <a16:creationId xmlns:a16="http://schemas.microsoft.com/office/drawing/2014/main" xmlns="" id="{D533063A-8252-424D-ACFA-53808B5ED27C}"/>
                  </a:ext>
                </a:extLst>
              </p:cNvPr>
              <p:cNvSpPr>
                <a:spLocks/>
              </p:cNvSpPr>
              <p:nvPr/>
            </p:nvSpPr>
            <p:spPr bwMode="auto">
              <a:xfrm>
                <a:off x="8899" y="199"/>
                <a:ext cx="122" cy="163"/>
              </a:xfrm>
              <a:custGeom>
                <a:avLst/>
                <a:gdLst>
                  <a:gd name="T0" fmla="+- 0 8960 8899"/>
                  <a:gd name="T1" fmla="*/ T0 w 122"/>
                  <a:gd name="T2" fmla="+- 0 199 199"/>
                  <a:gd name="T3" fmla="*/ 199 h 163"/>
                  <a:gd name="T4" fmla="+- 0 8899 8899"/>
                  <a:gd name="T5" fmla="*/ T4 w 122"/>
                  <a:gd name="T6" fmla="+- 0 281 199"/>
                  <a:gd name="T7" fmla="*/ 281 h 163"/>
                  <a:gd name="T8" fmla="+- 0 8960 8899"/>
                  <a:gd name="T9" fmla="*/ T8 w 122"/>
                  <a:gd name="T10" fmla="+- 0 362 199"/>
                  <a:gd name="T11" fmla="*/ 362 h 163"/>
                  <a:gd name="T12" fmla="+- 0 9021 8899"/>
                  <a:gd name="T13" fmla="*/ T12 w 122"/>
                  <a:gd name="T14" fmla="+- 0 281 199"/>
                  <a:gd name="T15" fmla="*/ 281 h 163"/>
                  <a:gd name="T16" fmla="+- 0 8960 8899"/>
                  <a:gd name="T17" fmla="*/ T16 w 122"/>
                  <a:gd name="T18" fmla="+- 0 199 199"/>
                  <a:gd name="T19" fmla="*/ 199 h 163"/>
                </a:gdLst>
                <a:ahLst/>
                <a:cxnLst>
                  <a:cxn ang="0">
                    <a:pos x="T1" y="T3"/>
                  </a:cxn>
                  <a:cxn ang="0">
                    <a:pos x="T5" y="T7"/>
                  </a:cxn>
                  <a:cxn ang="0">
                    <a:pos x="T9" y="T11"/>
                  </a:cxn>
                  <a:cxn ang="0">
                    <a:pos x="T13" y="T15"/>
                  </a:cxn>
                  <a:cxn ang="0">
                    <a:pos x="T17" y="T19"/>
                  </a:cxn>
                </a:cxnLst>
                <a:rect l="0" t="0" r="r" b="b"/>
                <a:pathLst>
                  <a:path w="122" h="163">
                    <a:moveTo>
                      <a:pt x="61" y="0"/>
                    </a:moveTo>
                    <a:lnTo>
                      <a:pt x="0" y="82"/>
                    </a:lnTo>
                    <a:lnTo>
                      <a:pt x="61" y="163"/>
                    </a:lnTo>
                    <a:lnTo>
                      <a:pt x="122" y="82"/>
                    </a:lnTo>
                    <a:lnTo>
                      <a:pt x="61" y="0"/>
                    </a:lnTo>
                  </a:path>
                </a:pathLst>
              </a:custGeom>
              <a:solidFill>
                <a:srgbClr val="96989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131" name="Group 185">
              <a:extLst>
                <a:ext uri="{FF2B5EF4-FFF2-40B4-BE49-F238E27FC236}">
                  <a16:creationId xmlns:a16="http://schemas.microsoft.com/office/drawing/2014/main" xmlns="" id="{6FC86503-0D7F-4C8B-AC32-596D3A1E7494}"/>
                </a:ext>
              </a:extLst>
            </p:cNvPr>
            <p:cNvGrpSpPr>
              <a:grpSpLocks/>
            </p:cNvGrpSpPr>
            <p:nvPr/>
          </p:nvGrpSpPr>
          <p:grpSpPr bwMode="auto">
            <a:xfrm>
              <a:off x="8899" y="199"/>
              <a:ext cx="122" cy="163"/>
              <a:chOff x="8899" y="199"/>
              <a:chExt cx="122" cy="163"/>
            </a:xfrm>
          </p:grpSpPr>
          <p:sp>
            <p:nvSpPr>
              <p:cNvPr id="5132" name="Freeform 186">
                <a:extLst>
                  <a:ext uri="{FF2B5EF4-FFF2-40B4-BE49-F238E27FC236}">
                    <a16:creationId xmlns:a16="http://schemas.microsoft.com/office/drawing/2014/main" xmlns="" id="{CA686FB4-E4B7-4ECD-B6FD-0CB07673FBB1}"/>
                  </a:ext>
                </a:extLst>
              </p:cNvPr>
              <p:cNvSpPr>
                <a:spLocks/>
              </p:cNvSpPr>
              <p:nvPr/>
            </p:nvSpPr>
            <p:spPr bwMode="auto">
              <a:xfrm>
                <a:off x="8899" y="199"/>
                <a:ext cx="122" cy="163"/>
              </a:xfrm>
              <a:custGeom>
                <a:avLst/>
                <a:gdLst>
                  <a:gd name="T0" fmla="+- 0 8960 8899"/>
                  <a:gd name="T1" fmla="*/ T0 w 122"/>
                  <a:gd name="T2" fmla="+- 0 362 199"/>
                  <a:gd name="T3" fmla="*/ 362 h 163"/>
                  <a:gd name="T4" fmla="+- 0 9021 8899"/>
                  <a:gd name="T5" fmla="*/ T4 w 122"/>
                  <a:gd name="T6" fmla="+- 0 281 199"/>
                  <a:gd name="T7" fmla="*/ 281 h 163"/>
                  <a:gd name="T8" fmla="+- 0 8960 8899"/>
                  <a:gd name="T9" fmla="*/ T8 w 122"/>
                  <a:gd name="T10" fmla="+- 0 199 199"/>
                  <a:gd name="T11" fmla="*/ 199 h 163"/>
                  <a:gd name="T12" fmla="+- 0 8899 8899"/>
                  <a:gd name="T13" fmla="*/ T12 w 122"/>
                  <a:gd name="T14" fmla="+- 0 281 199"/>
                  <a:gd name="T15" fmla="*/ 281 h 163"/>
                  <a:gd name="T16" fmla="+- 0 8960 8899"/>
                  <a:gd name="T17" fmla="*/ T16 w 122"/>
                  <a:gd name="T18" fmla="+- 0 362 199"/>
                  <a:gd name="T19" fmla="*/ 362 h 163"/>
                </a:gdLst>
                <a:ahLst/>
                <a:cxnLst>
                  <a:cxn ang="0">
                    <a:pos x="T1" y="T3"/>
                  </a:cxn>
                  <a:cxn ang="0">
                    <a:pos x="T5" y="T7"/>
                  </a:cxn>
                  <a:cxn ang="0">
                    <a:pos x="T9" y="T11"/>
                  </a:cxn>
                  <a:cxn ang="0">
                    <a:pos x="T13" y="T15"/>
                  </a:cxn>
                  <a:cxn ang="0">
                    <a:pos x="T17" y="T19"/>
                  </a:cxn>
                </a:cxnLst>
                <a:rect l="0" t="0" r="r" b="b"/>
                <a:pathLst>
                  <a:path w="122" h="163">
                    <a:moveTo>
                      <a:pt x="61" y="163"/>
                    </a:moveTo>
                    <a:lnTo>
                      <a:pt x="122" y="82"/>
                    </a:lnTo>
                    <a:lnTo>
                      <a:pt x="61" y="0"/>
                    </a:lnTo>
                    <a:lnTo>
                      <a:pt x="0" y="82"/>
                    </a:lnTo>
                    <a:lnTo>
                      <a:pt x="61" y="163"/>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sp>
        <p:nvSpPr>
          <p:cNvPr id="5134" name="Text Box 204">
            <a:extLst>
              <a:ext uri="{FF2B5EF4-FFF2-40B4-BE49-F238E27FC236}">
                <a16:creationId xmlns:a16="http://schemas.microsoft.com/office/drawing/2014/main" xmlns="" id="{8D4ABC65-5870-4BF0-9E64-7F391693171E}"/>
              </a:ext>
            </a:extLst>
          </p:cNvPr>
          <p:cNvSpPr txBox="1">
            <a:spLocks noChangeArrowheads="1"/>
          </p:cNvSpPr>
          <p:nvPr/>
        </p:nvSpPr>
        <p:spPr bwMode="auto">
          <a:xfrm rot="16200000">
            <a:off x="979610" y="3375187"/>
            <a:ext cx="1056759"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231F20"/>
                </a:solidFill>
                <a:effectLst/>
                <a:latin typeface="Calibri" panose="020F0502020204030204" pitchFamily="34" charset="0"/>
                <a:ea typeface="Arial" panose="020B0604020202020204" pitchFamily="34" charset="0"/>
                <a:cs typeface="Times New Roman" panose="02020603050405020304" pitchFamily="18" charset="0"/>
              </a:rPr>
              <a:t>Death </a:t>
            </a:r>
            <a:r>
              <a:rPr kumimoji="0" lang="en-US" altLang="en-US" sz="1500" b="0" i="0" u="none" strike="noStrike" cap="none" normalizeH="0" baseline="0" dirty="0" err="1">
                <a:ln>
                  <a:noFill/>
                </a:ln>
                <a:solidFill>
                  <a:srgbClr val="231F20"/>
                </a:solidFill>
                <a:effectLst/>
                <a:latin typeface="Calibri" panose="020F0502020204030204" pitchFamily="34" charset="0"/>
                <a:ea typeface="Arial" panose="020B0604020202020204" pitchFamily="34" charset="0"/>
                <a:cs typeface="Times New Roman" panose="02020603050405020304" pitchFamily="18" charset="0"/>
              </a:rPr>
              <a:t>rate</a:t>
            </a:r>
            <a:r>
              <a:rPr kumimoji="0" lang="en-US" altLang="en-US" sz="1500" b="0" i="0" u="none" strike="noStrike" cap="none" normalizeH="0" baseline="30000" dirty="0" err="1">
                <a:ln>
                  <a:noFill/>
                </a:ln>
                <a:solidFill>
                  <a:srgbClr val="231F20"/>
                </a:solidFill>
                <a:effectLst/>
                <a:latin typeface="Calibri" panose="020F0502020204030204" pitchFamily="34" charset="0"/>
                <a:ea typeface="Arial" panose="020B0604020202020204" pitchFamily="34" charset="0"/>
                <a:cs typeface="Times New Roman" panose="02020603050405020304" pitchFamily="18" charset="0"/>
              </a:rPr>
              <a:t>a</a:t>
            </a:r>
            <a:endParaRPr kumimoji="0" lang="en-US" altLang="en-US" sz="1500" b="0" i="0" u="none" strike="noStrike" cap="none" normalizeH="0" baseline="30000" dirty="0">
              <a:ln>
                <a:noFill/>
              </a:ln>
              <a:solidFill>
                <a:schemeClr val="tx1"/>
              </a:solidFill>
              <a:effectLst/>
              <a:latin typeface="Arial" panose="020B0604020202020204" pitchFamily="34" charset="0"/>
            </a:endParaRPr>
          </a:p>
        </p:txBody>
      </p:sp>
      <p:sp>
        <p:nvSpPr>
          <p:cNvPr id="5149" name="TextBox 5148">
            <a:extLst>
              <a:ext uri="{FF2B5EF4-FFF2-40B4-BE49-F238E27FC236}">
                <a16:creationId xmlns:a16="http://schemas.microsoft.com/office/drawing/2014/main" xmlns="" id="{B5A5F136-A57B-477A-A4CD-6524F2D54CDF}"/>
              </a:ext>
            </a:extLst>
          </p:cNvPr>
          <p:cNvSpPr txBox="1"/>
          <p:nvPr/>
        </p:nvSpPr>
        <p:spPr>
          <a:xfrm>
            <a:off x="7749198" y="4494832"/>
            <a:ext cx="653143"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All</a:t>
            </a:r>
          </a:p>
        </p:txBody>
      </p:sp>
      <p:sp>
        <p:nvSpPr>
          <p:cNvPr id="5150" name="TextBox 5149">
            <a:extLst>
              <a:ext uri="{FF2B5EF4-FFF2-40B4-BE49-F238E27FC236}">
                <a16:creationId xmlns:a16="http://schemas.microsoft.com/office/drawing/2014/main" xmlns="" id="{DC89C48B-D506-43E7-B876-4A67497967F1}"/>
              </a:ext>
            </a:extLst>
          </p:cNvPr>
          <p:cNvSpPr txBox="1"/>
          <p:nvPr/>
        </p:nvSpPr>
        <p:spPr>
          <a:xfrm>
            <a:off x="7752189" y="4722916"/>
            <a:ext cx="1543050"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Motor vehicle</a:t>
            </a:r>
          </a:p>
        </p:txBody>
      </p:sp>
      <p:sp>
        <p:nvSpPr>
          <p:cNvPr id="5151" name="TextBox 5150">
            <a:extLst>
              <a:ext uri="{FF2B5EF4-FFF2-40B4-BE49-F238E27FC236}">
                <a16:creationId xmlns:a16="http://schemas.microsoft.com/office/drawing/2014/main" xmlns="" id="{70FDFA8E-0537-4E06-ABF8-AD71D9227DAE}"/>
              </a:ext>
            </a:extLst>
          </p:cNvPr>
          <p:cNvSpPr txBox="1"/>
          <p:nvPr/>
        </p:nvSpPr>
        <p:spPr>
          <a:xfrm>
            <a:off x="7752189" y="5188498"/>
            <a:ext cx="1300304"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Work</a:t>
            </a:r>
          </a:p>
        </p:txBody>
      </p:sp>
      <p:sp>
        <p:nvSpPr>
          <p:cNvPr id="5152" name="TextBox 5151">
            <a:extLst>
              <a:ext uri="{FF2B5EF4-FFF2-40B4-BE49-F238E27FC236}">
                <a16:creationId xmlns:a16="http://schemas.microsoft.com/office/drawing/2014/main" xmlns="" id="{52839AB1-AD28-44B6-B03B-62A68A29DDD4}"/>
              </a:ext>
            </a:extLst>
          </p:cNvPr>
          <p:cNvSpPr txBox="1"/>
          <p:nvPr/>
        </p:nvSpPr>
        <p:spPr>
          <a:xfrm flipH="1">
            <a:off x="7738046" y="4940443"/>
            <a:ext cx="827859"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Home</a:t>
            </a:r>
          </a:p>
        </p:txBody>
      </p:sp>
      <p:sp>
        <p:nvSpPr>
          <p:cNvPr id="5153" name="TextBox 5152">
            <a:extLst>
              <a:ext uri="{FF2B5EF4-FFF2-40B4-BE49-F238E27FC236}">
                <a16:creationId xmlns:a16="http://schemas.microsoft.com/office/drawing/2014/main" xmlns="" id="{1721A914-6216-4F29-B89E-D5E1D930A31C}"/>
              </a:ext>
            </a:extLst>
          </p:cNvPr>
          <p:cNvSpPr txBox="1"/>
          <p:nvPr/>
        </p:nvSpPr>
        <p:spPr>
          <a:xfrm>
            <a:off x="7727878" y="5438387"/>
            <a:ext cx="913231"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Public</a:t>
            </a:r>
          </a:p>
        </p:txBody>
      </p:sp>
      <p:sp>
        <p:nvSpPr>
          <p:cNvPr id="5154" name="TextBox 5153">
            <a:extLst>
              <a:ext uri="{FF2B5EF4-FFF2-40B4-BE49-F238E27FC236}">
                <a16:creationId xmlns:a16="http://schemas.microsoft.com/office/drawing/2014/main" xmlns="" id="{00228984-2F3C-4DB3-9366-560711235CC5}"/>
              </a:ext>
            </a:extLst>
          </p:cNvPr>
          <p:cNvSpPr txBox="1"/>
          <p:nvPr/>
        </p:nvSpPr>
        <p:spPr>
          <a:xfrm>
            <a:off x="1631871" y="1566666"/>
            <a:ext cx="471489"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120</a:t>
            </a:r>
          </a:p>
        </p:txBody>
      </p:sp>
      <p:sp>
        <p:nvSpPr>
          <p:cNvPr id="227" name="TextBox 226">
            <a:extLst>
              <a:ext uri="{FF2B5EF4-FFF2-40B4-BE49-F238E27FC236}">
                <a16:creationId xmlns:a16="http://schemas.microsoft.com/office/drawing/2014/main" xmlns="" id="{ACABB0EB-5009-411B-B11A-5EA86F8A5B9B}"/>
              </a:ext>
            </a:extLst>
          </p:cNvPr>
          <p:cNvSpPr txBox="1"/>
          <p:nvPr/>
        </p:nvSpPr>
        <p:spPr>
          <a:xfrm>
            <a:off x="1601193" y="2231760"/>
            <a:ext cx="471489"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100</a:t>
            </a:r>
          </a:p>
        </p:txBody>
      </p:sp>
      <p:sp>
        <p:nvSpPr>
          <p:cNvPr id="228" name="TextBox 227">
            <a:extLst>
              <a:ext uri="{FF2B5EF4-FFF2-40B4-BE49-F238E27FC236}">
                <a16:creationId xmlns:a16="http://schemas.microsoft.com/office/drawing/2014/main" xmlns="" id="{D3F3A35B-57AE-4BEC-9DBF-16048792EACE}"/>
              </a:ext>
            </a:extLst>
          </p:cNvPr>
          <p:cNvSpPr txBox="1"/>
          <p:nvPr/>
        </p:nvSpPr>
        <p:spPr>
          <a:xfrm>
            <a:off x="1691180" y="2872148"/>
            <a:ext cx="471489"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80</a:t>
            </a:r>
          </a:p>
        </p:txBody>
      </p:sp>
      <p:sp>
        <p:nvSpPr>
          <p:cNvPr id="229" name="TextBox 228">
            <a:extLst>
              <a:ext uri="{FF2B5EF4-FFF2-40B4-BE49-F238E27FC236}">
                <a16:creationId xmlns:a16="http://schemas.microsoft.com/office/drawing/2014/main" xmlns="" id="{EDB7292E-3791-4FC4-B1EE-8B10096B84C2}"/>
              </a:ext>
            </a:extLst>
          </p:cNvPr>
          <p:cNvSpPr txBox="1"/>
          <p:nvPr/>
        </p:nvSpPr>
        <p:spPr>
          <a:xfrm>
            <a:off x="1691181" y="3554930"/>
            <a:ext cx="471489"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60</a:t>
            </a:r>
          </a:p>
        </p:txBody>
      </p:sp>
      <p:sp>
        <p:nvSpPr>
          <p:cNvPr id="230" name="TextBox 229">
            <a:extLst>
              <a:ext uri="{FF2B5EF4-FFF2-40B4-BE49-F238E27FC236}">
                <a16:creationId xmlns:a16="http://schemas.microsoft.com/office/drawing/2014/main" xmlns="" id="{8B989B6A-87AF-437A-BEF5-ADF3E69F8448}"/>
              </a:ext>
            </a:extLst>
          </p:cNvPr>
          <p:cNvSpPr txBox="1"/>
          <p:nvPr/>
        </p:nvSpPr>
        <p:spPr>
          <a:xfrm>
            <a:off x="1701162" y="4201212"/>
            <a:ext cx="471489"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40</a:t>
            </a:r>
          </a:p>
        </p:txBody>
      </p:sp>
      <p:sp>
        <p:nvSpPr>
          <p:cNvPr id="231" name="TextBox 230">
            <a:extLst>
              <a:ext uri="{FF2B5EF4-FFF2-40B4-BE49-F238E27FC236}">
                <a16:creationId xmlns:a16="http://schemas.microsoft.com/office/drawing/2014/main" xmlns="" id="{BCA741DA-0A8C-460A-A72B-B1D0EE7BDF32}"/>
              </a:ext>
            </a:extLst>
          </p:cNvPr>
          <p:cNvSpPr txBox="1"/>
          <p:nvPr/>
        </p:nvSpPr>
        <p:spPr>
          <a:xfrm>
            <a:off x="1699065" y="4889832"/>
            <a:ext cx="471489"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20</a:t>
            </a:r>
          </a:p>
        </p:txBody>
      </p:sp>
      <p:sp>
        <p:nvSpPr>
          <p:cNvPr id="232" name="TextBox 231">
            <a:extLst>
              <a:ext uri="{FF2B5EF4-FFF2-40B4-BE49-F238E27FC236}">
                <a16:creationId xmlns:a16="http://schemas.microsoft.com/office/drawing/2014/main" xmlns="" id="{D634025B-E64C-423A-803C-5660B779329C}"/>
              </a:ext>
            </a:extLst>
          </p:cNvPr>
          <p:cNvSpPr txBox="1"/>
          <p:nvPr/>
        </p:nvSpPr>
        <p:spPr>
          <a:xfrm>
            <a:off x="1736378" y="5568130"/>
            <a:ext cx="471489"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0</a:t>
            </a:r>
          </a:p>
        </p:txBody>
      </p:sp>
      <p:sp>
        <p:nvSpPr>
          <p:cNvPr id="233" name="TextBox 232">
            <a:extLst>
              <a:ext uri="{FF2B5EF4-FFF2-40B4-BE49-F238E27FC236}">
                <a16:creationId xmlns:a16="http://schemas.microsoft.com/office/drawing/2014/main" xmlns="" id="{82C6FF72-DF1A-490C-A28F-4C97EBC624E7}"/>
              </a:ext>
            </a:extLst>
          </p:cNvPr>
          <p:cNvSpPr txBox="1"/>
          <p:nvPr/>
        </p:nvSpPr>
        <p:spPr>
          <a:xfrm>
            <a:off x="1897275" y="5728762"/>
            <a:ext cx="471489"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1910</a:t>
            </a:r>
          </a:p>
        </p:txBody>
      </p:sp>
      <p:sp>
        <p:nvSpPr>
          <p:cNvPr id="235" name="TextBox 234">
            <a:extLst>
              <a:ext uri="{FF2B5EF4-FFF2-40B4-BE49-F238E27FC236}">
                <a16:creationId xmlns:a16="http://schemas.microsoft.com/office/drawing/2014/main" xmlns="" id="{5B6D55EA-520C-4189-BABC-7067CFB5E83A}"/>
              </a:ext>
            </a:extLst>
          </p:cNvPr>
          <p:cNvSpPr txBox="1"/>
          <p:nvPr/>
        </p:nvSpPr>
        <p:spPr>
          <a:xfrm>
            <a:off x="2349770" y="5728148"/>
            <a:ext cx="471489"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1920</a:t>
            </a:r>
          </a:p>
        </p:txBody>
      </p:sp>
      <p:sp>
        <p:nvSpPr>
          <p:cNvPr id="236" name="TextBox 235">
            <a:extLst>
              <a:ext uri="{FF2B5EF4-FFF2-40B4-BE49-F238E27FC236}">
                <a16:creationId xmlns:a16="http://schemas.microsoft.com/office/drawing/2014/main" xmlns="" id="{5A1876D6-8D1F-4743-9216-2B54E0E8C1BF}"/>
              </a:ext>
            </a:extLst>
          </p:cNvPr>
          <p:cNvSpPr txBox="1"/>
          <p:nvPr/>
        </p:nvSpPr>
        <p:spPr>
          <a:xfrm>
            <a:off x="2819396" y="5720257"/>
            <a:ext cx="471489"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1930</a:t>
            </a:r>
          </a:p>
        </p:txBody>
      </p:sp>
      <p:sp>
        <p:nvSpPr>
          <p:cNvPr id="237" name="TextBox 236">
            <a:extLst>
              <a:ext uri="{FF2B5EF4-FFF2-40B4-BE49-F238E27FC236}">
                <a16:creationId xmlns:a16="http://schemas.microsoft.com/office/drawing/2014/main" xmlns="" id="{C6E1C9F5-F0A2-4144-804F-6A066D972966}"/>
              </a:ext>
            </a:extLst>
          </p:cNvPr>
          <p:cNvSpPr txBox="1"/>
          <p:nvPr/>
        </p:nvSpPr>
        <p:spPr>
          <a:xfrm>
            <a:off x="3332842" y="5728151"/>
            <a:ext cx="471489"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1940</a:t>
            </a:r>
          </a:p>
        </p:txBody>
      </p:sp>
      <p:sp>
        <p:nvSpPr>
          <p:cNvPr id="238" name="TextBox 237">
            <a:extLst>
              <a:ext uri="{FF2B5EF4-FFF2-40B4-BE49-F238E27FC236}">
                <a16:creationId xmlns:a16="http://schemas.microsoft.com/office/drawing/2014/main" xmlns="" id="{A050C50F-EBA9-4D90-BA81-F75AA37FC4EA}"/>
              </a:ext>
            </a:extLst>
          </p:cNvPr>
          <p:cNvSpPr txBox="1"/>
          <p:nvPr/>
        </p:nvSpPr>
        <p:spPr>
          <a:xfrm>
            <a:off x="3805790" y="5729501"/>
            <a:ext cx="471489"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1950</a:t>
            </a:r>
          </a:p>
        </p:txBody>
      </p:sp>
      <p:sp>
        <p:nvSpPr>
          <p:cNvPr id="239" name="TextBox 238">
            <a:extLst>
              <a:ext uri="{FF2B5EF4-FFF2-40B4-BE49-F238E27FC236}">
                <a16:creationId xmlns:a16="http://schemas.microsoft.com/office/drawing/2014/main" xmlns="" id="{BE045408-85F6-46AA-BDBC-A0E0EFF6B2D7}"/>
              </a:ext>
            </a:extLst>
          </p:cNvPr>
          <p:cNvSpPr txBox="1"/>
          <p:nvPr/>
        </p:nvSpPr>
        <p:spPr>
          <a:xfrm>
            <a:off x="4335748" y="5728150"/>
            <a:ext cx="471489"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1960</a:t>
            </a:r>
          </a:p>
        </p:txBody>
      </p:sp>
      <p:sp>
        <p:nvSpPr>
          <p:cNvPr id="240" name="TextBox 239">
            <a:extLst>
              <a:ext uri="{FF2B5EF4-FFF2-40B4-BE49-F238E27FC236}">
                <a16:creationId xmlns:a16="http://schemas.microsoft.com/office/drawing/2014/main" xmlns="" id="{D5FE90BF-9D13-4B68-8E01-D3E98F1560A5}"/>
              </a:ext>
            </a:extLst>
          </p:cNvPr>
          <p:cNvSpPr txBox="1"/>
          <p:nvPr/>
        </p:nvSpPr>
        <p:spPr>
          <a:xfrm>
            <a:off x="4818882" y="5720257"/>
            <a:ext cx="471489"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1970</a:t>
            </a:r>
          </a:p>
        </p:txBody>
      </p:sp>
      <p:sp>
        <p:nvSpPr>
          <p:cNvPr id="241" name="TextBox 240">
            <a:extLst>
              <a:ext uri="{FF2B5EF4-FFF2-40B4-BE49-F238E27FC236}">
                <a16:creationId xmlns:a16="http://schemas.microsoft.com/office/drawing/2014/main" xmlns="" id="{226F6113-97FC-437A-A064-934B8318200C}"/>
              </a:ext>
            </a:extLst>
          </p:cNvPr>
          <p:cNvSpPr txBox="1"/>
          <p:nvPr/>
        </p:nvSpPr>
        <p:spPr>
          <a:xfrm>
            <a:off x="5357895" y="5728148"/>
            <a:ext cx="471489"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1980</a:t>
            </a:r>
          </a:p>
        </p:txBody>
      </p:sp>
      <p:sp>
        <p:nvSpPr>
          <p:cNvPr id="242" name="TextBox 241">
            <a:extLst>
              <a:ext uri="{FF2B5EF4-FFF2-40B4-BE49-F238E27FC236}">
                <a16:creationId xmlns:a16="http://schemas.microsoft.com/office/drawing/2014/main" xmlns="" id="{58D6647A-063D-4C8B-A924-FB72D437FD06}"/>
              </a:ext>
            </a:extLst>
          </p:cNvPr>
          <p:cNvSpPr txBox="1"/>
          <p:nvPr/>
        </p:nvSpPr>
        <p:spPr>
          <a:xfrm>
            <a:off x="5854384" y="5728149"/>
            <a:ext cx="471489"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1990</a:t>
            </a:r>
          </a:p>
        </p:txBody>
      </p:sp>
      <p:sp>
        <p:nvSpPr>
          <p:cNvPr id="243" name="TextBox 242">
            <a:extLst>
              <a:ext uri="{FF2B5EF4-FFF2-40B4-BE49-F238E27FC236}">
                <a16:creationId xmlns:a16="http://schemas.microsoft.com/office/drawing/2014/main" xmlns="" id="{D1512FB1-DDC5-45BD-90C3-C59228012419}"/>
              </a:ext>
            </a:extLst>
          </p:cNvPr>
          <p:cNvSpPr txBox="1"/>
          <p:nvPr/>
        </p:nvSpPr>
        <p:spPr>
          <a:xfrm>
            <a:off x="6387706" y="5729270"/>
            <a:ext cx="471489"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2000</a:t>
            </a:r>
          </a:p>
        </p:txBody>
      </p:sp>
      <p:sp>
        <p:nvSpPr>
          <p:cNvPr id="244" name="TextBox 243">
            <a:extLst>
              <a:ext uri="{FF2B5EF4-FFF2-40B4-BE49-F238E27FC236}">
                <a16:creationId xmlns:a16="http://schemas.microsoft.com/office/drawing/2014/main" xmlns="" id="{0F4FC199-3870-460D-ABD8-90F962C13FFC}"/>
              </a:ext>
            </a:extLst>
          </p:cNvPr>
          <p:cNvSpPr txBox="1"/>
          <p:nvPr/>
        </p:nvSpPr>
        <p:spPr>
          <a:xfrm>
            <a:off x="6923509" y="5720257"/>
            <a:ext cx="471489" cy="246221"/>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2010</a:t>
            </a:r>
          </a:p>
        </p:txBody>
      </p:sp>
      <p:sp>
        <p:nvSpPr>
          <p:cNvPr id="2" name="TextBox 1">
            <a:extLst>
              <a:ext uri="{FF2B5EF4-FFF2-40B4-BE49-F238E27FC236}">
                <a16:creationId xmlns:a16="http://schemas.microsoft.com/office/drawing/2014/main" xmlns="" id="{5F7C9577-8260-4E2B-B9AB-E9ED06B843BA}"/>
              </a:ext>
            </a:extLst>
          </p:cNvPr>
          <p:cNvSpPr txBox="1"/>
          <p:nvPr/>
        </p:nvSpPr>
        <p:spPr>
          <a:xfrm>
            <a:off x="959600" y="311610"/>
            <a:ext cx="7877376" cy="1138773"/>
          </a:xfrm>
          <a:prstGeom prst="rect">
            <a:avLst/>
          </a:prstGeom>
          <a:noFill/>
        </p:spPr>
        <p:txBody>
          <a:bodyPr wrap="square" rtlCol="0">
            <a:spAutoFit/>
          </a:bodyPr>
          <a:lstStyle/>
          <a:p>
            <a:pPr algn="ctr"/>
            <a:r>
              <a:rPr lang="en-US" sz="3400" dirty="0">
                <a:latin typeface="Calibri" panose="020F0502020204030204" pitchFamily="34" charset="0"/>
                <a:cs typeface="Calibri" panose="020F0502020204030204" pitchFamily="34" charset="0"/>
              </a:rPr>
              <a:t>Age-Adjusted Death Rates, United States, 1910–2014, by Class of Injury</a:t>
            </a:r>
          </a:p>
        </p:txBody>
      </p:sp>
      <p:grpSp>
        <p:nvGrpSpPr>
          <p:cNvPr id="4" name="Group 1">
            <a:extLst>
              <a:ext uri="{FF2B5EF4-FFF2-40B4-BE49-F238E27FC236}">
                <a16:creationId xmlns:a16="http://schemas.microsoft.com/office/drawing/2014/main" xmlns="" id="{73E3F014-049E-4F64-90F3-CABCE2DC34B0}"/>
              </a:ext>
            </a:extLst>
          </p:cNvPr>
          <p:cNvGrpSpPr>
            <a:grpSpLocks/>
          </p:cNvGrpSpPr>
          <p:nvPr/>
        </p:nvGrpSpPr>
        <p:grpSpPr bwMode="auto">
          <a:xfrm>
            <a:off x="7619608" y="5491184"/>
            <a:ext cx="52387" cy="130175"/>
            <a:chOff x="8917" y="-51"/>
            <a:chExt cx="83" cy="206"/>
          </a:xfrm>
        </p:grpSpPr>
        <p:grpSp>
          <p:nvGrpSpPr>
            <p:cNvPr id="224" name="Group 4">
              <a:extLst>
                <a:ext uri="{FF2B5EF4-FFF2-40B4-BE49-F238E27FC236}">
                  <a16:creationId xmlns:a16="http://schemas.microsoft.com/office/drawing/2014/main" xmlns="" id="{1BF9A6CF-D4B7-4155-ACED-EDD520B7B8B2}"/>
                </a:ext>
              </a:extLst>
            </p:cNvPr>
            <p:cNvGrpSpPr>
              <a:grpSpLocks/>
            </p:cNvGrpSpPr>
            <p:nvPr/>
          </p:nvGrpSpPr>
          <p:grpSpPr bwMode="auto">
            <a:xfrm>
              <a:off x="8959" y="-13"/>
              <a:ext cx="2" cy="131"/>
              <a:chOff x="8959" y="-13"/>
              <a:chExt cx="2" cy="131"/>
            </a:xfrm>
          </p:grpSpPr>
          <p:sp>
            <p:nvSpPr>
              <p:cNvPr id="234" name="Freeform 5">
                <a:extLst>
                  <a:ext uri="{FF2B5EF4-FFF2-40B4-BE49-F238E27FC236}">
                    <a16:creationId xmlns:a16="http://schemas.microsoft.com/office/drawing/2014/main" xmlns="" id="{E8AA085C-2F62-4DA5-A8D1-FF933702E7C2}"/>
                  </a:ext>
                </a:extLst>
              </p:cNvPr>
              <p:cNvSpPr>
                <a:spLocks/>
              </p:cNvSpPr>
              <p:nvPr/>
            </p:nvSpPr>
            <p:spPr bwMode="auto">
              <a:xfrm>
                <a:off x="8959" y="-13"/>
                <a:ext cx="2" cy="131"/>
              </a:xfrm>
              <a:custGeom>
                <a:avLst/>
                <a:gdLst>
                  <a:gd name="T0" fmla="+- 0 -13 -13"/>
                  <a:gd name="T1" fmla="*/ -13 h 131"/>
                  <a:gd name="T2" fmla="+- 0 118 -13"/>
                  <a:gd name="T3" fmla="*/ 118 h 131"/>
                </a:gdLst>
                <a:ahLst/>
                <a:cxnLst>
                  <a:cxn ang="0">
                    <a:pos x="0" y="T1"/>
                  </a:cxn>
                  <a:cxn ang="0">
                    <a:pos x="0" y="T3"/>
                  </a:cxn>
                </a:cxnLst>
                <a:rect l="0" t="0" r="r" b="b"/>
                <a:pathLst>
                  <a:path h="131">
                    <a:moveTo>
                      <a:pt x="0" y="0"/>
                    </a:moveTo>
                    <a:lnTo>
                      <a:pt x="0" y="131"/>
                    </a:lnTo>
                  </a:path>
                </a:pathLst>
              </a:custGeom>
              <a:noFill/>
              <a:ln w="47549">
                <a:solidFill>
                  <a:srgbClr val="4C4D4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2">
              <a:extLst>
                <a:ext uri="{FF2B5EF4-FFF2-40B4-BE49-F238E27FC236}">
                  <a16:creationId xmlns:a16="http://schemas.microsoft.com/office/drawing/2014/main" xmlns="" id="{558360BD-C45E-47CE-9B56-BA1188850D2D}"/>
                </a:ext>
              </a:extLst>
            </p:cNvPr>
            <p:cNvGrpSpPr>
              <a:grpSpLocks/>
            </p:cNvGrpSpPr>
            <p:nvPr/>
          </p:nvGrpSpPr>
          <p:grpSpPr bwMode="auto">
            <a:xfrm>
              <a:off x="8922" y="-13"/>
              <a:ext cx="73" cy="131"/>
              <a:chOff x="8922" y="-13"/>
              <a:chExt cx="73" cy="131"/>
            </a:xfrm>
          </p:grpSpPr>
          <p:sp>
            <p:nvSpPr>
              <p:cNvPr id="226" name="Freeform 3">
                <a:extLst>
                  <a:ext uri="{FF2B5EF4-FFF2-40B4-BE49-F238E27FC236}">
                    <a16:creationId xmlns:a16="http://schemas.microsoft.com/office/drawing/2014/main" xmlns="" id="{DF16D3A5-68D6-49B7-B914-E9CAF42CCF1D}"/>
                  </a:ext>
                </a:extLst>
              </p:cNvPr>
              <p:cNvSpPr>
                <a:spLocks/>
              </p:cNvSpPr>
              <p:nvPr/>
            </p:nvSpPr>
            <p:spPr bwMode="auto">
              <a:xfrm>
                <a:off x="8922" y="-13"/>
                <a:ext cx="73" cy="131"/>
              </a:xfrm>
              <a:custGeom>
                <a:avLst/>
                <a:gdLst>
                  <a:gd name="T0" fmla="+- 0 8995 8922"/>
                  <a:gd name="T1" fmla="*/ T0 w 73"/>
                  <a:gd name="T2" fmla="+- 0 -13 -13"/>
                  <a:gd name="T3" fmla="*/ -13 h 131"/>
                  <a:gd name="T4" fmla="+- 0 8922 8922"/>
                  <a:gd name="T5" fmla="*/ T4 w 73"/>
                  <a:gd name="T6" fmla="+- 0 -13 -13"/>
                  <a:gd name="T7" fmla="*/ -13 h 131"/>
                  <a:gd name="T8" fmla="+- 0 8922 8922"/>
                  <a:gd name="T9" fmla="*/ T8 w 73"/>
                  <a:gd name="T10" fmla="+- 0 118 -13"/>
                  <a:gd name="T11" fmla="*/ 118 h 131"/>
                  <a:gd name="T12" fmla="+- 0 8995 8922"/>
                  <a:gd name="T13" fmla="*/ T12 w 73"/>
                  <a:gd name="T14" fmla="+- 0 118 -13"/>
                  <a:gd name="T15" fmla="*/ 118 h 131"/>
                  <a:gd name="T16" fmla="+- 0 8995 8922"/>
                  <a:gd name="T17" fmla="*/ T16 w 73"/>
                  <a:gd name="T18" fmla="+- 0 -13 -13"/>
                  <a:gd name="T19" fmla="*/ -13 h 131"/>
                </a:gdLst>
                <a:ahLst/>
                <a:cxnLst>
                  <a:cxn ang="0">
                    <a:pos x="T1" y="T3"/>
                  </a:cxn>
                  <a:cxn ang="0">
                    <a:pos x="T5" y="T7"/>
                  </a:cxn>
                  <a:cxn ang="0">
                    <a:pos x="T9" y="T11"/>
                  </a:cxn>
                  <a:cxn ang="0">
                    <a:pos x="T13" y="T15"/>
                  </a:cxn>
                  <a:cxn ang="0">
                    <a:pos x="T17" y="T19"/>
                  </a:cxn>
                </a:cxnLst>
                <a:rect l="0" t="0" r="r" b="b"/>
                <a:pathLst>
                  <a:path w="73" h="131">
                    <a:moveTo>
                      <a:pt x="73" y="0"/>
                    </a:moveTo>
                    <a:lnTo>
                      <a:pt x="0" y="0"/>
                    </a:lnTo>
                    <a:lnTo>
                      <a:pt x="0" y="131"/>
                    </a:lnTo>
                    <a:lnTo>
                      <a:pt x="73" y="131"/>
                    </a:lnTo>
                    <a:lnTo>
                      <a:pt x="73" y="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sp>
        <p:nvSpPr>
          <p:cNvPr id="245" name="TextBox 244">
            <a:extLst>
              <a:ext uri="{FF2B5EF4-FFF2-40B4-BE49-F238E27FC236}">
                <a16:creationId xmlns:a16="http://schemas.microsoft.com/office/drawing/2014/main" xmlns="" id="{C7FE5AE6-17D7-445E-B566-2591D4D37CF2}"/>
              </a:ext>
            </a:extLst>
          </p:cNvPr>
          <p:cNvSpPr txBox="1"/>
          <p:nvPr/>
        </p:nvSpPr>
        <p:spPr>
          <a:xfrm>
            <a:off x="979138" y="6071314"/>
            <a:ext cx="8053527" cy="523220"/>
          </a:xfrm>
          <a:prstGeom prst="rect">
            <a:avLst/>
          </a:prstGeom>
          <a:noFill/>
        </p:spPr>
        <p:txBody>
          <a:bodyPr wrap="square" rtlCol="0">
            <a:spAutoFit/>
          </a:bodyPr>
          <a:lstStyle/>
          <a:p>
            <a:r>
              <a:rPr lang="en-US" sz="1400" i="1" dirty="0">
                <a:latin typeface="Calibri" panose="020F0502020204030204" pitchFamily="34" charset="0"/>
                <a:cs typeface="Calibri" panose="020F0502020204030204" pitchFamily="34" charset="0"/>
              </a:rPr>
              <a:t>Note</a:t>
            </a:r>
            <a:r>
              <a:rPr lang="en-US" sz="1400" dirty="0">
                <a:latin typeface="Calibri" panose="020F0502020204030204" pitchFamily="34" charset="0"/>
                <a:cs typeface="Calibri" panose="020F0502020204030204" pitchFamily="34" charset="0"/>
              </a:rPr>
              <a:t>: </a:t>
            </a:r>
            <a:r>
              <a:rPr lang="en-US" sz="1400" baseline="30000" dirty="0">
                <a:latin typeface="Calibri" panose="020F0502020204030204" pitchFamily="34" charset="0"/>
                <a:cs typeface="Calibri" panose="020F0502020204030204" pitchFamily="34" charset="0"/>
              </a:rPr>
              <a:t>a</a:t>
            </a:r>
            <a:r>
              <a:rPr lang="en-US" sz="1400" dirty="0">
                <a:latin typeface="Calibri" panose="020F0502020204030204" pitchFamily="34" charset="0"/>
                <a:cs typeface="Calibri" panose="020F0502020204030204" pitchFamily="34" charset="0"/>
              </a:rPr>
              <a:t> Death rate is defined as deaths per 100,00 population adjusted to the year 2000 standard population. Breaks in graph lines occur due to changes in classifications.</a:t>
            </a:r>
          </a:p>
        </p:txBody>
      </p:sp>
    </p:spTree>
    <p:extLst>
      <p:ext uri="{BB962C8B-B14F-4D97-AF65-F5344CB8AC3E}">
        <p14:creationId xmlns:p14="http://schemas.microsoft.com/office/powerpoint/2010/main" val="306264321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A1B7B7-1847-4D44-B948-48A870F81351}"/>
              </a:ext>
            </a:extLst>
          </p:cNvPr>
          <p:cNvSpPr>
            <a:spLocks noGrp="1"/>
          </p:cNvSpPr>
          <p:nvPr>
            <p:ph type="title"/>
          </p:nvPr>
        </p:nvSpPr>
        <p:spPr>
          <a:xfrm>
            <a:off x="659749" y="2768600"/>
            <a:ext cx="8596668" cy="1320800"/>
          </a:xfrm>
        </p:spPr>
        <p:txBody>
          <a:bodyPr/>
          <a:lstStyle/>
          <a:p>
            <a:pPr algn="ctr"/>
            <a:r>
              <a:rPr lang="en-US" dirty="0">
                <a:solidFill>
                  <a:schemeClr val="tx1"/>
                </a:solidFill>
                <a:latin typeface="Calibri" panose="020F0502020204030204" pitchFamily="34" charset="0"/>
                <a:cs typeface="Calibri" panose="020F0502020204030204" pitchFamily="34" charset="0"/>
              </a:rPr>
              <a:t>Policy Evaluation</a:t>
            </a:r>
          </a:p>
        </p:txBody>
      </p:sp>
    </p:spTree>
    <p:extLst>
      <p:ext uri="{BB962C8B-B14F-4D97-AF65-F5344CB8AC3E}">
        <p14:creationId xmlns:p14="http://schemas.microsoft.com/office/powerpoint/2010/main" val="106765496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FA96A42-9DE0-48D7-B976-8CA5951DC575}"/>
              </a:ext>
            </a:extLst>
          </p:cNvPr>
          <p:cNvSpPr>
            <a:spLocks noGrp="1"/>
          </p:cNvSpPr>
          <p:nvPr>
            <p:ph idx="1"/>
          </p:nvPr>
        </p:nvSpPr>
        <p:spPr>
          <a:xfrm>
            <a:off x="676656" y="1490472"/>
            <a:ext cx="8596668" cy="3880773"/>
          </a:xfrm>
        </p:spPr>
        <p:txBody>
          <a:bodyPr/>
          <a:lstStyle/>
          <a:p>
            <a:r>
              <a:rPr lang="en-US" dirty="0">
                <a:latin typeface="Calibri" panose="020F0502020204030204" pitchFamily="34" charset="0"/>
                <a:cs typeface="Calibri" panose="020F0502020204030204" pitchFamily="34" charset="0"/>
              </a:rPr>
              <a:t>The stated objectives of social regulation agencies are often quite narrow</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“Some balancing is required; otherwise, the cost associated with the regulations could easily shut down the entire economy.”</a:t>
            </a:r>
          </a:p>
        </p:txBody>
      </p:sp>
    </p:spTree>
    <p:extLst>
      <p:ext uri="{BB962C8B-B14F-4D97-AF65-F5344CB8AC3E}">
        <p14:creationId xmlns:p14="http://schemas.microsoft.com/office/powerpoint/2010/main" val="345669735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5E32E1-8937-446B-97C5-BBF133628183}"/>
              </a:ext>
            </a:extLst>
          </p:cNvPr>
          <p:cNvSpPr>
            <a:spLocks noGrp="1"/>
          </p:cNvSpPr>
          <p:nvPr>
            <p:ph type="title"/>
          </p:nvPr>
        </p:nvSpPr>
        <p:spPr/>
        <p:txBody>
          <a:bodyPr>
            <a:normAutofit/>
          </a:bodyPr>
          <a:lstStyle/>
          <a:p>
            <a:r>
              <a:rPr lang="en-US" sz="2800" dirty="0">
                <a:solidFill>
                  <a:srgbClr val="000000"/>
                </a:solidFill>
                <a:latin typeface="Calibri" panose="020F0502020204030204" pitchFamily="34" charset="0"/>
                <a:cs typeface="Calibri" panose="020F0502020204030204" pitchFamily="34" charset="0"/>
              </a:rPr>
              <a:t>Regulatory Standards</a:t>
            </a:r>
          </a:p>
        </p:txBody>
      </p:sp>
      <p:sp>
        <p:nvSpPr>
          <p:cNvPr id="3" name="Content Placeholder 2">
            <a:extLst>
              <a:ext uri="{FF2B5EF4-FFF2-40B4-BE49-F238E27FC236}">
                <a16:creationId xmlns="" xmlns:a16="http://schemas.microsoft.com/office/drawing/2014/main" id="{00894F8D-2DDA-44C0-9BF4-B70C1FD62CA8}"/>
              </a:ext>
            </a:extLst>
          </p:cNvPr>
          <p:cNvSpPr>
            <a:spLocks noGrp="1"/>
          </p:cNvSpPr>
          <p:nvPr>
            <p:ph idx="1"/>
          </p:nvPr>
        </p:nvSpPr>
        <p:spPr>
          <a:xfrm>
            <a:off x="676656" y="2157984"/>
            <a:ext cx="8596668" cy="3880773"/>
          </a:xfrm>
        </p:spPr>
        <p:txBody>
          <a:bodyPr/>
          <a:lstStyle/>
          <a:p>
            <a:r>
              <a:rPr lang="en-US" dirty="0">
                <a:latin typeface="Calibri" panose="020F0502020204030204" pitchFamily="34" charset="0"/>
                <a:cs typeface="Calibri" panose="020F0502020204030204" pitchFamily="34" charset="0"/>
              </a:rPr>
              <a:t>Many administrations in the past required agencies to provide a cost-benefit analysis for their regulatory proposals</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Reagan administration was the first to require agencies to show that benefits outweighed the costs imposed in a proposal</a:t>
            </a:r>
          </a:p>
        </p:txBody>
      </p:sp>
    </p:spTree>
    <p:extLst>
      <p:ext uri="{BB962C8B-B14F-4D97-AF65-F5344CB8AC3E}">
        <p14:creationId xmlns:p14="http://schemas.microsoft.com/office/powerpoint/2010/main" val="19433055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41E726-1B0E-4932-8762-D1C4018E6F20}"/>
              </a:ext>
            </a:extLst>
          </p:cNvPr>
          <p:cNvSpPr>
            <a:spLocks noGrp="1"/>
          </p:cNvSpPr>
          <p:nvPr>
            <p:ph type="title"/>
          </p:nvPr>
        </p:nvSpPr>
        <p:spPr/>
        <p:txBody>
          <a:bodyPr>
            <a:normAutofit/>
          </a:bodyPr>
          <a:lstStyle/>
          <a:p>
            <a:r>
              <a:rPr lang="en-US" sz="2800" dirty="0">
                <a:solidFill>
                  <a:srgbClr val="000000"/>
                </a:solidFill>
                <a:latin typeface="Calibri" panose="020F0502020204030204" pitchFamily="34" charset="0"/>
                <a:cs typeface="Calibri" panose="020F0502020204030204" pitchFamily="34" charset="0"/>
              </a:rPr>
              <a:t>Benefit-Cost Analysis</a:t>
            </a:r>
          </a:p>
        </p:txBody>
      </p:sp>
      <p:sp>
        <p:nvSpPr>
          <p:cNvPr id="3" name="Content Placeholder 2">
            <a:extLst>
              <a:ext uri="{FF2B5EF4-FFF2-40B4-BE49-F238E27FC236}">
                <a16:creationId xmlns="" xmlns:a16="http://schemas.microsoft.com/office/drawing/2014/main" id="{2D0DF4E6-F233-4592-A742-1924DEBDA003}"/>
              </a:ext>
            </a:extLst>
          </p:cNvPr>
          <p:cNvSpPr>
            <a:spLocks noGrp="1"/>
          </p:cNvSpPr>
          <p:nvPr>
            <p:ph idx="1"/>
          </p:nvPr>
        </p:nvSpPr>
        <p:spPr>
          <a:xfrm>
            <a:off x="676656" y="2157984"/>
            <a:ext cx="8596668" cy="3880773"/>
          </a:xfrm>
        </p:spPr>
        <p:txBody>
          <a:bodyPr/>
          <a:lstStyle/>
          <a:p>
            <a:r>
              <a:rPr lang="en-US" dirty="0">
                <a:latin typeface="Calibri" panose="020F0502020204030204" pitchFamily="34" charset="0"/>
                <a:cs typeface="Calibri" panose="020F0502020204030204" pitchFamily="34" charset="0"/>
              </a:rPr>
              <a:t>“The importance of using economic analysis to assess risk regulations can be illustrated by examining some statistics on the efficacy of differing levels of stringency of arsenic regulation in the workplace.”</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Review the example on hospital workers exposed to cancer-causing equipment on page 733</a:t>
            </a:r>
          </a:p>
        </p:txBody>
      </p:sp>
    </p:spTree>
    <p:extLst>
      <p:ext uri="{BB962C8B-B14F-4D97-AF65-F5344CB8AC3E}">
        <p14:creationId xmlns:p14="http://schemas.microsoft.com/office/powerpoint/2010/main" val="40433544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9C846D-D73D-405D-A294-5439025B751E}"/>
              </a:ext>
            </a:extLst>
          </p:cNvPr>
          <p:cNvSpPr>
            <a:spLocks noGrp="1"/>
          </p:cNvSpPr>
          <p:nvPr>
            <p:ph type="title"/>
          </p:nvPr>
        </p:nvSpPr>
        <p:spPr/>
        <p:txBody>
          <a:bodyPr>
            <a:normAutofit/>
          </a:bodyPr>
          <a:lstStyle/>
          <a:p>
            <a:r>
              <a:rPr lang="en-US" sz="2800" dirty="0">
                <a:solidFill>
                  <a:srgbClr val="000000"/>
                </a:solidFill>
                <a:latin typeface="Calibri" panose="020F0502020204030204" pitchFamily="34" charset="0"/>
                <a:cs typeface="Calibri" panose="020F0502020204030204" pitchFamily="34" charset="0"/>
              </a:rPr>
              <a:t>Role of Heterogeneity</a:t>
            </a:r>
          </a:p>
        </p:txBody>
      </p:sp>
      <p:sp>
        <p:nvSpPr>
          <p:cNvPr id="3" name="Content Placeholder 2">
            <a:extLst>
              <a:ext uri="{FF2B5EF4-FFF2-40B4-BE49-F238E27FC236}">
                <a16:creationId xmlns="" xmlns:a16="http://schemas.microsoft.com/office/drawing/2014/main" id="{6821F4DB-23DC-45AD-A916-C57276DFD748}"/>
              </a:ext>
            </a:extLst>
          </p:cNvPr>
          <p:cNvSpPr>
            <a:spLocks noGrp="1"/>
          </p:cNvSpPr>
          <p:nvPr>
            <p:ph idx="1"/>
          </p:nvPr>
        </p:nvSpPr>
        <p:spPr>
          <a:xfrm>
            <a:off x="676656" y="2157984"/>
            <a:ext cx="8596668" cy="3880773"/>
          </a:xfrm>
        </p:spPr>
        <p:txBody>
          <a:bodyPr/>
          <a:lstStyle/>
          <a:p>
            <a:r>
              <a:rPr lang="en-US" dirty="0">
                <a:latin typeface="Calibri" panose="020F0502020204030204" pitchFamily="34" charset="0"/>
                <a:cs typeface="Calibri" panose="020F0502020204030204" pitchFamily="34" charset="0"/>
              </a:rPr>
              <a:t>Policymakers should consider cost variations when designing regulatory policies</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“Society should take advantage of differences in the ability to produce environmental quality and safety, just as we take advantage of other productive capabilities with respect to other goods and services that an economy provides.”</a:t>
            </a:r>
          </a:p>
        </p:txBody>
      </p:sp>
    </p:spTree>
    <p:extLst>
      <p:ext uri="{BB962C8B-B14F-4D97-AF65-F5344CB8AC3E}">
        <p14:creationId xmlns:p14="http://schemas.microsoft.com/office/powerpoint/2010/main" val="3784669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96170A-4485-4F2D-8A79-B26D9498F64C}"/>
              </a:ext>
            </a:extLst>
          </p:cNvPr>
          <p:cNvSpPr>
            <a:spLocks noGrp="1"/>
          </p:cNvSpPr>
          <p:nvPr>
            <p:ph type="title"/>
          </p:nvPr>
        </p:nvSpPr>
        <p:spPr>
          <a:xfrm>
            <a:off x="958689" y="1239716"/>
            <a:ext cx="8596668" cy="3604255"/>
          </a:xfrm>
        </p:spPr>
        <p:txBody>
          <a:bodyPr>
            <a:noAutofit/>
          </a:bodyPr>
          <a:lstStyle/>
          <a:p>
            <a:r>
              <a:rPr lang="en-US" sz="4800" dirty="0">
                <a:solidFill>
                  <a:schemeClr val="tx1"/>
                </a:solidFill>
                <a:latin typeface="Calibri" panose="020F0502020204030204" pitchFamily="34" charset="0"/>
                <a:cs typeface="Calibri" panose="020F0502020204030204" pitchFamily="34" charset="0"/>
              </a:rPr>
              <a:t>Chapter 19</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Introduction to Health, Safety, and Environmental Regulation</a:t>
            </a:r>
          </a:p>
        </p:txBody>
      </p:sp>
    </p:spTree>
    <p:extLst>
      <p:ext uri="{BB962C8B-B14F-4D97-AF65-F5344CB8AC3E}">
        <p14:creationId xmlns:p14="http://schemas.microsoft.com/office/powerpoint/2010/main" val="224062462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BE4384-F002-4FFB-9F56-D4BFB20B36E7}"/>
              </a:ext>
            </a:extLst>
          </p:cNvPr>
          <p:cNvSpPr>
            <a:spLocks noGrp="1"/>
          </p:cNvSpPr>
          <p:nvPr>
            <p:ph type="title"/>
          </p:nvPr>
        </p:nvSpPr>
        <p:spPr/>
        <p:txBody>
          <a:bodyPr>
            <a:normAutofit/>
          </a:bodyPr>
          <a:lstStyle/>
          <a:p>
            <a:r>
              <a:rPr lang="en-US" sz="2800" dirty="0">
                <a:solidFill>
                  <a:srgbClr val="000000"/>
                </a:solidFill>
                <a:latin typeface="Calibri" panose="020F0502020204030204" pitchFamily="34" charset="0"/>
                <a:cs typeface="Calibri" panose="020F0502020204030204" pitchFamily="34" charset="0"/>
              </a:rPr>
              <a:t>Role of Political Factors</a:t>
            </a:r>
          </a:p>
        </p:txBody>
      </p:sp>
      <p:sp>
        <p:nvSpPr>
          <p:cNvPr id="3" name="Content Placeholder 2">
            <a:extLst>
              <a:ext uri="{FF2B5EF4-FFF2-40B4-BE49-F238E27FC236}">
                <a16:creationId xmlns="" xmlns:a16="http://schemas.microsoft.com/office/drawing/2014/main" id="{CB174B2C-BA57-423E-80A5-FF8507A110BB}"/>
              </a:ext>
            </a:extLst>
          </p:cNvPr>
          <p:cNvSpPr>
            <a:spLocks noGrp="1"/>
          </p:cNvSpPr>
          <p:nvPr>
            <p:ph idx="1"/>
          </p:nvPr>
        </p:nvSpPr>
        <p:spPr>
          <a:xfrm>
            <a:off x="676656" y="2157984"/>
            <a:ext cx="8596668" cy="3880773"/>
          </a:xfrm>
        </p:spPr>
        <p:txBody>
          <a:bodyPr/>
          <a:lstStyle/>
          <a:p>
            <a:r>
              <a:rPr lang="en-US" dirty="0">
                <a:latin typeface="Calibri" panose="020F0502020204030204" pitchFamily="34" charset="0"/>
                <a:cs typeface="Calibri" panose="020F0502020204030204" pitchFamily="34" charset="0"/>
              </a:rPr>
              <a:t>“Although benefit-cost analysis provides a convenient normative reference point for the determination of social regulation policies, in practice other political forces may be more instrumental.”</a:t>
            </a:r>
          </a:p>
          <a:p>
            <a:pPr marL="0" indent="0">
              <a:buNone/>
            </a:pPr>
            <a:endParaRPr lang="en-US" dirty="0"/>
          </a:p>
        </p:txBody>
      </p:sp>
    </p:spTree>
    <p:extLst>
      <p:ext uri="{BB962C8B-B14F-4D97-AF65-F5344CB8AC3E}">
        <p14:creationId xmlns:p14="http://schemas.microsoft.com/office/powerpoint/2010/main" val="294724681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9C9BCF1-D0D2-4A6C-9F77-61B1C0CC76C8}"/>
              </a:ext>
            </a:extLst>
          </p:cNvPr>
          <p:cNvSpPr>
            <a:spLocks noGrp="1"/>
          </p:cNvSpPr>
          <p:nvPr>
            <p:ph idx="1"/>
          </p:nvPr>
        </p:nvSpPr>
        <p:spPr>
          <a:xfrm>
            <a:off x="676656" y="2157984"/>
            <a:ext cx="8596668" cy="3880773"/>
          </a:xfrm>
        </p:spPr>
        <p:txBody>
          <a:bodyPr/>
          <a:lstStyle/>
          <a:p>
            <a:r>
              <a:rPr lang="en-US" dirty="0">
                <a:latin typeface="Calibri" panose="020F0502020204030204" pitchFamily="34" charset="0"/>
                <a:cs typeface="Calibri" panose="020F0502020204030204" pitchFamily="34" charset="0"/>
              </a:rPr>
              <a:t>The economic stakes involved in instating an environmental policy has been a principal theme of the research</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chief source of these differences is regional.”</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Review the </a:t>
            </a:r>
            <a:r>
              <a:rPr lang="en-US" dirty="0" err="1">
                <a:latin typeface="Calibri" panose="020F0502020204030204" pitchFamily="34" charset="0"/>
                <a:cs typeface="Calibri" panose="020F0502020204030204" pitchFamily="34" charset="0"/>
              </a:rPr>
              <a:t>Kalt</a:t>
            </a:r>
            <a:r>
              <a:rPr lang="en-US" dirty="0">
                <a:latin typeface="Calibri" panose="020F0502020204030204" pitchFamily="34" charset="0"/>
                <a:cs typeface="Calibri" panose="020F0502020204030204" pitchFamily="34" charset="0"/>
              </a:rPr>
              <a:t> and </a:t>
            </a:r>
            <a:r>
              <a:rPr lang="en-US" dirty="0" err="1">
                <a:latin typeface="Calibri" panose="020F0502020204030204" pitchFamily="34" charset="0"/>
                <a:cs typeface="Calibri" panose="020F0502020204030204" pitchFamily="34" charset="0"/>
              </a:rPr>
              <a:t>Zupan</a:t>
            </a:r>
            <a:r>
              <a:rPr lang="en-US" dirty="0">
                <a:latin typeface="Calibri" panose="020F0502020204030204" pitchFamily="34" charset="0"/>
                <a:cs typeface="Calibri" panose="020F0502020204030204" pitchFamily="34" charset="0"/>
              </a:rPr>
              <a:t> model that analyzes the influences of economic self-interest and ideology</a:t>
            </a:r>
          </a:p>
        </p:txBody>
      </p:sp>
      <p:sp>
        <p:nvSpPr>
          <p:cNvPr id="4" name="Title 1">
            <a:extLst>
              <a:ext uri="{FF2B5EF4-FFF2-40B4-BE49-F238E27FC236}">
                <a16:creationId xmlns="" xmlns:a16="http://schemas.microsoft.com/office/drawing/2014/main" id="{A5BE4384-F002-4FFB-9F56-D4BFB20B36E7}"/>
              </a:ext>
            </a:extLst>
          </p:cNvPr>
          <p:cNvSpPr txBox="1">
            <a:spLocks/>
          </p:cNvSpPr>
          <p:nvPr/>
        </p:nvSpPr>
        <p:spPr>
          <a:xfrm>
            <a:off x="676656" y="612648"/>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smtClean="0">
                <a:solidFill>
                  <a:srgbClr val="000000"/>
                </a:solidFill>
                <a:latin typeface="Calibri" panose="020F0502020204030204" pitchFamily="34" charset="0"/>
                <a:cs typeface="Calibri" panose="020F0502020204030204" pitchFamily="34" charset="0"/>
              </a:rPr>
              <a:t>Role of Political Factors</a:t>
            </a:r>
          </a:p>
          <a:p>
            <a:r>
              <a:rPr lang="en-US" sz="2400" dirty="0">
                <a:solidFill>
                  <a:srgbClr val="000000"/>
                </a:solidFill>
                <a:latin typeface="Calibri" panose="020F0502020204030204" pitchFamily="34" charset="0"/>
                <a:cs typeface="Calibri" panose="020F0502020204030204" pitchFamily="34" charset="0"/>
              </a:rPr>
              <a:t>Economic models of environmental policies</a:t>
            </a:r>
          </a:p>
        </p:txBody>
      </p:sp>
    </p:spTree>
    <p:extLst>
      <p:ext uri="{BB962C8B-B14F-4D97-AF65-F5344CB8AC3E}">
        <p14:creationId xmlns:p14="http://schemas.microsoft.com/office/powerpoint/2010/main" val="70060117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298204F-B33A-4099-84AB-33C90CEA89A2}"/>
              </a:ext>
            </a:extLst>
          </p:cNvPr>
          <p:cNvSpPr>
            <a:spLocks noGrp="1"/>
          </p:cNvSpPr>
          <p:nvPr>
            <p:ph idx="1"/>
          </p:nvPr>
        </p:nvSpPr>
        <p:spPr>
          <a:xfrm>
            <a:off x="676656" y="2160589"/>
            <a:ext cx="8596668" cy="3880773"/>
          </a:xfrm>
        </p:spPr>
        <p:txBody>
          <a:bodyPr/>
          <a:lstStyle/>
          <a:p>
            <a:r>
              <a:rPr lang="en-US" dirty="0">
                <a:latin typeface="Calibri" panose="020F0502020204030204" pitchFamily="34" charset="0"/>
                <a:cs typeface="Calibri" panose="020F0502020204030204" pitchFamily="34" charset="0"/>
              </a:rPr>
              <a:t>Altruism, public interest objectives, and civic duty are thought to be insignificant determinants of voting patters under the capture theory</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capture theory variable</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role of logrolling in voting patterns</a:t>
            </a:r>
          </a:p>
        </p:txBody>
      </p:sp>
      <p:sp>
        <p:nvSpPr>
          <p:cNvPr id="6" name="Title 1">
            <a:extLst>
              <a:ext uri="{FF2B5EF4-FFF2-40B4-BE49-F238E27FC236}">
                <a16:creationId xmlns="" xmlns:a16="http://schemas.microsoft.com/office/drawing/2014/main" id="{A5BE4384-F002-4FFB-9F56-D4BFB20B36E7}"/>
              </a:ext>
            </a:extLst>
          </p:cNvPr>
          <p:cNvSpPr txBox="1">
            <a:spLocks/>
          </p:cNvSpPr>
          <p:nvPr/>
        </p:nvSpPr>
        <p:spPr>
          <a:xfrm>
            <a:off x="676656" y="612648"/>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smtClean="0">
                <a:solidFill>
                  <a:srgbClr val="000000"/>
                </a:solidFill>
                <a:latin typeface="Calibri" panose="020F0502020204030204" pitchFamily="34" charset="0"/>
                <a:cs typeface="Calibri" panose="020F0502020204030204" pitchFamily="34" charset="0"/>
              </a:rPr>
              <a:t>Role of Political Factors</a:t>
            </a:r>
          </a:p>
          <a:p>
            <a:r>
              <a:rPr lang="en-US" sz="2400" dirty="0" smtClean="0">
                <a:solidFill>
                  <a:srgbClr val="000000"/>
                </a:solidFill>
                <a:latin typeface="Calibri" panose="020F0502020204030204" pitchFamily="34" charset="0"/>
                <a:cs typeface="Calibri" panose="020F0502020204030204" pitchFamily="34" charset="0"/>
              </a:rPr>
              <a:t>Voting patterns</a:t>
            </a:r>
            <a:endParaRPr lang="en-US" sz="24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6768950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53808E-69B9-4996-84BF-F9E22B8BBE02}"/>
              </a:ext>
            </a:extLst>
          </p:cNvPr>
          <p:cNvSpPr>
            <a:spLocks noGrp="1"/>
          </p:cNvSpPr>
          <p:nvPr>
            <p:ph type="title"/>
          </p:nvPr>
        </p:nvSpPr>
        <p:spPr/>
        <p:txBody>
          <a:bodyPr/>
          <a:lstStyle/>
          <a:p>
            <a:r>
              <a:rPr lang="en-US" dirty="0">
                <a:solidFill>
                  <a:srgbClr val="000000"/>
                </a:solidFill>
                <a:latin typeface="Calibri" panose="020F0502020204030204" pitchFamily="34" charset="0"/>
                <a:cs typeface="Calibri" panose="020F0502020204030204" pitchFamily="34" charset="0"/>
              </a:rPr>
              <a:t>Summary and Overview of Part III</a:t>
            </a:r>
          </a:p>
        </p:txBody>
      </p:sp>
      <p:sp>
        <p:nvSpPr>
          <p:cNvPr id="3" name="Content Placeholder 2">
            <a:extLst>
              <a:ext uri="{FF2B5EF4-FFF2-40B4-BE49-F238E27FC236}">
                <a16:creationId xmlns="" xmlns:a16="http://schemas.microsoft.com/office/drawing/2014/main" id="{105256A0-1638-49F2-94C4-C5CA8CBB4DC1}"/>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Environmental factors tend to be governed by many political factors, but economic analysis nevertheless has a role to play with respect to these forces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Chapter 20 covers the task of setting a price on the regulatory impacts</a:t>
            </a:r>
          </a:p>
          <a:p>
            <a:r>
              <a:rPr lang="en-US" dirty="0">
                <a:latin typeface="Calibri" panose="020F0502020204030204" pitchFamily="34" charset="0"/>
                <a:cs typeface="Calibri" panose="020F0502020204030204" pitchFamily="34" charset="0"/>
              </a:rPr>
              <a:t>Chapter 21 focuses on specific cases of environmental regulation</a:t>
            </a:r>
          </a:p>
          <a:p>
            <a:r>
              <a:rPr lang="en-US" dirty="0">
                <a:latin typeface="Calibri" panose="020F0502020204030204" pitchFamily="34" charset="0"/>
                <a:cs typeface="Calibri" panose="020F0502020204030204" pitchFamily="34" charset="0"/>
              </a:rPr>
              <a:t>Chapter 22 discusses product safety regulations</a:t>
            </a:r>
          </a:p>
          <a:p>
            <a:r>
              <a:rPr lang="en-US" dirty="0">
                <a:latin typeface="Calibri" panose="020F0502020204030204" pitchFamily="34" charset="0"/>
                <a:cs typeface="Calibri" panose="020F0502020204030204" pitchFamily="34" charset="0"/>
              </a:rPr>
              <a:t>Chapter 23 focuses on job safety regulations</a:t>
            </a:r>
          </a:p>
          <a:p>
            <a:r>
              <a:rPr lang="en-US" dirty="0">
                <a:latin typeface="Calibri" panose="020F0502020204030204" pitchFamily="34" charset="0"/>
                <a:cs typeface="Calibri" panose="020F0502020204030204" pitchFamily="34" charset="0"/>
              </a:rPr>
              <a:t>Chapter 24 explores behavioral economics factors</a:t>
            </a:r>
          </a:p>
        </p:txBody>
      </p:sp>
    </p:spTree>
    <p:extLst>
      <p:ext uri="{BB962C8B-B14F-4D97-AF65-F5344CB8AC3E}">
        <p14:creationId xmlns:p14="http://schemas.microsoft.com/office/powerpoint/2010/main" val="285219670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879558" y="2768600"/>
            <a:ext cx="8596668" cy="1320800"/>
          </a:xfrm>
        </p:spPr>
        <p:txBody>
          <a:bodyPr/>
          <a:lstStyle/>
          <a:p>
            <a:r>
              <a:rPr lang="en-US" dirty="0">
                <a:solidFill>
                  <a:schemeClr val="tx1"/>
                </a:solidFill>
                <a:latin typeface="Calibri" panose="020F0502020204030204" pitchFamily="34" charset="0"/>
                <a:cs typeface="Calibri" panose="020F0502020204030204" pitchFamily="34" charset="0"/>
              </a:rPr>
              <a:t>The Emergence of Health, Safety, and Environmental Regulation</a:t>
            </a:r>
            <a:endParaRPr lang="en-US" dirty="0">
              <a:solidFill>
                <a:schemeClr val="tx1"/>
              </a:solidFill>
            </a:endParaRPr>
          </a:p>
        </p:txBody>
      </p:sp>
    </p:spTree>
    <p:extLst>
      <p:ext uri="{BB962C8B-B14F-4D97-AF65-F5344CB8AC3E}">
        <p14:creationId xmlns:p14="http://schemas.microsoft.com/office/powerpoint/2010/main" val="34099176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2D0D3AE-C177-43AB-818F-457D81A265BC}"/>
              </a:ext>
            </a:extLst>
          </p:cNvPr>
          <p:cNvSpPr>
            <a:spLocks noGrp="1"/>
          </p:cNvSpPr>
          <p:nvPr>
            <p:ph idx="1"/>
          </p:nvPr>
        </p:nvSpPr>
        <p:spPr>
          <a:xfrm>
            <a:off x="676656" y="1488613"/>
            <a:ext cx="8596668" cy="3880773"/>
          </a:xfrm>
        </p:spPr>
        <p:txBody>
          <a:bodyPr/>
          <a:lstStyle/>
          <a:p>
            <a:r>
              <a:rPr lang="en-US" dirty="0">
                <a:latin typeface="Calibri" panose="020F0502020204030204" pitchFamily="34" charset="0"/>
                <a:cs typeface="Calibri" panose="020F0502020204030204" pitchFamily="34" charset="0"/>
              </a:rPr>
              <a:t>Ralph Nader: consumer advocate, launched a major crusade for auto safety, prominent influence in the mid-1960s</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1970s marked the emergence of: The U.S. Environmental Protection Agency, the National Highway Traffic Safety Administration, the Consumer Product Safety Commission, the Occupational Safety and Health Administration, and the Nuclear Regulatory Commission</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Early regulatory agencies were met with controversy and often despised and ignored</a:t>
            </a:r>
          </a:p>
          <a:p>
            <a:endParaRPr lang="en-US" dirty="0"/>
          </a:p>
        </p:txBody>
      </p:sp>
    </p:spTree>
    <p:extLst>
      <p:ext uri="{BB962C8B-B14F-4D97-AF65-F5344CB8AC3E}">
        <p14:creationId xmlns:p14="http://schemas.microsoft.com/office/powerpoint/2010/main" val="3428232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874E6FF-1743-4142-895D-704B7C5B8F0A}"/>
              </a:ext>
            </a:extLst>
          </p:cNvPr>
          <p:cNvSpPr>
            <a:spLocks noGrp="1"/>
          </p:cNvSpPr>
          <p:nvPr>
            <p:ph idx="1"/>
          </p:nvPr>
        </p:nvSpPr>
        <p:spPr>
          <a:xfrm>
            <a:off x="676656" y="1490472"/>
            <a:ext cx="8596668" cy="3880773"/>
          </a:xfrm>
        </p:spPr>
        <p:txBody>
          <a:bodyPr/>
          <a:lstStyle/>
          <a:p>
            <a:r>
              <a:rPr lang="en-US" dirty="0">
                <a:latin typeface="Calibri" panose="020F0502020204030204" pitchFamily="34" charset="0"/>
                <a:cs typeface="Calibri" panose="020F0502020204030204" pitchFamily="34" charset="0"/>
              </a:rPr>
              <a:t>“The U.S. Environmental Protection Agency (EPA) focuses on dealing with the major regulatory problems that will have long-run ecological consequences.”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Climate change is one of the largest environmental issues and will require global solutions to remedy</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main question of environmental problems is the distribution of responsibility among federal regulatory agencies, the market, and the courts</a:t>
            </a:r>
          </a:p>
        </p:txBody>
      </p:sp>
    </p:spTree>
    <p:extLst>
      <p:ext uri="{BB962C8B-B14F-4D97-AF65-F5344CB8AC3E}">
        <p14:creationId xmlns:p14="http://schemas.microsoft.com/office/powerpoint/2010/main" val="163309871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4549E5-3917-4FFC-86EB-9E0DAB210E72}"/>
              </a:ext>
            </a:extLst>
          </p:cNvPr>
          <p:cNvSpPr>
            <a:spLocks noGrp="1"/>
          </p:cNvSpPr>
          <p:nvPr>
            <p:ph type="title"/>
          </p:nvPr>
        </p:nvSpPr>
        <p:spPr>
          <a:xfrm>
            <a:off x="668542" y="2768600"/>
            <a:ext cx="8596668" cy="1320800"/>
          </a:xfrm>
        </p:spPr>
        <p:txBody>
          <a:bodyPr/>
          <a:lstStyle/>
          <a:p>
            <a:pPr algn="ctr"/>
            <a:r>
              <a:rPr lang="en-US" dirty="0">
                <a:solidFill>
                  <a:schemeClr val="tx1"/>
                </a:solidFill>
                <a:latin typeface="Calibri" panose="020F0502020204030204" pitchFamily="34" charset="0"/>
                <a:cs typeface="Calibri" panose="020F0502020204030204" pitchFamily="34" charset="0"/>
              </a:rPr>
              <a:t>Risk in Perspective</a:t>
            </a:r>
            <a:endParaRPr lang="en-US" dirty="0"/>
          </a:p>
        </p:txBody>
      </p:sp>
    </p:spTree>
    <p:extLst>
      <p:ext uri="{BB962C8B-B14F-4D97-AF65-F5344CB8AC3E}">
        <p14:creationId xmlns:p14="http://schemas.microsoft.com/office/powerpoint/2010/main" val="173126651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5DE1E5C-17F9-4A3C-8427-F67FFBB857D1}"/>
              </a:ext>
            </a:extLst>
          </p:cNvPr>
          <p:cNvSpPr>
            <a:spLocks noGrp="1"/>
          </p:cNvSpPr>
          <p:nvPr>
            <p:ph idx="1"/>
          </p:nvPr>
        </p:nvSpPr>
        <p:spPr>
          <a:xfrm>
            <a:off x="676656" y="1490472"/>
            <a:ext cx="8596668" cy="3880773"/>
          </a:xfrm>
        </p:spPr>
        <p:txBody>
          <a:bodyPr/>
          <a:lstStyle/>
          <a:p>
            <a:r>
              <a:rPr lang="en-US" dirty="0">
                <a:latin typeface="Calibri" panose="020F0502020204030204" pitchFamily="34" charset="0"/>
                <a:cs typeface="Calibri" panose="020F0502020204030204" pitchFamily="34" charset="0"/>
              </a:rPr>
              <a:t>Regulatory agencies focus primarily on preventing accidental deaths, yet these casualties make up only 5 percent of the total death rate</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top three accidental risks of death are:</a:t>
            </a:r>
          </a:p>
          <a:p>
            <a:pPr marL="800100" lvl="1" indent="-342900">
              <a:buFont typeface="+mj-lt"/>
              <a:buAutoNum type="arabicPeriod"/>
            </a:pPr>
            <a:r>
              <a:rPr lang="en-US" dirty="0">
                <a:latin typeface="Calibri" panose="020F0502020204030204" pitchFamily="34" charset="0"/>
                <a:cs typeface="Calibri" panose="020F0502020204030204" pitchFamily="34" charset="0"/>
              </a:rPr>
              <a:t>Poisoning (accidental overdose, opioid misuse)</a:t>
            </a:r>
          </a:p>
          <a:p>
            <a:pPr marL="800100" lvl="1" indent="-342900">
              <a:buFont typeface="+mj-lt"/>
              <a:buAutoNum type="arabicPeriod"/>
            </a:pPr>
            <a:r>
              <a:rPr lang="en-US" dirty="0">
                <a:latin typeface="Calibri" panose="020F0502020204030204" pitchFamily="34" charset="0"/>
                <a:cs typeface="Calibri" panose="020F0502020204030204" pitchFamily="34" charset="0"/>
              </a:rPr>
              <a:t>Motor vehicle accident</a:t>
            </a:r>
          </a:p>
          <a:p>
            <a:pPr marL="800100" lvl="1" indent="-342900">
              <a:buFont typeface="+mj-lt"/>
              <a:buAutoNum type="arabicPeriod"/>
            </a:pPr>
            <a:r>
              <a:rPr lang="en-US" dirty="0">
                <a:latin typeface="Calibri" panose="020F0502020204030204" pitchFamily="34" charset="0"/>
                <a:cs typeface="Calibri" panose="020F0502020204030204" pitchFamily="34" charset="0"/>
              </a:rPr>
              <a:t>Falls (individuals over 75 are most at risk)</a:t>
            </a:r>
          </a:p>
          <a:p>
            <a:pPr marL="457200" lvl="1"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However, many leading causes of death are due to individual behavior</a:t>
            </a:r>
          </a:p>
          <a:p>
            <a:endParaRPr lang="en-US" dirty="0"/>
          </a:p>
        </p:txBody>
      </p:sp>
    </p:spTree>
    <p:extLst>
      <p:ext uri="{BB962C8B-B14F-4D97-AF65-F5344CB8AC3E}">
        <p14:creationId xmlns:p14="http://schemas.microsoft.com/office/powerpoint/2010/main" val="225770517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FA3F4A-6495-434C-A2B0-A7D23934352D}"/>
              </a:ext>
            </a:extLst>
          </p:cNvPr>
          <p:cNvSpPr>
            <a:spLocks noGrp="1"/>
          </p:cNvSpPr>
          <p:nvPr>
            <p:ph type="title"/>
          </p:nvPr>
        </p:nvSpPr>
        <p:spPr>
          <a:xfrm>
            <a:off x="677334" y="609600"/>
            <a:ext cx="8596668" cy="981808"/>
          </a:xfrm>
        </p:spPr>
        <p:txBody>
          <a:bodyPr>
            <a:normAutofit/>
          </a:bodyPr>
          <a:lstStyle/>
          <a:p>
            <a:r>
              <a:rPr lang="en-US" sz="2800" dirty="0">
                <a:solidFill>
                  <a:srgbClr val="000000"/>
                </a:solidFill>
                <a:latin typeface="Calibri" panose="020F0502020204030204" pitchFamily="34" charset="0"/>
                <a:cs typeface="Calibri" panose="020F0502020204030204" pitchFamily="34" charset="0"/>
              </a:rPr>
              <a:t>Measuring Mortality Risks</a:t>
            </a:r>
          </a:p>
        </p:txBody>
      </p:sp>
      <p:sp>
        <p:nvSpPr>
          <p:cNvPr id="3" name="Content Placeholder 2">
            <a:extLst>
              <a:ext uri="{FF2B5EF4-FFF2-40B4-BE49-F238E27FC236}">
                <a16:creationId xmlns="" xmlns:a16="http://schemas.microsoft.com/office/drawing/2014/main" id="{0CA3DEF6-A5DF-41B7-9CBB-2284BF0D0A1E}"/>
              </a:ext>
            </a:extLst>
          </p:cNvPr>
          <p:cNvSpPr>
            <a:spLocks noGrp="1"/>
          </p:cNvSpPr>
          <p:nvPr>
            <p:ph idx="1"/>
          </p:nvPr>
        </p:nvSpPr>
        <p:spPr>
          <a:xfrm>
            <a:off x="676656" y="2157984"/>
            <a:ext cx="8596668" cy="3880773"/>
          </a:xfrm>
        </p:spPr>
        <p:txBody>
          <a:bodyPr/>
          <a:lstStyle/>
          <a:p>
            <a:r>
              <a:rPr lang="en-US" dirty="0">
                <a:latin typeface="Calibri" panose="020F0502020204030204" pitchFamily="34" charset="0"/>
                <a:cs typeface="Calibri" panose="020F0502020204030204" pitchFamily="34" charset="0"/>
              </a:rPr>
              <a:t>The causes of death are measured in terms of importance based on the length of life lost </a:t>
            </a:r>
          </a:p>
          <a:p>
            <a:pPr lvl="1"/>
            <a:r>
              <a:rPr lang="en-US" dirty="0">
                <a:latin typeface="Calibri" panose="020F0502020204030204" pitchFamily="34" charset="0"/>
                <a:cs typeface="Calibri" panose="020F0502020204030204" pitchFamily="34" charset="0"/>
              </a:rPr>
              <a:t>E.g.: “Reducing infant deaths generates larger gains in life expectancy than do new experimental drugs that may extend terminal cancer patients’ lives by several months.”</a:t>
            </a:r>
          </a:p>
          <a:p>
            <a:pPr marL="457200" lvl="1"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Determining how to measure the length of life at risk as compared to the simple risk of death remains one of the most controversial policy issues</a:t>
            </a:r>
          </a:p>
        </p:txBody>
      </p:sp>
    </p:spTree>
    <p:extLst>
      <p:ext uri="{BB962C8B-B14F-4D97-AF65-F5344CB8AC3E}">
        <p14:creationId xmlns:p14="http://schemas.microsoft.com/office/powerpoint/2010/main" val="16825959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65374-C839-471B-8637-A5F8D5F6F331}"/>
              </a:ext>
            </a:extLst>
          </p:cNvPr>
          <p:cNvSpPr>
            <a:spLocks noGrp="1"/>
          </p:cNvSpPr>
          <p:nvPr>
            <p:ph type="title"/>
          </p:nvPr>
        </p:nvSpPr>
        <p:spPr>
          <a:xfrm>
            <a:off x="598204" y="2768600"/>
            <a:ext cx="8596668" cy="1320800"/>
          </a:xfrm>
        </p:spPr>
        <p:txBody>
          <a:bodyPr/>
          <a:lstStyle/>
          <a:p>
            <a:pPr algn="ctr"/>
            <a:r>
              <a:rPr lang="en-US" dirty="0">
                <a:solidFill>
                  <a:schemeClr val="tx1"/>
                </a:solidFill>
                <a:latin typeface="Calibri" panose="020F0502020204030204" pitchFamily="34" charset="0"/>
                <a:cs typeface="Calibri" panose="020F0502020204030204" pitchFamily="34" charset="0"/>
              </a:rPr>
              <a:t>Infeasibility of a No-Risk Society</a:t>
            </a:r>
          </a:p>
        </p:txBody>
      </p:sp>
    </p:spTree>
    <p:extLst>
      <p:ext uri="{BB962C8B-B14F-4D97-AF65-F5344CB8AC3E}">
        <p14:creationId xmlns:p14="http://schemas.microsoft.com/office/powerpoint/2010/main" val="377033785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343</TotalTime>
  <Words>949</Words>
  <Application>Microsoft Macintosh PowerPoint</Application>
  <PresentationFormat>Custom</PresentationFormat>
  <Paragraphs>108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Facet</vt:lpstr>
      <vt:lpstr>Part III: HEALTH, SAFETY, AND ENVIRONMENTAL REGULATION</vt:lpstr>
      <vt:lpstr>Chapter 19  Introduction to Health, Safety, and Environmental Regulation</vt:lpstr>
      <vt:lpstr>The Emergence of Health, Safety, and Environmental Regulation</vt:lpstr>
      <vt:lpstr>PowerPoint Presentation</vt:lpstr>
      <vt:lpstr>PowerPoint Presentation</vt:lpstr>
      <vt:lpstr>Risk in Perspective</vt:lpstr>
      <vt:lpstr>PowerPoint Presentation</vt:lpstr>
      <vt:lpstr>Measuring Mortality Risks</vt:lpstr>
      <vt:lpstr>Infeasibility of a No-Risk Society</vt:lpstr>
      <vt:lpstr>PowerPoint Presentation</vt:lpstr>
      <vt:lpstr>Homeland Security</vt:lpstr>
      <vt:lpstr>PowerPoint Presentation</vt:lpstr>
      <vt:lpstr>Wealth and Risk</vt:lpstr>
      <vt:lpstr>PowerPoint Presentation</vt:lpstr>
      <vt:lpstr>Policy Evaluation</vt:lpstr>
      <vt:lpstr>PowerPoint Presentation</vt:lpstr>
      <vt:lpstr>Regulatory Standards</vt:lpstr>
      <vt:lpstr>Benefit-Cost Analysis</vt:lpstr>
      <vt:lpstr>Role of Heterogeneity</vt:lpstr>
      <vt:lpstr>Role of Political Factors</vt:lpstr>
      <vt:lpstr>PowerPoint Presentation</vt:lpstr>
      <vt:lpstr>PowerPoint Presentation</vt:lpstr>
      <vt:lpstr>Summary and Overview of Part III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Abby Lewis</dc:creator>
  <cp:lastModifiedBy>Suzanne Sonnier</cp:lastModifiedBy>
  <cp:revision>14</cp:revision>
  <dcterms:created xsi:type="dcterms:W3CDTF">2018-05-27T20:45:24Z</dcterms:created>
  <dcterms:modified xsi:type="dcterms:W3CDTF">2018-06-05T17:09:58Z</dcterms:modified>
</cp:coreProperties>
</file>