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6" r:id="rId3"/>
    <p:sldId id="277" r:id="rId4"/>
    <p:sldId id="282" r:id="rId5"/>
    <p:sldId id="283" r:id="rId6"/>
    <p:sldId id="285" r:id="rId7"/>
    <p:sldId id="287" r:id="rId8"/>
    <p:sldId id="288" r:id="rId9"/>
    <p:sldId id="289" r:id="rId10"/>
    <p:sldId id="291" r:id="rId11"/>
    <p:sldId id="292" r:id="rId12"/>
    <p:sldId id="293" r:id="rId13"/>
    <p:sldId id="295" r:id="rId14"/>
    <p:sldId id="297" r:id="rId15"/>
    <p:sldId id="299" r:id="rId16"/>
    <p:sldId id="300" r:id="rId17"/>
    <p:sldId id="313" r:id="rId18"/>
    <p:sldId id="304" r:id="rId19"/>
    <p:sldId id="306" r:id="rId20"/>
    <p:sldId id="307" r:id="rId21"/>
    <p:sldId id="309" r:id="rId22"/>
    <p:sldId id="312" r:id="rId23"/>
    <p:sldId id="27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anne Sonnier" initials="" lastIdx="10" clrIdx="0"/>
  <p:cmAuthor id="1" name="Hannah Masters" initials="" lastIdx="8" clrIdx="1"/>
  <p:cmAuthor id="2" name="Abby Lewis" initials="AL" lastIdx="5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8EC3C-576B-4AA0-8613-1F2891094DE0}" v="53" dt="2018-07-22T02:07:32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-104" y="-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31" Type="http://schemas.microsoft.com/office/2016/11/relationships/changesInfo" Target="changesInfos/changesInfo1.xml"/><Relationship Id="rId32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y Lewis" userId="13d6ce0e51e855a8" providerId="LiveId" clId="{F5A56FAC-6C99-4322-B3F9-EC5B183CBB73}"/>
    <pc:docChg chg="undo custSel addSld delSld modSld">
      <pc:chgData name="Abby Lewis" userId="13d6ce0e51e855a8" providerId="LiveId" clId="{F5A56FAC-6C99-4322-B3F9-EC5B183CBB73}" dt="2018-07-14T22:30:52.658" v="5652" actId="1076"/>
      <pc:docMkLst>
        <pc:docMk/>
      </pc:docMkLst>
      <pc:sldChg chg="modSp">
        <pc:chgData name="Abby Lewis" userId="13d6ce0e51e855a8" providerId="LiveId" clId="{F5A56FAC-6C99-4322-B3F9-EC5B183CBB73}" dt="2018-07-14T22:30:52.658" v="5652" actId="1076"/>
        <pc:sldMkLst>
          <pc:docMk/>
          <pc:sldMk cId="2852196707" sldId="271"/>
        </pc:sldMkLst>
        <pc:spChg chg="mod">
          <ac:chgData name="Abby Lewis" userId="13d6ce0e51e855a8" providerId="LiveId" clId="{F5A56FAC-6C99-4322-B3F9-EC5B183CBB73}" dt="2018-07-14T22:30:52.658" v="5652" actId="1076"/>
          <ac:spMkLst>
            <pc:docMk/>
            <pc:sldMk cId="2852196707" sldId="271"/>
            <ac:spMk id="3" creationId="{105256A0-1638-49F2-94C4-C5CA8CBB4DC1}"/>
          </ac:spMkLst>
        </pc:spChg>
      </pc:sldChg>
      <pc:sldChg chg="addSp modSp">
        <pc:chgData name="Abby Lewis" userId="13d6ce0e51e855a8" providerId="LiveId" clId="{F5A56FAC-6C99-4322-B3F9-EC5B183CBB73}" dt="2018-07-14T16:38:48.369" v="67" actId="20577"/>
        <pc:sldMkLst>
          <pc:docMk/>
          <pc:sldMk cId="3409917612" sldId="276"/>
        </pc:sldMkLst>
        <pc:spChg chg="mod">
          <ac:chgData name="Abby Lewis" userId="13d6ce0e51e855a8" providerId="LiveId" clId="{F5A56FAC-6C99-4322-B3F9-EC5B183CBB73}" dt="2018-07-14T16:34:12.565" v="3" actId="1076"/>
          <ac:spMkLst>
            <pc:docMk/>
            <pc:sldMk cId="3409917612" sldId="276"/>
            <ac:spMk id="2" creationId="{CC2825CF-63E4-4062-B251-A7683B3668D6}"/>
          </ac:spMkLst>
        </pc:spChg>
        <pc:spChg chg="add mod">
          <ac:chgData name="Abby Lewis" userId="13d6ce0e51e855a8" providerId="LiveId" clId="{F5A56FAC-6C99-4322-B3F9-EC5B183CBB73}" dt="2018-07-14T16:38:48.369" v="67" actId="20577"/>
          <ac:spMkLst>
            <pc:docMk/>
            <pc:sldMk cId="3409917612" sldId="276"/>
            <ac:spMk id="3" creationId="{8B1B9017-EB56-4BE1-83E6-61E27959C55A}"/>
          </ac:spMkLst>
        </pc:spChg>
      </pc:sldChg>
      <pc:sldChg chg="addSp modSp">
        <pc:chgData name="Abby Lewis" userId="13d6ce0e51e855a8" providerId="LiveId" clId="{F5A56FAC-6C99-4322-B3F9-EC5B183CBB73}" dt="2018-07-14T16:45:07.981" v="240" actId="313"/>
        <pc:sldMkLst>
          <pc:docMk/>
          <pc:sldMk cId="1731266513" sldId="277"/>
        </pc:sldMkLst>
        <pc:spChg chg="mod">
          <ac:chgData name="Abby Lewis" userId="13d6ce0e51e855a8" providerId="LiveId" clId="{F5A56FAC-6C99-4322-B3F9-EC5B183CBB73}" dt="2018-07-14T16:40:36.297" v="78" actId="1076"/>
          <ac:spMkLst>
            <pc:docMk/>
            <pc:sldMk cId="1731266513" sldId="277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6:45:07.981" v="240" actId="313"/>
          <ac:spMkLst>
            <pc:docMk/>
            <pc:sldMk cId="1731266513" sldId="277"/>
            <ac:spMk id="3" creationId="{84DF1937-0520-4D64-9031-A2A109A3E77E}"/>
          </ac:spMkLst>
        </pc:spChg>
      </pc:sldChg>
      <pc:sldChg chg="addSp modSp">
        <pc:chgData name="Abby Lewis" userId="13d6ce0e51e855a8" providerId="LiveId" clId="{F5A56FAC-6C99-4322-B3F9-EC5B183CBB73}" dt="2018-07-14T16:54:14.069" v="687" actId="1076"/>
        <pc:sldMkLst>
          <pc:docMk/>
          <pc:sldMk cId="2822407005" sldId="282"/>
        </pc:sldMkLst>
        <pc:spChg chg="mod">
          <ac:chgData name="Abby Lewis" userId="13d6ce0e51e855a8" providerId="LiveId" clId="{F5A56FAC-6C99-4322-B3F9-EC5B183CBB73}" dt="2018-07-14T16:45:59.979" v="244" actId="1076"/>
          <ac:spMkLst>
            <pc:docMk/>
            <pc:sldMk cId="2822407005" sldId="282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6:54:14.069" v="687" actId="1076"/>
          <ac:spMkLst>
            <pc:docMk/>
            <pc:sldMk cId="2822407005" sldId="282"/>
            <ac:spMk id="3" creationId="{3B0E10DC-727B-4C26-BA60-A56AF9075A88}"/>
          </ac:spMkLst>
        </pc:spChg>
      </pc:sldChg>
      <pc:sldChg chg="addSp modSp">
        <pc:chgData name="Abby Lewis" userId="13d6ce0e51e855a8" providerId="LiveId" clId="{F5A56FAC-6C99-4322-B3F9-EC5B183CBB73}" dt="2018-07-14T17:01:45.017" v="827" actId="313"/>
        <pc:sldMkLst>
          <pc:docMk/>
          <pc:sldMk cId="2853638429" sldId="283"/>
        </pc:sldMkLst>
        <pc:spChg chg="mod">
          <ac:chgData name="Abby Lewis" userId="13d6ce0e51e855a8" providerId="LiveId" clId="{F5A56FAC-6C99-4322-B3F9-EC5B183CBB73}" dt="2018-07-14T16:54:35.556" v="692" actId="1076"/>
          <ac:spMkLst>
            <pc:docMk/>
            <pc:sldMk cId="2853638429" sldId="283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7:01:45.017" v="827" actId="313"/>
          <ac:spMkLst>
            <pc:docMk/>
            <pc:sldMk cId="2853638429" sldId="283"/>
            <ac:spMk id="3" creationId="{EFD7708D-F201-490C-8702-1D175B2E23F9}"/>
          </ac:spMkLst>
        </pc:spChg>
      </pc:sldChg>
      <pc:sldChg chg="addSp modSp">
        <pc:chgData name="Abby Lewis" userId="13d6ce0e51e855a8" providerId="LiveId" clId="{F5A56FAC-6C99-4322-B3F9-EC5B183CBB73}" dt="2018-07-14T17:14:06.194" v="1192" actId="313"/>
        <pc:sldMkLst>
          <pc:docMk/>
          <pc:sldMk cId="1881139398" sldId="285"/>
        </pc:sldMkLst>
        <pc:spChg chg="mod">
          <ac:chgData name="Abby Lewis" userId="13d6ce0e51e855a8" providerId="LiveId" clId="{F5A56FAC-6C99-4322-B3F9-EC5B183CBB73}" dt="2018-07-14T17:06:05.756" v="966" actId="255"/>
          <ac:spMkLst>
            <pc:docMk/>
            <pc:sldMk cId="1881139398" sldId="285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7:14:06.194" v="1192" actId="313"/>
          <ac:spMkLst>
            <pc:docMk/>
            <pc:sldMk cId="1881139398" sldId="285"/>
            <ac:spMk id="3" creationId="{10544ECF-1EAA-4A25-B292-01A8DE3D3464}"/>
          </ac:spMkLst>
        </pc:spChg>
      </pc:sldChg>
      <pc:sldChg chg="addSp modSp">
        <pc:chgData name="Abby Lewis" userId="13d6ce0e51e855a8" providerId="LiveId" clId="{F5A56FAC-6C99-4322-B3F9-EC5B183CBB73}" dt="2018-07-14T17:22:16.219" v="1340" actId="14100"/>
        <pc:sldMkLst>
          <pc:docMk/>
          <pc:sldMk cId="1984393077" sldId="287"/>
        </pc:sldMkLst>
        <pc:spChg chg="mod">
          <ac:chgData name="Abby Lewis" userId="13d6ce0e51e855a8" providerId="LiveId" clId="{F5A56FAC-6C99-4322-B3F9-EC5B183CBB73}" dt="2018-07-14T17:22:16.219" v="1340" actId="14100"/>
          <ac:spMkLst>
            <pc:docMk/>
            <pc:sldMk cId="1984393077" sldId="287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7:21:16.961" v="1337" actId="313"/>
          <ac:spMkLst>
            <pc:docMk/>
            <pc:sldMk cId="1984393077" sldId="287"/>
            <ac:spMk id="3" creationId="{5C25E064-4786-4ABF-9D05-967B814E9BF1}"/>
          </ac:spMkLst>
        </pc:spChg>
      </pc:sldChg>
      <pc:sldChg chg="addSp modSp">
        <pc:chgData name="Abby Lewis" userId="13d6ce0e51e855a8" providerId="LiveId" clId="{F5A56FAC-6C99-4322-B3F9-EC5B183CBB73}" dt="2018-07-14T17:29:06.073" v="1504" actId="14100"/>
        <pc:sldMkLst>
          <pc:docMk/>
          <pc:sldMk cId="1045366181" sldId="288"/>
        </pc:sldMkLst>
        <pc:spChg chg="mod">
          <ac:chgData name="Abby Lewis" userId="13d6ce0e51e855a8" providerId="LiveId" clId="{F5A56FAC-6C99-4322-B3F9-EC5B183CBB73}" dt="2018-07-14T17:22:32.633" v="1343" actId="14100"/>
          <ac:spMkLst>
            <pc:docMk/>
            <pc:sldMk cId="1045366181" sldId="288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7:29:06.073" v="1504" actId="14100"/>
          <ac:spMkLst>
            <pc:docMk/>
            <pc:sldMk cId="1045366181" sldId="288"/>
            <ac:spMk id="3" creationId="{AB6EE3CF-34FC-4E89-AD4F-3B8A22F27DD7}"/>
          </ac:spMkLst>
        </pc:spChg>
      </pc:sldChg>
      <pc:sldChg chg="addSp modSp">
        <pc:chgData name="Abby Lewis" userId="13d6ce0e51e855a8" providerId="LiveId" clId="{F5A56FAC-6C99-4322-B3F9-EC5B183CBB73}" dt="2018-07-14T17:41:46.614" v="1637" actId="313"/>
        <pc:sldMkLst>
          <pc:docMk/>
          <pc:sldMk cId="3527305914" sldId="289"/>
        </pc:sldMkLst>
        <pc:spChg chg="mod">
          <ac:chgData name="Abby Lewis" userId="13d6ce0e51e855a8" providerId="LiveId" clId="{F5A56FAC-6C99-4322-B3F9-EC5B183CBB73}" dt="2018-07-14T17:29:24.722" v="1506" actId="1076"/>
          <ac:spMkLst>
            <pc:docMk/>
            <pc:sldMk cId="3527305914" sldId="289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7:41:46.614" v="1637" actId="313"/>
          <ac:spMkLst>
            <pc:docMk/>
            <pc:sldMk cId="3527305914" sldId="289"/>
            <ac:spMk id="3" creationId="{20C604DE-9363-4DEA-B320-5A94A4B9C5BE}"/>
          </ac:spMkLst>
        </pc:spChg>
      </pc:sldChg>
      <pc:sldChg chg="addSp modSp">
        <pc:chgData name="Abby Lewis" userId="13d6ce0e51e855a8" providerId="LiveId" clId="{F5A56FAC-6C99-4322-B3F9-EC5B183CBB73}" dt="2018-07-14T19:16:43.220" v="1855" actId="1076"/>
        <pc:sldMkLst>
          <pc:docMk/>
          <pc:sldMk cId="4066605866" sldId="291"/>
        </pc:sldMkLst>
        <pc:spChg chg="mod">
          <ac:chgData name="Abby Lewis" userId="13d6ce0e51e855a8" providerId="LiveId" clId="{F5A56FAC-6C99-4322-B3F9-EC5B183CBB73}" dt="2018-07-14T19:11:22.651" v="1645" actId="14100"/>
          <ac:spMkLst>
            <pc:docMk/>
            <pc:sldMk cId="4066605866" sldId="291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9:16:43.220" v="1855" actId="1076"/>
          <ac:spMkLst>
            <pc:docMk/>
            <pc:sldMk cId="4066605866" sldId="291"/>
            <ac:spMk id="3" creationId="{8D38B3E9-4C2F-4865-A33D-B3645B8EF3EC}"/>
          </ac:spMkLst>
        </pc:spChg>
      </pc:sldChg>
      <pc:sldChg chg="addSp modSp">
        <pc:chgData name="Abby Lewis" userId="13d6ce0e51e855a8" providerId="LiveId" clId="{F5A56FAC-6C99-4322-B3F9-EC5B183CBB73}" dt="2018-07-14T19:21:47.858" v="2028" actId="1076"/>
        <pc:sldMkLst>
          <pc:docMk/>
          <pc:sldMk cId="3330103783" sldId="292"/>
        </pc:sldMkLst>
        <pc:spChg chg="mod">
          <ac:chgData name="Abby Lewis" userId="13d6ce0e51e855a8" providerId="LiveId" clId="{F5A56FAC-6C99-4322-B3F9-EC5B183CBB73}" dt="2018-07-14T19:17:29.282" v="1858" actId="1076"/>
          <ac:spMkLst>
            <pc:docMk/>
            <pc:sldMk cId="3330103783" sldId="292"/>
            <ac:spMk id="2" creationId="{CC2825CF-63E4-4062-B251-A7683B3668D6}"/>
          </ac:spMkLst>
        </pc:spChg>
        <pc:spChg chg="add mod">
          <ac:chgData name="Abby Lewis" userId="13d6ce0e51e855a8" providerId="LiveId" clId="{F5A56FAC-6C99-4322-B3F9-EC5B183CBB73}" dt="2018-07-14T19:21:47.858" v="2028" actId="1076"/>
          <ac:spMkLst>
            <pc:docMk/>
            <pc:sldMk cId="3330103783" sldId="292"/>
            <ac:spMk id="3" creationId="{F6293A25-E5C0-42A6-9249-ABB8B0F41569}"/>
          </ac:spMkLst>
        </pc:spChg>
      </pc:sldChg>
      <pc:sldChg chg="addSp modSp">
        <pc:chgData name="Abby Lewis" userId="13d6ce0e51e855a8" providerId="LiveId" clId="{F5A56FAC-6C99-4322-B3F9-EC5B183CBB73}" dt="2018-07-14T19:27:39.919" v="2193" actId="313"/>
        <pc:sldMkLst>
          <pc:docMk/>
          <pc:sldMk cId="4004474363" sldId="293"/>
        </pc:sldMkLst>
        <pc:spChg chg="mod">
          <ac:chgData name="Abby Lewis" userId="13d6ce0e51e855a8" providerId="LiveId" clId="{F5A56FAC-6C99-4322-B3F9-EC5B183CBB73}" dt="2018-07-14T19:22:13.159" v="2032" actId="1076"/>
          <ac:spMkLst>
            <pc:docMk/>
            <pc:sldMk cId="4004474363" sldId="293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9:27:39.919" v="2193" actId="313"/>
          <ac:spMkLst>
            <pc:docMk/>
            <pc:sldMk cId="4004474363" sldId="293"/>
            <ac:spMk id="3" creationId="{972003D1-C2A6-4346-BA4A-293ACC5AE394}"/>
          </ac:spMkLst>
        </pc:spChg>
      </pc:sldChg>
      <pc:sldChg chg="addSp modSp">
        <pc:chgData name="Abby Lewis" userId="13d6ce0e51e855a8" providerId="LiveId" clId="{F5A56FAC-6C99-4322-B3F9-EC5B183CBB73}" dt="2018-07-14T19:38:26.413" v="2373" actId="20577"/>
        <pc:sldMkLst>
          <pc:docMk/>
          <pc:sldMk cId="1501601713" sldId="295"/>
        </pc:sldMkLst>
        <pc:spChg chg="mod">
          <ac:chgData name="Abby Lewis" userId="13d6ce0e51e855a8" providerId="LiveId" clId="{F5A56FAC-6C99-4322-B3F9-EC5B183CBB73}" dt="2018-07-14T19:28:51.238" v="2200" actId="1076"/>
          <ac:spMkLst>
            <pc:docMk/>
            <pc:sldMk cId="1501601713" sldId="295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9:38:26.413" v="2373" actId="20577"/>
          <ac:spMkLst>
            <pc:docMk/>
            <pc:sldMk cId="1501601713" sldId="295"/>
            <ac:spMk id="3" creationId="{339B9424-1B11-490F-B09E-FAD05C958CB3}"/>
          </ac:spMkLst>
        </pc:spChg>
      </pc:sldChg>
      <pc:sldChg chg="addSp delSp modSp">
        <pc:chgData name="Abby Lewis" userId="13d6ce0e51e855a8" providerId="LiveId" clId="{F5A56FAC-6C99-4322-B3F9-EC5B183CBB73}" dt="2018-07-14T19:49:46.417" v="2544" actId="1076"/>
        <pc:sldMkLst>
          <pc:docMk/>
          <pc:sldMk cId="4060996098" sldId="297"/>
        </pc:sldMkLst>
        <pc:spChg chg="mod">
          <ac:chgData name="Abby Lewis" userId="13d6ce0e51e855a8" providerId="LiveId" clId="{F5A56FAC-6C99-4322-B3F9-EC5B183CBB73}" dt="2018-07-14T19:49:46.417" v="2544" actId="1076"/>
          <ac:spMkLst>
            <pc:docMk/>
            <pc:sldMk cId="4060996098" sldId="297"/>
            <ac:spMk id="2" creationId="{044549E5-3917-4FFC-86EB-9E0DAB210E72}"/>
          </ac:spMkLst>
        </pc:spChg>
        <pc:spChg chg="add del">
          <ac:chgData name="Abby Lewis" userId="13d6ce0e51e855a8" providerId="LiveId" clId="{F5A56FAC-6C99-4322-B3F9-EC5B183CBB73}" dt="2018-07-14T19:39:14.429" v="2378"/>
          <ac:spMkLst>
            <pc:docMk/>
            <pc:sldMk cId="4060996098" sldId="297"/>
            <ac:spMk id="3" creationId="{286F7BC3-9AD3-4A54-95FC-726D2AE2BDE1}"/>
          </ac:spMkLst>
        </pc:spChg>
        <pc:spChg chg="add mod">
          <ac:chgData name="Abby Lewis" userId="13d6ce0e51e855a8" providerId="LiveId" clId="{F5A56FAC-6C99-4322-B3F9-EC5B183CBB73}" dt="2018-07-14T19:49:38.724" v="2542" actId="1076"/>
          <ac:spMkLst>
            <pc:docMk/>
            <pc:sldMk cId="4060996098" sldId="297"/>
            <ac:spMk id="4" creationId="{133BDB78-8763-4AEF-84DE-C397084B1EB3}"/>
          </ac:spMkLst>
        </pc:spChg>
      </pc:sldChg>
      <pc:sldChg chg="addSp modSp">
        <pc:chgData name="Abby Lewis" userId="13d6ce0e51e855a8" providerId="LiveId" clId="{F5A56FAC-6C99-4322-B3F9-EC5B183CBB73}" dt="2018-07-14T19:56:36.394" v="2720" actId="1076"/>
        <pc:sldMkLst>
          <pc:docMk/>
          <pc:sldMk cId="3187195082" sldId="299"/>
        </pc:sldMkLst>
        <pc:spChg chg="mod">
          <ac:chgData name="Abby Lewis" userId="13d6ce0e51e855a8" providerId="LiveId" clId="{F5A56FAC-6C99-4322-B3F9-EC5B183CBB73}" dt="2018-07-14T19:56:36.394" v="2720" actId="1076"/>
          <ac:spMkLst>
            <pc:docMk/>
            <pc:sldMk cId="3187195082" sldId="299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19:56:25.658" v="2719" actId="20577"/>
          <ac:spMkLst>
            <pc:docMk/>
            <pc:sldMk cId="3187195082" sldId="299"/>
            <ac:spMk id="3" creationId="{6226316C-D283-4464-8967-0D78016174CE}"/>
          </ac:spMkLst>
        </pc:spChg>
      </pc:sldChg>
      <pc:sldChg chg="addSp modSp">
        <pc:chgData name="Abby Lewis" userId="13d6ce0e51e855a8" providerId="LiveId" clId="{F5A56FAC-6C99-4322-B3F9-EC5B183CBB73}" dt="2018-07-14T20:15:16.223" v="3509" actId="14100"/>
        <pc:sldMkLst>
          <pc:docMk/>
          <pc:sldMk cId="1858638341" sldId="300"/>
        </pc:sldMkLst>
        <pc:spChg chg="mod">
          <ac:chgData name="Abby Lewis" userId="13d6ce0e51e855a8" providerId="LiveId" clId="{F5A56FAC-6C99-4322-B3F9-EC5B183CBB73}" dt="2018-07-14T20:15:08.094" v="3507" actId="1076"/>
          <ac:spMkLst>
            <pc:docMk/>
            <pc:sldMk cId="1858638341" sldId="300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20:15:16.223" v="3509" actId="14100"/>
          <ac:spMkLst>
            <pc:docMk/>
            <pc:sldMk cId="1858638341" sldId="300"/>
            <ac:spMk id="3" creationId="{2A42EB6D-8E5F-4E94-B1B2-1576066F0EC1}"/>
          </ac:spMkLst>
        </pc:spChg>
      </pc:sldChg>
      <pc:sldChg chg="addSp modSp">
        <pc:chgData name="Abby Lewis" userId="13d6ce0e51e855a8" providerId="LiveId" clId="{F5A56FAC-6C99-4322-B3F9-EC5B183CBB73}" dt="2018-07-14T20:42:03.475" v="4130" actId="1076"/>
        <pc:sldMkLst>
          <pc:docMk/>
          <pc:sldMk cId="157469742" sldId="304"/>
        </pc:sldMkLst>
        <pc:spChg chg="mod">
          <ac:chgData name="Abby Lewis" userId="13d6ce0e51e855a8" providerId="LiveId" clId="{F5A56FAC-6C99-4322-B3F9-EC5B183CBB73}" dt="2018-07-14T20:42:03.475" v="4130" actId="1076"/>
          <ac:spMkLst>
            <pc:docMk/>
            <pc:sldMk cId="157469742" sldId="304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20:41:59.528" v="4129" actId="1076"/>
          <ac:spMkLst>
            <pc:docMk/>
            <pc:sldMk cId="157469742" sldId="304"/>
            <ac:spMk id="3" creationId="{30758835-76ED-4CA4-83E4-20D37D9ADD56}"/>
          </ac:spMkLst>
        </pc:spChg>
      </pc:sldChg>
      <pc:sldChg chg="addSp modSp">
        <pc:chgData name="Abby Lewis" userId="13d6ce0e51e855a8" providerId="LiveId" clId="{F5A56FAC-6C99-4322-B3F9-EC5B183CBB73}" dt="2018-07-14T20:49:56.926" v="4476" actId="313"/>
        <pc:sldMkLst>
          <pc:docMk/>
          <pc:sldMk cId="2355492771" sldId="306"/>
        </pc:sldMkLst>
        <pc:spChg chg="mod">
          <ac:chgData name="Abby Lewis" userId="13d6ce0e51e855a8" providerId="LiveId" clId="{F5A56FAC-6C99-4322-B3F9-EC5B183CBB73}" dt="2018-07-14T20:42:55.570" v="4138" actId="1076"/>
          <ac:spMkLst>
            <pc:docMk/>
            <pc:sldMk cId="2355492771" sldId="306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20:49:56.926" v="4476" actId="313"/>
          <ac:spMkLst>
            <pc:docMk/>
            <pc:sldMk cId="2355492771" sldId="306"/>
            <ac:spMk id="3" creationId="{DA6190BE-14BC-4902-B5DE-9450BBD428BD}"/>
          </ac:spMkLst>
        </pc:spChg>
      </pc:sldChg>
      <pc:sldChg chg="addSp modSp">
        <pc:chgData name="Abby Lewis" userId="13d6ce0e51e855a8" providerId="LiveId" clId="{F5A56FAC-6C99-4322-B3F9-EC5B183CBB73}" dt="2018-07-14T22:08:02.587" v="4909" actId="1076"/>
        <pc:sldMkLst>
          <pc:docMk/>
          <pc:sldMk cId="1398476404" sldId="307"/>
        </pc:sldMkLst>
        <pc:spChg chg="mod">
          <ac:chgData name="Abby Lewis" userId="13d6ce0e51e855a8" providerId="LiveId" clId="{F5A56FAC-6C99-4322-B3F9-EC5B183CBB73}" dt="2018-07-14T22:08:02.587" v="4909" actId="1076"/>
          <ac:spMkLst>
            <pc:docMk/>
            <pc:sldMk cId="1398476404" sldId="307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22:07:51.679" v="4908" actId="114"/>
          <ac:spMkLst>
            <pc:docMk/>
            <pc:sldMk cId="1398476404" sldId="307"/>
            <ac:spMk id="3" creationId="{5519A1F0-2B51-4948-B4F9-5638677248F1}"/>
          </ac:spMkLst>
        </pc:spChg>
      </pc:sldChg>
      <pc:sldChg chg="addSp modSp">
        <pc:chgData name="Abby Lewis" userId="13d6ce0e51e855a8" providerId="LiveId" clId="{F5A56FAC-6C99-4322-B3F9-EC5B183CBB73}" dt="2018-07-14T22:21:43.941" v="5265" actId="255"/>
        <pc:sldMkLst>
          <pc:docMk/>
          <pc:sldMk cId="3797753179" sldId="309"/>
        </pc:sldMkLst>
        <pc:spChg chg="mod">
          <ac:chgData name="Abby Lewis" userId="13d6ce0e51e855a8" providerId="LiveId" clId="{F5A56FAC-6C99-4322-B3F9-EC5B183CBB73}" dt="2018-07-14T22:21:43.941" v="5265" actId="255"/>
          <ac:spMkLst>
            <pc:docMk/>
            <pc:sldMk cId="3797753179" sldId="309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22:20:39.455" v="5253" actId="1076"/>
          <ac:spMkLst>
            <pc:docMk/>
            <pc:sldMk cId="3797753179" sldId="309"/>
            <ac:spMk id="3" creationId="{E5754395-6221-4CAF-B626-6D3D6C80EC90}"/>
          </ac:spMkLst>
        </pc:spChg>
      </pc:sldChg>
      <pc:sldChg chg="addSp modSp">
        <pc:chgData name="Abby Lewis" userId="13d6ce0e51e855a8" providerId="LiveId" clId="{F5A56FAC-6C99-4322-B3F9-EC5B183CBB73}" dt="2018-07-14T22:26:56.391" v="5432" actId="1076"/>
        <pc:sldMkLst>
          <pc:docMk/>
          <pc:sldMk cId="210904248" sldId="312"/>
        </pc:sldMkLst>
        <pc:spChg chg="mod">
          <ac:chgData name="Abby Lewis" userId="13d6ce0e51e855a8" providerId="LiveId" clId="{F5A56FAC-6C99-4322-B3F9-EC5B183CBB73}" dt="2018-07-14T22:21:11.689" v="5259" actId="1076"/>
          <ac:spMkLst>
            <pc:docMk/>
            <pc:sldMk cId="210904248" sldId="312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22:26:56.391" v="5432" actId="1076"/>
          <ac:spMkLst>
            <pc:docMk/>
            <pc:sldMk cId="210904248" sldId="312"/>
            <ac:spMk id="3" creationId="{76CDAD67-F181-4742-97D4-5DFFDFBD2580}"/>
          </ac:spMkLst>
        </pc:spChg>
      </pc:sldChg>
      <pc:sldChg chg="addSp modSp add">
        <pc:chgData name="Abby Lewis" userId="13d6ce0e51e855a8" providerId="LiveId" clId="{F5A56FAC-6C99-4322-B3F9-EC5B183CBB73}" dt="2018-07-14T20:33:58.762" v="4016" actId="255"/>
        <pc:sldMkLst>
          <pc:docMk/>
          <pc:sldMk cId="1122791150" sldId="313"/>
        </pc:sldMkLst>
        <pc:spChg chg="mod">
          <ac:chgData name="Abby Lewis" userId="13d6ce0e51e855a8" providerId="LiveId" clId="{F5A56FAC-6C99-4322-B3F9-EC5B183CBB73}" dt="2018-07-14T20:24:26.580" v="3675" actId="1076"/>
          <ac:spMkLst>
            <pc:docMk/>
            <pc:sldMk cId="1122791150" sldId="313"/>
            <ac:spMk id="2" creationId="{044549E5-3917-4FFC-86EB-9E0DAB210E72}"/>
          </ac:spMkLst>
        </pc:spChg>
        <pc:spChg chg="add mod">
          <ac:chgData name="Abby Lewis" userId="13d6ce0e51e855a8" providerId="LiveId" clId="{F5A56FAC-6C99-4322-B3F9-EC5B183CBB73}" dt="2018-07-14T20:33:58.762" v="4016" actId="255"/>
          <ac:spMkLst>
            <pc:docMk/>
            <pc:sldMk cId="1122791150" sldId="313"/>
            <ac:spMk id="3" creationId="{BE068625-22FF-419C-8FE0-AFA81B5EFC12}"/>
          </ac:spMkLst>
        </pc:spChg>
      </pc:sldChg>
    </pc:docChg>
  </pc:docChgLst>
  <pc:docChgLst>
    <pc:chgData name="Abby Lewis" userId="13d6ce0e51e855a8" providerId="LiveId" clId="{9D68EC3C-576B-4AA0-8613-1F2891094DE0}"/>
    <pc:docChg chg="modSld">
      <pc:chgData name="Abby Lewis" userId="13d6ce0e51e855a8" providerId="LiveId" clId="{9D68EC3C-576B-4AA0-8613-1F2891094DE0}" dt="2018-07-22T02:07:32.079" v="52"/>
      <pc:docMkLst>
        <pc:docMk/>
      </pc:docMkLst>
      <pc:sldChg chg="modSp addCm modCm">
        <pc:chgData name="Abby Lewis" userId="13d6ce0e51e855a8" providerId="LiveId" clId="{9D68EC3C-576B-4AA0-8613-1F2891094DE0}" dt="2018-07-22T01:46:39.925" v="6"/>
        <pc:sldMkLst>
          <pc:docMk/>
          <pc:sldMk cId="1984393077" sldId="287"/>
        </pc:sldMkLst>
        <pc:spChg chg="mod">
          <ac:chgData name="Abby Lewis" userId="13d6ce0e51e855a8" providerId="LiveId" clId="{9D68EC3C-576B-4AA0-8613-1F2891094DE0}" dt="2018-07-22T01:43:16.295" v="4" actId="20577"/>
          <ac:spMkLst>
            <pc:docMk/>
            <pc:sldMk cId="1984393077" sldId="287"/>
            <ac:spMk id="3" creationId="{5C25E064-4786-4ABF-9D05-967B814E9BF1}"/>
          </ac:spMkLst>
        </pc:spChg>
      </pc:sldChg>
      <pc:sldChg chg="modSp addCm">
        <pc:chgData name="Abby Lewis" userId="13d6ce0e51e855a8" providerId="LiveId" clId="{9D68EC3C-576B-4AA0-8613-1F2891094DE0}" dt="2018-07-22T01:52:45.730" v="17"/>
        <pc:sldMkLst>
          <pc:docMk/>
          <pc:sldMk cId="3527305914" sldId="289"/>
        </pc:sldMkLst>
        <pc:spChg chg="mod">
          <ac:chgData name="Abby Lewis" userId="13d6ce0e51e855a8" providerId="LiveId" clId="{9D68EC3C-576B-4AA0-8613-1F2891094DE0}" dt="2018-07-22T01:47:39.260" v="12" actId="20577"/>
          <ac:spMkLst>
            <pc:docMk/>
            <pc:sldMk cId="3527305914" sldId="289"/>
            <ac:spMk id="2" creationId="{044549E5-3917-4FFC-86EB-9E0DAB210E72}"/>
          </ac:spMkLst>
        </pc:spChg>
        <pc:spChg chg="mod">
          <ac:chgData name="Abby Lewis" userId="13d6ce0e51e855a8" providerId="LiveId" clId="{9D68EC3C-576B-4AA0-8613-1F2891094DE0}" dt="2018-07-22T01:47:44.354" v="16" actId="20577"/>
          <ac:spMkLst>
            <pc:docMk/>
            <pc:sldMk cId="3527305914" sldId="289"/>
            <ac:spMk id="3" creationId="{20C604DE-9363-4DEA-B320-5A94A4B9C5BE}"/>
          </ac:spMkLst>
        </pc:spChg>
      </pc:sldChg>
      <pc:sldChg chg="modSp">
        <pc:chgData name="Abby Lewis" userId="13d6ce0e51e855a8" providerId="LiveId" clId="{9D68EC3C-576B-4AA0-8613-1F2891094DE0}" dt="2018-07-22T01:53:00.342" v="19" actId="20577"/>
        <pc:sldMkLst>
          <pc:docMk/>
          <pc:sldMk cId="4066605866" sldId="291"/>
        </pc:sldMkLst>
        <pc:spChg chg="mod">
          <ac:chgData name="Abby Lewis" userId="13d6ce0e51e855a8" providerId="LiveId" clId="{9D68EC3C-576B-4AA0-8613-1F2891094DE0}" dt="2018-07-22T01:53:00.342" v="19" actId="20577"/>
          <ac:spMkLst>
            <pc:docMk/>
            <pc:sldMk cId="4066605866" sldId="291"/>
            <ac:spMk id="2" creationId="{044549E5-3917-4FFC-86EB-9E0DAB210E72}"/>
          </ac:spMkLst>
        </pc:spChg>
      </pc:sldChg>
      <pc:sldChg chg="modSp addCm">
        <pc:chgData name="Abby Lewis" userId="13d6ce0e51e855a8" providerId="LiveId" clId="{9D68EC3C-576B-4AA0-8613-1F2891094DE0}" dt="2018-07-22T01:56:25.025" v="23"/>
        <pc:sldMkLst>
          <pc:docMk/>
          <pc:sldMk cId="3330103783" sldId="292"/>
        </pc:sldMkLst>
        <pc:spChg chg="mod">
          <ac:chgData name="Abby Lewis" userId="13d6ce0e51e855a8" providerId="LiveId" clId="{9D68EC3C-576B-4AA0-8613-1F2891094DE0}" dt="2018-07-22T01:56:15.547" v="22" actId="20577"/>
          <ac:spMkLst>
            <pc:docMk/>
            <pc:sldMk cId="3330103783" sldId="292"/>
            <ac:spMk id="3" creationId="{F6293A25-E5C0-42A6-9249-ABB8B0F41569}"/>
          </ac:spMkLst>
        </pc:spChg>
      </pc:sldChg>
      <pc:sldChg chg="modSp addCm">
        <pc:chgData name="Abby Lewis" userId="13d6ce0e51e855a8" providerId="LiveId" clId="{9D68EC3C-576B-4AA0-8613-1F2891094DE0}" dt="2018-07-22T02:00:21.718" v="27"/>
        <pc:sldMkLst>
          <pc:docMk/>
          <pc:sldMk cId="1858638341" sldId="300"/>
        </pc:sldMkLst>
        <pc:spChg chg="mod">
          <ac:chgData name="Abby Lewis" userId="13d6ce0e51e855a8" providerId="LiveId" clId="{9D68EC3C-576B-4AA0-8613-1F2891094DE0}" dt="2018-07-22T02:00:01.545" v="26" actId="20577"/>
          <ac:spMkLst>
            <pc:docMk/>
            <pc:sldMk cId="1858638341" sldId="300"/>
            <ac:spMk id="3" creationId="{2A42EB6D-8E5F-4E94-B1B2-1576066F0EC1}"/>
          </ac:spMkLst>
        </pc:spChg>
      </pc:sldChg>
      <pc:sldChg chg="modSp addCm modCm">
        <pc:chgData name="Abby Lewis" userId="13d6ce0e51e855a8" providerId="LiveId" clId="{9D68EC3C-576B-4AA0-8613-1F2891094DE0}" dt="2018-07-22T02:07:32.079" v="52"/>
        <pc:sldMkLst>
          <pc:docMk/>
          <pc:sldMk cId="3797753179" sldId="309"/>
        </pc:sldMkLst>
        <pc:spChg chg="mod">
          <ac:chgData name="Abby Lewis" userId="13d6ce0e51e855a8" providerId="LiveId" clId="{9D68EC3C-576B-4AA0-8613-1F2891094DE0}" dt="2018-07-22T02:06:50.561" v="50" actId="20577"/>
          <ac:spMkLst>
            <pc:docMk/>
            <pc:sldMk cId="3797753179" sldId="309"/>
            <ac:spMk id="3" creationId="{E5754395-6221-4CAF-B626-6D3D6C80EC90}"/>
          </ac:spMkLst>
        </pc:spChg>
      </pc:sldChg>
      <pc:sldChg chg="modSp">
        <pc:chgData name="Abby Lewis" userId="13d6ce0e51e855a8" providerId="LiveId" clId="{9D68EC3C-576B-4AA0-8613-1F2891094DE0}" dt="2018-07-22T02:04:30.551" v="28" actId="20577"/>
        <pc:sldMkLst>
          <pc:docMk/>
          <pc:sldMk cId="1122791150" sldId="313"/>
        </pc:sldMkLst>
        <pc:spChg chg="mod">
          <ac:chgData name="Abby Lewis" userId="13d6ce0e51e855a8" providerId="LiveId" clId="{9D68EC3C-576B-4AA0-8613-1F2891094DE0}" dt="2018-07-22T02:04:30.551" v="28" actId="20577"/>
          <ac:spMkLst>
            <pc:docMk/>
            <pc:sldMk cId="1122791150" sldId="313"/>
            <ac:spMk id="3" creationId="{BE068625-22FF-419C-8FE0-AFA81B5EFC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6170A-4485-4F2D-8A79-B26D9498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689" y="1239716"/>
            <a:ext cx="8596668" cy="360425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7</a:t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Vertical Mergers and Vertical Restraints</a:t>
            </a:r>
          </a:p>
        </p:txBody>
      </p:sp>
    </p:spTree>
    <p:extLst>
      <p:ext uri="{BB962C8B-B14F-4D97-AF65-F5344CB8AC3E}">
        <p14:creationId xmlns:p14="http://schemas.microsoft.com/office/powerpoint/2010/main" val="22406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350716"/>
            <a:ext cx="8596668" cy="104823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Comcast and NBC Universal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38B3E9-4C2F-4865-A33D-B3645B8EF3EC}"/>
              </a:ext>
            </a:extLst>
          </p:cNvPr>
          <p:cNvSpPr txBox="1">
            <a:spLocks/>
          </p:cNvSpPr>
          <p:nvPr/>
        </p:nvSpPr>
        <p:spPr>
          <a:xfrm>
            <a:off x="624580" y="1873740"/>
            <a:ext cx="8596668" cy="426329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Comcast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proposed purchasing NBC Universal (NBCU) 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2009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two sources of competition to Comcast were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Multichannel programming distributors (MVPDs)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Online video programming distributors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FCC and the DOJ decided against the proposal, concluding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merger would, on net, make consumers worse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605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482600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Vertical Restraints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293A25-E5C0-42A6-9249-ABB8B0F41569}"/>
              </a:ext>
            </a:extLst>
          </p:cNvPr>
          <p:cNvSpPr txBox="1">
            <a:spLocks/>
          </p:cNvSpPr>
          <p:nvPr/>
        </p:nvSpPr>
        <p:spPr>
          <a:xfrm>
            <a:off x="624580" y="1803400"/>
            <a:ext cx="8596668" cy="426329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Vocabulary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Exclusive dealing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Tying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Resale price maintenance (RPM)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Territorial restraint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Historically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these practices were generally judged under either Section 1 of the Sherman Act or Section 3 of the Clayton Act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 over the past few decades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have rarely ruled against exclusive dealing and tying as a violation of Section 1, though they have done so with regard to Section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03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482600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Exclusive Dealing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 analysis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2003D1-C2A6-4346-BA4A-293ACC5AE394}"/>
              </a:ext>
            </a:extLst>
          </p:cNvPr>
          <p:cNvSpPr txBox="1">
            <a:spLocks/>
          </p:cNvSpPr>
          <p:nvPr/>
        </p:nvSpPr>
        <p:spPr>
          <a:xfrm>
            <a:off x="624580" y="1486876"/>
            <a:ext cx="8596668" cy="472928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Exclusive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dealing is a contract between a supplier and a dealer stating that the dealer will buy all of its supplies from that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supplier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Vertical integration and exclusive dealing are often efficient organizational forms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Chicago school theory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Chicago school claims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buyer would not sign a contract that commits it to buying from one seller unless doing so made it better off than not signing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contract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Chicago school analysis is correct but not universally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applicable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74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368300"/>
            <a:ext cx="9099712" cy="1118576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Exclusive Dealing</a:t>
            </a:r>
            <a:b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Exclusionary contracts that extract surplus from a more efficient entrant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9B9424-1B11-490F-B09E-FAD05C958CB3}"/>
              </a:ext>
            </a:extLst>
          </p:cNvPr>
          <p:cNvSpPr txBox="1">
            <a:spLocks/>
          </p:cNvSpPr>
          <p:nvPr/>
        </p:nvSpPr>
        <p:spPr>
          <a:xfrm>
            <a:off x="624580" y="1586086"/>
            <a:ext cx="8596668" cy="472928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Expand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set of contracts between the incumbent seller and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buyer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order to explain why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incumbent seller and buyer are willing to forgo that surplus in exchange for getting a higher fraction of surplus when there is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entry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Exclusionary contracts that extract surplus from some customers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second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way in which an exclusionary contract is profitable to the incumbent seller, acceptable to buyers, and welfare-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reducing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Chicago school argues that for an incumbent seller to induce all buyers to sign an exclusive dealing agreement, it requires payment exceeding monopoly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E.g., the 2005 case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United States v. Dentsply International Inc.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01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473808"/>
            <a:ext cx="8596668" cy="118012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Exclusive Dealing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Contracts that reference rivals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33BDB78-8763-4AEF-84DE-C397084B1EB3}"/>
              </a:ext>
            </a:extLst>
          </p:cNvPr>
          <p:cNvSpPr txBox="1">
            <a:spLocks/>
          </p:cNvSpPr>
          <p:nvPr/>
        </p:nvSpPr>
        <p:spPr>
          <a:xfrm>
            <a:off x="624580" y="1653931"/>
            <a:ext cx="8596668" cy="440397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common class of contracts that reference rivals (CRRs) are share contracts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law and policy</a:t>
            </a:r>
            <a:b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Historical Development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Initially, exclusive dealing was treated harshly in court, e.g., the 1922 case,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Standard Fashion Company v.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Magrane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-Houston Company</a:t>
            </a:r>
          </a:p>
          <a:p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now consider how an exclusive dealing arrangement, or any form of exclusionary conduct, impacts competition and whether it leads to consumer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harm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96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518258"/>
            <a:ext cx="8596668" cy="79228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Visa–MasterCard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26316C-D283-4464-8967-0D78016174CE}"/>
              </a:ext>
            </a:extLst>
          </p:cNvPr>
          <p:cNvSpPr txBox="1">
            <a:spLocks/>
          </p:cNvSpPr>
          <p:nvPr/>
        </p:nvSpPr>
        <p:spPr>
          <a:xfrm>
            <a:off x="624580" y="1680307"/>
            <a:ext cx="8596668" cy="426329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general-purpose charge and credit card market is one of the most important financial markets in the United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four most significant cards are Visa, MasterCard, American Express, and Discover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Two issues to the case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“dual governance”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feature to Visa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MasterCard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exclusionary nature of the agreement made between the Visa–MasterCard networks and the member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banks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U.S. District Judge Barbara Jones’s 1999 decision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195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350715"/>
            <a:ext cx="8596668" cy="84503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42EB6D-8E5F-4E94-B1B2-1576066F0EC1}"/>
              </a:ext>
            </a:extLst>
          </p:cNvPr>
          <p:cNvSpPr txBox="1">
            <a:spLocks/>
          </p:cNvSpPr>
          <p:nvPr/>
        </p:nvSpPr>
        <p:spPr>
          <a:xfrm>
            <a:off x="624580" y="1195753"/>
            <a:ext cx="8596668" cy="509074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 Intel’s response when its dominant position was seriously threatened by its much smaller rival Advanced Micro Devices (AMD) and the consequences of Intel’s actions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Tying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Tying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the practice of a seller conditioning the purchase of one product on the purchase of another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Three arguments for tying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leverage theory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tying and how it can lead to a profit reduction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The efficiency rational of quality control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3) How it provides a way to get around price regulation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38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429846"/>
            <a:ext cx="8596668" cy="97692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Tying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discrimination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068625-22FF-419C-8FE0-AFA81B5EFC12}"/>
              </a:ext>
            </a:extLst>
          </p:cNvPr>
          <p:cNvSpPr txBox="1">
            <a:spLocks/>
          </p:cNvSpPr>
          <p:nvPr/>
        </p:nvSpPr>
        <p:spPr>
          <a:xfrm>
            <a:off x="624580" y="1406768"/>
            <a:ext cx="8596668" cy="502138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useful to think in terms of tying as a pricing scheme designed to extract more of the consumers’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surplus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public policy concern of whether tying is socially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harmful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Modern theories of leveraging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two ways in which tying can be anticompetitive are if the tied products are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intrinsically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valued by some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consumers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firm supplying the tied good may also enter the monopolist’s primary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two markets are the system market and the standalone market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791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527049"/>
            <a:ext cx="8596668" cy="10033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Tying That Extends a Firm’s Monopoly Power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758835-76ED-4CA4-83E4-20D37D9ADD56}"/>
              </a:ext>
            </a:extLst>
          </p:cNvPr>
          <p:cNvSpPr txBox="1">
            <a:spLocks/>
          </p:cNvSpPr>
          <p:nvPr/>
        </p:nvSpPr>
        <p:spPr>
          <a:xfrm>
            <a:off x="624580" y="1635369"/>
            <a:ext cx="8596668" cy="419393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simple model example with products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B1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B2</a:t>
            </a:r>
          </a:p>
          <a:p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Tying That Protects a Firm’s Primary Market</a:t>
            </a:r>
            <a:endParaRPr lang="en-U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Show how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standalone market is not necessary for a monopolist to find tying profitable when it is threatened with entry in its primary market as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well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Instrumental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tying as an entry deterrence device is that an entrant has a limited number of periods in which it can earn profit to cover its entry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9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421541"/>
            <a:ext cx="8596668" cy="121431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Tying That Protects a Firm’s Primary Market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law and policy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6190BE-14BC-4902-B5DE-9450BBD428BD}"/>
              </a:ext>
            </a:extLst>
          </p:cNvPr>
          <p:cNvSpPr txBox="1">
            <a:spLocks/>
          </p:cNvSpPr>
          <p:nvPr/>
        </p:nvSpPr>
        <p:spPr>
          <a:xfrm>
            <a:off x="624580" y="1784838"/>
            <a:ext cx="8596668" cy="419393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1947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International Salt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 and the 1958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Northern Pacific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</a:t>
            </a:r>
          </a:p>
          <a:p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four parts of the doctrine for judging a tying claim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must be separate tying and tied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seller must condition its sale of the tying product on the buyer’s purchase of the tied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seller must have market power in the tying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anticompetitive effects must be ‘not insubstantial’ in the tied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 the 1984 case by the Supreme Court that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involved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tying of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anesthesiological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services to hospital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9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315546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Vertical Mergers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1B9017-EB56-4BE1-83E6-61E27959C55A}"/>
              </a:ext>
            </a:extLst>
          </p:cNvPr>
          <p:cNvSpPr txBox="1">
            <a:spLocks/>
          </p:cNvSpPr>
          <p:nvPr/>
        </p:nvSpPr>
        <p:spPr>
          <a:xfrm>
            <a:off x="624580" y="1636346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vertical merger occurs when firms that previously formed a buyer-seller relationship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merge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Federal Trade Commission (FTC)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Nobel Laureate Ronald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Coase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posed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determines the boundaries of a firm?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*Ronald Coase, “The Nature of the Firm,”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Economica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4 (November 1937): 386–405.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17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263280"/>
            <a:ext cx="8596668" cy="100281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Manufacturer-Retailer Restraints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Resale price maintenance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19A1F0-2B51-4948-B4F9-5638677248F1}"/>
              </a:ext>
            </a:extLst>
          </p:cNvPr>
          <p:cNvSpPr txBox="1">
            <a:spLocks/>
          </p:cNvSpPr>
          <p:nvPr/>
        </p:nvSpPr>
        <p:spPr>
          <a:xfrm>
            <a:off x="624580" y="1397977"/>
            <a:ext cx="8596668" cy="49149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are certain situations regarding resale price maintenance (RPM)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supplier would prefer the minimum resale price, and others where the supplier would prefer the maximum resale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RPM could be procompetitive or anticompetitive, it could help manufacturers collude, or it could deter entry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law and policy—minimum RPM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Dr. Miles Medical Co. v. John D. Park &amp; Sons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conspiracy must exist between the manufacturer and dealer to fix the prices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e.g., 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Monsanto v. Spray-Rite Service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Business Electronics v. Sharp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cases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76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334108"/>
            <a:ext cx="8596668" cy="98571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Manufacturer-Retailer Restraints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Leegin</a:t>
            </a:r>
            <a:endParaRPr lang="en-US" sz="2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754395-6221-4CAF-B626-6D3D6C80EC90}"/>
              </a:ext>
            </a:extLst>
          </p:cNvPr>
          <p:cNvSpPr txBox="1">
            <a:spLocks/>
          </p:cNvSpPr>
          <p:nvPr/>
        </p:nvSpPr>
        <p:spPr>
          <a:xfrm>
            <a:off x="624580" y="1380392"/>
            <a:ext cx="8596668" cy="49149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2007 case involving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Leegin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PSKS in which the Supreme Court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made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minimum RPM subject to the rule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reason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Post-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Leegin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contact lenses case involving RPM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Law and Policy—Maximum RPM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the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1968 </a:t>
            </a:r>
            <a:r>
              <a:rPr lang="de-DE" i="1" dirty="0">
                <a:latin typeface="Calibri" panose="020F0502020204030204" pitchFamily="34" charset="0"/>
                <a:cs typeface="Calibri" panose="020F0502020204030204" pitchFamily="34" charset="0"/>
              </a:rPr>
              <a:t>Albrecht v. Herald Co.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case and 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1997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State Oil Company v. Khan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case, which questioned whether maximum RPM was illegal, lawful, or unlawful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53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619" y="544145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Manufacturer-Retailer Restraints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Territorial restraints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CDAD67-F181-4742-97D4-5DFFDFBD2580}"/>
              </a:ext>
            </a:extLst>
          </p:cNvPr>
          <p:cNvSpPr txBox="1">
            <a:spLocks/>
          </p:cNvSpPr>
          <p:nvPr/>
        </p:nvSpPr>
        <p:spPr>
          <a:xfrm>
            <a:off x="580619" y="2199053"/>
            <a:ext cx="8596668" cy="392136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Territorial restraints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potentially anticompetitive effects of territorial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restraints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similar RPM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case involving the major soft drink syrup manufacturers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the key 1997 case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Sylvania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4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53808E-69B9-4996-84BF-F9E22B8B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5256A0-1638-49F2-94C4-C5CA8CBB4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chapter has examined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Vertical integration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Vertical restraints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rule of reason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Contractual arrangements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Exclusive dealing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Tying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Resale price maintenance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Territorial restraints</a:t>
            </a:r>
          </a:p>
        </p:txBody>
      </p:sp>
    </p:spTree>
    <p:extLst>
      <p:ext uri="{BB962C8B-B14F-4D97-AF65-F5344CB8AC3E}">
        <p14:creationId xmlns:p14="http://schemas.microsoft.com/office/powerpoint/2010/main" val="285219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315546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Technological economies and transaction costs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DF1937-0520-4D64-9031-A2A109A3E77E}"/>
              </a:ext>
            </a:extLst>
          </p:cNvPr>
          <p:cNvSpPr txBox="1">
            <a:spLocks/>
          </p:cNvSpPr>
          <p:nvPr/>
        </p:nvSpPr>
        <p:spPr>
          <a:xfrm>
            <a:off x="624580" y="1636346"/>
            <a:ext cx="8596668" cy="443913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firms must decide whether to ‘make or buy’ an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Vocabulary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Technological economies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Transaction costs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Coordination costs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Motivation cost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Free-riding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primary issue is that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transaction costs could be reduced through having a company build the input, in which case an efficiency gain results from vertical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6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315546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 marginalization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0E10DC-727B-4C26-BA60-A56AF9075A88}"/>
              </a:ext>
            </a:extLst>
          </p:cNvPr>
          <p:cNvSpPr txBox="1">
            <a:spLocks/>
          </p:cNvSpPr>
          <p:nvPr/>
        </p:nvSpPr>
        <p:spPr>
          <a:xfrm>
            <a:off x="624580" y="1785815"/>
            <a:ext cx="8596668" cy="443913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case of successive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monopolies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Double marginalization: if an input supplier with market power charges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price in excess of marginal cost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causes a welfare loss, and if the downstream firm is in a similar position, it will do exactly as the input supplier, thus incurring a second welfare loss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more realistic case of oligopolies, rather than monopolies, in the upstream and downstream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0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359507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Anticompetitive Effects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Extension of market power and market foreclosure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D7708D-F201-490C-8702-1D175B2E23F9}"/>
              </a:ext>
            </a:extLst>
          </p:cNvPr>
          <p:cNvSpPr txBox="1">
            <a:spLocks/>
          </p:cNvSpPr>
          <p:nvPr/>
        </p:nvSpPr>
        <p:spPr>
          <a:xfrm>
            <a:off x="624580" y="1785815"/>
            <a:ext cx="8596668" cy="443913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necessary condition for a vertical merger to have anticompetitive effects is that there is market power in one or both of the upstream and downstream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one might think is the most extreme case of market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foreclosure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Proportions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Fixed-proportions production: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unit of output requires a fixed proportion of the various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3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04" y="535354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 Proportions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Commitment and the restoration of market power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544ECF-1EAA-4A25-B292-01A8DE3D3464}"/>
              </a:ext>
            </a:extLst>
          </p:cNvPr>
          <p:cNvSpPr txBox="1">
            <a:spLocks/>
          </p:cNvSpPr>
          <p:nvPr/>
        </p:nvSpPr>
        <p:spPr>
          <a:xfrm>
            <a:off x="598204" y="2216638"/>
            <a:ext cx="8596668" cy="359507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example involving shoe manufacturing where the assumption of fixed-proportions production is relaxed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Describe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situation in which the upstream monopolist is unable to extract full monopoly profit from downstream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firms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market equilibrium is a pair of deals between the upstream firm and the two downstream firms such that all parties correctly anticipate what happens and each is acting to maximize its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3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262793"/>
            <a:ext cx="8596668" cy="113616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 Proportions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Raising rivals’ costs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25E064-4786-4ABF-9D05-967B814E9BF1}"/>
              </a:ext>
            </a:extLst>
          </p:cNvPr>
          <p:cNvSpPr txBox="1">
            <a:spLocks/>
          </p:cNvSpPr>
          <p:nvPr/>
        </p:nvSpPr>
        <p:spPr>
          <a:xfrm>
            <a:off x="624580" y="1398954"/>
            <a:ext cx="8596668" cy="487875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Vocabulary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Raising rivals’ costs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Input foreclosure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Customer foreclosure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an industry with two upstream firms and two downstream firms, then examine upstream competition when no vertical merger is present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/>
                <a:cs typeface="Calibri"/>
              </a:rPr>
              <a:t>Vertical integration is unlikely to have harmful effects, unless there is preexisting market power at one level or both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Does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creation of a ‘second’ monopoly have any harmful consequences for economic efficiency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9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80" y="350716"/>
            <a:ext cx="8596668" cy="104823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Law and Policy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Historical development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6EE3CF-34FC-4E89-AD4F-3B8A22F27DD7}"/>
              </a:ext>
            </a:extLst>
          </p:cNvPr>
          <p:cNvSpPr txBox="1">
            <a:spLocks/>
          </p:cNvSpPr>
          <p:nvPr/>
        </p:nvSpPr>
        <p:spPr>
          <a:xfrm>
            <a:off x="624580" y="1398954"/>
            <a:ext cx="8596668" cy="452706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1962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Brown Shoe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recent decades, the DOJ and FTC have been more scrutinizing of vertical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mergers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the issue regarding collusive information exchange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Explain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vertical merger might raise anticompetitive concerns because of the elimination of a potential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competitor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DOJ’s evaluation of the 2010 proposed merger of Live Nation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Ticketmaster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66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50" y="262792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Warner and Turner Broadcasting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C604DE-9363-4DEA-B320-5A94A4B9C5BE}"/>
              </a:ext>
            </a:extLst>
          </p:cNvPr>
          <p:cNvSpPr txBox="1">
            <a:spLocks/>
          </p:cNvSpPr>
          <p:nvPr/>
        </p:nvSpPr>
        <p:spPr>
          <a:xfrm>
            <a:off x="624580" y="1398954"/>
            <a:ext cx="8596668" cy="452706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Consumer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welfare is the standard by which a merger in the United States should be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Examine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FTC’s response to a proposed merger involving Time Warner, Turner Broadcasting System,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TCI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Electric and Honeywell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 the challenge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consummating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merger among global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companies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arose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General Electric (GE) and Honeywell proposed to merge 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2001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059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1103</TotalTime>
  <Words>1546</Words>
  <Application>Microsoft Macintosh PowerPoint</Application>
  <PresentationFormat>Custom</PresentationFormat>
  <Paragraphs>207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Chapter 7  Vertical Mergers and Vertical Restraints</vt:lpstr>
      <vt:lpstr>Vertical Mergers</vt:lpstr>
      <vt:lpstr>Benefits Technological economies and transaction costs</vt:lpstr>
      <vt:lpstr>Benefits Double marginalization</vt:lpstr>
      <vt:lpstr>Anticompetitive Effects Extension of market power and market foreclosure</vt:lpstr>
      <vt:lpstr>Variable Proportions Commitment and the restoration of market power</vt:lpstr>
      <vt:lpstr>Variable Proportions Raising rivals’ costs</vt:lpstr>
      <vt:lpstr>Antitrust Law and Policy Historical development</vt:lpstr>
      <vt:lpstr>Cases Time Warner and Turner Broadcasting</vt:lpstr>
      <vt:lpstr>Cases Comcast and NBC Universal</vt:lpstr>
      <vt:lpstr>Vertical Restraints</vt:lpstr>
      <vt:lpstr>Exclusive Dealing Economic analysis</vt:lpstr>
      <vt:lpstr>Exclusive Dealing Exclusionary contracts that extract surplus from a more efficient entrant</vt:lpstr>
      <vt:lpstr>Exclusive Dealing Contracts that reference rivals</vt:lpstr>
      <vt:lpstr>Visa–MasterCard</vt:lpstr>
      <vt:lpstr>Intel</vt:lpstr>
      <vt:lpstr>Tying Price discrimination</vt:lpstr>
      <vt:lpstr>Tying That Extends a Firm’s Monopoly Power</vt:lpstr>
      <vt:lpstr>Tying That Protects a Firm’s Primary Market Antitrust law and policy</vt:lpstr>
      <vt:lpstr>Manufacturer-Retailer Restraints Resale price maintenance</vt:lpstr>
      <vt:lpstr>Manufacturer-Retailer Restraints Leegin</vt:lpstr>
      <vt:lpstr>Manufacturer-Retailer Restraints Territorial restraints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Lewis</dc:creator>
  <cp:lastModifiedBy>Colton Gigot</cp:lastModifiedBy>
  <cp:revision>40</cp:revision>
  <dcterms:created xsi:type="dcterms:W3CDTF">2018-05-27T20:45:24Z</dcterms:created>
  <dcterms:modified xsi:type="dcterms:W3CDTF">2018-07-30T15:12:52Z</dcterms:modified>
</cp:coreProperties>
</file>