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5" r:id="rId2"/>
    <p:sldId id="276" r:id="rId3"/>
    <p:sldId id="282" r:id="rId4"/>
    <p:sldId id="283" r:id="rId5"/>
    <p:sldId id="284" r:id="rId6"/>
    <p:sldId id="286" r:id="rId7"/>
    <p:sldId id="287" r:id="rId8"/>
    <p:sldId id="288" r:id="rId9"/>
    <p:sldId id="290" r:id="rId10"/>
    <p:sldId id="291" r:id="rId11"/>
    <p:sldId id="292" r:id="rId12"/>
    <p:sldId id="293" r:id="rId13"/>
    <p:sldId id="294" r:id="rId14"/>
    <p:sldId id="295" r:id="rId15"/>
    <p:sldId id="278" r:id="rId16"/>
    <p:sldId id="296" r:id="rId17"/>
    <p:sldId id="297" r:id="rId18"/>
    <p:sldId id="298" r:id="rId19"/>
    <p:sldId id="299" r:id="rId20"/>
    <p:sldId id="300" r:id="rId21"/>
    <p:sldId id="27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zanne Sonnier" initials="" lastIdx="7" clrIdx="0"/>
  <p:cmAuthor id="1" name="Hannah Masters" initials="" lastIdx="6" clrIdx="1"/>
  <p:cmAuthor id="2" name="Abby Lewis" initials="AL" lastIdx="9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465DF3-7BF3-4A34-8755-49C21253EA94}" v="122" dt="2018-07-11T14:06:36.7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36" y="-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29" Type="http://schemas.microsoft.com/office/2016/11/relationships/changesInfo" Target="changesInfos/changesInfo1.xml"/><Relationship Id="rId30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by Lewis" userId="13d6ce0e51e855a8" providerId="LiveId" clId="{8132BC75-ADD4-4ECD-85D3-003F6CF43B04}"/>
    <pc:docChg chg="undo redo custSel addSld delSld modSld">
      <pc:chgData name="Abby Lewis" userId="13d6ce0e51e855a8" providerId="LiveId" clId="{8132BC75-ADD4-4ECD-85D3-003F6CF43B04}" dt="2018-07-01T02:32:10.579" v="1085" actId="20577"/>
      <pc:docMkLst>
        <pc:docMk/>
      </pc:docMkLst>
      <pc:sldChg chg="addSp delSp modSp">
        <pc:chgData name="Abby Lewis" userId="13d6ce0e51e855a8" providerId="LiveId" clId="{8132BC75-ADD4-4ECD-85D3-003F6CF43B04}" dt="2018-07-01T02:02:43.702" v="287" actId="20577"/>
        <pc:sldMkLst>
          <pc:docMk/>
          <pc:sldMk cId="3409917612" sldId="276"/>
        </pc:sldMkLst>
        <pc:spChg chg="mod">
          <ac:chgData name="Abby Lewis" userId="13d6ce0e51e855a8" providerId="LiveId" clId="{8132BC75-ADD4-4ECD-85D3-003F6CF43B04}" dt="2018-07-01T02:00:58.120" v="252" actId="1076"/>
          <ac:spMkLst>
            <pc:docMk/>
            <pc:sldMk cId="3409917612" sldId="276"/>
            <ac:spMk id="2" creationId="{CC2825CF-63E4-4062-B251-A7683B3668D6}"/>
          </ac:spMkLst>
        </pc:spChg>
        <pc:spChg chg="add del mod">
          <ac:chgData name="Abby Lewis" userId="13d6ce0e51e855a8" providerId="LiveId" clId="{8132BC75-ADD4-4ECD-85D3-003F6CF43B04}" dt="2018-07-01T01:47:16.369" v="12" actId="478"/>
          <ac:spMkLst>
            <pc:docMk/>
            <pc:sldMk cId="3409917612" sldId="276"/>
            <ac:spMk id="3" creationId="{94C7B1C6-A4BA-4B87-A8AD-DB5D77459031}"/>
          </ac:spMkLst>
        </pc:spChg>
        <pc:spChg chg="add mod">
          <ac:chgData name="Abby Lewis" userId="13d6ce0e51e855a8" providerId="LiveId" clId="{8132BC75-ADD4-4ECD-85D3-003F6CF43B04}" dt="2018-07-01T02:02:43.702" v="287" actId="20577"/>
          <ac:spMkLst>
            <pc:docMk/>
            <pc:sldMk cId="3409917612" sldId="276"/>
            <ac:spMk id="4" creationId="{EE5F79FD-794A-454B-A5D8-7F552CDE3620}"/>
          </ac:spMkLst>
        </pc:spChg>
      </pc:sldChg>
      <pc:sldChg chg="addSp modSp">
        <pc:chgData name="Abby Lewis" userId="13d6ce0e51e855a8" providerId="LiveId" clId="{8132BC75-ADD4-4ECD-85D3-003F6CF43B04}" dt="2018-07-01T02:07:34.239" v="408" actId="20577"/>
        <pc:sldMkLst>
          <pc:docMk/>
          <pc:sldMk cId="3130649409" sldId="282"/>
        </pc:sldMkLst>
        <pc:spChg chg="mod">
          <ac:chgData name="Abby Lewis" userId="13d6ce0e51e855a8" providerId="LiveId" clId="{8132BC75-ADD4-4ECD-85D3-003F6CF43B04}" dt="2018-07-01T02:04:00.112" v="296" actId="1076"/>
          <ac:spMkLst>
            <pc:docMk/>
            <pc:sldMk cId="3130649409" sldId="282"/>
            <ac:spMk id="2" creationId="{044549E5-3917-4FFC-86EB-9E0DAB210E72}"/>
          </ac:spMkLst>
        </pc:spChg>
        <pc:spChg chg="add mod">
          <ac:chgData name="Abby Lewis" userId="13d6ce0e51e855a8" providerId="LiveId" clId="{8132BC75-ADD4-4ECD-85D3-003F6CF43B04}" dt="2018-07-01T02:07:34.239" v="408" actId="20577"/>
          <ac:spMkLst>
            <pc:docMk/>
            <pc:sldMk cId="3130649409" sldId="282"/>
            <ac:spMk id="3" creationId="{33EFB135-0132-40E7-A0A3-24C6833B0C9F}"/>
          </ac:spMkLst>
        </pc:spChg>
      </pc:sldChg>
      <pc:sldChg chg="addSp modSp">
        <pc:chgData name="Abby Lewis" userId="13d6ce0e51e855a8" providerId="LiveId" clId="{8132BC75-ADD4-4ECD-85D3-003F6CF43B04}" dt="2018-07-01T02:12:01.037" v="534" actId="20577"/>
        <pc:sldMkLst>
          <pc:docMk/>
          <pc:sldMk cId="3446557839" sldId="283"/>
        </pc:sldMkLst>
        <pc:spChg chg="mod">
          <ac:chgData name="Abby Lewis" userId="13d6ce0e51e855a8" providerId="LiveId" clId="{8132BC75-ADD4-4ECD-85D3-003F6CF43B04}" dt="2018-07-01T02:08:18.027" v="412" actId="1076"/>
          <ac:spMkLst>
            <pc:docMk/>
            <pc:sldMk cId="3446557839" sldId="283"/>
            <ac:spMk id="2" creationId="{044549E5-3917-4FFC-86EB-9E0DAB210E72}"/>
          </ac:spMkLst>
        </pc:spChg>
        <pc:spChg chg="add mod">
          <ac:chgData name="Abby Lewis" userId="13d6ce0e51e855a8" providerId="LiveId" clId="{8132BC75-ADD4-4ECD-85D3-003F6CF43B04}" dt="2018-07-01T02:12:01.037" v="534" actId="20577"/>
          <ac:spMkLst>
            <pc:docMk/>
            <pc:sldMk cId="3446557839" sldId="283"/>
            <ac:spMk id="3" creationId="{71338AA1-630C-474F-A61E-5416A90182DE}"/>
          </ac:spMkLst>
        </pc:spChg>
      </pc:sldChg>
      <pc:sldChg chg="addSp modSp">
        <pc:chgData name="Abby Lewis" userId="13d6ce0e51e855a8" providerId="LiveId" clId="{8132BC75-ADD4-4ECD-85D3-003F6CF43B04}" dt="2018-07-01T02:20:17.487" v="872" actId="1076"/>
        <pc:sldMkLst>
          <pc:docMk/>
          <pc:sldMk cId="3148397140" sldId="284"/>
        </pc:sldMkLst>
        <pc:spChg chg="mod">
          <ac:chgData name="Abby Lewis" userId="13d6ce0e51e855a8" providerId="LiveId" clId="{8132BC75-ADD4-4ECD-85D3-003F6CF43B04}" dt="2018-07-01T02:13:29.687" v="543" actId="14100"/>
          <ac:spMkLst>
            <pc:docMk/>
            <pc:sldMk cId="3148397140" sldId="284"/>
            <ac:spMk id="2" creationId="{044549E5-3917-4FFC-86EB-9E0DAB210E72}"/>
          </ac:spMkLst>
        </pc:spChg>
        <pc:spChg chg="add mod">
          <ac:chgData name="Abby Lewis" userId="13d6ce0e51e855a8" providerId="LiveId" clId="{8132BC75-ADD4-4ECD-85D3-003F6CF43B04}" dt="2018-07-01T02:20:17.487" v="872" actId="1076"/>
          <ac:spMkLst>
            <pc:docMk/>
            <pc:sldMk cId="3148397140" sldId="284"/>
            <ac:spMk id="3" creationId="{30A07BDA-2BF0-497A-8710-A3C6385F95E9}"/>
          </ac:spMkLst>
        </pc:spChg>
      </pc:sldChg>
      <pc:sldChg chg="addSp modSp">
        <pc:chgData name="Abby Lewis" userId="13d6ce0e51e855a8" providerId="LiveId" clId="{8132BC75-ADD4-4ECD-85D3-003F6CF43B04}" dt="2018-07-01T02:24:48.797" v="1009" actId="1076"/>
        <pc:sldMkLst>
          <pc:docMk/>
          <pc:sldMk cId="3470678059" sldId="286"/>
        </pc:sldMkLst>
        <pc:spChg chg="mod">
          <ac:chgData name="Abby Lewis" userId="13d6ce0e51e855a8" providerId="LiveId" clId="{8132BC75-ADD4-4ECD-85D3-003F6CF43B04}" dt="2018-07-01T02:20:58.789" v="880" actId="1076"/>
          <ac:spMkLst>
            <pc:docMk/>
            <pc:sldMk cId="3470678059" sldId="286"/>
            <ac:spMk id="2" creationId="{044549E5-3917-4FFC-86EB-9E0DAB210E72}"/>
          </ac:spMkLst>
        </pc:spChg>
        <pc:spChg chg="add mod">
          <ac:chgData name="Abby Lewis" userId="13d6ce0e51e855a8" providerId="LiveId" clId="{8132BC75-ADD4-4ECD-85D3-003F6CF43B04}" dt="2018-07-01T02:24:48.797" v="1009" actId="1076"/>
          <ac:spMkLst>
            <pc:docMk/>
            <pc:sldMk cId="3470678059" sldId="286"/>
            <ac:spMk id="3" creationId="{B81B8CC7-D92A-4D34-BDBF-CAE25C7EF905}"/>
          </ac:spMkLst>
        </pc:spChg>
      </pc:sldChg>
      <pc:sldChg chg="addSp modSp">
        <pc:chgData name="Abby Lewis" userId="13d6ce0e51e855a8" providerId="LiveId" clId="{8132BC75-ADD4-4ECD-85D3-003F6CF43B04}" dt="2018-07-01T02:29:09.109" v="1075" actId="1076"/>
        <pc:sldMkLst>
          <pc:docMk/>
          <pc:sldMk cId="3628463701" sldId="287"/>
        </pc:sldMkLst>
        <pc:spChg chg="mod">
          <ac:chgData name="Abby Lewis" userId="13d6ce0e51e855a8" providerId="LiveId" clId="{8132BC75-ADD4-4ECD-85D3-003F6CF43B04}" dt="2018-07-01T02:29:09.109" v="1075" actId="1076"/>
          <ac:spMkLst>
            <pc:docMk/>
            <pc:sldMk cId="3628463701" sldId="287"/>
            <ac:spMk id="2" creationId="{044549E5-3917-4FFC-86EB-9E0DAB210E72}"/>
          </ac:spMkLst>
        </pc:spChg>
        <pc:spChg chg="add mod">
          <ac:chgData name="Abby Lewis" userId="13d6ce0e51e855a8" providerId="LiveId" clId="{8132BC75-ADD4-4ECD-85D3-003F6CF43B04}" dt="2018-07-01T02:29:04.138" v="1074" actId="1076"/>
          <ac:spMkLst>
            <pc:docMk/>
            <pc:sldMk cId="3628463701" sldId="287"/>
            <ac:spMk id="3" creationId="{77CD62FD-A049-4199-BEED-ACD389F889FD}"/>
          </ac:spMkLst>
        </pc:spChg>
      </pc:sldChg>
      <pc:sldChg chg="addSp modSp">
        <pc:chgData name="Abby Lewis" userId="13d6ce0e51e855a8" providerId="LiveId" clId="{8132BC75-ADD4-4ECD-85D3-003F6CF43B04}" dt="2018-07-01T02:32:10.579" v="1085" actId="20577"/>
        <pc:sldMkLst>
          <pc:docMk/>
          <pc:sldMk cId="3759469652" sldId="288"/>
        </pc:sldMkLst>
        <pc:spChg chg="mod">
          <ac:chgData name="Abby Lewis" userId="13d6ce0e51e855a8" providerId="LiveId" clId="{8132BC75-ADD4-4ECD-85D3-003F6CF43B04}" dt="2018-07-01T02:30:39.436" v="1084" actId="1076"/>
          <ac:spMkLst>
            <pc:docMk/>
            <pc:sldMk cId="3759469652" sldId="288"/>
            <ac:spMk id="2" creationId="{044549E5-3917-4FFC-86EB-9E0DAB210E72}"/>
          </ac:spMkLst>
        </pc:spChg>
        <pc:spChg chg="add mod">
          <ac:chgData name="Abby Lewis" userId="13d6ce0e51e855a8" providerId="LiveId" clId="{8132BC75-ADD4-4ECD-85D3-003F6CF43B04}" dt="2018-07-01T02:32:10.579" v="1085" actId="20577"/>
          <ac:spMkLst>
            <pc:docMk/>
            <pc:sldMk cId="3759469652" sldId="288"/>
            <ac:spMk id="3" creationId="{D1C29E95-8F61-4975-B421-C0184ED5E389}"/>
          </ac:spMkLst>
        </pc:spChg>
      </pc:sldChg>
    </pc:docChg>
  </pc:docChgLst>
  <pc:docChgLst>
    <pc:chgData name="Abby Lewis" userId="13d6ce0e51e855a8" providerId="LiveId" clId="{4A465DF3-7BF3-4A34-8755-49C21253EA94}"/>
    <pc:docChg chg="custSel modSld">
      <pc:chgData name="Abby Lewis" userId="13d6ce0e51e855a8" providerId="LiveId" clId="{4A465DF3-7BF3-4A34-8755-49C21253EA94}" dt="2018-07-11T14:06:36.711" v="118"/>
      <pc:docMkLst>
        <pc:docMk/>
      </pc:docMkLst>
      <pc:sldChg chg="modSp addCm modCm">
        <pc:chgData name="Abby Lewis" userId="13d6ce0e51e855a8" providerId="LiveId" clId="{4A465DF3-7BF3-4A34-8755-49C21253EA94}" dt="2018-07-11T14:03:50.224" v="86"/>
        <pc:sldMkLst>
          <pc:docMk/>
          <pc:sldMk cId="3770337852" sldId="278"/>
        </pc:sldMkLst>
        <pc:spChg chg="mod">
          <ac:chgData name="Abby Lewis" userId="13d6ce0e51e855a8" providerId="LiveId" clId="{4A465DF3-7BF3-4A34-8755-49C21253EA94}" dt="2018-07-11T14:03:28.570" v="84" actId="20577"/>
          <ac:spMkLst>
            <pc:docMk/>
            <pc:sldMk cId="3770337852" sldId="278"/>
            <ac:spMk id="3" creationId="{55B66728-BE2A-4A77-922A-3DD03889563F}"/>
          </ac:spMkLst>
        </pc:spChg>
      </pc:sldChg>
      <pc:sldChg chg="modSp addCm modCm">
        <pc:chgData name="Abby Lewis" userId="13d6ce0e51e855a8" providerId="LiveId" clId="{4A465DF3-7BF3-4A34-8755-49C21253EA94}" dt="2018-07-11T13:57:49.247" v="57"/>
        <pc:sldMkLst>
          <pc:docMk/>
          <pc:sldMk cId="3148397140" sldId="284"/>
        </pc:sldMkLst>
        <pc:spChg chg="mod">
          <ac:chgData name="Abby Lewis" userId="13d6ce0e51e855a8" providerId="LiveId" clId="{4A465DF3-7BF3-4A34-8755-49C21253EA94}" dt="2018-07-11T13:56:45.566" v="56" actId="313"/>
          <ac:spMkLst>
            <pc:docMk/>
            <pc:sldMk cId="3148397140" sldId="284"/>
            <ac:spMk id="3" creationId="{30A07BDA-2BF0-497A-8710-A3C6385F95E9}"/>
          </ac:spMkLst>
        </pc:spChg>
      </pc:sldChg>
      <pc:sldChg chg="modSp addCm">
        <pc:chgData name="Abby Lewis" userId="13d6ce0e51e855a8" providerId="LiveId" clId="{4A465DF3-7BF3-4A34-8755-49C21253EA94}" dt="2018-07-11T13:59:01.131" v="59"/>
        <pc:sldMkLst>
          <pc:docMk/>
          <pc:sldMk cId="3628463701" sldId="287"/>
        </pc:sldMkLst>
        <pc:spChg chg="mod">
          <ac:chgData name="Abby Lewis" userId="13d6ce0e51e855a8" providerId="LiveId" clId="{4A465DF3-7BF3-4A34-8755-49C21253EA94}" dt="2018-07-11T13:58:50.881" v="58" actId="20577"/>
          <ac:spMkLst>
            <pc:docMk/>
            <pc:sldMk cId="3628463701" sldId="287"/>
            <ac:spMk id="3" creationId="{77CD62FD-A049-4199-BEED-ACD389F889FD}"/>
          </ac:spMkLst>
        </pc:spChg>
      </pc:sldChg>
      <pc:sldChg chg="modSp addCm modCm">
        <pc:chgData name="Abby Lewis" userId="13d6ce0e51e855a8" providerId="LiveId" clId="{4A465DF3-7BF3-4A34-8755-49C21253EA94}" dt="2018-07-11T14:00:41.025" v="62"/>
        <pc:sldMkLst>
          <pc:docMk/>
          <pc:sldMk cId="3759469652" sldId="288"/>
        </pc:sldMkLst>
        <pc:spChg chg="mod">
          <ac:chgData name="Abby Lewis" userId="13d6ce0e51e855a8" providerId="LiveId" clId="{4A465DF3-7BF3-4A34-8755-49C21253EA94}" dt="2018-07-11T14:00:23.664" v="60" actId="20577"/>
          <ac:spMkLst>
            <pc:docMk/>
            <pc:sldMk cId="3759469652" sldId="288"/>
            <ac:spMk id="3" creationId="{D1C29E95-8F61-4975-B421-C0184ED5E389}"/>
          </ac:spMkLst>
        </pc:spChg>
      </pc:sldChg>
      <pc:sldChg chg="modSp addCm">
        <pc:chgData name="Abby Lewis" userId="13d6ce0e51e855a8" providerId="LiveId" clId="{4A465DF3-7BF3-4A34-8755-49C21253EA94}" dt="2018-07-11T14:05:04.508" v="112"/>
        <pc:sldMkLst>
          <pc:docMk/>
          <pc:sldMk cId="2823818656" sldId="296"/>
        </pc:sldMkLst>
        <pc:spChg chg="mod">
          <ac:chgData name="Abby Lewis" userId="13d6ce0e51e855a8" providerId="LiveId" clId="{4A465DF3-7BF3-4A34-8755-49C21253EA94}" dt="2018-07-11T14:04:37.084" v="111" actId="20577"/>
          <ac:spMkLst>
            <pc:docMk/>
            <pc:sldMk cId="2823818656" sldId="296"/>
            <ac:spMk id="3" creationId="{1FC3779C-937C-4553-B105-A806F929872F}"/>
          </ac:spMkLst>
        </pc:spChg>
      </pc:sldChg>
      <pc:sldChg chg="modSp addCm modCm">
        <pc:chgData name="Abby Lewis" userId="13d6ce0e51e855a8" providerId="LiveId" clId="{4A465DF3-7BF3-4A34-8755-49C21253EA94}" dt="2018-07-11T14:06:09.802" v="115"/>
        <pc:sldMkLst>
          <pc:docMk/>
          <pc:sldMk cId="683044795" sldId="297"/>
        </pc:sldMkLst>
        <pc:spChg chg="mod">
          <ac:chgData name="Abby Lewis" userId="13d6ce0e51e855a8" providerId="LiveId" clId="{4A465DF3-7BF3-4A34-8755-49C21253EA94}" dt="2018-07-11T14:05:59.658" v="114" actId="114"/>
          <ac:spMkLst>
            <pc:docMk/>
            <pc:sldMk cId="683044795" sldId="297"/>
            <ac:spMk id="3" creationId="{677C0140-0EAE-4432-A1A5-6E2C5F989AB7}"/>
          </ac:spMkLst>
        </pc:spChg>
      </pc:sldChg>
      <pc:sldChg chg="modSp addCm modCm">
        <pc:chgData name="Abby Lewis" userId="13d6ce0e51e855a8" providerId="LiveId" clId="{4A465DF3-7BF3-4A34-8755-49C21253EA94}" dt="2018-07-11T14:06:36.711" v="118"/>
        <pc:sldMkLst>
          <pc:docMk/>
          <pc:sldMk cId="3897924522" sldId="298"/>
        </pc:sldMkLst>
        <pc:spChg chg="mod">
          <ac:chgData name="Abby Lewis" userId="13d6ce0e51e855a8" providerId="LiveId" clId="{4A465DF3-7BF3-4A34-8755-49C21253EA94}" dt="2018-07-11T14:06:25.304" v="116" actId="114"/>
          <ac:spMkLst>
            <pc:docMk/>
            <pc:sldMk cId="3897924522" sldId="298"/>
            <ac:spMk id="3" creationId="{9DDA9F8B-2860-4B69-9663-F88E7792797E}"/>
          </ac:spMkLst>
        </pc:spChg>
      </pc:sldChg>
    </pc:docChg>
  </pc:docChgLst>
  <pc:docChgLst>
    <pc:chgData name="Abby Lewis" userId="13d6ce0e51e855a8" providerId="LiveId" clId="{58A2FCC2-B812-4ED1-B43F-25A1C7CEA4D6}"/>
    <pc:docChg chg="custSel modSld">
      <pc:chgData name="Abby Lewis" userId="13d6ce0e51e855a8" providerId="LiveId" clId="{58A2FCC2-B812-4ED1-B43F-25A1C7CEA4D6}" dt="2018-07-01T17:33:55.305" v="2903" actId="20577"/>
      <pc:docMkLst>
        <pc:docMk/>
      </pc:docMkLst>
      <pc:sldChg chg="modSp">
        <pc:chgData name="Abby Lewis" userId="13d6ce0e51e855a8" providerId="LiveId" clId="{58A2FCC2-B812-4ED1-B43F-25A1C7CEA4D6}" dt="2018-07-01T17:30:25.696" v="2890" actId="1076"/>
        <pc:sldMkLst>
          <pc:docMk/>
          <pc:sldMk cId="2852196707" sldId="271"/>
        </pc:sldMkLst>
        <pc:spChg chg="mod">
          <ac:chgData name="Abby Lewis" userId="13d6ce0e51e855a8" providerId="LiveId" clId="{58A2FCC2-B812-4ED1-B43F-25A1C7CEA4D6}" dt="2018-07-01T17:30:25.696" v="2890" actId="1076"/>
          <ac:spMkLst>
            <pc:docMk/>
            <pc:sldMk cId="2852196707" sldId="271"/>
            <ac:spMk id="2" creationId="{A753808E-69B9-4996-84BF-F9E22B8BBE02}"/>
          </ac:spMkLst>
        </pc:spChg>
        <pc:spChg chg="mod">
          <ac:chgData name="Abby Lewis" userId="13d6ce0e51e855a8" providerId="LiveId" clId="{58A2FCC2-B812-4ED1-B43F-25A1C7CEA4D6}" dt="2018-07-01T17:29:49.981" v="2889" actId="5793"/>
          <ac:spMkLst>
            <pc:docMk/>
            <pc:sldMk cId="2852196707" sldId="271"/>
            <ac:spMk id="3" creationId="{105256A0-1638-49F2-94C4-C5CA8CBB4DC1}"/>
          </ac:spMkLst>
        </pc:spChg>
      </pc:sldChg>
      <pc:sldChg chg="addSp modSp">
        <pc:chgData name="Abby Lewis" userId="13d6ce0e51e855a8" providerId="LiveId" clId="{58A2FCC2-B812-4ED1-B43F-25A1C7CEA4D6}" dt="2018-07-01T15:59:20.221" v="1554" actId="20577"/>
        <pc:sldMkLst>
          <pc:docMk/>
          <pc:sldMk cId="3770337852" sldId="278"/>
        </pc:sldMkLst>
        <pc:spChg chg="mod">
          <ac:chgData name="Abby Lewis" userId="13d6ce0e51e855a8" providerId="LiveId" clId="{58A2FCC2-B812-4ED1-B43F-25A1C7CEA4D6}" dt="2018-07-01T15:53:00.814" v="1296" actId="1076"/>
          <ac:spMkLst>
            <pc:docMk/>
            <pc:sldMk cId="3770337852" sldId="278"/>
            <ac:spMk id="2" creationId="{58A65374-C839-471B-8637-A5F8D5F6F331}"/>
          </ac:spMkLst>
        </pc:spChg>
        <pc:spChg chg="add mod">
          <ac:chgData name="Abby Lewis" userId="13d6ce0e51e855a8" providerId="LiveId" clId="{58A2FCC2-B812-4ED1-B43F-25A1C7CEA4D6}" dt="2018-07-01T15:59:20.221" v="1554" actId="20577"/>
          <ac:spMkLst>
            <pc:docMk/>
            <pc:sldMk cId="3770337852" sldId="278"/>
            <ac:spMk id="3" creationId="{55B66728-BE2A-4A77-922A-3DD03889563F}"/>
          </ac:spMkLst>
        </pc:spChg>
      </pc:sldChg>
      <pc:sldChg chg="modSp">
        <pc:chgData name="Abby Lewis" userId="13d6ce0e51e855a8" providerId="LiveId" clId="{58A2FCC2-B812-4ED1-B43F-25A1C7CEA4D6}" dt="2018-07-01T17:31:32.982" v="2891" actId="1076"/>
        <pc:sldMkLst>
          <pc:docMk/>
          <pc:sldMk cId="3470678059" sldId="286"/>
        </pc:sldMkLst>
        <pc:spChg chg="mod">
          <ac:chgData name="Abby Lewis" userId="13d6ce0e51e855a8" providerId="LiveId" clId="{58A2FCC2-B812-4ED1-B43F-25A1C7CEA4D6}" dt="2018-07-01T17:31:32.982" v="2891" actId="1076"/>
          <ac:spMkLst>
            <pc:docMk/>
            <pc:sldMk cId="3470678059" sldId="286"/>
            <ac:spMk id="3" creationId="{B81B8CC7-D92A-4D34-BDBF-CAE25C7EF905}"/>
          </ac:spMkLst>
        </pc:spChg>
      </pc:sldChg>
      <pc:sldChg chg="modSp">
        <pc:chgData name="Abby Lewis" userId="13d6ce0e51e855a8" providerId="LiveId" clId="{58A2FCC2-B812-4ED1-B43F-25A1C7CEA4D6}" dt="2018-07-01T15:12:10.385" v="61" actId="1076"/>
        <pc:sldMkLst>
          <pc:docMk/>
          <pc:sldMk cId="3759469652" sldId="288"/>
        </pc:sldMkLst>
        <pc:spChg chg="mod">
          <ac:chgData name="Abby Lewis" userId="13d6ce0e51e855a8" providerId="LiveId" clId="{58A2FCC2-B812-4ED1-B43F-25A1C7CEA4D6}" dt="2018-07-01T15:12:10.385" v="61" actId="1076"/>
          <ac:spMkLst>
            <pc:docMk/>
            <pc:sldMk cId="3759469652" sldId="288"/>
            <ac:spMk id="3" creationId="{D1C29E95-8F61-4975-B421-C0184ED5E389}"/>
          </ac:spMkLst>
        </pc:spChg>
      </pc:sldChg>
      <pc:sldChg chg="addSp modSp">
        <pc:chgData name="Abby Lewis" userId="13d6ce0e51e855a8" providerId="LiveId" clId="{58A2FCC2-B812-4ED1-B43F-25A1C7CEA4D6}" dt="2018-07-01T15:24:10.131" v="511" actId="20577"/>
        <pc:sldMkLst>
          <pc:docMk/>
          <pc:sldMk cId="3240863581" sldId="290"/>
        </pc:sldMkLst>
        <pc:spChg chg="mod">
          <ac:chgData name="Abby Lewis" userId="13d6ce0e51e855a8" providerId="LiveId" clId="{58A2FCC2-B812-4ED1-B43F-25A1C7CEA4D6}" dt="2018-07-01T15:12:38.025" v="66" actId="1076"/>
          <ac:spMkLst>
            <pc:docMk/>
            <pc:sldMk cId="3240863581" sldId="290"/>
            <ac:spMk id="2" creationId="{044549E5-3917-4FFC-86EB-9E0DAB210E72}"/>
          </ac:spMkLst>
        </pc:spChg>
        <pc:spChg chg="add mod">
          <ac:chgData name="Abby Lewis" userId="13d6ce0e51e855a8" providerId="LiveId" clId="{58A2FCC2-B812-4ED1-B43F-25A1C7CEA4D6}" dt="2018-07-01T15:24:10.131" v="511" actId="20577"/>
          <ac:spMkLst>
            <pc:docMk/>
            <pc:sldMk cId="3240863581" sldId="290"/>
            <ac:spMk id="3" creationId="{438780F0-869E-43B3-9427-BCDAA7E8A7B2}"/>
          </ac:spMkLst>
        </pc:spChg>
      </pc:sldChg>
      <pc:sldChg chg="addSp delSp modSp">
        <pc:chgData name="Abby Lewis" userId="13d6ce0e51e855a8" providerId="LiveId" clId="{58A2FCC2-B812-4ED1-B43F-25A1C7CEA4D6}" dt="2018-07-01T15:31:52.479" v="663" actId="1076"/>
        <pc:sldMkLst>
          <pc:docMk/>
          <pc:sldMk cId="1214032247" sldId="291"/>
        </pc:sldMkLst>
        <pc:spChg chg="mod">
          <ac:chgData name="Abby Lewis" userId="13d6ce0e51e855a8" providerId="LiveId" clId="{58A2FCC2-B812-4ED1-B43F-25A1C7CEA4D6}" dt="2018-07-01T15:25:57.754" v="517" actId="1076"/>
          <ac:spMkLst>
            <pc:docMk/>
            <pc:sldMk cId="1214032247" sldId="291"/>
            <ac:spMk id="2" creationId="{044549E5-3917-4FFC-86EB-9E0DAB210E72}"/>
          </ac:spMkLst>
        </pc:spChg>
        <pc:spChg chg="add del">
          <ac:chgData name="Abby Lewis" userId="13d6ce0e51e855a8" providerId="LiveId" clId="{58A2FCC2-B812-4ED1-B43F-25A1C7CEA4D6}" dt="2018-07-01T15:25:43.312" v="515"/>
          <ac:spMkLst>
            <pc:docMk/>
            <pc:sldMk cId="1214032247" sldId="291"/>
            <ac:spMk id="3" creationId="{812E1B33-CB97-4E46-AE65-7895F7778252}"/>
          </ac:spMkLst>
        </pc:spChg>
        <pc:spChg chg="add mod">
          <ac:chgData name="Abby Lewis" userId="13d6ce0e51e855a8" providerId="LiveId" clId="{58A2FCC2-B812-4ED1-B43F-25A1C7CEA4D6}" dt="2018-07-01T15:31:52.479" v="663" actId="1076"/>
          <ac:spMkLst>
            <pc:docMk/>
            <pc:sldMk cId="1214032247" sldId="291"/>
            <ac:spMk id="4" creationId="{0D918E96-14DC-4DE0-9BAE-67E7ECF8F050}"/>
          </ac:spMkLst>
        </pc:spChg>
      </pc:sldChg>
      <pc:sldChg chg="addSp modSp">
        <pc:chgData name="Abby Lewis" userId="13d6ce0e51e855a8" providerId="LiveId" clId="{58A2FCC2-B812-4ED1-B43F-25A1C7CEA4D6}" dt="2018-07-01T15:37:22.660" v="825" actId="1076"/>
        <pc:sldMkLst>
          <pc:docMk/>
          <pc:sldMk cId="820336351" sldId="292"/>
        </pc:sldMkLst>
        <pc:spChg chg="mod">
          <ac:chgData name="Abby Lewis" userId="13d6ce0e51e855a8" providerId="LiveId" clId="{58A2FCC2-B812-4ED1-B43F-25A1C7CEA4D6}" dt="2018-07-01T15:32:20.806" v="668" actId="14100"/>
          <ac:spMkLst>
            <pc:docMk/>
            <pc:sldMk cId="820336351" sldId="292"/>
            <ac:spMk id="2" creationId="{044549E5-3917-4FFC-86EB-9E0DAB210E72}"/>
          </ac:spMkLst>
        </pc:spChg>
        <pc:spChg chg="add mod">
          <ac:chgData name="Abby Lewis" userId="13d6ce0e51e855a8" providerId="LiveId" clId="{58A2FCC2-B812-4ED1-B43F-25A1C7CEA4D6}" dt="2018-07-01T15:37:22.660" v="825" actId="1076"/>
          <ac:spMkLst>
            <pc:docMk/>
            <pc:sldMk cId="820336351" sldId="292"/>
            <ac:spMk id="3" creationId="{26613FB3-3837-4B4A-982C-C49DBE6EAB43}"/>
          </ac:spMkLst>
        </pc:spChg>
      </pc:sldChg>
      <pc:sldChg chg="addSp modSp">
        <pc:chgData name="Abby Lewis" userId="13d6ce0e51e855a8" providerId="LiveId" clId="{58A2FCC2-B812-4ED1-B43F-25A1C7CEA4D6}" dt="2018-07-01T15:43:17.797" v="1031" actId="20577"/>
        <pc:sldMkLst>
          <pc:docMk/>
          <pc:sldMk cId="4091834382" sldId="293"/>
        </pc:sldMkLst>
        <pc:spChg chg="mod">
          <ac:chgData name="Abby Lewis" userId="13d6ce0e51e855a8" providerId="LiveId" clId="{58A2FCC2-B812-4ED1-B43F-25A1C7CEA4D6}" dt="2018-07-01T15:38:02.029" v="829" actId="1076"/>
          <ac:spMkLst>
            <pc:docMk/>
            <pc:sldMk cId="4091834382" sldId="293"/>
            <ac:spMk id="2" creationId="{044549E5-3917-4FFC-86EB-9E0DAB210E72}"/>
          </ac:spMkLst>
        </pc:spChg>
        <pc:spChg chg="add mod">
          <ac:chgData name="Abby Lewis" userId="13d6ce0e51e855a8" providerId="LiveId" clId="{58A2FCC2-B812-4ED1-B43F-25A1C7CEA4D6}" dt="2018-07-01T15:43:17.797" v="1031" actId="20577"/>
          <ac:spMkLst>
            <pc:docMk/>
            <pc:sldMk cId="4091834382" sldId="293"/>
            <ac:spMk id="3" creationId="{221264F1-DC50-4861-AE91-FA2B76422924}"/>
          </ac:spMkLst>
        </pc:spChg>
      </pc:sldChg>
      <pc:sldChg chg="addSp modSp">
        <pc:chgData name="Abby Lewis" userId="13d6ce0e51e855a8" providerId="LiveId" clId="{58A2FCC2-B812-4ED1-B43F-25A1C7CEA4D6}" dt="2018-07-01T15:49:21.261" v="1202" actId="1076"/>
        <pc:sldMkLst>
          <pc:docMk/>
          <pc:sldMk cId="3805065227" sldId="294"/>
        </pc:sldMkLst>
        <pc:spChg chg="mod">
          <ac:chgData name="Abby Lewis" userId="13d6ce0e51e855a8" providerId="LiveId" clId="{58A2FCC2-B812-4ED1-B43F-25A1C7CEA4D6}" dt="2018-07-01T15:43:49.407" v="1035" actId="1076"/>
          <ac:spMkLst>
            <pc:docMk/>
            <pc:sldMk cId="3805065227" sldId="294"/>
            <ac:spMk id="2" creationId="{044549E5-3917-4FFC-86EB-9E0DAB210E72}"/>
          </ac:spMkLst>
        </pc:spChg>
        <pc:spChg chg="add mod">
          <ac:chgData name="Abby Lewis" userId="13d6ce0e51e855a8" providerId="LiveId" clId="{58A2FCC2-B812-4ED1-B43F-25A1C7CEA4D6}" dt="2018-07-01T15:49:21.261" v="1202" actId="1076"/>
          <ac:spMkLst>
            <pc:docMk/>
            <pc:sldMk cId="3805065227" sldId="294"/>
            <ac:spMk id="3" creationId="{51F39E27-8F4A-46B9-A3BE-FB4822105D42}"/>
          </ac:spMkLst>
        </pc:spChg>
      </pc:sldChg>
      <pc:sldChg chg="addSp modSp">
        <pc:chgData name="Abby Lewis" userId="13d6ce0e51e855a8" providerId="LiveId" clId="{58A2FCC2-B812-4ED1-B43F-25A1C7CEA4D6}" dt="2018-07-01T15:52:30.283" v="1292" actId="5793"/>
        <pc:sldMkLst>
          <pc:docMk/>
          <pc:sldMk cId="3096942680" sldId="295"/>
        </pc:sldMkLst>
        <pc:spChg chg="mod">
          <ac:chgData name="Abby Lewis" userId="13d6ce0e51e855a8" providerId="LiveId" clId="{58A2FCC2-B812-4ED1-B43F-25A1C7CEA4D6}" dt="2018-07-01T15:49:55.018" v="1207" actId="1076"/>
          <ac:spMkLst>
            <pc:docMk/>
            <pc:sldMk cId="3096942680" sldId="295"/>
            <ac:spMk id="2" creationId="{044549E5-3917-4FFC-86EB-9E0DAB210E72}"/>
          </ac:spMkLst>
        </pc:spChg>
        <pc:spChg chg="add mod">
          <ac:chgData name="Abby Lewis" userId="13d6ce0e51e855a8" providerId="LiveId" clId="{58A2FCC2-B812-4ED1-B43F-25A1C7CEA4D6}" dt="2018-07-01T15:52:30.283" v="1292" actId="5793"/>
          <ac:spMkLst>
            <pc:docMk/>
            <pc:sldMk cId="3096942680" sldId="295"/>
            <ac:spMk id="3" creationId="{83923D8E-C482-41F6-9A36-A0A1D6404508}"/>
          </ac:spMkLst>
        </pc:spChg>
      </pc:sldChg>
      <pc:sldChg chg="addSp modSp">
        <pc:chgData name="Abby Lewis" userId="13d6ce0e51e855a8" providerId="LiveId" clId="{58A2FCC2-B812-4ED1-B43F-25A1C7CEA4D6}" dt="2018-07-01T16:05:35.527" v="1701" actId="20577"/>
        <pc:sldMkLst>
          <pc:docMk/>
          <pc:sldMk cId="2823818656" sldId="296"/>
        </pc:sldMkLst>
        <pc:spChg chg="mod">
          <ac:chgData name="Abby Lewis" userId="13d6ce0e51e855a8" providerId="LiveId" clId="{58A2FCC2-B812-4ED1-B43F-25A1C7CEA4D6}" dt="2018-07-01T16:00:26.776" v="1559" actId="1076"/>
          <ac:spMkLst>
            <pc:docMk/>
            <pc:sldMk cId="2823818656" sldId="296"/>
            <ac:spMk id="2" creationId="{044549E5-3917-4FFC-86EB-9E0DAB210E72}"/>
          </ac:spMkLst>
        </pc:spChg>
        <pc:spChg chg="add mod">
          <ac:chgData name="Abby Lewis" userId="13d6ce0e51e855a8" providerId="LiveId" clId="{58A2FCC2-B812-4ED1-B43F-25A1C7CEA4D6}" dt="2018-07-01T16:05:35.527" v="1701" actId="20577"/>
          <ac:spMkLst>
            <pc:docMk/>
            <pc:sldMk cId="2823818656" sldId="296"/>
            <ac:spMk id="3" creationId="{1FC3779C-937C-4553-B105-A806F929872F}"/>
          </ac:spMkLst>
        </pc:spChg>
      </pc:sldChg>
      <pc:sldChg chg="addSp modSp">
        <pc:chgData name="Abby Lewis" userId="13d6ce0e51e855a8" providerId="LiveId" clId="{58A2FCC2-B812-4ED1-B43F-25A1C7CEA4D6}" dt="2018-07-01T17:33:55.305" v="2903" actId="20577"/>
        <pc:sldMkLst>
          <pc:docMk/>
          <pc:sldMk cId="683044795" sldId="297"/>
        </pc:sldMkLst>
        <pc:spChg chg="mod">
          <ac:chgData name="Abby Lewis" userId="13d6ce0e51e855a8" providerId="LiveId" clId="{58A2FCC2-B812-4ED1-B43F-25A1C7CEA4D6}" dt="2018-07-01T16:06:13.896" v="1705" actId="1076"/>
          <ac:spMkLst>
            <pc:docMk/>
            <pc:sldMk cId="683044795" sldId="297"/>
            <ac:spMk id="2" creationId="{044549E5-3917-4FFC-86EB-9E0DAB210E72}"/>
          </ac:spMkLst>
        </pc:spChg>
        <pc:spChg chg="add mod">
          <ac:chgData name="Abby Lewis" userId="13d6ce0e51e855a8" providerId="LiveId" clId="{58A2FCC2-B812-4ED1-B43F-25A1C7CEA4D6}" dt="2018-07-01T17:33:55.305" v="2903" actId="20577"/>
          <ac:spMkLst>
            <pc:docMk/>
            <pc:sldMk cId="683044795" sldId="297"/>
            <ac:spMk id="3" creationId="{677C0140-0EAE-4432-A1A5-6E2C5F989AB7}"/>
          </ac:spMkLst>
        </pc:spChg>
      </pc:sldChg>
      <pc:sldChg chg="addSp modSp">
        <pc:chgData name="Abby Lewis" userId="13d6ce0e51e855a8" providerId="LiveId" clId="{58A2FCC2-B812-4ED1-B43F-25A1C7CEA4D6}" dt="2018-07-01T17:01:29.334" v="2040" actId="1076"/>
        <pc:sldMkLst>
          <pc:docMk/>
          <pc:sldMk cId="3897924522" sldId="298"/>
        </pc:sldMkLst>
        <pc:spChg chg="mod">
          <ac:chgData name="Abby Lewis" userId="13d6ce0e51e855a8" providerId="LiveId" clId="{58A2FCC2-B812-4ED1-B43F-25A1C7CEA4D6}" dt="2018-07-01T16:12:04.964" v="1945" actId="1076"/>
          <ac:spMkLst>
            <pc:docMk/>
            <pc:sldMk cId="3897924522" sldId="298"/>
            <ac:spMk id="2" creationId="{044549E5-3917-4FFC-86EB-9E0DAB210E72}"/>
          </ac:spMkLst>
        </pc:spChg>
        <pc:spChg chg="add mod">
          <ac:chgData name="Abby Lewis" userId="13d6ce0e51e855a8" providerId="LiveId" clId="{58A2FCC2-B812-4ED1-B43F-25A1C7CEA4D6}" dt="2018-07-01T17:01:29.334" v="2040" actId="1076"/>
          <ac:spMkLst>
            <pc:docMk/>
            <pc:sldMk cId="3897924522" sldId="298"/>
            <ac:spMk id="3" creationId="{9DDA9F8B-2860-4B69-9663-F88E7792797E}"/>
          </ac:spMkLst>
        </pc:spChg>
      </pc:sldChg>
      <pc:sldChg chg="addSp modSp">
        <pc:chgData name="Abby Lewis" userId="13d6ce0e51e855a8" providerId="LiveId" clId="{58A2FCC2-B812-4ED1-B43F-25A1C7CEA4D6}" dt="2018-07-01T17:10:17.648" v="2349" actId="20577"/>
        <pc:sldMkLst>
          <pc:docMk/>
          <pc:sldMk cId="986242704" sldId="299"/>
        </pc:sldMkLst>
        <pc:spChg chg="mod">
          <ac:chgData name="Abby Lewis" userId="13d6ce0e51e855a8" providerId="LiveId" clId="{58A2FCC2-B812-4ED1-B43F-25A1C7CEA4D6}" dt="2018-07-01T17:01:23.145" v="2039" actId="1076"/>
          <ac:spMkLst>
            <pc:docMk/>
            <pc:sldMk cId="986242704" sldId="299"/>
            <ac:spMk id="2" creationId="{044549E5-3917-4FFC-86EB-9E0DAB210E72}"/>
          </ac:spMkLst>
        </pc:spChg>
        <pc:spChg chg="add mod">
          <ac:chgData name="Abby Lewis" userId="13d6ce0e51e855a8" providerId="LiveId" clId="{58A2FCC2-B812-4ED1-B43F-25A1C7CEA4D6}" dt="2018-07-01T17:10:17.648" v="2349" actId="20577"/>
          <ac:spMkLst>
            <pc:docMk/>
            <pc:sldMk cId="986242704" sldId="299"/>
            <ac:spMk id="3" creationId="{7AD816F6-F5A5-41AA-9140-AAD35C7EAF6E}"/>
          </ac:spMkLst>
        </pc:spChg>
      </pc:sldChg>
      <pc:sldChg chg="addSp modSp">
        <pc:chgData name="Abby Lewis" userId="13d6ce0e51e855a8" providerId="LiveId" clId="{58A2FCC2-B812-4ED1-B43F-25A1C7CEA4D6}" dt="2018-07-01T17:18:19.942" v="2681" actId="313"/>
        <pc:sldMkLst>
          <pc:docMk/>
          <pc:sldMk cId="3915477610" sldId="300"/>
        </pc:sldMkLst>
        <pc:spChg chg="mod">
          <ac:chgData name="Abby Lewis" userId="13d6ce0e51e855a8" providerId="LiveId" clId="{58A2FCC2-B812-4ED1-B43F-25A1C7CEA4D6}" dt="2018-07-01T17:11:03.297" v="2356" actId="20577"/>
          <ac:spMkLst>
            <pc:docMk/>
            <pc:sldMk cId="3915477610" sldId="300"/>
            <ac:spMk id="2" creationId="{044549E5-3917-4FFC-86EB-9E0DAB210E72}"/>
          </ac:spMkLst>
        </pc:spChg>
        <pc:spChg chg="add mod">
          <ac:chgData name="Abby Lewis" userId="13d6ce0e51e855a8" providerId="LiveId" clId="{58A2FCC2-B812-4ED1-B43F-25A1C7CEA4D6}" dt="2018-07-01T17:18:19.942" v="2681" actId="313"/>
          <ac:spMkLst>
            <pc:docMk/>
            <pc:sldMk cId="3915477610" sldId="300"/>
            <ac:spMk id="3" creationId="{600AADFF-E729-4DA1-9DEF-79A1309113E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96170A-4485-4F2D-8A79-B26D9498F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689" y="1239716"/>
            <a:ext cx="8596668" cy="3604255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4</a:t>
            </a:r>
            <a:b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Oligopoly, Collusion, and Antitrust</a:t>
            </a:r>
          </a:p>
        </p:txBody>
      </p:sp>
    </p:spTree>
    <p:extLst>
      <p:ext uri="{BB962C8B-B14F-4D97-AF65-F5344CB8AC3E}">
        <p14:creationId xmlns:p14="http://schemas.microsoft.com/office/powerpoint/2010/main" val="2240624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165" y="451881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Challenges to Collusion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Compliance and stability</a:t>
            </a:r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0D918E96-14DC-4DE0-9BAE-67E7ECF8F050}"/>
              </a:ext>
            </a:extLst>
          </p:cNvPr>
          <p:cNvSpPr txBox="1">
            <a:spLocks/>
          </p:cNvSpPr>
          <p:nvPr/>
        </p:nvSpPr>
        <p:spPr>
          <a:xfrm>
            <a:off x="642165" y="2427654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Monitoring compliance is a challenging task for many cartels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the citric acid example and the German cement cartel example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032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165" y="473808"/>
            <a:ext cx="8596668" cy="90658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Studies of Collusion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613FB3-3837-4B4A-982C-C49DBE6EAB43}"/>
              </a:ext>
            </a:extLst>
          </p:cNvPr>
          <p:cNvSpPr txBox="1">
            <a:spLocks/>
          </p:cNvSpPr>
          <p:nvPr/>
        </p:nvSpPr>
        <p:spPr>
          <a:xfrm>
            <a:off x="642165" y="1847362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Each of the following case studies highlights an important point related to collusion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railroad cartel of the nineteenth century exemplifies how cartels can routinely break down only to come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back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Nasdaq market makers show how tacit collusion can emerge even in markets with many firms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case involving toy retailers in London shows how an upstream firm can play a pivotal role in promoting coordination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336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165" y="469465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Railroads and Price Wars Due to Imperfect Monitoring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1264F1-DC50-4861-AE91-FA2B76422924}"/>
              </a:ext>
            </a:extLst>
          </p:cNvPr>
          <p:cNvSpPr txBox="1">
            <a:spLocks/>
          </p:cNvSpPr>
          <p:nvPr/>
        </p:nvSpPr>
        <p:spPr>
          <a:xfrm>
            <a:off x="642165" y="1847362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creation of the Joint Executive Committee 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Review the Cournot model examined earlier: P = 100 −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−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endParaRPr lang="en-US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Competition produces stable low prices, not temporary low prices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Price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wars are a by-product of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collusion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834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165" y="526562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Nasdaq Market Makers and Price Transparency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F39E27-8F4A-46B9-A3BE-FB4822105D42}"/>
              </a:ext>
            </a:extLst>
          </p:cNvPr>
          <p:cNvSpPr txBox="1">
            <a:spLocks/>
          </p:cNvSpPr>
          <p:nvPr/>
        </p:nvSpPr>
        <p:spPr>
          <a:xfrm>
            <a:off x="642165" y="2146301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Bid price: the price at which a market maker is willing to buy a stock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Ask price: the price at which a market maker is willing to sell a stock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William Christie and Paul Schultz’s observation and hypothesis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065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165" y="500184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Toy Stores and Hub-and-Spoke Collusion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923D8E-C482-41F6-9A36-A0A1D6404508}"/>
              </a:ext>
            </a:extLst>
          </p:cNvPr>
          <p:cNvSpPr txBox="1">
            <a:spLocks/>
          </p:cNvSpPr>
          <p:nvPr/>
        </p:nvSpPr>
        <p:spPr>
          <a:xfrm>
            <a:off x="642165" y="2146301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canonical cartel, competing firms expressly communicate with one another about what prices to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charge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but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some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cartels have involved competitors communicating through another firm in the production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chain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the case involving the toy manufacturer Hasbro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942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A65374-C839-471B-8637-A5F8D5F6F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788" y="271584"/>
            <a:ext cx="8596668" cy="215509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Antitrust Law and Enforcement with Respect to Price Fixing</a:t>
            </a: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Fundamental Features of the Law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B66728-BE2A-4A77-922A-3DD03889563F}"/>
              </a:ext>
            </a:extLst>
          </p:cNvPr>
          <p:cNvSpPr txBox="1">
            <a:spLocks/>
          </p:cNvSpPr>
          <p:nvPr/>
        </p:nvSpPr>
        <p:spPr>
          <a:xfrm>
            <a:off x="615788" y="2426676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Define what it means to unlawfully collude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Unreasonable restraints of trade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various cases, such as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United States v. Trans-Missouri Freight Association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Appalachian Coals, Inc. v. United States 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337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96" y="456223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Concept of an Agreement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FC3779C-937C-4553-B105-A806F929872F}"/>
              </a:ext>
            </a:extLst>
          </p:cNvPr>
          <p:cNvSpPr txBox="1">
            <a:spLocks/>
          </p:cNvSpPr>
          <p:nvPr/>
        </p:nvSpPr>
        <p:spPr>
          <a:xfrm>
            <a:off x="606996" y="1969476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exactly is illegal, and what is sufficient to prove illegality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State the Supreme Court’s definition of an “agreement”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Review the four cases between 1939 and 1954 that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served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define the boundaries for what it means to have an agreement that violates section 1 of the Sherman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818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96" y="561731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Parallelism Plus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7C0140-0EAE-4432-A1A5-6E2C5F989AB7}"/>
              </a:ext>
            </a:extLst>
          </p:cNvPr>
          <p:cNvSpPr txBox="1">
            <a:spLocks/>
          </p:cNvSpPr>
          <p:nvPr/>
        </p:nvSpPr>
        <p:spPr>
          <a:xfrm>
            <a:off x="606996" y="1969476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evidentiary standard of parallelism plus came out of the decisions surrounding conscious parallelism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plus factor is actions or outcomes that are largely inconsistent with firms acting independently and largely consistent with explicit coordination among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firms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the relevant 1969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U.S. v. Container Corporation of America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case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044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996" y="482600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Procedures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DDA9F8B-2860-4B69-9663-F88E7792797E}"/>
              </a:ext>
            </a:extLst>
          </p:cNvPr>
          <p:cNvSpPr txBox="1">
            <a:spLocks/>
          </p:cNvSpPr>
          <p:nvPr/>
        </p:nvSpPr>
        <p:spPr>
          <a:xfrm>
            <a:off x="606996" y="2494627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the 2007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Bell Atlantic Corp. v. Twombly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case 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Summary judgement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924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203" y="465016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Enforcement Policy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Damages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D816F6-F5A5-41AA-9140-AAD35C7EAF6E}"/>
              </a:ext>
            </a:extLst>
          </p:cNvPr>
          <p:cNvSpPr txBox="1">
            <a:spLocks/>
          </p:cNvSpPr>
          <p:nvPr/>
        </p:nvSpPr>
        <p:spPr>
          <a:xfrm>
            <a:off x="598203" y="1785816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focus here is on corporate penalties associated with price fixing and an enforcement tool—leniency programs—that has been widely adopted by many countries in recent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years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Public enforcement, private enforcement, and treble damages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the different rules regarding damages between the European Union and the United States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24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2825CF-63E4-4062-B251-A7683B3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77092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Game Theory</a:t>
            </a: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1: Advertising Competition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EE5F79FD-794A-454B-A5D8-7F552CDE3620}"/>
              </a:ext>
            </a:extLst>
          </p:cNvPr>
          <p:cNvSpPr txBox="1">
            <a:spLocks/>
          </p:cNvSpPr>
          <p:nvPr/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Consider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duopoly in which firms do not compete on price because of collusion or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regulation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2: Compatibility of Standards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a comparison of firms in which firm 1 is a supplier of VCRs and firm 2 is a supplier of videocassettes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917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203" y="465016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Enforcement Policy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Fines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0AADFF-E729-4DA1-9DEF-79A1309113E1}"/>
              </a:ext>
            </a:extLst>
          </p:cNvPr>
          <p:cNvSpPr txBox="1">
            <a:spLocks/>
          </p:cNvSpPr>
          <p:nvPr/>
        </p:nvSpPr>
        <p:spPr>
          <a:xfrm>
            <a:off x="598203" y="1785816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U.S. Federal Sentencing Guidelines and the European Commission Guidelines (2006)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Corporate leniency programs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pros and cons of the DOJ leniency program established in 1978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Leniency: not being criminally charged for the activity being reported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power of the leniency program lies in taking advantage of each firm’s fear that the other firm may apply for amnesty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first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477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53808E-69B9-4996-84BF-F9E22B8BB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83223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05256A0-1638-49F2-94C4-C5CA8CBB4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chapter has examined a variety of issues related to the behavior of firms in oligopolistic industries such as: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Cournot (quantity) and Bertrand (price) models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When firms choose prices and have differentiated products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infinite horizon extension of the Cournot model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 exploration of antitrust law with respect to collusion (price fixing)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parallelism plus doctrine</a:t>
            </a: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19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165" y="412262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Strategic Form of a Game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EFB135-0132-40E7-A0A3-24C6833B0C9F}"/>
              </a:ext>
            </a:extLst>
          </p:cNvPr>
          <p:cNvSpPr txBox="1">
            <a:spLocks/>
          </p:cNvSpPr>
          <p:nvPr/>
        </p:nvSpPr>
        <p:spPr>
          <a:xfrm>
            <a:off x="642165" y="1733062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game theory, a game is a well-defined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object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Game theory is a tool that provides insight concerning the strategic behavior of firms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Vocabulary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Strategic form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Strategy set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Payoff function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649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165" y="412262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Nash Equilibrium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338AA1-630C-474F-A61E-5416A90182DE}"/>
              </a:ext>
            </a:extLst>
          </p:cNvPr>
          <p:cNvSpPr txBox="1">
            <a:spLocks/>
          </p:cNvSpPr>
          <p:nvPr/>
        </p:nvSpPr>
        <p:spPr>
          <a:xfrm>
            <a:off x="642165" y="1733062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Having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modeled a particular economic setting as a game, one can use it to recommend to players how they should play or to make predictions about how they will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play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Strategy: a decision rule that instructs a player how to behave over the course of the game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concept of Nash equilibrium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557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165" y="306753"/>
            <a:ext cx="8596668" cy="142630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Oligopoly Theory</a:t>
            </a: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Cournot Model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A07BDA-2BF0-497A-8710-A3C6385F95E9}"/>
              </a:ext>
            </a:extLst>
          </p:cNvPr>
          <p:cNvSpPr txBox="1">
            <a:spLocks/>
          </p:cNvSpPr>
          <p:nvPr/>
        </p:nvSpPr>
        <p:spPr>
          <a:xfrm>
            <a:off x="642165" y="2269392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oligopoly is an industry with a small number of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sellers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essence of oligopoly is recognized interdependence among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firms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Review Augustin Cournot’s 1838 modeling of the oligopoly problem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Observe that in both example games,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Nash equilibrium is Pareto inefficient in that firms could raise both of their profits by jointly acting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differently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397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165" y="628215"/>
            <a:ext cx="8596668" cy="114397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Models of Oligopoly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1B8CC7-D92A-4D34-BDBF-CAE25C7EF905}"/>
              </a:ext>
            </a:extLst>
          </p:cNvPr>
          <p:cNvSpPr txBox="1">
            <a:spLocks/>
          </p:cNvSpPr>
          <p:nvPr/>
        </p:nvSpPr>
        <p:spPr>
          <a:xfrm>
            <a:off x="642165" y="2349012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Heinrich von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Stackelberg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developed the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Stackelberg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model in 1934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Joseph Bertrand established the Bertrand model, which assumed that firms choose price rather than quantity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67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165" y="693615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 Differentiation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CD62FD-A049-4199-BEED-ACD389F889FD}"/>
              </a:ext>
            </a:extLst>
          </p:cNvPr>
          <p:cNvSpPr txBox="1">
            <a:spLocks/>
          </p:cNvSpPr>
          <p:nvPr/>
        </p:nvSpPr>
        <p:spPr>
          <a:xfrm>
            <a:off x="642165" y="2014415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more differentiated one’s product is, the more one is able to act like a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monopolist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Product differentiation is when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some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consumers are willing to buy a competitor’s product even at a price above that of other firms’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products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463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165" y="509953"/>
            <a:ext cx="8596668" cy="15044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Collusion</a:t>
            </a: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Theory of Collusion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C29E95-8F61-4975-B421-C0184ED5E389}"/>
              </a:ext>
            </a:extLst>
          </p:cNvPr>
          <p:cNvSpPr txBox="1">
            <a:spLocks/>
          </p:cNvSpPr>
          <p:nvPr/>
        </p:nvSpPr>
        <p:spPr>
          <a:xfrm>
            <a:off x="642165" y="2612292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firms could somehow manage to coordinate so as to jointly reduce their outputs, they could increase profits for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everyone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is what collusion is all about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Explain how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inadequacy of the Cournot solution lies in the limitations of the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Cournot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469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165" y="544146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Challenges to Collusion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Coordination and bargaining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38780F0-869E-43B3-9427-BCDAA7E8A7B2}"/>
              </a:ext>
            </a:extLst>
          </p:cNvPr>
          <p:cNvSpPr txBox="1">
            <a:spLocks/>
          </p:cNvSpPr>
          <p:nvPr/>
        </p:nvSpPr>
        <p:spPr>
          <a:xfrm>
            <a:off x="642165" y="1864946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Effective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collusion requires that firms solve two challenges: coordination and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compliance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Define explicit collusion and tacit collusion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Ways in which firms engage in tacit collusion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By publicly announcing a change in corporate strategy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use of advance price announcements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8635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734</TotalTime>
  <Words>951</Words>
  <Application>Microsoft Macintosh PowerPoint</Application>
  <PresentationFormat>Custom</PresentationFormat>
  <Paragraphs>288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Facet</vt:lpstr>
      <vt:lpstr>Chapter 4  Oligopoly, Collusion, and Antitrust</vt:lpstr>
      <vt:lpstr>Game Theory Example 1: Advertising Competition</vt:lpstr>
      <vt:lpstr>The Strategic Form of a Game</vt:lpstr>
      <vt:lpstr>Nash Equilibrium</vt:lpstr>
      <vt:lpstr>Oligopoly Theory The Cournot Model</vt:lpstr>
      <vt:lpstr>Other Models of Oligopoly</vt:lpstr>
      <vt:lpstr>Product Differentiation</vt:lpstr>
      <vt:lpstr>Collusion A Theory of Collusion</vt:lpstr>
      <vt:lpstr>Challenges to Collusion Coordination and bargaining</vt:lpstr>
      <vt:lpstr>Challenges to Collusion Compliance and stability</vt:lpstr>
      <vt:lpstr>Case Studies of Collusion</vt:lpstr>
      <vt:lpstr>Railroads and Price Wars Due to Imperfect Monitoring</vt:lpstr>
      <vt:lpstr>Nasdaq Market Makers and Price Transparency</vt:lpstr>
      <vt:lpstr>Toy Stores and Hub-and-Spoke Collusion</vt:lpstr>
      <vt:lpstr>Antitrust Law and Enforcement with Respect to Price Fixing Fundamental Features of the Law</vt:lpstr>
      <vt:lpstr>The Concept of an Agreement</vt:lpstr>
      <vt:lpstr>Parallelism Plus</vt:lpstr>
      <vt:lpstr>Legal Procedures</vt:lpstr>
      <vt:lpstr>Enforcement Policy Damages</vt:lpstr>
      <vt:lpstr>Enforcement Policy Fines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Lewis</dc:creator>
  <cp:lastModifiedBy>Hannah Masters</cp:lastModifiedBy>
  <cp:revision>28</cp:revision>
  <dcterms:created xsi:type="dcterms:W3CDTF">2018-05-27T20:45:24Z</dcterms:created>
  <dcterms:modified xsi:type="dcterms:W3CDTF">2018-07-30T16:41:20Z</dcterms:modified>
</cp:coreProperties>
</file>