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76" r:id="rId3"/>
    <p:sldId id="257" r:id="rId4"/>
    <p:sldId id="277" r:id="rId5"/>
    <p:sldId id="278" r:id="rId6"/>
    <p:sldId id="261" r:id="rId7"/>
    <p:sldId id="282" r:id="rId8"/>
    <p:sldId id="262" r:id="rId9"/>
    <p:sldId id="281" r:id="rId10"/>
    <p:sldId id="289" r:id="rId11"/>
    <p:sldId id="290" r:id="rId12"/>
    <p:sldId id="285" r:id="rId13"/>
    <p:sldId id="291" r:id="rId14"/>
    <p:sldId id="292" r:id="rId15"/>
    <p:sldId id="286" r:id="rId16"/>
    <p:sldId id="293" r:id="rId17"/>
    <p:sldId id="294" r:id="rId18"/>
    <p:sldId id="288" r:id="rId19"/>
    <p:sldId id="295" r:id="rId20"/>
    <p:sldId id="29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zanne Sonnier" initials="" lastIdx="16" clrIdx="0"/>
  <p:cmAuthor id="1" name="Hannah Masters" initials="HM" lastIdx="2" clrIdx="1"/>
  <p:cmAuthor id="2" name="Hannah Masters" initials="" lastIdx="6" clrIdx="2"/>
  <p:cmAuthor id="3" name="Abby Lewis" initials="AL" lastIdx="3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AF0BF9-BCBA-4F35-9EBE-1B24FB28B7B3}" v="423" dt="2018-07-11T12:54:39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20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28" Type="http://schemas.microsoft.com/office/2016/11/relationships/changesInfo" Target="changesInfos/changesInfo1.xml"/><Relationship Id="rId29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y Lewis" userId="13d6ce0e51e855a8" providerId="LiveId" clId="{5FAF0BF9-BCBA-4F35-9EBE-1B24FB28B7B3}"/>
    <pc:docChg chg="custSel modSld">
      <pc:chgData name="Abby Lewis" userId="13d6ce0e51e855a8" providerId="LiveId" clId="{5FAF0BF9-BCBA-4F35-9EBE-1B24FB28B7B3}" dt="2018-07-11T12:54:39.197" v="422"/>
      <pc:docMkLst>
        <pc:docMk/>
      </pc:docMkLst>
      <pc:sldChg chg="modSp addCm modCm">
        <pc:chgData name="Abby Lewis" userId="13d6ce0e51e855a8" providerId="LiveId" clId="{5FAF0BF9-BCBA-4F35-9EBE-1B24FB28B7B3}" dt="2018-07-11T12:41:55.662" v="287"/>
        <pc:sldMkLst>
          <pc:docMk/>
          <pc:sldMk cId="342823207" sldId="257"/>
        </pc:sldMkLst>
        <pc:spChg chg="mod">
          <ac:chgData name="Abby Lewis" userId="13d6ce0e51e855a8" providerId="LiveId" clId="{5FAF0BF9-BCBA-4F35-9EBE-1B24FB28B7B3}" dt="2018-07-11T12:41:02.214" v="285" actId="6549"/>
          <ac:spMkLst>
            <pc:docMk/>
            <pc:sldMk cId="342823207" sldId="257"/>
            <ac:spMk id="3" creationId="{12D0D3AE-C177-43AB-818F-457D81A265BC}"/>
          </ac:spMkLst>
        </pc:spChg>
      </pc:sldChg>
      <pc:sldChg chg="modSp addCm modCm">
        <pc:chgData name="Abby Lewis" userId="13d6ce0e51e855a8" providerId="LiveId" clId="{5FAF0BF9-BCBA-4F35-9EBE-1B24FB28B7B3}" dt="2018-07-11T12:48:51.405" v="309"/>
        <pc:sldMkLst>
          <pc:docMk/>
          <pc:sldMk cId="1450469036" sldId="289"/>
        </pc:sldMkLst>
        <pc:spChg chg="mod">
          <ac:chgData name="Abby Lewis" userId="13d6ce0e51e855a8" providerId="LiveId" clId="{5FAF0BF9-BCBA-4F35-9EBE-1B24FB28B7B3}" dt="2018-07-11T12:47:01.533" v="306" actId="20577"/>
          <ac:spMkLst>
            <pc:docMk/>
            <pc:sldMk cId="1450469036" sldId="289"/>
            <ac:spMk id="3" creationId="{B1C0333D-381E-4EDA-A78E-49DF93969CF4}"/>
          </ac:spMkLst>
        </pc:spChg>
      </pc:sldChg>
      <pc:sldChg chg="modSp addCm modCm">
        <pc:chgData name="Abby Lewis" userId="13d6ce0e51e855a8" providerId="LiveId" clId="{5FAF0BF9-BCBA-4F35-9EBE-1B24FB28B7B3}" dt="2018-07-11T12:54:39.197" v="422"/>
        <pc:sldMkLst>
          <pc:docMk/>
          <pc:sldMk cId="1853638273" sldId="296"/>
        </pc:sldMkLst>
        <pc:spChg chg="mod">
          <ac:chgData name="Abby Lewis" userId="13d6ce0e51e855a8" providerId="LiveId" clId="{5FAF0BF9-BCBA-4F35-9EBE-1B24FB28B7B3}" dt="2018-07-11T12:53:37.691" v="421" actId="27636"/>
          <ac:spMkLst>
            <pc:docMk/>
            <pc:sldMk cId="1853638273" sldId="296"/>
            <ac:spMk id="3" creationId="{B1C0333D-381E-4EDA-A78E-49DF93969CF4}"/>
          </ac:spMkLst>
        </pc:spChg>
      </pc:sldChg>
    </pc:docChg>
  </pc:docChgLst>
  <pc:docChgLst>
    <pc:chgData name="Abby Lewis" userId="13d6ce0e51e855a8" providerId="LiveId" clId="{888E85D3-2659-497B-BC18-300B4A8C9FD9}"/>
    <pc:docChg chg="undo redo custSel addSld delSld modSld sldOrd">
      <pc:chgData name="Abby Lewis" userId="13d6ce0e51e855a8" providerId="LiveId" clId="{888E85D3-2659-497B-BC18-300B4A8C9FD9}" dt="2018-06-25T16:18:15.997" v="3394" actId="5793"/>
      <pc:docMkLst>
        <pc:docMk/>
      </pc:docMkLst>
      <pc:sldChg chg="modSp">
        <pc:chgData name="Abby Lewis" userId="13d6ce0e51e855a8" providerId="LiveId" clId="{888E85D3-2659-497B-BC18-300B4A8C9FD9}" dt="2018-06-25T14:55:56.764" v="839" actId="20577"/>
        <pc:sldMkLst>
          <pc:docMk/>
          <pc:sldMk cId="342823207" sldId="257"/>
        </pc:sldMkLst>
        <pc:spChg chg="mod">
          <ac:chgData name="Abby Lewis" userId="13d6ce0e51e855a8" providerId="LiveId" clId="{888E85D3-2659-497B-BC18-300B4A8C9FD9}" dt="2018-06-25T14:55:56.764" v="839" actId="20577"/>
          <ac:spMkLst>
            <pc:docMk/>
            <pc:sldMk cId="342823207" sldId="257"/>
            <ac:spMk id="3" creationId="{12D0D3AE-C177-43AB-818F-457D81A265BC}"/>
          </ac:spMkLst>
        </pc:spChg>
      </pc:sldChg>
      <pc:sldChg chg="modSp">
        <pc:chgData name="Abby Lewis" userId="13d6ce0e51e855a8" providerId="LiveId" clId="{888E85D3-2659-497B-BC18-300B4A8C9FD9}" dt="2018-06-25T15:12:25.699" v="1210" actId="20577"/>
        <pc:sldMkLst>
          <pc:docMk/>
          <pc:sldMk cId="3714684609" sldId="261"/>
        </pc:sldMkLst>
        <pc:spChg chg="mod">
          <ac:chgData name="Abby Lewis" userId="13d6ce0e51e855a8" providerId="LiveId" clId="{888E85D3-2659-497B-BC18-300B4A8C9FD9}" dt="2018-06-25T15:12:25.699" v="1210" actId="20577"/>
          <ac:spMkLst>
            <pc:docMk/>
            <pc:sldMk cId="3714684609" sldId="261"/>
            <ac:spMk id="3" creationId="{97707BB2-396D-4854-83CC-B227F3EC7FD6}"/>
          </ac:spMkLst>
        </pc:spChg>
      </pc:sldChg>
      <pc:sldChg chg="addSp delSp modSp">
        <pc:chgData name="Abby Lewis" userId="13d6ce0e51e855a8" providerId="LiveId" clId="{888E85D3-2659-497B-BC18-300B4A8C9FD9}" dt="2018-06-25T15:20:34.418" v="1477" actId="1076"/>
        <pc:sldMkLst>
          <pc:docMk/>
          <pc:sldMk cId="4214136172" sldId="262"/>
        </pc:sldMkLst>
        <pc:spChg chg="del">
          <ac:chgData name="Abby Lewis" userId="13d6ce0e51e855a8" providerId="LiveId" clId="{888E85D3-2659-497B-BC18-300B4A8C9FD9}" dt="2018-06-25T15:14:23.915" v="1249"/>
          <ac:spMkLst>
            <pc:docMk/>
            <pc:sldMk cId="4214136172" sldId="262"/>
            <ac:spMk id="2" creationId="{6FC3D9E0-92E1-44AD-90E6-B94F760262B3}"/>
          </ac:spMkLst>
        </pc:spChg>
        <pc:spChg chg="mod">
          <ac:chgData name="Abby Lewis" userId="13d6ce0e51e855a8" providerId="LiveId" clId="{888E85D3-2659-497B-BC18-300B4A8C9FD9}" dt="2018-06-25T15:20:34.418" v="1477" actId="1076"/>
          <ac:spMkLst>
            <pc:docMk/>
            <pc:sldMk cId="4214136172" sldId="262"/>
            <ac:spMk id="3" creationId="{B1C0333D-381E-4EDA-A78E-49DF93969CF4}"/>
          </ac:spMkLst>
        </pc:spChg>
        <pc:spChg chg="add del mod">
          <ac:chgData name="Abby Lewis" userId="13d6ce0e51e855a8" providerId="LiveId" clId="{888E85D3-2659-497B-BC18-300B4A8C9FD9}" dt="2018-06-25T15:14:25.990" v="1250" actId="478"/>
          <ac:spMkLst>
            <pc:docMk/>
            <pc:sldMk cId="4214136172" sldId="262"/>
            <ac:spMk id="4" creationId="{4C31BFEE-0079-485F-869C-AABCE3AD203E}"/>
          </ac:spMkLst>
        </pc:spChg>
      </pc:sldChg>
      <pc:sldChg chg="modSp">
        <pc:chgData name="Abby Lewis" userId="13d6ce0e51e855a8" providerId="LiveId" clId="{888E85D3-2659-497B-BC18-300B4A8C9FD9}" dt="2018-06-25T14:31:30.957" v="2" actId="20577"/>
        <pc:sldMkLst>
          <pc:docMk/>
          <pc:sldMk cId="2240624627" sldId="275"/>
        </pc:sldMkLst>
        <pc:spChg chg="mod">
          <ac:chgData name="Abby Lewis" userId="13d6ce0e51e855a8" providerId="LiveId" clId="{888E85D3-2659-497B-BC18-300B4A8C9FD9}" dt="2018-06-25T14:31:30.957" v="2" actId="20577"/>
          <ac:spMkLst>
            <pc:docMk/>
            <pc:sldMk cId="2240624627" sldId="275"/>
            <ac:spMk id="2" creationId="{B796170A-4485-4F2D-8A79-B26D9498F64C}"/>
          </ac:spMkLst>
        </pc:spChg>
      </pc:sldChg>
      <pc:sldChg chg="modSp">
        <pc:chgData name="Abby Lewis" userId="13d6ce0e51e855a8" providerId="LiveId" clId="{888E85D3-2659-497B-BC18-300B4A8C9FD9}" dt="2018-06-25T14:32:22.924" v="41" actId="20577"/>
        <pc:sldMkLst>
          <pc:docMk/>
          <pc:sldMk cId="3409917612" sldId="276"/>
        </pc:sldMkLst>
        <pc:spChg chg="mod">
          <ac:chgData name="Abby Lewis" userId="13d6ce0e51e855a8" providerId="LiveId" clId="{888E85D3-2659-497B-BC18-300B4A8C9FD9}" dt="2018-06-25T14:32:22.924" v="41" actId="20577"/>
          <ac:spMkLst>
            <pc:docMk/>
            <pc:sldMk cId="3409917612" sldId="276"/>
            <ac:spMk id="2" creationId="{CC2825CF-63E4-4062-B251-A7683B3668D6}"/>
          </ac:spMkLst>
        </pc:spChg>
      </pc:sldChg>
      <pc:sldChg chg="modSp">
        <pc:chgData name="Abby Lewis" userId="13d6ce0e51e855a8" providerId="LiveId" clId="{888E85D3-2659-497B-BC18-300B4A8C9FD9}" dt="2018-06-25T14:57:14.520" v="860" actId="20577"/>
        <pc:sldMkLst>
          <pc:docMk/>
          <pc:sldMk cId="1731266513" sldId="277"/>
        </pc:sldMkLst>
        <pc:spChg chg="mod">
          <ac:chgData name="Abby Lewis" userId="13d6ce0e51e855a8" providerId="LiveId" clId="{888E85D3-2659-497B-BC18-300B4A8C9FD9}" dt="2018-06-25T14:57:14.520" v="860" actId="20577"/>
          <ac:spMkLst>
            <pc:docMk/>
            <pc:sldMk cId="1731266513" sldId="277"/>
            <ac:spMk id="2" creationId="{044549E5-3917-4FFC-86EB-9E0DAB210E72}"/>
          </ac:spMkLst>
        </pc:spChg>
      </pc:sldChg>
      <pc:sldChg chg="modSp">
        <pc:chgData name="Abby Lewis" userId="13d6ce0e51e855a8" providerId="LiveId" clId="{888E85D3-2659-497B-BC18-300B4A8C9FD9}" dt="2018-06-25T15:01:41.907" v="905" actId="255"/>
        <pc:sldMkLst>
          <pc:docMk/>
          <pc:sldMk cId="3770337852" sldId="278"/>
        </pc:sldMkLst>
        <pc:spChg chg="mod">
          <ac:chgData name="Abby Lewis" userId="13d6ce0e51e855a8" providerId="LiveId" clId="{888E85D3-2659-497B-BC18-300B4A8C9FD9}" dt="2018-06-25T15:01:41.907" v="905" actId="255"/>
          <ac:spMkLst>
            <pc:docMk/>
            <pc:sldMk cId="3770337852" sldId="278"/>
            <ac:spMk id="2" creationId="{58A65374-C839-471B-8637-A5F8D5F6F331}"/>
          </ac:spMkLst>
        </pc:spChg>
      </pc:sldChg>
      <pc:sldChg chg="modSp ord">
        <pc:chgData name="Abby Lewis" userId="13d6ce0e51e855a8" providerId="LiveId" clId="{888E85D3-2659-497B-BC18-300B4A8C9FD9}" dt="2018-06-25T15:21:51.802" v="1498" actId="20577"/>
        <pc:sldMkLst>
          <pc:docMk/>
          <pc:sldMk cId="1067654967" sldId="281"/>
        </pc:sldMkLst>
        <pc:spChg chg="mod">
          <ac:chgData name="Abby Lewis" userId="13d6ce0e51e855a8" providerId="LiveId" clId="{888E85D3-2659-497B-BC18-300B4A8C9FD9}" dt="2018-06-25T15:21:51.802" v="1498" actId="20577"/>
          <ac:spMkLst>
            <pc:docMk/>
            <pc:sldMk cId="1067654967" sldId="281"/>
            <ac:spMk id="2" creationId="{E9A1B7B7-1847-4D44-B948-48A870F81351}"/>
          </ac:spMkLst>
        </pc:spChg>
      </pc:sldChg>
      <pc:sldChg chg="modSp add ord">
        <pc:chgData name="Abby Lewis" userId="13d6ce0e51e855a8" providerId="LiveId" clId="{888E85D3-2659-497B-BC18-300B4A8C9FD9}" dt="2018-06-25T15:13:41.310" v="1246" actId="20577"/>
        <pc:sldMkLst>
          <pc:docMk/>
          <pc:sldMk cId="2427333891" sldId="282"/>
        </pc:sldMkLst>
        <pc:spChg chg="mod">
          <ac:chgData name="Abby Lewis" userId="13d6ce0e51e855a8" providerId="LiveId" clId="{888E85D3-2659-497B-BC18-300B4A8C9FD9}" dt="2018-06-25T15:13:41.310" v="1246" actId="20577"/>
          <ac:spMkLst>
            <pc:docMk/>
            <pc:sldMk cId="2427333891" sldId="282"/>
            <ac:spMk id="2" creationId="{58A65374-C839-471B-8637-A5F8D5F6F331}"/>
          </ac:spMkLst>
        </pc:spChg>
      </pc:sldChg>
      <pc:sldChg chg="modSp add">
        <pc:chgData name="Abby Lewis" userId="13d6ce0e51e855a8" providerId="LiveId" clId="{888E85D3-2659-497B-BC18-300B4A8C9FD9}" dt="2018-06-25T15:24:48.219" v="1551" actId="20577"/>
        <pc:sldMkLst>
          <pc:docMk/>
          <pc:sldMk cId="3736401157" sldId="285"/>
        </pc:sldMkLst>
        <pc:spChg chg="mod">
          <ac:chgData name="Abby Lewis" userId="13d6ce0e51e855a8" providerId="LiveId" clId="{888E85D3-2659-497B-BC18-300B4A8C9FD9}" dt="2018-06-25T15:24:48.219" v="1551" actId="20577"/>
          <ac:spMkLst>
            <pc:docMk/>
            <pc:sldMk cId="3736401157" sldId="285"/>
            <ac:spMk id="2" creationId="{58A65374-C839-471B-8637-A5F8D5F6F331}"/>
          </ac:spMkLst>
        </pc:spChg>
      </pc:sldChg>
      <pc:sldChg chg="modSp add ord">
        <pc:chgData name="Abby Lewis" userId="13d6ce0e51e855a8" providerId="LiveId" clId="{888E85D3-2659-497B-BC18-300B4A8C9FD9}" dt="2018-06-25T15:25:28.510" v="1590" actId="20577"/>
        <pc:sldMkLst>
          <pc:docMk/>
          <pc:sldMk cId="13370159" sldId="286"/>
        </pc:sldMkLst>
        <pc:spChg chg="mod">
          <ac:chgData name="Abby Lewis" userId="13d6ce0e51e855a8" providerId="LiveId" clId="{888E85D3-2659-497B-BC18-300B4A8C9FD9}" dt="2018-06-25T15:25:28.510" v="1590" actId="20577"/>
          <ac:spMkLst>
            <pc:docMk/>
            <pc:sldMk cId="13370159" sldId="286"/>
            <ac:spMk id="2" creationId="{E9A1B7B7-1847-4D44-B948-48A870F81351}"/>
          </ac:spMkLst>
        </pc:spChg>
      </pc:sldChg>
      <pc:sldChg chg="modSp add ord">
        <pc:chgData name="Abby Lewis" userId="13d6ce0e51e855a8" providerId="LiveId" clId="{888E85D3-2659-497B-BC18-300B4A8C9FD9}" dt="2018-06-25T15:26:43.490" v="1639" actId="20577"/>
        <pc:sldMkLst>
          <pc:docMk/>
          <pc:sldMk cId="2650833232" sldId="288"/>
        </pc:sldMkLst>
        <pc:spChg chg="mod">
          <ac:chgData name="Abby Lewis" userId="13d6ce0e51e855a8" providerId="LiveId" clId="{888E85D3-2659-497B-BC18-300B4A8C9FD9}" dt="2018-06-25T15:26:43.490" v="1639" actId="20577"/>
          <ac:spMkLst>
            <pc:docMk/>
            <pc:sldMk cId="2650833232" sldId="288"/>
            <ac:spMk id="2" creationId="{E9A1B7B7-1847-4D44-B948-48A870F81351}"/>
          </ac:spMkLst>
        </pc:spChg>
      </pc:sldChg>
      <pc:sldChg chg="modSp add ord">
        <pc:chgData name="Abby Lewis" userId="13d6ce0e51e855a8" providerId="LiveId" clId="{888E85D3-2659-497B-BC18-300B4A8C9FD9}" dt="2018-06-25T15:39:52.562" v="1998" actId="1076"/>
        <pc:sldMkLst>
          <pc:docMk/>
          <pc:sldMk cId="1450469036" sldId="289"/>
        </pc:sldMkLst>
        <pc:spChg chg="mod">
          <ac:chgData name="Abby Lewis" userId="13d6ce0e51e855a8" providerId="LiveId" clId="{888E85D3-2659-497B-BC18-300B4A8C9FD9}" dt="2018-06-25T15:39:52.562" v="1998" actId="1076"/>
          <ac:spMkLst>
            <pc:docMk/>
            <pc:sldMk cId="1450469036" sldId="289"/>
            <ac:spMk id="3" creationId="{B1C0333D-381E-4EDA-A78E-49DF93969CF4}"/>
          </ac:spMkLst>
        </pc:spChg>
      </pc:sldChg>
      <pc:sldChg chg="addSp modSp add ord">
        <pc:chgData name="Abby Lewis" userId="13d6ce0e51e855a8" providerId="LiveId" clId="{888E85D3-2659-497B-BC18-300B4A8C9FD9}" dt="2018-06-25T15:40:05.817" v="2000" actId="1076"/>
        <pc:sldMkLst>
          <pc:docMk/>
          <pc:sldMk cId="687409773" sldId="290"/>
        </pc:sldMkLst>
        <pc:spChg chg="mod">
          <ac:chgData name="Abby Lewis" userId="13d6ce0e51e855a8" providerId="LiveId" clId="{888E85D3-2659-497B-BC18-300B4A8C9FD9}" dt="2018-06-25T15:40:02.447" v="1999" actId="1076"/>
          <ac:spMkLst>
            <pc:docMk/>
            <pc:sldMk cId="687409773" sldId="290"/>
            <ac:spMk id="3" creationId="{B1C0333D-381E-4EDA-A78E-49DF93969CF4}"/>
          </ac:spMkLst>
        </pc:spChg>
        <pc:spChg chg="add mod">
          <ac:chgData name="Abby Lewis" userId="13d6ce0e51e855a8" providerId="LiveId" clId="{888E85D3-2659-497B-BC18-300B4A8C9FD9}" dt="2018-06-25T15:40:05.817" v="2000" actId="1076"/>
          <ac:spMkLst>
            <pc:docMk/>
            <pc:sldMk cId="687409773" sldId="290"/>
            <ac:spMk id="4" creationId="{287CE618-E606-4C5E-906D-9645EC8F5B88}"/>
          </ac:spMkLst>
        </pc:spChg>
      </pc:sldChg>
      <pc:sldChg chg="modSp add ord">
        <pc:chgData name="Abby Lewis" userId="13d6ce0e51e855a8" providerId="LiveId" clId="{888E85D3-2659-497B-BC18-300B4A8C9FD9}" dt="2018-06-25T15:49:09.010" v="2334" actId="1076"/>
        <pc:sldMkLst>
          <pc:docMk/>
          <pc:sldMk cId="3291419038" sldId="291"/>
        </pc:sldMkLst>
        <pc:spChg chg="mod">
          <ac:chgData name="Abby Lewis" userId="13d6ce0e51e855a8" providerId="LiveId" clId="{888E85D3-2659-497B-BC18-300B4A8C9FD9}" dt="2018-06-25T15:49:09.010" v="2334" actId="1076"/>
          <ac:spMkLst>
            <pc:docMk/>
            <pc:sldMk cId="3291419038" sldId="291"/>
            <ac:spMk id="3" creationId="{B1C0333D-381E-4EDA-A78E-49DF93969CF4}"/>
          </ac:spMkLst>
        </pc:spChg>
      </pc:sldChg>
      <pc:sldChg chg="modSp add">
        <pc:chgData name="Abby Lewis" userId="13d6ce0e51e855a8" providerId="LiveId" clId="{888E85D3-2659-497B-BC18-300B4A8C9FD9}" dt="2018-06-25T15:52:16.401" v="2468" actId="1076"/>
        <pc:sldMkLst>
          <pc:docMk/>
          <pc:sldMk cId="4024534884" sldId="292"/>
        </pc:sldMkLst>
        <pc:spChg chg="mod">
          <ac:chgData name="Abby Lewis" userId="13d6ce0e51e855a8" providerId="LiveId" clId="{888E85D3-2659-497B-BC18-300B4A8C9FD9}" dt="2018-06-25T15:52:16.401" v="2468" actId="1076"/>
          <ac:spMkLst>
            <pc:docMk/>
            <pc:sldMk cId="4024534884" sldId="292"/>
            <ac:spMk id="3" creationId="{B1C0333D-381E-4EDA-A78E-49DF93969CF4}"/>
          </ac:spMkLst>
        </pc:spChg>
      </pc:sldChg>
      <pc:sldChg chg="modSp add ord">
        <pc:chgData name="Abby Lewis" userId="13d6ce0e51e855a8" providerId="LiveId" clId="{888E85D3-2659-497B-BC18-300B4A8C9FD9}" dt="2018-06-25T15:58:18.849" v="2729" actId="313"/>
        <pc:sldMkLst>
          <pc:docMk/>
          <pc:sldMk cId="3598326327" sldId="293"/>
        </pc:sldMkLst>
        <pc:spChg chg="mod">
          <ac:chgData name="Abby Lewis" userId="13d6ce0e51e855a8" providerId="LiveId" clId="{888E85D3-2659-497B-BC18-300B4A8C9FD9}" dt="2018-06-25T15:58:18.849" v="2729" actId="313"/>
          <ac:spMkLst>
            <pc:docMk/>
            <pc:sldMk cId="3598326327" sldId="293"/>
            <ac:spMk id="3" creationId="{B1C0333D-381E-4EDA-A78E-49DF93969CF4}"/>
          </ac:spMkLst>
        </pc:spChg>
      </pc:sldChg>
      <pc:sldChg chg="addSp delSp modSp add ord">
        <pc:chgData name="Abby Lewis" userId="13d6ce0e51e855a8" providerId="LiveId" clId="{888E85D3-2659-497B-BC18-300B4A8C9FD9}" dt="2018-06-25T16:05:05.834" v="2914" actId="20577"/>
        <pc:sldMkLst>
          <pc:docMk/>
          <pc:sldMk cId="2029766648" sldId="294"/>
        </pc:sldMkLst>
        <pc:spChg chg="add del mod">
          <ac:chgData name="Abby Lewis" userId="13d6ce0e51e855a8" providerId="LiveId" clId="{888E85D3-2659-497B-BC18-300B4A8C9FD9}" dt="2018-06-25T16:01:06.501" v="2737" actId="478"/>
          <ac:spMkLst>
            <pc:docMk/>
            <pc:sldMk cId="2029766648" sldId="294"/>
            <ac:spMk id="2" creationId="{77B530BC-D7C0-40A3-BFD9-685BCDC701A7}"/>
          </ac:spMkLst>
        </pc:spChg>
        <pc:spChg chg="mod">
          <ac:chgData name="Abby Lewis" userId="13d6ce0e51e855a8" providerId="LiveId" clId="{888E85D3-2659-497B-BC18-300B4A8C9FD9}" dt="2018-06-25T16:05:05.834" v="2914" actId="20577"/>
          <ac:spMkLst>
            <pc:docMk/>
            <pc:sldMk cId="2029766648" sldId="294"/>
            <ac:spMk id="3" creationId="{B1C0333D-381E-4EDA-A78E-49DF93969CF4}"/>
          </ac:spMkLst>
        </pc:spChg>
        <pc:spChg chg="add mod">
          <ac:chgData name="Abby Lewis" userId="13d6ce0e51e855a8" providerId="LiveId" clId="{888E85D3-2659-497B-BC18-300B4A8C9FD9}" dt="2018-06-25T16:01:44.297" v="2741" actId="1076"/>
          <ac:spMkLst>
            <pc:docMk/>
            <pc:sldMk cId="2029766648" sldId="294"/>
            <ac:spMk id="4" creationId="{AB27675E-090E-498D-AC00-2FADE559210D}"/>
          </ac:spMkLst>
        </pc:spChg>
      </pc:sldChg>
      <pc:sldChg chg="modSp add ord">
        <pc:chgData name="Abby Lewis" userId="13d6ce0e51e855a8" providerId="LiveId" clId="{888E85D3-2659-497B-BC18-300B4A8C9FD9}" dt="2018-06-25T16:15:29.374" v="3261" actId="1076"/>
        <pc:sldMkLst>
          <pc:docMk/>
          <pc:sldMk cId="95252886" sldId="295"/>
        </pc:sldMkLst>
        <pc:spChg chg="mod">
          <ac:chgData name="Abby Lewis" userId="13d6ce0e51e855a8" providerId="LiveId" clId="{888E85D3-2659-497B-BC18-300B4A8C9FD9}" dt="2018-06-25T16:15:29.374" v="3261" actId="1076"/>
          <ac:spMkLst>
            <pc:docMk/>
            <pc:sldMk cId="95252886" sldId="295"/>
            <ac:spMk id="3" creationId="{B1C0333D-381E-4EDA-A78E-49DF93969CF4}"/>
          </ac:spMkLst>
        </pc:spChg>
      </pc:sldChg>
      <pc:sldChg chg="modSp add">
        <pc:chgData name="Abby Lewis" userId="13d6ce0e51e855a8" providerId="LiveId" clId="{888E85D3-2659-497B-BC18-300B4A8C9FD9}" dt="2018-06-25T16:18:15.997" v="3394" actId="5793"/>
        <pc:sldMkLst>
          <pc:docMk/>
          <pc:sldMk cId="1853638273" sldId="296"/>
        </pc:sldMkLst>
        <pc:spChg chg="mod">
          <ac:chgData name="Abby Lewis" userId="13d6ce0e51e855a8" providerId="LiveId" clId="{888E85D3-2659-497B-BC18-300B4A8C9FD9}" dt="2018-06-25T16:18:15.997" v="3394" actId="5793"/>
          <ac:spMkLst>
            <pc:docMk/>
            <pc:sldMk cId="1853638273" sldId="296"/>
            <ac:spMk id="3" creationId="{B1C0333D-381E-4EDA-A78E-49DF93969C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96170A-4485-4F2D-8A79-B26D9498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689" y="1239716"/>
            <a:ext cx="8596668" cy="360425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1</a:t>
            </a:r>
            <a:b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2406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C0333D-381E-4EDA-A78E-49DF9396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241" y="1840305"/>
            <a:ext cx="8596668" cy="388077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monopolistic market structure can be either desirable or undesirable, dependent on economic efficiency and equity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Explain w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hat’s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good for General Motors is not necessarily good for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America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Some kinds of regulation affect energy prices and minimum wage levels</a:t>
            </a:r>
          </a:p>
        </p:txBody>
      </p:sp>
    </p:spTree>
    <p:extLst>
      <p:ext uri="{BB962C8B-B14F-4D97-AF65-F5344CB8AC3E}">
        <p14:creationId xmlns:p14="http://schemas.microsoft.com/office/powerpoint/2010/main" val="1450469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C0333D-381E-4EDA-A78E-49DF9396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733" y="1928228"/>
            <a:ext cx="8596668" cy="388077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Interstate Commerce Commission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Federal Communications Commission and the Securities and Exchange Commission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main thrust of these efforts has been to prevent the development of the kinds of market concentration that threaten the competitive role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markets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287CE618-E606-4C5E-906D-9645EC8F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733" y="704144"/>
            <a:ext cx="8596668" cy="82571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of Economic Regulation</a:t>
            </a:r>
          </a:p>
        </p:txBody>
      </p:sp>
    </p:spTree>
    <p:extLst>
      <p:ext uri="{BB962C8B-B14F-4D97-AF65-F5344CB8AC3E}">
        <p14:creationId xmlns:p14="http://schemas.microsoft.com/office/powerpoint/2010/main" val="68740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A65374-C839-471B-8637-A5F8D5F6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04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Factors in Setting Rate Regulations</a:t>
            </a:r>
          </a:p>
        </p:txBody>
      </p:sp>
    </p:spTree>
    <p:extLst>
      <p:ext uri="{BB962C8B-B14F-4D97-AF65-F5344CB8AC3E}">
        <p14:creationId xmlns:p14="http://schemas.microsoft.com/office/powerpoint/2010/main" val="3736401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C0333D-381E-4EDA-A78E-49DF9396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241" y="1450731"/>
            <a:ext cx="8596668" cy="3956538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difficulty of establishing a rate structure that will provide efficient incentives for all parties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must strike a delicate balance between providing sufficient incentives for firms to undertake cost-reducing actions while at the same time ensuring that the prices for consumers are not excessive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Marginal costs and fixed costs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seldom possible to replicate an efficient market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perfectly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419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C0333D-381E-4EDA-A78E-49DF9396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241" y="1644162"/>
            <a:ext cx="8596668" cy="3200399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role of economic analysis in policy discussions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Alfred E. Kahn: prominent regulatory economist responsible for the deregulation of the airlines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case of economic regulation, the application of economic reasoning is quite explicit. Economists play a prominent role in these regulatory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agencies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534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A1B7B7-1847-4D44-B948-48A870F81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49" y="2768600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Health, Safety, and Environmental Regulation</a:t>
            </a:r>
          </a:p>
        </p:txBody>
      </p:sp>
    </p:spTree>
    <p:extLst>
      <p:ext uri="{BB962C8B-B14F-4D97-AF65-F5344CB8AC3E}">
        <p14:creationId xmlns:p14="http://schemas.microsoft.com/office/powerpoint/2010/main" val="13370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C0333D-381E-4EDA-A78E-49DF9396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241" y="1644162"/>
            <a:ext cx="8596668" cy="32003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1970s the U.S. Congress created a host of agencies concerned with regulating health, safety, and environmental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impetus for these regulation is twofold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Substantial externalities often result from economic behavior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Individual consumption decisions and informational issues also play an important role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largely through the efforts of government agencies that society has funded research into the implications of various kinds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326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C0333D-381E-4EDA-A78E-49DF9396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241" y="1644162"/>
            <a:ext cx="8596668" cy="3200399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Common-law requirements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Liability issues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has been a steadily increasing reliance on the courts to foster changes in products, including lead paint, guns, cigarettes, breast implants, and fast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food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lines between regulation and litigation have become blurred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B27675E-090E-498D-AC00-2FADE5592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241" y="544146"/>
            <a:ext cx="8596668" cy="8098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of the Courts</a:t>
            </a:r>
          </a:p>
        </p:txBody>
      </p:sp>
    </p:spTree>
    <p:extLst>
      <p:ext uri="{BB962C8B-B14F-4D97-AF65-F5344CB8AC3E}">
        <p14:creationId xmlns:p14="http://schemas.microsoft.com/office/powerpoint/2010/main" val="2029766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A1B7B7-1847-4D44-B948-48A870F81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49" y="2768600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Criteria for Assessment</a:t>
            </a:r>
          </a:p>
        </p:txBody>
      </p:sp>
    </p:spTree>
    <p:extLst>
      <p:ext uri="{BB962C8B-B14F-4D97-AF65-F5344CB8AC3E}">
        <p14:creationId xmlns:p14="http://schemas.microsoft.com/office/powerpoint/2010/main" val="2650833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C0333D-381E-4EDA-A78E-49DF9396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41" y="1617785"/>
            <a:ext cx="8596668" cy="362243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Ideally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the purpose of antitrust and regulation policies is to foster improvements judged in efficiency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terms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or, in other words, 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maximize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net benefits of these regulations 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society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Benefit-cost calculus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Understanding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how regulations function in our market economy will help illuminate who wins and who loses from regulatory policies, and to what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extent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558" y="2768600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Rationale for Regulation and Antitrust Policies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917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C0333D-381E-4EDA-A78E-49DF9396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618" y="1776046"/>
            <a:ext cx="8596668" cy="393895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Regulators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respond to a variety of political constituencies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such as irrational pressures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strong private interest in regulatory outcomes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net result of these private interests is that regulatory policies frequently do not perform in the manner that economists would expect in an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ideal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world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George Stigler: Nobel laureate who demonstrated the relationship between economic regulation and private interests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Government failure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63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D0D3AE-C177-43AB-818F-457D81A26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88613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Regulation and antitrust policies are needed because we do not exist in a world that functions in accordance with the perfect competition paradigm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Departures from the perfect competitive model are addressed in two ways: by establishing incentives through a pricing mechanism or by controlling behavior directly through explicit governmental actions designed to discourage certain behavior, such as creating a complex web of regulations that prevents public utilities from charging excessive rates for their services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Sometimes individuals contribute to market failure even though it is assumed the actions of firms cause all market 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2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42" y="2768600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Antitrust 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6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A65374-C839-471B-8637-A5F8D5F6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04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Changing Character of Antitrust Issues</a:t>
            </a:r>
          </a:p>
        </p:txBody>
      </p:sp>
    </p:spTree>
    <p:extLst>
      <p:ext uri="{BB962C8B-B14F-4D97-AF65-F5344CB8AC3E}">
        <p14:creationId xmlns:p14="http://schemas.microsoft.com/office/powerpoint/2010/main" val="377033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707BB2-396D-4854-83CC-B227F3EC7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90472"/>
            <a:ext cx="8596668" cy="388077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overall impact of antitrust policies has not changed markedly over the past century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intent of antitrust policies is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limit the role of market power that might result from substantial concentration in a particular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has changed is that the concerns have shifted from the rise of single monopolies to mergers, leveraged buyouts, and other financial transactions that combine and restructure corporations in a manner that might fundamentally influence market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behavior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68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A65374-C839-471B-8637-A5F8D5F6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04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Reasoning behind Antitrust Regulations</a:t>
            </a:r>
          </a:p>
        </p:txBody>
      </p:sp>
    </p:spTree>
    <p:extLst>
      <p:ext uri="{BB962C8B-B14F-4D97-AF65-F5344CB8AC3E}">
        <p14:creationId xmlns:p14="http://schemas.microsoft.com/office/powerpoint/2010/main" val="242733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C0333D-381E-4EDA-A78E-49DF9396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241" y="1488613"/>
            <a:ext cx="8596668" cy="388077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Because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control over the price exerted by a monopoly, there are economic efficiency losses 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society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such as a negative impact on product quality and diversity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theory of contestable markets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Achieving a monopolistic position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 monopolies promote or deter innovation?</a:t>
            </a:r>
          </a:p>
        </p:txBody>
      </p:sp>
    </p:spTree>
    <p:extLst>
      <p:ext uri="{BB962C8B-B14F-4D97-AF65-F5344CB8AC3E}">
        <p14:creationId xmlns:p14="http://schemas.microsoft.com/office/powerpoint/2010/main" val="4214136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A1B7B7-1847-4D44-B948-48A870F81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49" y="2768600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 Regulation</a:t>
            </a:r>
          </a:p>
        </p:txBody>
      </p:sp>
    </p:spTree>
    <p:extLst>
      <p:ext uri="{BB962C8B-B14F-4D97-AF65-F5344CB8AC3E}">
        <p14:creationId xmlns:p14="http://schemas.microsoft.com/office/powerpoint/2010/main" val="10676549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816</TotalTime>
  <Words>690</Words>
  <Application>Microsoft Macintosh PowerPoint</Application>
  <PresentationFormat>Custom</PresentationFormat>
  <Paragraphs>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Chapter 1  Introduction</vt:lpstr>
      <vt:lpstr>The Rationale for Regulation and Antitrust Policies</vt:lpstr>
      <vt:lpstr>PowerPoint Presentation</vt:lpstr>
      <vt:lpstr>Antitrust Regulation</vt:lpstr>
      <vt:lpstr>The Changing Character of Antitrust Issues</vt:lpstr>
      <vt:lpstr>PowerPoint Presentation</vt:lpstr>
      <vt:lpstr>Reasoning behind Antitrust Regulations</vt:lpstr>
      <vt:lpstr>PowerPoint Presentation</vt:lpstr>
      <vt:lpstr>Economic Regulation</vt:lpstr>
      <vt:lpstr>PowerPoint Presentation</vt:lpstr>
      <vt:lpstr>Development of Economic Regulation</vt:lpstr>
      <vt:lpstr>Factors in Setting Rate Regulations</vt:lpstr>
      <vt:lpstr>PowerPoint Presentation</vt:lpstr>
      <vt:lpstr>PowerPoint Presentation</vt:lpstr>
      <vt:lpstr>Health, Safety, and Environmental Regulation</vt:lpstr>
      <vt:lpstr>PowerPoint Presentation</vt:lpstr>
      <vt:lpstr>Role of the Courts</vt:lpstr>
      <vt:lpstr>Criteria for Assessment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Lewis</dc:creator>
  <cp:lastModifiedBy>Colton Gigot</cp:lastModifiedBy>
  <cp:revision>41</cp:revision>
  <dcterms:created xsi:type="dcterms:W3CDTF">2018-05-27T20:45:24Z</dcterms:created>
  <dcterms:modified xsi:type="dcterms:W3CDTF">2018-07-27T21:48:33Z</dcterms:modified>
</cp:coreProperties>
</file>