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8" r:id="rId3"/>
    <p:sldId id="309" r:id="rId4"/>
    <p:sldId id="305" r:id="rId5"/>
    <p:sldId id="327" r:id="rId6"/>
    <p:sldId id="333" r:id="rId7"/>
    <p:sldId id="310" r:id="rId8"/>
    <p:sldId id="434" r:id="rId9"/>
    <p:sldId id="319" r:id="rId10"/>
    <p:sldId id="332" r:id="rId11"/>
    <p:sldId id="429" r:id="rId12"/>
    <p:sldId id="430" r:id="rId13"/>
    <p:sldId id="431" r:id="rId14"/>
    <p:sldId id="433" r:id="rId15"/>
    <p:sldId id="421" r:id="rId16"/>
    <p:sldId id="424" r:id="rId17"/>
    <p:sldId id="337" r:id="rId18"/>
    <p:sldId id="339" r:id="rId19"/>
    <p:sldId id="340" r:id="rId20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81"/>
  </p:normalViewPr>
  <p:slideViewPr>
    <p:cSldViewPr>
      <p:cViewPr varScale="1">
        <p:scale>
          <a:sx n="107" d="100"/>
          <a:sy n="107" d="100"/>
        </p:scale>
        <p:origin x="7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BAE661-1E62-F743-AF5F-2050F29D7428}" type="doc">
      <dgm:prSet loTypeId="urn:microsoft.com/office/officeart/2005/8/layout/lProcess2" loCatId="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8B68F9A8-FFE5-3142-8722-01EE6E29CB60}">
      <dgm:prSet phldrT="[Text]" custT="1"/>
      <dgm:spPr/>
      <dgm:t>
        <a:bodyPr/>
        <a:lstStyle/>
        <a:p>
          <a:r>
            <a:rPr lang="en-US" sz="2400" b="1" dirty="0">
              <a:latin typeface="+mj-lt"/>
              <a:cs typeface="Adobe Caslon Pro"/>
            </a:rPr>
            <a:t>Transportation</a:t>
          </a:r>
        </a:p>
      </dgm:t>
    </dgm:pt>
    <dgm:pt modelId="{24483DA4-C892-B24E-9114-B77C2613901A}" type="parTrans" cxnId="{924A914C-9D02-DE40-B091-71A53FA211C3}">
      <dgm:prSet/>
      <dgm:spPr/>
      <dgm:t>
        <a:bodyPr/>
        <a:lstStyle/>
        <a:p>
          <a:endParaRPr lang="en-US"/>
        </a:p>
      </dgm:t>
    </dgm:pt>
    <dgm:pt modelId="{377281EC-654D-1C45-9E95-F52B602F6E76}" type="sibTrans" cxnId="{924A914C-9D02-DE40-B091-71A53FA211C3}">
      <dgm:prSet/>
      <dgm:spPr/>
      <dgm:t>
        <a:bodyPr/>
        <a:lstStyle/>
        <a:p>
          <a:endParaRPr lang="en-US"/>
        </a:p>
      </dgm:t>
    </dgm:pt>
    <dgm:pt modelId="{31F36B32-3A70-3C40-9FF3-B615281E2097}">
      <dgm:prSet phldrT="[Text]" custT="1"/>
      <dgm:spPr/>
      <dgm:t>
        <a:bodyPr/>
        <a:lstStyle/>
        <a:p>
          <a:r>
            <a:rPr lang="en-US" sz="1900" b="1" dirty="0">
              <a:latin typeface="+mj-lt"/>
              <a:cs typeface="Adobe Caslon Pro"/>
            </a:rPr>
            <a:t>Gases </a:t>
          </a:r>
          <a:r>
            <a:rPr lang="en-US" sz="1600" b="0" dirty="0">
              <a:latin typeface="+mj-lt"/>
              <a:cs typeface="Adobe Caslon Pro"/>
            </a:rPr>
            <a:t>(O</a:t>
          </a:r>
          <a:r>
            <a:rPr lang="en-US" sz="1600" b="0" baseline="-25000" dirty="0">
              <a:latin typeface="+mj-lt"/>
              <a:cs typeface="Adobe Caslon Pro"/>
            </a:rPr>
            <a:t>2</a:t>
          </a:r>
          <a:r>
            <a:rPr lang="en-US" sz="1600" b="0" dirty="0">
              <a:latin typeface="+mj-lt"/>
              <a:cs typeface="Adobe Caslon Pro"/>
            </a:rPr>
            <a:t>, CO</a:t>
          </a:r>
          <a:r>
            <a:rPr lang="en-US" sz="1600" b="0" baseline="-25000" dirty="0">
              <a:latin typeface="+mj-lt"/>
              <a:cs typeface="Adobe Caslon Pro"/>
            </a:rPr>
            <a:t>2</a:t>
          </a:r>
          <a:r>
            <a:rPr lang="en-US" sz="1600" b="0" dirty="0">
              <a:latin typeface="+mj-lt"/>
              <a:cs typeface="Adobe Caslon Pro"/>
            </a:rPr>
            <a:t>)</a:t>
          </a:r>
        </a:p>
      </dgm:t>
    </dgm:pt>
    <dgm:pt modelId="{43BA3860-723D-B24F-91C8-41B29641E60C}" type="parTrans" cxnId="{D45CFCCB-C13F-C249-B060-B4356834A285}">
      <dgm:prSet/>
      <dgm:spPr/>
      <dgm:t>
        <a:bodyPr/>
        <a:lstStyle/>
        <a:p>
          <a:endParaRPr lang="en-US"/>
        </a:p>
      </dgm:t>
    </dgm:pt>
    <dgm:pt modelId="{A7417B80-B0FC-854E-AA0C-01D60BC8C97C}" type="sibTrans" cxnId="{D45CFCCB-C13F-C249-B060-B4356834A285}">
      <dgm:prSet/>
      <dgm:spPr/>
      <dgm:t>
        <a:bodyPr/>
        <a:lstStyle/>
        <a:p>
          <a:endParaRPr lang="en-US"/>
        </a:p>
      </dgm:t>
    </dgm:pt>
    <dgm:pt modelId="{5D6A6287-E848-6748-97D4-0D87605149D4}">
      <dgm:prSet phldrT="[Text]" custT="1"/>
      <dgm:spPr/>
      <dgm:t>
        <a:bodyPr/>
        <a:lstStyle/>
        <a:p>
          <a:r>
            <a:rPr lang="en-US" sz="1900" b="1" dirty="0">
              <a:latin typeface="+mj-lt"/>
              <a:cs typeface="Adobe Caslon Pro"/>
            </a:rPr>
            <a:t>Nutrients</a:t>
          </a:r>
          <a:r>
            <a:rPr lang="en-US" sz="1600" b="1" dirty="0">
              <a:latin typeface="+mj-lt"/>
              <a:cs typeface="Adobe Caslon Pro"/>
            </a:rPr>
            <a:t> </a:t>
          </a:r>
          <a:r>
            <a:rPr lang="en-GB" sz="1600" dirty="0"/>
            <a:t>(glucose, lipids, amino acids, vitamins, minerals) </a:t>
          </a:r>
          <a:endParaRPr lang="en-US" sz="1600" b="1" dirty="0">
            <a:latin typeface="+mj-lt"/>
            <a:cs typeface="Adobe Caslon Pro"/>
          </a:endParaRPr>
        </a:p>
      </dgm:t>
    </dgm:pt>
    <dgm:pt modelId="{1DC6CCCF-DAF1-C64E-B8D0-3D909B9C451B}" type="parTrans" cxnId="{747A646C-9FF8-0345-8B41-85875EFB96BC}">
      <dgm:prSet/>
      <dgm:spPr/>
      <dgm:t>
        <a:bodyPr/>
        <a:lstStyle/>
        <a:p>
          <a:endParaRPr lang="en-US"/>
        </a:p>
      </dgm:t>
    </dgm:pt>
    <dgm:pt modelId="{DD677FE1-ECB1-EF45-AC4C-66FB4AB46941}" type="sibTrans" cxnId="{747A646C-9FF8-0345-8B41-85875EFB96BC}">
      <dgm:prSet/>
      <dgm:spPr/>
      <dgm:t>
        <a:bodyPr/>
        <a:lstStyle/>
        <a:p>
          <a:endParaRPr lang="en-US"/>
        </a:p>
      </dgm:t>
    </dgm:pt>
    <dgm:pt modelId="{124F2325-B184-C544-8B9C-B0CD77CFD8F1}">
      <dgm:prSet phldrT="[Text]" custT="1"/>
      <dgm:spPr/>
      <dgm:t>
        <a:bodyPr/>
        <a:lstStyle/>
        <a:p>
          <a:r>
            <a:rPr lang="en-US" sz="2400" b="1" dirty="0">
              <a:latin typeface="+mj-lt"/>
              <a:cs typeface="Adobe Caslon Pro"/>
            </a:rPr>
            <a:t>Regulation</a:t>
          </a:r>
        </a:p>
      </dgm:t>
    </dgm:pt>
    <dgm:pt modelId="{7AE1588A-EB9A-6145-8EF8-B0225714DACC}" type="parTrans" cxnId="{2F4E4610-10F2-6E48-8375-A8EE79045749}">
      <dgm:prSet/>
      <dgm:spPr/>
      <dgm:t>
        <a:bodyPr/>
        <a:lstStyle/>
        <a:p>
          <a:endParaRPr lang="en-US"/>
        </a:p>
      </dgm:t>
    </dgm:pt>
    <dgm:pt modelId="{A9944EAF-0D90-FE4C-9B52-088D87B2A713}" type="sibTrans" cxnId="{2F4E4610-10F2-6E48-8375-A8EE79045749}">
      <dgm:prSet/>
      <dgm:spPr/>
      <dgm:t>
        <a:bodyPr/>
        <a:lstStyle/>
        <a:p>
          <a:endParaRPr lang="en-US"/>
        </a:p>
      </dgm:t>
    </dgm:pt>
    <dgm:pt modelId="{FBFDC64E-BD93-724B-964B-78E8ED6F9B44}">
      <dgm:prSet phldrT="[Text]" custT="1"/>
      <dgm:spPr/>
      <dgm:t>
        <a:bodyPr/>
        <a:lstStyle/>
        <a:p>
          <a:r>
            <a:rPr lang="en-US" sz="2000" b="1" dirty="0">
              <a:latin typeface="+mj-lt"/>
              <a:cs typeface="Adobe Caslon Pro"/>
            </a:rPr>
            <a:t>pH: </a:t>
          </a:r>
          <a:r>
            <a:rPr lang="en-US" sz="1600" dirty="0">
              <a:latin typeface="+mj-lt"/>
              <a:cs typeface="Adobe Caslon Pro"/>
            </a:rPr>
            <a:t>by </a:t>
          </a:r>
          <a:r>
            <a:rPr lang="en-US" sz="1600" dirty="0"/>
            <a:t>using blood proteins and blood solutes alkaline reserve of bicarbonate ions</a:t>
          </a:r>
          <a:endParaRPr lang="en-US" sz="1600" dirty="0">
            <a:latin typeface="+mj-lt"/>
            <a:cs typeface="Adobe Caslon Pro"/>
          </a:endParaRPr>
        </a:p>
      </dgm:t>
    </dgm:pt>
    <dgm:pt modelId="{974D3DF2-5F53-394D-BBB2-C0252AAF015A}" type="parTrans" cxnId="{13B6E93F-9D9C-C247-A4DE-3429A3ACE66F}">
      <dgm:prSet/>
      <dgm:spPr/>
      <dgm:t>
        <a:bodyPr/>
        <a:lstStyle/>
        <a:p>
          <a:endParaRPr lang="en-US"/>
        </a:p>
      </dgm:t>
    </dgm:pt>
    <dgm:pt modelId="{22EDF623-05A0-DD4B-9C8A-01C3281EAD89}" type="sibTrans" cxnId="{13B6E93F-9D9C-C247-A4DE-3429A3ACE66F}">
      <dgm:prSet/>
      <dgm:spPr/>
      <dgm:t>
        <a:bodyPr/>
        <a:lstStyle/>
        <a:p>
          <a:endParaRPr lang="en-US"/>
        </a:p>
      </dgm:t>
    </dgm:pt>
    <dgm:pt modelId="{9EDC7AD2-7163-FE48-AAA5-D19765441068}">
      <dgm:prSet phldrT="[Text]" custT="1"/>
      <dgm:spPr/>
      <dgm:t>
        <a:bodyPr/>
        <a:lstStyle/>
        <a:p>
          <a:r>
            <a:rPr lang="en-US" sz="2000" b="1" dirty="0">
              <a:latin typeface="+mj-lt"/>
              <a:cs typeface="Cambria"/>
            </a:rPr>
            <a:t>Water balance</a:t>
          </a:r>
        </a:p>
      </dgm:t>
    </dgm:pt>
    <dgm:pt modelId="{B7C5B716-2EB4-FA40-950D-13B687D81D35}" type="parTrans" cxnId="{29AC0520-DEC1-234B-AFD4-B3EBC9A5B1FC}">
      <dgm:prSet/>
      <dgm:spPr/>
      <dgm:t>
        <a:bodyPr/>
        <a:lstStyle/>
        <a:p>
          <a:endParaRPr lang="en-US"/>
        </a:p>
      </dgm:t>
    </dgm:pt>
    <dgm:pt modelId="{B7106895-64CD-ED41-A91F-92DAF0B5B10E}" type="sibTrans" cxnId="{29AC0520-DEC1-234B-AFD4-B3EBC9A5B1FC}">
      <dgm:prSet/>
      <dgm:spPr/>
      <dgm:t>
        <a:bodyPr/>
        <a:lstStyle/>
        <a:p>
          <a:endParaRPr lang="en-US"/>
        </a:p>
      </dgm:t>
    </dgm:pt>
    <dgm:pt modelId="{2ED84FBF-5E12-1B4C-8566-B6D1968A0B8F}">
      <dgm:prSet phldrT="[Text]" custT="1"/>
      <dgm:spPr/>
      <dgm:t>
        <a:bodyPr/>
        <a:lstStyle/>
        <a:p>
          <a:r>
            <a:rPr lang="en-US" sz="2400" b="1" dirty="0">
              <a:latin typeface="+mj-lt"/>
              <a:cs typeface="Adobe Caslon Pro"/>
            </a:rPr>
            <a:t>Protection</a:t>
          </a:r>
        </a:p>
      </dgm:t>
    </dgm:pt>
    <dgm:pt modelId="{C024EFA8-8EDB-F443-9328-FF14D562708A}" type="parTrans" cxnId="{65906013-7456-564A-A480-B116380034CD}">
      <dgm:prSet/>
      <dgm:spPr/>
      <dgm:t>
        <a:bodyPr/>
        <a:lstStyle/>
        <a:p>
          <a:endParaRPr lang="en-US"/>
        </a:p>
      </dgm:t>
    </dgm:pt>
    <dgm:pt modelId="{23ABDE90-4978-414F-A177-1228DFE238BD}" type="sibTrans" cxnId="{65906013-7456-564A-A480-B116380034CD}">
      <dgm:prSet/>
      <dgm:spPr/>
      <dgm:t>
        <a:bodyPr/>
        <a:lstStyle/>
        <a:p>
          <a:endParaRPr lang="en-US"/>
        </a:p>
      </dgm:t>
    </dgm:pt>
    <dgm:pt modelId="{A70ACA79-F897-B343-ACD9-D47D4095D09F}">
      <dgm:prSet phldrT="[Text]" custT="1"/>
      <dgm:spPr/>
      <dgm:t>
        <a:bodyPr/>
        <a:lstStyle/>
        <a:p>
          <a:r>
            <a:rPr lang="en-US" sz="2000" b="1" dirty="0"/>
            <a:t>Immune system </a:t>
          </a:r>
          <a:r>
            <a:rPr lang="en-US" sz="1600" dirty="0">
              <a:latin typeface="+mj-lt"/>
              <a:cs typeface="Adobe Caslon Pro"/>
            </a:rPr>
            <a:t>Protect against infections by WBCs and antibodies </a:t>
          </a:r>
        </a:p>
      </dgm:t>
    </dgm:pt>
    <dgm:pt modelId="{D71E90E0-DDF9-A54D-93B9-A0898AC817DF}" type="parTrans" cxnId="{6A546881-148C-AB44-94D4-366CB7C1AA8B}">
      <dgm:prSet/>
      <dgm:spPr/>
      <dgm:t>
        <a:bodyPr/>
        <a:lstStyle/>
        <a:p>
          <a:endParaRPr lang="en-US"/>
        </a:p>
      </dgm:t>
    </dgm:pt>
    <dgm:pt modelId="{3E470734-33CD-4E4C-BCCD-3F293BCC474E}" type="sibTrans" cxnId="{6A546881-148C-AB44-94D4-366CB7C1AA8B}">
      <dgm:prSet/>
      <dgm:spPr/>
      <dgm:t>
        <a:bodyPr/>
        <a:lstStyle/>
        <a:p>
          <a:endParaRPr lang="en-US"/>
        </a:p>
      </dgm:t>
    </dgm:pt>
    <dgm:pt modelId="{B42C64C6-BB54-3C4B-9C6E-443C43B652A7}">
      <dgm:prSet phldrT="[Text]" custT="1"/>
      <dgm:spPr/>
      <dgm:t>
        <a:bodyPr/>
        <a:lstStyle/>
        <a:p>
          <a:r>
            <a:rPr lang="en-US" sz="2400" b="1" dirty="0">
              <a:latin typeface="+mj-lt"/>
              <a:cs typeface="Adobe Caslon Pro"/>
            </a:rPr>
            <a:t>Clot Formation </a:t>
          </a:r>
          <a:r>
            <a:rPr lang="en-US" sz="1600" dirty="0"/>
            <a:t>Preventing blood loss by platelets and Fibrinogen</a:t>
          </a:r>
          <a:endParaRPr lang="en-US" sz="2200" dirty="0">
            <a:latin typeface="+mj-lt"/>
            <a:cs typeface="Adobe Caslon Pro"/>
          </a:endParaRPr>
        </a:p>
      </dgm:t>
    </dgm:pt>
    <dgm:pt modelId="{427D0160-2135-744C-9E39-44F510FBCD98}" type="parTrans" cxnId="{A58ECCD9-EA82-8F4D-B4F9-D598174A894A}">
      <dgm:prSet/>
      <dgm:spPr/>
      <dgm:t>
        <a:bodyPr/>
        <a:lstStyle/>
        <a:p>
          <a:endParaRPr lang="en-US"/>
        </a:p>
      </dgm:t>
    </dgm:pt>
    <dgm:pt modelId="{348B5E9F-0D7E-7348-B9EF-28B92FD1F7CC}" type="sibTrans" cxnId="{A58ECCD9-EA82-8F4D-B4F9-D598174A894A}">
      <dgm:prSet/>
      <dgm:spPr/>
      <dgm:t>
        <a:bodyPr/>
        <a:lstStyle/>
        <a:p>
          <a:endParaRPr lang="en-US"/>
        </a:p>
      </dgm:t>
    </dgm:pt>
    <dgm:pt modelId="{61174A76-0A4A-2140-ACAF-DE874C817C37}">
      <dgm:prSet custT="1"/>
      <dgm:spPr/>
      <dgm:t>
        <a:bodyPr/>
        <a:lstStyle/>
        <a:p>
          <a:r>
            <a:rPr lang="en-US" sz="1600" b="1" dirty="0">
              <a:latin typeface="+mj-lt"/>
              <a:cs typeface="Adobe Caslon Pro"/>
            </a:rPr>
            <a:t>Waste products </a:t>
          </a:r>
          <a:r>
            <a:rPr lang="en-GB" sz="1600" dirty="0"/>
            <a:t>(</a:t>
          </a:r>
          <a:r>
            <a:rPr lang="en-US" sz="1600" dirty="0"/>
            <a:t>urea, uric acid, creatine, ammonium salts, lactate</a:t>
          </a:r>
          <a:r>
            <a:rPr lang="en-GB" sz="1600" dirty="0"/>
            <a:t>) </a:t>
          </a:r>
          <a:endParaRPr lang="en-US" sz="1600" b="1" dirty="0">
            <a:latin typeface="+mj-lt"/>
            <a:cs typeface="Adobe Caslon Pro"/>
          </a:endParaRPr>
        </a:p>
      </dgm:t>
    </dgm:pt>
    <dgm:pt modelId="{4C6BC17A-2EE5-BF4F-97A9-2286249DF7B3}" type="parTrans" cxnId="{2E24240A-E483-5C4E-A735-DE3460A6D668}">
      <dgm:prSet/>
      <dgm:spPr/>
      <dgm:t>
        <a:bodyPr/>
        <a:lstStyle/>
        <a:p>
          <a:endParaRPr lang="en-US"/>
        </a:p>
      </dgm:t>
    </dgm:pt>
    <dgm:pt modelId="{7E0DBB0C-B850-CA4F-B054-2620137668B8}" type="sibTrans" cxnId="{2E24240A-E483-5C4E-A735-DE3460A6D668}">
      <dgm:prSet/>
      <dgm:spPr/>
      <dgm:t>
        <a:bodyPr/>
        <a:lstStyle/>
        <a:p>
          <a:endParaRPr lang="en-US"/>
        </a:p>
      </dgm:t>
    </dgm:pt>
    <dgm:pt modelId="{3E15792F-F3FB-8949-8431-BDDF8427B3DC}">
      <dgm:prSet custT="1"/>
      <dgm:spPr/>
      <dgm:t>
        <a:bodyPr/>
        <a:lstStyle/>
        <a:p>
          <a:r>
            <a:rPr lang="en-US" sz="2000" b="1">
              <a:latin typeface="+mj-lt"/>
              <a:cs typeface="Adobe Caslon Pro"/>
            </a:rPr>
            <a:t>Hormones</a:t>
          </a:r>
          <a:endParaRPr lang="en-US" sz="1900" b="1" dirty="0">
            <a:latin typeface="+mj-lt"/>
            <a:cs typeface="Adobe Caslon Pro"/>
          </a:endParaRPr>
        </a:p>
      </dgm:t>
    </dgm:pt>
    <dgm:pt modelId="{F83919C9-0B79-1142-94EF-38135F853C18}" type="parTrans" cxnId="{C62A9856-A8AD-7B4C-B98C-DD553F40E6BE}">
      <dgm:prSet/>
      <dgm:spPr/>
      <dgm:t>
        <a:bodyPr/>
        <a:lstStyle/>
        <a:p>
          <a:endParaRPr lang="en-US"/>
        </a:p>
      </dgm:t>
    </dgm:pt>
    <dgm:pt modelId="{89BE8B29-68C6-EB4F-A717-0621B8A65A97}" type="sibTrans" cxnId="{C62A9856-A8AD-7B4C-B98C-DD553F40E6BE}">
      <dgm:prSet/>
      <dgm:spPr/>
      <dgm:t>
        <a:bodyPr/>
        <a:lstStyle/>
        <a:p>
          <a:endParaRPr lang="en-US"/>
        </a:p>
      </dgm:t>
    </dgm:pt>
    <dgm:pt modelId="{2A0D0811-8689-4A42-AE84-A8F0A77FD632}">
      <dgm:prSet custT="1"/>
      <dgm:spPr/>
      <dgm:t>
        <a:bodyPr/>
        <a:lstStyle/>
        <a:p>
          <a:r>
            <a:rPr lang="en-US" sz="2000" b="1" dirty="0">
              <a:latin typeface="+mj-lt"/>
              <a:cs typeface="Adobe Caslon Pro"/>
            </a:rPr>
            <a:t>Metabolites</a:t>
          </a:r>
          <a:endParaRPr lang="en-US" sz="1900" b="1" dirty="0">
            <a:latin typeface="+mj-lt"/>
            <a:cs typeface="Adobe Caslon Pro"/>
          </a:endParaRPr>
        </a:p>
      </dgm:t>
    </dgm:pt>
    <dgm:pt modelId="{C549B14E-A323-D246-BCBF-408D808434C9}" type="parTrans" cxnId="{0DEE184E-A69C-7048-8229-CBA2916BC751}">
      <dgm:prSet/>
      <dgm:spPr/>
      <dgm:t>
        <a:bodyPr/>
        <a:lstStyle/>
        <a:p>
          <a:endParaRPr lang="en-US"/>
        </a:p>
      </dgm:t>
    </dgm:pt>
    <dgm:pt modelId="{0C3DB3FB-5D6B-7E49-AE0D-4799D604BA44}" type="sibTrans" cxnId="{0DEE184E-A69C-7048-8229-CBA2916BC751}">
      <dgm:prSet/>
      <dgm:spPr/>
      <dgm:t>
        <a:bodyPr/>
        <a:lstStyle/>
        <a:p>
          <a:endParaRPr lang="en-US"/>
        </a:p>
      </dgm:t>
    </dgm:pt>
    <dgm:pt modelId="{E1CFE290-DDED-2748-B536-AC3053A55A27}">
      <dgm:prSet phldrT="[Text]" custT="1"/>
      <dgm:spPr/>
      <dgm:t>
        <a:bodyPr/>
        <a:lstStyle/>
        <a:p>
          <a:r>
            <a:rPr lang="en-US" sz="2000" b="1" dirty="0">
              <a:latin typeface="+mj-lt"/>
              <a:cs typeface="Adobe Caslon Pro"/>
            </a:rPr>
            <a:t>Temperature</a:t>
          </a:r>
        </a:p>
      </dgm:t>
    </dgm:pt>
    <dgm:pt modelId="{4944C2D4-9A76-2245-B933-1383F4D19841}" type="parTrans" cxnId="{7905C900-5BC5-514D-9709-16494068992C}">
      <dgm:prSet/>
      <dgm:spPr/>
      <dgm:t>
        <a:bodyPr/>
        <a:lstStyle/>
        <a:p>
          <a:endParaRPr lang="en-US"/>
        </a:p>
      </dgm:t>
    </dgm:pt>
    <dgm:pt modelId="{0E17F5CA-9E38-1949-8284-8A6402E13B4E}" type="sibTrans" cxnId="{7905C900-5BC5-514D-9709-16494068992C}">
      <dgm:prSet/>
      <dgm:spPr/>
      <dgm:t>
        <a:bodyPr/>
        <a:lstStyle/>
        <a:p>
          <a:endParaRPr lang="en-US"/>
        </a:p>
      </dgm:t>
    </dgm:pt>
    <dgm:pt modelId="{43B93557-D2A8-9142-B0B5-B15914BD4363}">
      <dgm:prSet phldrT="[Text]" custT="1"/>
      <dgm:spPr/>
      <dgm:t>
        <a:bodyPr/>
        <a:lstStyle/>
        <a:p>
          <a:r>
            <a:rPr lang="en-US" sz="2000" b="1" dirty="0"/>
            <a:t>Electrolytes balance</a:t>
          </a:r>
          <a:endParaRPr lang="en-US" sz="2000" b="1" dirty="0">
            <a:latin typeface="+mj-lt"/>
            <a:cs typeface="Cambria"/>
          </a:endParaRPr>
        </a:p>
      </dgm:t>
    </dgm:pt>
    <dgm:pt modelId="{359C7633-66A9-2D42-A757-82ECA88CFDE2}" type="parTrans" cxnId="{F9398298-5142-3B44-A5F2-D4166AF1A709}">
      <dgm:prSet/>
      <dgm:spPr/>
      <dgm:t>
        <a:bodyPr/>
        <a:lstStyle/>
        <a:p>
          <a:endParaRPr lang="en-US"/>
        </a:p>
      </dgm:t>
    </dgm:pt>
    <dgm:pt modelId="{AADEFFB9-D12A-5149-8E73-1B9CBCCE6D92}" type="sibTrans" cxnId="{F9398298-5142-3B44-A5F2-D4166AF1A709}">
      <dgm:prSet/>
      <dgm:spPr/>
      <dgm:t>
        <a:bodyPr/>
        <a:lstStyle/>
        <a:p>
          <a:endParaRPr lang="en-US"/>
        </a:p>
      </dgm:t>
    </dgm:pt>
    <dgm:pt modelId="{3CEFF548-6301-4FB9-B3D7-004BA38DBB1D}">
      <dgm:prSet custT="1"/>
      <dgm:spPr/>
      <dgm:t>
        <a:bodyPr/>
        <a:lstStyle/>
        <a:p>
          <a:r>
            <a:rPr lang="en-US" sz="2000" b="1" dirty="0">
              <a:latin typeface="+mj-lt"/>
              <a:cs typeface="Adobe Caslon Pro"/>
            </a:rPr>
            <a:t>Ions</a:t>
          </a:r>
        </a:p>
      </dgm:t>
    </dgm:pt>
    <dgm:pt modelId="{8DA91962-6F23-4CAF-9CF0-1B612252CE5A}" type="parTrans" cxnId="{4CA33216-C9C0-42EC-A99F-73C3D4FB0018}">
      <dgm:prSet/>
      <dgm:spPr/>
      <dgm:t>
        <a:bodyPr/>
        <a:lstStyle/>
        <a:p>
          <a:endParaRPr lang="en-US"/>
        </a:p>
      </dgm:t>
    </dgm:pt>
    <dgm:pt modelId="{42758EF4-9B54-4A8A-9B61-8BE1021B1A40}" type="sibTrans" cxnId="{4CA33216-C9C0-42EC-A99F-73C3D4FB0018}">
      <dgm:prSet/>
      <dgm:spPr/>
      <dgm:t>
        <a:bodyPr/>
        <a:lstStyle/>
        <a:p>
          <a:endParaRPr lang="en-US"/>
        </a:p>
      </dgm:t>
    </dgm:pt>
    <dgm:pt modelId="{9A648049-1038-8D41-99F8-8B3F629AD4B5}" type="pres">
      <dgm:prSet presAssocID="{ABBAE661-1E62-F743-AF5F-2050F29D7428}" presName="theList" presStyleCnt="0">
        <dgm:presLayoutVars>
          <dgm:dir/>
          <dgm:animLvl val="lvl"/>
          <dgm:resizeHandles val="exact"/>
        </dgm:presLayoutVars>
      </dgm:prSet>
      <dgm:spPr/>
    </dgm:pt>
    <dgm:pt modelId="{3D30FDD1-823E-5A42-B1B6-57565A280BE4}" type="pres">
      <dgm:prSet presAssocID="{8B68F9A8-FFE5-3142-8722-01EE6E29CB60}" presName="compNode" presStyleCnt="0"/>
      <dgm:spPr/>
    </dgm:pt>
    <dgm:pt modelId="{CC28D9DC-370D-4847-9CBF-F3311B5EE62F}" type="pres">
      <dgm:prSet presAssocID="{8B68F9A8-FFE5-3142-8722-01EE6E29CB60}" presName="aNode" presStyleLbl="bgShp" presStyleIdx="0" presStyleCnt="3" custLinFactNeighborX="-2852" custLinFactNeighborY="1613"/>
      <dgm:spPr/>
    </dgm:pt>
    <dgm:pt modelId="{E8FA1BC1-457C-7541-88D2-C81711720D0B}" type="pres">
      <dgm:prSet presAssocID="{8B68F9A8-FFE5-3142-8722-01EE6E29CB60}" presName="textNode" presStyleLbl="bgShp" presStyleIdx="0" presStyleCnt="3"/>
      <dgm:spPr/>
    </dgm:pt>
    <dgm:pt modelId="{5D3383E6-D604-E74D-B804-B4712CD0BD8E}" type="pres">
      <dgm:prSet presAssocID="{8B68F9A8-FFE5-3142-8722-01EE6E29CB60}" presName="compChildNode" presStyleCnt="0"/>
      <dgm:spPr/>
    </dgm:pt>
    <dgm:pt modelId="{6BAE08D6-48A5-F14E-81E9-5DE9DA0B3242}" type="pres">
      <dgm:prSet presAssocID="{8B68F9A8-FFE5-3142-8722-01EE6E29CB60}" presName="theInnerList" presStyleCnt="0"/>
      <dgm:spPr/>
    </dgm:pt>
    <dgm:pt modelId="{179F3B01-999D-8B4F-8A72-FDC408123B0F}" type="pres">
      <dgm:prSet presAssocID="{31F36B32-3A70-3C40-9FF3-B615281E2097}" presName="childNode" presStyleLbl="node1" presStyleIdx="0" presStyleCnt="12" custScaleX="104548" custScaleY="157852" custLinFactY="-118475" custLinFactNeighborX="770" custLinFactNeighborY="-200000">
        <dgm:presLayoutVars>
          <dgm:bulletEnabled val="1"/>
        </dgm:presLayoutVars>
      </dgm:prSet>
      <dgm:spPr/>
    </dgm:pt>
    <dgm:pt modelId="{06A9B547-1151-9040-97B0-4B7E781153A5}" type="pres">
      <dgm:prSet presAssocID="{31F36B32-3A70-3C40-9FF3-B615281E2097}" presName="aSpace2" presStyleCnt="0"/>
      <dgm:spPr/>
    </dgm:pt>
    <dgm:pt modelId="{DF100843-A2B8-A948-B040-2C896258E08B}" type="pres">
      <dgm:prSet presAssocID="{5D6A6287-E848-6748-97D4-0D87605149D4}" presName="childNode" presStyleLbl="node1" presStyleIdx="1" presStyleCnt="12" custScaleX="104548" custScaleY="333614" custLinFactY="-68775" custLinFactNeighborX="1142" custLinFactNeighborY="-100000">
        <dgm:presLayoutVars>
          <dgm:bulletEnabled val="1"/>
        </dgm:presLayoutVars>
      </dgm:prSet>
      <dgm:spPr/>
    </dgm:pt>
    <dgm:pt modelId="{8A0FA6E1-D8EE-1F45-8B62-25254128B808}" type="pres">
      <dgm:prSet presAssocID="{5D6A6287-E848-6748-97D4-0D87605149D4}" presName="aSpace2" presStyleCnt="0"/>
      <dgm:spPr/>
    </dgm:pt>
    <dgm:pt modelId="{0C244CA2-F3FC-AB4A-B55B-705938C20FD0}" type="pres">
      <dgm:prSet presAssocID="{61174A76-0A4A-2140-ACAF-DE874C817C37}" presName="childNode" presStyleLbl="node1" presStyleIdx="2" presStyleCnt="12" custScaleX="105485" custScaleY="448406" custLinFactY="-37576" custLinFactNeighborX="1151" custLinFactNeighborY="-100000">
        <dgm:presLayoutVars>
          <dgm:bulletEnabled val="1"/>
        </dgm:presLayoutVars>
      </dgm:prSet>
      <dgm:spPr/>
    </dgm:pt>
    <dgm:pt modelId="{662F1133-03ED-4240-90FE-93CEC5D01076}" type="pres">
      <dgm:prSet presAssocID="{61174A76-0A4A-2140-ACAF-DE874C817C37}" presName="aSpace2" presStyleCnt="0"/>
      <dgm:spPr/>
    </dgm:pt>
    <dgm:pt modelId="{3705749B-EFD0-48EB-9AB6-9D0062BCF975}" type="pres">
      <dgm:prSet presAssocID="{3CEFF548-6301-4FB9-B3D7-004BA38DBB1D}" presName="childNode" presStyleLbl="node1" presStyleIdx="3" presStyleCnt="12" custScaleX="106850" custScaleY="146058" custLinFactY="-22198" custLinFactNeighborX="1151" custLinFactNeighborY="-100000">
        <dgm:presLayoutVars>
          <dgm:bulletEnabled val="1"/>
        </dgm:presLayoutVars>
      </dgm:prSet>
      <dgm:spPr/>
    </dgm:pt>
    <dgm:pt modelId="{C7B7234F-C445-4460-BA49-91D9583557E4}" type="pres">
      <dgm:prSet presAssocID="{3CEFF548-6301-4FB9-B3D7-004BA38DBB1D}" presName="aSpace2" presStyleCnt="0"/>
      <dgm:spPr/>
    </dgm:pt>
    <dgm:pt modelId="{56D9FB53-E2F1-DF4A-BD09-22EA3F0B3370}" type="pres">
      <dgm:prSet presAssocID="{3E15792F-F3FB-8949-8431-BDDF8427B3DC}" presName="childNode" presStyleLbl="node1" presStyleIdx="4" presStyleCnt="12" custScaleX="106850" custScaleY="159560" custLinFactNeighborX="1426" custLinFactNeighborY="35180">
        <dgm:presLayoutVars>
          <dgm:bulletEnabled val="1"/>
        </dgm:presLayoutVars>
      </dgm:prSet>
      <dgm:spPr/>
    </dgm:pt>
    <dgm:pt modelId="{C38686A1-258C-DB41-A5B4-92AC4F5311DE}" type="pres">
      <dgm:prSet presAssocID="{3E15792F-F3FB-8949-8431-BDDF8427B3DC}" presName="aSpace2" presStyleCnt="0"/>
      <dgm:spPr/>
    </dgm:pt>
    <dgm:pt modelId="{B9D59407-465A-7C48-A452-64575EA95B89}" type="pres">
      <dgm:prSet presAssocID="{2A0D0811-8689-4A42-AE84-A8F0A77FD632}" presName="childNode" presStyleLbl="node1" presStyleIdx="5" presStyleCnt="12" custScaleX="106850" custScaleY="149988" custLinFactY="31062" custLinFactNeighborX="1426" custLinFactNeighborY="100000">
        <dgm:presLayoutVars>
          <dgm:bulletEnabled val="1"/>
        </dgm:presLayoutVars>
      </dgm:prSet>
      <dgm:spPr/>
    </dgm:pt>
    <dgm:pt modelId="{B01EA0FE-D5E2-5742-AEF5-95E79A367F1B}" type="pres">
      <dgm:prSet presAssocID="{8B68F9A8-FFE5-3142-8722-01EE6E29CB60}" presName="aSpace" presStyleCnt="0"/>
      <dgm:spPr/>
    </dgm:pt>
    <dgm:pt modelId="{180C45AF-DC64-9A40-BCDC-08C1B668E15F}" type="pres">
      <dgm:prSet presAssocID="{124F2325-B184-C544-8B9C-B0CD77CFD8F1}" presName="compNode" presStyleCnt="0"/>
      <dgm:spPr/>
    </dgm:pt>
    <dgm:pt modelId="{8CC819B7-95FC-A34F-9270-926A9BBAACCD}" type="pres">
      <dgm:prSet presAssocID="{124F2325-B184-C544-8B9C-B0CD77CFD8F1}" presName="aNode" presStyleLbl="bgShp" presStyleIdx="1" presStyleCnt="3"/>
      <dgm:spPr/>
    </dgm:pt>
    <dgm:pt modelId="{B3073A2C-A125-8346-9A13-A777AB3C9836}" type="pres">
      <dgm:prSet presAssocID="{124F2325-B184-C544-8B9C-B0CD77CFD8F1}" presName="textNode" presStyleLbl="bgShp" presStyleIdx="1" presStyleCnt="3"/>
      <dgm:spPr/>
    </dgm:pt>
    <dgm:pt modelId="{E94410AB-4F92-884F-9F90-C48F7FA2A9AE}" type="pres">
      <dgm:prSet presAssocID="{124F2325-B184-C544-8B9C-B0CD77CFD8F1}" presName="compChildNode" presStyleCnt="0"/>
      <dgm:spPr/>
    </dgm:pt>
    <dgm:pt modelId="{DFF572F7-361B-424A-9628-98E32F88B75D}" type="pres">
      <dgm:prSet presAssocID="{124F2325-B184-C544-8B9C-B0CD77CFD8F1}" presName="theInnerList" presStyleCnt="0"/>
      <dgm:spPr/>
    </dgm:pt>
    <dgm:pt modelId="{9EDCEE40-CFE2-A847-9931-51C1582748C1}" type="pres">
      <dgm:prSet presAssocID="{FBFDC64E-BD93-724B-964B-78E8ED6F9B44}" presName="childNode" presStyleLbl="node1" presStyleIdx="6" presStyleCnt="12" custScaleX="112335" custScaleY="196351" custLinFactY="-33240" custLinFactNeighborX="-571" custLinFactNeighborY="-100000">
        <dgm:presLayoutVars>
          <dgm:bulletEnabled val="1"/>
        </dgm:presLayoutVars>
      </dgm:prSet>
      <dgm:spPr/>
    </dgm:pt>
    <dgm:pt modelId="{14910986-8A53-C64A-8928-0872F5A5D7F2}" type="pres">
      <dgm:prSet presAssocID="{FBFDC64E-BD93-724B-964B-78E8ED6F9B44}" presName="aSpace2" presStyleCnt="0"/>
      <dgm:spPr/>
    </dgm:pt>
    <dgm:pt modelId="{C986E724-2A9E-8049-BB24-E159711F393A}" type="pres">
      <dgm:prSet presAssocID="{9EDC7AD2-7163-FE48-AAA5-D19765441068}" presName="childNode" presStyleLbl="node1" presStyleIdx="7" presStyleCnt="12" custScaleX="113017" custLinFactY="-29429" custLinFactNeighborX="-571" custLinFactNeighborY="-100000">
        <dgm:presLayoutVars>
          <dgm:bulletEnabled val="1"/>
        </dgm:presLayoutVars>
      </dgm:prSet>
      <dgm:spPr/>
    </dgm:pt>
    <dgm:pt modelId="{CE0581D0-F304-4049-B1F3-4DB83272B9DB}" type="pres">
      <dgm:prSet presAssocID="{9EDC7AD2-7163-FE48-AAA5-D19765441068}" presName="aSpace2" presStyleCnt="0"/>
      <dgm:spPr/>
    </dgm:pt>
    <dgm:pt modelId="{69EB5D28-4B9B-2C4E-9C1F-170C563C2F70}" type="pres">
      <dgm:prSet presAssocID="{43B93557-D2A8-9142-B0B5-B15914BD4363}" presName="childNode" presStyleLbl="node1" presStyleIdx="8" presStyleCnt="12" custScaleX="113017" custLinFactY="-14401" custLinFactNeighborX="-571" custLinFactNeighborY="-100000">
        <dgm:presLayoutVars>
          <dgm:bulletEnabled val="1"/>
        </dgm:presLayoutVars>
      </dgm:prSet>
      <dgm:spPr/>
    </dgm:pt>
    <dgm:pt modelId="{87F1EE03-B99E-BB4E-9103-B50CD26A5307}" type="pres">
      <dgm:prSet presAssocID="{43B93557-D2A8-9142-B0B5-B15914BD4363}" presName="aSpace2" presStyleCnt="0"/>
      <dgm:spPr/>
    </dgm:pt>
    <dgm:pt modelId="{D9FEA857-2A37-A24A-A475-3C40E5A33741}" type="pres">
      <dgm:prSet presAssocID="{E1CFE290-DDED-2748-B536-AC3053A55A27}" presName="childNode" presStyleLbl="node1" presStyleIdx="9" presStyleCnt="12" custScaleX="113017" custLinFactNeighborX="245" custLinFactNeighborY="-36086">
        <dgm:presLayoutVars>
          <dgm:bulletEnabled val="1"/>
        </dgm:presLayoutVars>
      </dgm:prSet>
      <dgm:spPr/>
    </dgm:pt>
    <dgm:pt modelId="{1E9B71B9-AD81-0C45-8532-17473BA8CF48}" type="pres">
      <dgm:prSet presAssocID="{124F2325-B184-C544-8B9C-B0CD77CFD8F1}" presName="aSpace" presStyleCnt="0"/>
      <dgm:spPr/>
    </dgm:pt>
    <dgm:pt modelId="{6D4DDA44-056E-BF4E-9450-424FF58BA551}" type="pres">
      <dgm:prSet presAssocID="{2ED84FBF-5E12-1B4C-8566-B6D1968A0B8F}" presName="compNode" presStyleCnt="0"/>
      <dgm:spPr/>
    </dgm:pt>
    <dgm:pt modelId="{2E54F5C6-A828-7849-A3B2-068D35EAFD9B}" type="pres">
      <dgm:prSet presAssocID="{2ED84FBF-5E12-1B4C-8566-B6D1968A0B8F}" presName="aNode" presStyleLbl="bgShp" presStyleIdx="2" presStyleCnt="3"/>
      <dgm:spPr/>
    </dgm:pt>
    <dgm:pt modelId="{FFDE63C5-EC41-F94B-87E6-E26DC388E983}" type="pres">
      <dgm:prSet presAssocID="{2ED84FBF-5E12-1B4C-8566-B6D1968A0B8F}" presName="textNode" presStyleLbl="bgShp" presStyleIdx="2" presStyleCnt="3"/>
      <dgm:spPr/>
    </dgm:pt>
    <dgm:pt modelId="{F02856CE-5F8E-E545-BFA2-3F960B694F3B}" type="pres">
      <dgm:prSet presAssocID="{2ED84FBF-5E12-1B4C-8566-B6D1968A0B8F}" presName="compChildNode" presStyleCnt="0"/>
      <dgm:spPr/>
    </dgm:pt>
    <dgm:pt modelId="{A1914A55-25EC-2F4D-AF45-18D0C3BBE365}" type="pres">
      <dgm:prSet presAssocID="{2ED84FBF-5E12-1B4C-8566-B6D1968A0B8F}" presName="theInnerList" presStyleCnt="0"/>
      <dgm:spPr/>
    </dgm:pt>
    <dgm:pt modelId="{6D4FC3CC-8CD0-724D-AC6D-598DB52163A2}" type="pres">
      <dgm:prSet presAssocID="{A70ACA79-F897-B343-ACD9-D47D4095D09F}" presName="childNode" presStyleLbl="node1" presStyleIdx="10" presStyleCnt="12" custLinFactY="-1295" custLinFactNeighborX="-9" custLinFactNeighborY="-100000">
        <dgm:presLayoutVars>
          <dgm:bulletEnabled val="1"/>
        </dgm:presLayoutVars>
      </dgm:prSet>
      <dgm:spPr/>
    </dgm:pt>
    <dgm:pt modelId="{632979E9-EF96-914D-B1C1-57C57F11CA21}" type="pres">
      <dgm:prSet presAssocID="{A70ACA79-F897-B343-ACD9-D47D4095D09F}" presName="aSpace2" presStyleCnt="0"/>
      <dgm:spPr/>
    </dgm:pt>
    <dgm:pt modelId="{921BD83D-3C58-7A4A-9614-6CEFABABE84B}" type="pres">
      <dgm:prSet presAssocID="{B42C64C6-BB54-3C4B-9C6E-443C43B652A7}" presName="childNode" presStyleLbl="node1" presStyleIdx="11" presStyleCnt="12" custLinFactNeighborX="-9" custLinFactNeighborY="-50000">
        <dgm:presLayoutVars>
          <dgm:bulletEnabled val="1"/>
        </dgm:presLayoutVars>
      </dgm:prSet>
      <dgm:spPr/>
    </dgm:pt>
  </dgm:ptLst>
  <dgm:cxnLst>
    <dgm:cxn modelId="{7905C900-5BC5-514D-9709-16494068992C}" srcId="{124F2325-B184-C544-8B9C-B0CD77CFD8F1}" destId="{E1CFE290-DDED-2748-B536-AC3053A55A27}" srcOrd="3" destOrd="0" parTransId="{4944C2D4-9A76-2245-B933-1383F4D19841}" sibTransId="{0E17F5CA-9E38-1949-8284-8A6402E13B4E}"/>
    <dgm:cxn modelId="{2E24240A-E483-5C4E-A735-DE3460A6D668}" srcId="{8B68F9A8-FFE5-3142-8722-01EE6E29CB60}" destId="{61174A76-0A4A-2140-ACAF-DE874C817C37}" srcOrd="2" destOrd="0" parTransId="{4C6BC17A-2EE5-BF4F-97A9-2286249DF7B3}" sibTransId="{7E0DBB0C-B850-CA4F-B054-2620137668B8}"/>
    <dgm:cxn modelId="{B7BBF10A-8BA7-494B-8D19-CE80B519A1BF}" type="presOf" srcId="{124F2325-B184-C544-8B9C-B0CD77CFD8F1}" destId="{8CC819B7-95FC-A34F-9270-926A9BBAACCD}" srcOrd="0" destOrd="0" presId="urn:microsoft.com/office/officeart/2005/8/layout/lProcess2"/>
    <dgm:cxn modelId="{545DD40D-7C8A-42BA-8FD0-7A758B1B71E4}" type="presOf" srcId="{2ED84FBF-5E12-1B4C-8566-B6D1968A0B8F}" destId="{FFDE63C5-EC41-F94B-87E6-E26DC388E983}" srcOrd="1" destOrd="0" presId="urn:microsoft.com/office/officeart/2005/8/layout/lProcess2"/>
    <dgm:cxn modelId="{2F4E4610-10F2-6E48-8375-A8EE79045749}" srcId="{ABBAE661-1E62-F743-AF5F-2050F29D7428}" destId="{124F2325-B184-C544-8B9C-B0CD77CFD8F1}" srcOrd="1" destOrd="0" parTransId="{7AE1588A-EB9A-6145-8EF8-B0225714DACC}" sibTransId="{A9944EAF-0D90-FE4C-9B52-088D87B2A713}"/>
    <dgm:cxn modelId="{65906013-7456-564A-A480-B116380034CD}" srcId="{ABBAE661-1E62-F743-AF5F-2050F29D7428}" destId="{2ED84FBF-5E12-1B4C-8566-B6D1968A0B8F}" srcOrd="2" destOrd="0" parTransId="{C024EFA8-8EDB-F443-9328-FF14D562708A}" sibTransId="{23ABDE90-4978-414F-A177-1228DFE238BD}"/>
    <dgm:cxn modelId="{4CA33216-C9C0-42EC-A99F-73C3D4FB0018}" srcId="{8B68F9A8-FFE5-3142-8722-01EE6E29CB60}" destId="{3CEFF548-6301-4FB9-B3D7-004BA38DBB1D}" srcOrd="3" destOrd="0" parTransId="{8DA91962-6F23-4CAF-9CF0-1B612252CE5A}" sibTransId="{42758EF4-9B54-4A8A-9B61-8BE1021B1A40}"/>
    <dgm:cxn modelId="{29AC0520-DEC1-234B-AFD4-B3EBC9A5B1FC}" srcId="{124F2325-B184-C544-8B9C-B0CD77CFD8F1}" destId="{9EDC7AD2-7163-FE48-AAA5-D19765441068}" srcOrd="1" destOrd="0" parTransId="{B7C5B716-2EB4-FA40-950D-13B687D81D35}" sibTransId="{B7106895-64CD-ED41-A91F-92DAF0B5B10E}"/>
    <dgm:cxn modelId="{52D9BF30-108D-4FFF-9F5A-4EF57C7DA69B}" type="presOf" srcId="{3E15792F-F3FB-8949-8431-BDDF8427B3DC}" destId="{56D9FB53-E2F1-DF4A-BD09-22EA3F0B3370}" srcOrd="0" destOrd="0" presId="urn:microsoft.com/office/officeart/2005/8/layout/lProcess2"/>
    <dgm:cxn modelId="{28D48035-1445-4571-BE8F-92CC3AB29B40}" type="presOf" srcId="{E1CFE290-DDED-2748-B536-AC3053A55A27}" destId="{D9FEA857-2A37-A24A-A475-3C40E5A33741}" srcOrd="0" destOrd="0" presId="urn:microsoft.com/office/officeart/2005/8/layout/lProcess2"/>
    <dgm:cxn modelId="{01CCBA3B-D324-43BD-AFD4-E2E34B58A165}" type="presOf" srcId="{61174A76-0A4A-2140-ACAF-DE874C817C37}" destId="{0C244CA2-F3FC-AB4A-B55B-705938C20FD0}" srcOrd="0" destOrd="0" presId="urn:microsoft.com/office/officeart/2005/8/layout/lProcess2"/>
    <dgm:cxn modelId="{13B6E93F-9D9C-C247-A4DE-3429A3ACE66F}" srcId="{124F2325-B184-C544-8B9C-B0CD77CFD8F1}" destId="{FBFDC64E-BD93-724B-964B-78E8ED6F9B44}" srcOrd="0" destOrd="0" parTransId="{974D3DF2-5F53-394D-BBB2-C0252AAF015A}" sibTransId="{22EDF623-05A0-DD4B-9C8A-01C3281EAD89}"/>
    <dgm:cxn modelId="{ECD1FC4B-AA33-42A4-9CC8-8AE29D688D57}" type="presOf" srcId="{43B93557-D2A8-9142-B0B5-B15914BD4363}" destId="{69EB5D28-4B9B-2C4E-9C1F-170C563C2F70}" srcOrd="0" destOrd="0" presId="urn:microsoft.com/office/officeart/2005/8/layout/lProcess2"/>
    <dgm:cxn modelId="{924A914C-9D02-DE40-B091-71A53FA211C3}" srcId="{ABBAE661-1E62-F743-AF5F-2050F29D7428}" destId="{8B68F9A8-FFE5-3142-8722-01EE6E29CB60}" srcOrd="0" destOrd="0" parTransId="{24483DA4-C892-B24E-9114-B77C2613901A}" sibTransId="{377281EC-654D-1C45-9E95-F52B602F6E76}"/>
    <dgm:cxn modelId="{0DEE184E-A69C-7048-8229-CBA2916BC751}" srcId="{8B68F9A8-FFE5-3142-8722-01EE6E29CB60}" destId="{2A0D0811-8689-4A42-AE84-A8F0A77FD632}" srcOrd="5" destOrd="0" parTransId="{C549B14E-A323-D246-BCBF-408D808434C9}" sibTransId="{0C3DB3FB-5D6B-7E49-AE0D-4799D604BA44}"/>
    <dgm:cxn modelId="{C62A9856-A8AD-7B4C-B98C-DD553F40E6BE}" srcId="{8B68F9A8-FFE5-3142-8722-01EE6E29CB60}" destId="{3E15792F-F3FB-8949-8431-BDDF8427B3DC}" srcOrd="4" destOrd="0" parTransId="{F83919C9-0B79-1142-94EF-38135F853C18}" sibTransId="{89BE8B29-68C6-EB4F-A717-0621B8A65A97}"/>
    <dgm:cxn modelId="{DE6BE056-9697-474A-BC4E-9FA21CFA345F}" type="presOf" srcId="{FBFDC64E-BD93-724B-964B-78E8ED6F9B44}" destId="{9EDCEE40-CFE2-A847-9931-51C1582748C1}" srcOrd="0" destOrd="0" presId="urn:microsoft.com/office/officeart/2005/8/layout/lProcess2"/>
    <dgm:cxn modelId="{1494C965-4F88-4F8E-959D-D7FCCADF83F3}" type="presOf" srcId="{B42C64C6-BB54-3C4B-9C6E-443C43B652A7}" destId="{921BD83D-3C58-7A4A-9614-6CEFABABE84B}" srcOrd="0" destOrd="0" presId="urn:microsoft.com/office/officeart/2005/8/layout/lProcess2"/>
    <dgm:cxn modelId="{747A646C-9FF8-0345-8B41-85875EFB96BC}" srcId="{8B68F9A8-FFE5-3142-8722-01EE6E29CB60}" destId="{5D6A6287-E848-6748-97D4-0D87605149D4}" srcOrd="1" destOrd="0" parTransId="{1DC6CCCF-DAF1-C64E-B8D0-3D909B9C451B}" sibTransId="{DD677FE1-ECB1-EF45-AC4C-66FB4AB46941}"/>
    <dgm:cxn modelId="{6A546881-148C-AB44-94D4-366CB7C1AA8B}" srcId="{2ED84FBF-5E12-1B4C-8566-B6D1968A0B8F}" destId="{A70ACA79-F897-B343-ACD9-D47D4095D09F}" srcOrd="0" destOrd="0" parTransId="{D71E90E0-DDF9-A54D-93B9-A0898AC817DF}" sibTransId="{3E470734-33CD-4E4C-BCCD-3F293BCC474E}"/>
    <dgm:cxn modelId="{104D1A8C-9A20-40DF-9681-80EA7B69005D}" type="presOf" srcId="{124F2325-B184-C544-8B9C-B0CD77CFD8F1}" destId="{B3073A2C-A125-8346-9A13-A777AB3C9836}" srcOrd="1" destOrd="0" presId="urn:microsoft.com/office/officeart/2005/8/layout/lProcess2"/>
    <dgm:cxn modelId="{6D933D94-8633-490D-971F-ED25FB6C4D24}" type="presOf" srcId="{5D6A6287-E848-6748-97D4-0D87605149D4}" destId="{DF100843-A2B8-A948-B040-2C896258E08B}" srcOrd="0" destOrd="0" presId="urn:microsoft.com/office/officeart/2005/8/layout/lProcess2"/>
    <dgm:cxn modelId="{5605A295-217C-421A-AC7A-9A83853AFD68}" type="presOf" srcId="{8B68F9A8-FFE5-3142-8722-01EE6E29CB60}" destId="{E8FA1BC1-457C-7541-88D2-C81711720D0B}" srcOrd="1" destOrd="0" presId="urn:microsoft.com/office/officeart/2005/8/layout/lProcess2"/>
    <dgm:cxn modelId="{F9398298-5142-3B44-A5F2-D4166AF1A709}" srcId="{124F2325-B184-C544-8B9C-B0CD77CFD8F1}" destId="{43B93557-D2A8-9142-B0B5-B15914BD4363}" srcOrd="2" destOrd="0" parTransId="{359C7633-66A9-2D42-A757-82ECA88CFDE2}" sibTransId="{AADEFFB9-D12A-5149-8E73-1B9CBCCE6D92}"/>
    <dgm:cxn modelId="{4B0231AB-4243-4B52-AB55-CD74821F4593}" type="presOf" srcId="{31F36B32-3A70-3C40-9FF3-B615281E2097}" destId="{179F3B01-999D-8B4F-8A72-FDC408123B0F}" srcOrd="0" destOrd="0" presId="urn:microsoft.com/office/officeart/2005/8/layout/lProcess2"/>
    <dgm:cxn modelId="{E8D0BBAE-5BE1-4D1C-958F-4E86660D3C5A}" type="presOf" srcId="{ABBAE661-1E62-F743-AF5F-2050F29D7428}" destId="{9A648049-1038-8D41-99F8-8B3F629AD4B5}" srcOrd="0" destOrd="0" presId="urn:microsoft.com/office/officeart/2005/8/layout/lProcess2"/>
    <dgm:cxn modelId="{F84E99BC-71B9-447D-B51D-C0F82CC7FB3B}" type="presOf" srcId="{2ED84FBF-5E12-1B4C-8566-B6D1968A0B8F}" destId="{2E54F5C6-A828-7849-A3B2-068D35EAFD9B}" srcOrd="0" destOrd="0" presId="urn:microsoft.com/office/officeart/2005/8/layout/lProcess2"/>
    <dgm:cxn modelId="{898472C0-6809-47A2-B3F8-5ABD36BC90D2}" type="presOf" srcId="{9EDC7AD2-7163-FE48-AAA5-D19765441068}" destId="{C986E724-2A9E-8049-BB24-E159711F393A}" srcOrd="0" destOrd="0" presId="urn:microsoft.com/office/officeart/2005/8/layout/lProcess2"/>
    <dgm:cxn modelId="{F81C4EC7-E36B-444E-93B0-438C4E8CD516}" type="presOf" srcId="{2A0D0811-8689-4A42-AE84-A8F0A77FD632}" destId="{B9D59407-465A-7C48-A452-64575EA95B89}" srcOrd="0" destOrd="0" presId="urn:microsoft.com/office/officeart/2005/8/layout/lProcess2"/>
    <dgm:cxn modelId="{D45CFCCB-C13F-C249-B060-B4356834A285}" srcId="{8B68F9A8-FFE5-3142-8722-01EE6E29CB60}" destId="{31F36B32-3A70-3C40-9FF3-B615281E2097}" srcOrd="0" destOrd="0" parTransId="{43BA3860-723D-B24F-91C8-41B29641E60C}" sibTransId="{A7417B80-B0FC-854E-AA0C-01D60BC8C97C}"/>
    <dgm:cxn modelId="{ED71D0CC-BB30-4D4A-B646-15E04CB054C0}" type="presOf" srcId="{8B68F9A8-FFE5-3142-8722-01EE6E29CB60}" destId="{CC28D9DC-370D-4847-9CBF-F3311B5EE62F}" srcOrd="0" destOrd="0" presId="urn:microsoft.com/office/officeart/2005/8/layout/lProcess2"/>
    <dgm:cxn modelId="{3CAD64D4-916B-4981-A0CB-DE03A34997AA}" type="presOf" srcId="{3CEFF548-6301-4FB9-B3D7-004BA38DBB1D}" destId="{3705749B-EFD0-48EB-9AB6-9D0062BCF975}" srcOrd="0" destOrd="0" presId="urn:microsoft.com/office/officeart/2005/8/layout/lProcess2"/>
    <dgm:cxn modelId="{A58ECCD9-EA82-8F4D-B4F9-D598174A894A}" srcId="{2ED84FBF-5E12-1B4C-8566-B6D1968A0B8F}" destId="{B42C64C6-BB54-3C4B-9C6E-443C43B652A7}" srcOrd="1" destOrd="0" parTransId="{427D0160-2135-744C-9E39-44F510FBCD98}" sibTransId="{348B5E9F-0D7E-7348-B9EF-28B92FD1F7CC}"/>
    <dgm:cxn modelId="{7AC5BDEE-527D-4C3C-B32F-4429209E9DC6}" type="presOf" srcId="{A70ACA79-F897-B343-ACD9-D47D4095D09F}" destId="{6D4FC3CC-8CD0-724D-AC6D-598DB52163A2}" srcOrd="0" destOrd="0" presId="urn:microsoft.com/office/officeart/2005/8/layout/lProcess2"/>
    <dgm:cxn modelId="{F33ED6C8-8738-4B25-9F5E-99BDA11C87F6}" type="presParOf" srcId="{9A648049-1038-8D41-99F8-8B3F629AD4B5}" destId="{3D30FDD1-823E-5A42-B1B6-57565A280BE4}" srcOrd="0" destOrd="0" presId="urn:microsoft.com/office/officeart/2005/8/layout/lProcess2"/>
    <dgm:cxn modelId="{40A75A7B-2B16-4444-A7A3-19FCE30F555A}" type="presParOf" srcId="{3D30FDD1-823E-5A42-B1B6-57565A280BE4}" destId="{CC28D9DC-370D-4847-9CBF-F3311B5EE62F}" srcOrd="0" destOrd="0" presId="urn:microsoft.com/office/officeart/2005/8/layout/lProcess2"/>
    <dgm:cxn modelId="{2058DC8B-04A3-4BCA-8545-1EE9485ACD11}" type="presParOf" srcId="{3D30FDD1-823E-5A42-B1B6-57565A280BE4}" destId="{E8FA1BC1-457C-7541-88D2-C81711720D0B}" srcOrd="1" destOrd="0" presId="urn:microsoft.com/office/officeart/2005/8/layout/lProcess2"/>
    <dgm:cxn modelId="{4019890C-4CDA-4587-9BDA-F844E48CE2C4}" type="presParOf" srcId="{3D30FDD1-823E-5A42-B1B6-57565A280BE4}" destId="{5D3383E6-D604-E74D-B804-B4712CD0BD8E}" srcOrd="2" destOrd="0" presId="urn:microsoft.com/office/officeart/2005/8/layout/lProcess2"/>
    <dgm:cxn modelId="{3DEDBF6C-06A9-4659-AE7F-76C82FB13B83}" type="presParOf" srcId="{5D3383E6-D604-E74D-B804-B4712CD0BD8E}" destId="{6BAE08D6-48A5-F14E-81E9-5DE9DA0B3242}" srcOrd="0" destOrd="0" presId="urn:microsoft.com/office/officeart/2005/8/layout/lProcess2"/>
    <dgm:cxn modelId="{2B360791-8919-453F-B22C-D6F6B877BF6C}" type="presParOf" srcId="{6BAE08D6-48A5-F14E-81E9-5DE9DA0B3242}" destId="{179F3B01-999D-8B4F-8A72-FDC408123B0F}" srcOrd="0" destOrd="0" presId="urn:microsoft.com/office/officeart/2005/8/layout/lProcess2"/>
    <dgm:cxn modelId="{CCDF12EB-2AE1-46E7-B124-909CE03EC990}" type="presParOf" srcId="{6BAE08D6-48A5-F14E-81E9-5DE9DA0B3242}" destId="{06A9B547-1151-9040-97B0-4B7E781153A5}" srcOrd="1" destOrd="0" presId="urn:microsoft.com/office/officeart/2005/8/layout/lProcess2"/>
    <dgm:cxn modelId="{96F00CA4-7C7C-4791-A17D-668B4A996986}" type="presParOf" srcId="{6BAE08D6-48A5-F14E-81E9-5DE9DA0B3242}" destId="{DF100843-A2B8-A948-B040-2C896258E08B}" srcOrd="2" destOrd="0" presId="urn:microsoft.com/office/officeart/2005/8/layout/lProcess2"/>
    <dgm:cxn modelId="{36D683FE-5024-4C3F-93F7-AB4291E7578A}" type="presParOf" srcId="{6BAE08D6-48A5-F14E-81E9-5DE9DA0B3242}" destId="{8A0FA6E1-D8EE-1F45-8B62-25254128B808}" srcOrd="3" destOrd="0" presId="urn:microsoft.com/office/officeart/2005/8/layout/lProcess2"/>
    <dgm:cxn modelId="{57142B70-08D2-4321-80C8-2818F73F5AB0}" type="presParOf" srcId="{6BAE08D6-48A5-F14E-81E9-5DE9DA0B3242}" destId="{0C244CA2-F3FC-AB4A-B55B-705938C20FD0}" srcOrd="4" destOrd="0" presId="urn:microsoft.com/office/officeart/2005/8/layout/lProcess2"/>
    <dgm:cxn modelId="{B9C9EF83-649A-45F9-873D-0A9839BAC933}" type="presParOf" srcId="{6BAE08D6-48A5-F14E-81E9-5DE9DA0B3242}" destId="{662F1133-03ED-4240-90FE-93CEC5D01076}" srcOrd="5" destOrd="0" presId="urn:microsoft.com/office/officeart/2005/8/layout/lProcess2"/>
    <dgm:cxn modelId="{8D9FCE25-B0AD-4200-AF37-A27486A9F40E}" type="presParOf" srcId="{6BAE08D6-48A5-F14E-81E9-5DE9DA0B3242}" destId="{3705749B-EFD0-48EB-9AB6-9D0062BCF975}" srcOrd="6" destOrd="0" presId="urn:microsoft.com/office/officeart/2005/8/layout/lProcess2"/>
    <dgm:cxn modelId="{F1124902-F1AB-4DE6-A9E2-A18DF07B79C9}" type="presParOf" srcId="{6BAE08D6-48A5-F14E-81E9-5DE9DA0B3242}" destId="{C7B7234F-C445-4460-BA49-91D9583557E4}" srcOrd="7" destOrd="0" presId="urn:microsoft.com/office/officeart/2005/8/layout/lProcess2"/>
    <dgm:cxn modelId="{6F54AED0-C081-4CAF-BA9C-4E7B00DCB35D}" type="presParOf" srcId="{6BAE08D6-48A5-F14E-81E9-5DE9DA0B3242}" destId="{56D9FB53-E2F1-DF4A-BD09-22EA3F0B3370}" srcOrd="8" destOrd="0" presId="urn:microsoft.com/office/officeart/2005/8/layout/lProcess2"/>
    <dgm:cxn modelId="{2EC16FFD-5961-4780-A2B2-33B687356F72}" type="presParOf" srcId="{6BAE08D6-48A5-F14E-81E9-5DE9DA0B3242}" destId="{C38686A1-258C-DB41-A5B4-92AC4F5311DE}" srcOrd="9" destOrd="0" presId="urn:microsoft.com/office/officeart/2005/8/layout/lProcess2"/>
    <dgm:cxn modelId="{A93F4A3B-D06F-47CB-909F-5803AA55054D}" type="presParOf" srcId="{6BAE08D6-48A5-F14E-81E9-5DE9DA0B3242}" destId="{B9D59407-465A-7C48-A452-64575EA95B89}" srcOrd="10" destOrd="0" presId="urn:microsoft.com/office/officeart/2005/8/layout/lProcess2"/>
    <dgm:cxn modelId="{15A4E34C-0231-406F-BF19-AA489747CF89}" type="presParOf" srcId="{9A648049-1038-8D41-99F8-8B3F629AD4B5}" destId="{B01EA0FE-D5E2-5742-AEF5-95E79A367F1B}" srcOrd="1" destOrd="0" presId="urn:microsoft.com/office/officeart/2005/8/layout/lProcess2"/>
    <dgm:cxn modelId="{DB30562B-CD33-4257-952B-8C6FF598D2CE}" type="presParOf" srcId="{9A648049-1038-8D41-99F8-8B3F629AD4B5}" destId="{180C45AF-DC64-9A40-BCDC-08C1B668E15F}" srcOrd="2" destOrd="0" presId="urn:microsoft.com/office/officeart/2005/8/layout/lProcess2"/>
    <dgm:cxn modelId="{219835CD-856E-4B0D-85EA-1CD3736F298E}" type="presParOf" srcId="{180C45AF-DC64-9A40-BCDC-08C1B668E15F}" destId="{8CC819B7-95FC-A34F-9270-926A9BBAACCD}" srcOrd="0" destOrd="0" presId="urn:microsoft.com/office/officeart/2005/8/layout/lProcess2"/>
    <dgm:cxn modelId="{4AD3C962-4F1D-46FE-B362-03E23E25BA4D}" type="presParOf" srcId="{180C45AF-DC64-9A40-BCDC-08C1B668E15F}" destId="{B3073A2C-A125-8346-9A13-A777AB3C9836}" srcOrd="1" destOrd="0" presId="urn:microsoft.com/office/officeart/2005/8/layout/lProcess2"/>
    <dgm:cxn modelId="{575C8302-6105-4544-979F-7F6E42235FCF}" type="presParOf" srcId="{180C45AF-DC64-9A40-BCDC-08C1B668E15F}" destId="{E94410AB-4F92-884F-9F90-C48F7FA2A9AE}" srcOrd="2" destOrd="0" presId="urn:microsoft.com/office/officeart/2005/8/layout/lProcess2"/>
    <dgm:cxn modelId="{7718EB03-0EB6-4758-BB5D-418A85B56CA0}" type="presParOf" srcId="{E94410AB-4F92-884F-9F90-C48F7FA2A9AE}" destId="{DFF572F7-361B-424A-9628-98E32F88B75D}" srcOrd="0" destOrd="0" presId="urn:microsoft.com/office/officeart/2005/8/layout/lProcess2"/>
    <dgm:cxn modelId="{04A53E4C-6409-4679-AAB2-801096A6116C}" type="presParOf" srcId="{DFF572F7-361B-424A-9628-98E32F88B75D}" destId="{9EDCEE40-CFE2-A847-9931-51C1582748C1}" srcOrd="0" destOrd="0" presId="urn:microsoft.com/office/officeart/2005/8/layout/lProcess2"/>
    <dgm:cxn modelId="{87D9FFA3-1D32-47CA-9F07-060530F31B6E}" type="presParOf" srcId="{DFF572F7-361B-424A-9628-98E32F88B75D}" destId="{14910986-8A53-C64A-8928-0872F5A5D7F2}" srcOrd="1" destOrd="0" presId="urn:microsoft.com/office/officeart/2005/8/layout/lProcess2"/>
    <dgm:cxn modelId="{EE262E4D-1DFF-435F-AB66-1DD8FF4FB8E1}" type="presParOf" srcId="{DFF572F7-361B-424A-9628-98E32F88B75D}" destId="{C986E724-2A9E-8049-BB24-E159711F393A}" srcOrd="2" destOrd="0" presId="urn:microsoft.com/office/officeart/2005/8/layout/lProcess2"/>
    <dgm:cxn modelId="{9EA4D7B0-0A79-47FE-947E-B246295DB38F}" type="presParOf" srcId="{DFF572F7-361B-424A-9628-98E32F88B75D}" destId="{CE0581D0-F304-4049-B1F3-4DB83272B9DB}" srcOrd="3" destOrd="0" presId="urn:microsoft.com/office/officeart/2005/8/layout/lProcess2"/>
    <dgm:cxn modelId="{69A00063-5C85-46E1-97FF-107C41105BCC}" type="presParOf" srcId="{DFF572F7-361B-424A-9628-98E32F88B75D}" destId="{69EB5D28-4B9B-2C4E-9C1F-170C563C2F70}" srcOrd="4" destOrd="0" presId="urn:microsoft.com/office/officeart/2005/8/layout/lProcess2"/>
    <dgm:cxn modelId="{3E160B3F-8090-4A99-BC50-6994CB0201A2}" type="presParOf" srcId="{DFF572F7-361B-424A-9628-98E32F88B75D}" destId="{87F1EE03-B99E-BB4E-9103-B50CD26A5307}" srcOrd="5" destOrd="0" presId="urn:microsoft.com/office/officeart/2005/8/layout/lProcess2"/>
    <dgm:cxn modelId="{070878D2-7D2E-4AD5-81BA-D61793584FE1}" type="presParOf" srcId="{DFF572F7-361B-424A-9628-98E32F88B75D}" destId="{D9FEA857-2A37-A24A-A475-3C40E5A33741}" srcOrd="6" destOrd="0" presId="urn:microsoft.com/office/officeart/2005/8/layout/lProcess2"/>
    <dgm:cxn modelId="{162FF99C-654F-40A5-B979-54C117E3536B}" type="presParOf" srcId="{9A648049-1038-8D41-99F8-8B3F629AD4B5}" destId="{1E9B71B9-AD81-0C45-8532-17473BA8CF48}" srcOrd="3" destOrd="0" presId="urn:microsoft.com/office/officeart/2005/8/layout/lProcess2"/>
    <dgm:cxn modelId="{1EF22EB5-9368-4D48-9333-B9DC444F54BE}" type="presParOf" srcId="{9A648049-1038-8D41-99F8-8B3F629AD4B5}" destId="{6D4DDA44-056E-BF4E-9450-424FF58BA551}" srcOrd="4" destOrd="0" presId="urn:microsoft.com/office/officeart/2005/8/layout/lProcess2"/>
    <dgm:cxn modelId="{174A1DD6-E977-489E-A257-615A8D03FBDA}" type="presParOf" srcId="{6D4DDA44-056E-BF4E-9450-424FF58BA551}" destId="{2E54F5C6-A828-7849-A3B2-068D35EAFD9B}" srcOrd="0" destOrd="0" presId="urn:microsoft.com/office/officeart/2005/8/layout/lProcess2"/>
    <dgm:cxn modelId="{2B5C82E8-A4A7-4CDD-A1B1-119EFC8985C4}" type="presParOf" srcId="{6D4DDA44-056E-BF4E-9450-424FF58BA551}" destId="{FFDE63C5-EC41-F94B-87E6-E26DC388E983}" srcOrd="1" destOrd="0" presId="urn:microsoft.com/office/officeart/2005/8/layout/lProcess2"/>
    <dgm:cxn modelId="{7D427152-889F-4B50-A760-096F37972395}" type="presParOf" srcId="{6D4DDA44-056E-BF4E-9450-424FF58BA551}" destId="{F02856CE-5F8E-E545-BFA2-3F960B694F3B}" srcOrd="2" destOrd="0" presId="urn:microsoft.com/office/officeart/2005/8/layout/lProcess2"/>
    <dgm:cxn modelId="{E19B52CF-71E9-4A99-AB00-509797D1BD22}" type="presParOf" srcId="{F02856CE-5F8E-E545-BFA2-3F960B694F3B}" destId="{A1914A55-25EC-2F4D-AF45-18D0C3BBE365}" srcOrd="0" destOrd="0" presId="urn:microsoft.com/office/officeart/2005/8/layout/lProcess2"/>
    <dgm:cxn modelId="{841A44F6-C5DF-43B3-96AE-3971E154427F}" type="presParOf" srcId="{A1914A55-25EC-2F4D-AF45-18D0C3BBE365}" destId="{6D4FC3CC-8CD0-724D-AC6D-598DB52163A2}" srcOrd="0" destOrd="0" presId="urn:microsoft.com/office/officeart/2005/8/layout/lProcess2"/>
    <dgm:cxn modelId="{7E235262-D1B8-4CA2-88E5-AEAC35BDB71E}" type="presParOf" srcId="{A1914A55-25EC-2F4D-AF45-18D0C3BBE365}" destId="{632979E9-EF96-914D-B1C1-57C57F11CA21}" srcOrd="1" destOrd="0" presId="urn:microsoft.com/office/officeart/2005/8/layout/lProcess2"/>
    <dgm:cxn modelId="{A188F6BD-B80F-4560-B31A-42060BE2852E}" type="presParOf" srcId="{A1914A55-25EC-2F4D-AF45-18D0C3BBE365}" destId="{921BD83D-3C58-7A4A-9614-6CEFABABE84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8D9DC-370D-4847-9CBF-F3311B5EE62F}">
      <dsp:nvSpPr>
        <dsp:cNvPr id="0" name=""/>
        <dsp:cNvSpPr/>
      </dsp:nvSpPr>
      <dsp:spPr>
        <a:xfrm>
          <a:off x="0" y="0"/>
          <a:ext cx="2708671" cy="5181600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  <a:cs typeface="Adobe Caslon Pro"/>
            </a:rPr>
            <a:t>Transportation</a:t>
          </a:r>
        </a:p>
      </dsp:txBody>
      <dsp:txXfrm>
        <a:off x="0" y="0"/>
        <a:ext cx="2708671" cy="1554480"/>
      </dsp:txXfrm>
    </dsp:sp>
    <dsp:sp modelId="{179F3B01-999D-8B4F-8A72-FDC408123B0F}">
      <dsp:nvSpPr>
        <dsp:cNvPr id="0" name=""/>
        <dsp:cNvSpPr/>
      </dsp:nvSpPr>
      <dsp:spPr>
        <a:xfrm>
          <a:off x="239318" y="1214439"/>
          <a:ext cx="2265489" cy="3608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+mj-lt"/>
              <a:cs typeface="Adobe Caslon Pro"/>
            </a:rPr>
            <a:t>Gases </a:t>
          </a:r>
          <a:r>
            <a:rPr lang="en-US" sz="1600" b="0" kern="1200" dirty="0">
              <a:latin typeface="+mj-lt"/>
              <a:cs typeface="Adobe Caslon Pro"/>
            </a:rPr>
            <a:t>(O</a:t>
          </a:r>
          <a:r>
            <a:rPr lang="en-US" sz="1600" b="0" kern="1200" baseline="-25000" dirty="0">
              <a:latin typeface="+mj-lt"/>
              <a:cs typeface="Adobe Caslon Pro"/>
            </a:rPr>
            <a:t>2</a:t>
          </a:r>
          <a:r>
            <a:rPr lang="en-US" sz="1600" b="0" kern="1200" dirty="0">
              <a:latin typeface="+mj-lt"/>
              <a:cs typeface="Adobe Caslon Pro"/>
            </a:rPr>
            <a:t>, CO</a:t>
          </a:r>
          <a:r>
            <a:rPr lang="en-US" sz="1600" b="0" kern="1200" baseline="-25000" dirty="0">
              <a:latin typeface="+mj-lt"/>
              <a:cs typeface="Adobe Caslon Pro"/>
            </a:rPr>
            <a:t>2</a:t>
          </a:r>
          <a:r>
            <a:rPr lang="en-US" sz="1600" b="0" kern="1200" dirty="0">
              <a:latin typeface="+mj-lt"/>
              <a:cs typeface="Adobe Caslon Pro"/>
            </a:rPr>
            <a:t>)</a:t>
          </a:r>
        </a:p>
      </dsp:txBody>
      <dsp:txXfrm>
        <a:off x="249887" y="1225008"/>
        <a:ext cx="2244351" cy="339699"/>
      </dsp:txXfrm>
    </dsp:sp>
    <dsp:sp modelId="{DF100843-A2B8-A948-B040-2C896258E08B}">
      <dsp:nvSpPr>
        <dsp:cNvPr id="0" name=""/>
        <dsp:cNvSpPr/>
      </dsp:nvSpPr>
      <dsp:spPr>
        <a:xfrm>
          <a:off x="247379" y="1759223"/>
          <a:ext cx="2265489" cy="7626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57703"/>
                <a:satOff val="-8055"/>
                <a:lumOff val="8290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57703"/>
                <a:satOff val="-8055"/>
                <a:lumOff val="8290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57703"/>
                <a:satOff val="-8055"/>
                <a:lumOff val="8290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57703"/>
                <a:satOff val="-8055"/>
                <a:lumOff val="829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+mj-lt"/>
              <a:cs typeface="Adobe Caslon Pro"/>
            </a:rPr>
            <a:t>Nutrients</a:t>
          </a:r>
          <a:r>
            <a:rPr lang="en-US" sz="1600" b="1" kern="1200" dirty="0">
              <a:latin typeface="+mj-lt"/>
              <a:cs typeface="Adobe Caslon Pro"/>
            </a:rPr>
            <a:t> </a:t>
          </a:r>
          <a:r>
            <a:rPr lang="en-GB" sz="1600" kern="1200" dirty="0"/>
            <a:t>(glucose, lipids, amino acids, vitamins, minerals) </a:t>
          </a:r>
          <a:endParaRPr lang="en-US" sz="1600" b="1" kern="1200" dirty="0">
            <a:latin typeface="+mj-lt"/>
            <a:cs typeface="Adobe Caslon Pro"/>
          </a:endParaRPr>
        </a:p>
      </dsp:txBody>
      <dsp:txXfrm>
        <a:off x="269715" y="1781559"/>
        <a:ext cx="2220817" cy="717944"/>
      </dsp:txXfrm>
    </dsp:sp>
    <dsp:sp modelId="{0C244CA2-F3FC-AB4A-B55B-705938C20FD0}">
      <dsp:nvSpPr>
        <dsp:cNvPr id="0" name=""/>
        <dsp:cNvSpPr/>
      </dsp:nvSpPr>
      <dsp:spPr>
        <a:xfrm>
          <a:off x="237422" y="2628327"/>
          <a:ext cx="2285794" cy="1025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115406"/>
                <a:satOff val="-16109"/>
                <a:lumOff val="16580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115406"/>
                <a:satOff val="-16109"/>
                <a:lumOff val="16580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115406"/>
                <a:satOff val="-16109"/>
                <a:lumOff val="16580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115406"/>
                <a:satOff val="-16109"/>
                <a:lumOff val="1658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j-lt"/>
              <a:cs typeface="Adobe Caslon Pro"/>
            </a:rPr>
            <a:t>Waste products </a:t>
          </a:r>
          <a:r>
            <a:rPr lang="en-GB" sz="1600" kern="1200" dirty="0"/>
            <a:t>(</a:t>
          </a:r>
          <a:r>
            <a:rPr lang="en-US" sz="1600" kern="1200" dirty="0"/>
            <a:t>urea, uric acid, creatine, ammonium salts, lactate</a:t>
          </a:r>
          <a:r>
            <a:rPr lang="en-GB" sz="1600" kern="1200" dirty="0"/>
            <a:t>) </a:t>
          </a:r>
          <a:endParaRPr lang="en-US" sz="1600" b="1" kern="1200" dirty="0">
            <a:latin typeface="+mj-lt"/>
            <a:cs typeface="Adobe Caslon Pro"/>
          </a:endParaRPr>
        </a:p>
      </dsp:txBody>
      <dsp:txXfrm>
        <a:off x="267444" y="2658349"/>
        <a:ext cx="2225750" cy="964978"/>
      </dsp:txXfrm>
    </dsp:sp>
    <dsp:sp modelId="{3705749B-EFD0-48EB-9AB6-9D0062BCF975}">
      <dsp:nvSpPr>
        <dsp:cNvPr id="0" name=""/>
        <dsp:cNvSpPr/>
      </dsp:nvSpPr>
      <dsp:spPr>
        <a:xfrm>
          <a:off x="222632" y="3723671"/>
          <a:ext cx="2315372" cy="333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173110"/>
                <a:satOff val="-24164"/>
                <a:lumOff val="24870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173110"/>
                <a:satOff val="-24164"/>
                <a:lumOff val="24870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173110"/>
                <a:satOff val="-24164"/>
                <a:lumOff val="24870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173110"/>
                <a:satOff val="-24164"/>
                <a:lumOff val="2487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  <a:cs typeface="Adobe Caslon Pro"/>
            </a:rPr>
            <a:t>Ions</a:t>
          </a:r>
        </a:p>
      </dsp:txBody>
      <dsp:txXfrm>
        <a:off x="232411" y="3733450"/>
        <a:ext cx="2295814" cy="314319"/>
      </dsp:txXfrm>
    </dsp:sp>
    <dsp:sp modelId="{56D9FB53-E2F1-DF4A-BD09-22EA3F0B3370}">
      <dsp:nvSpPr>
        <dsp:cNvPr id="0" name=""/>
        <dsp:cNvSpPr/>
      </dsp:nvSpPr>
      <dsp:spPr>
        <a:xfrm>
          <a:off x="228591" y="4191000"/>
          <a:ext cx="2315372" cy="3647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230813"/>
                <a:satOff val="-32219"/>
                <a:lumOff val="33159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230813"/>
                <a:satOff val="-32219"/>
                <a:lumOff val="33159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230813"/>
                <a:satOff val="-32219"/>
                <a:lumOff val="33159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230813"/>
                <a:satOff val="-32219"/>
                <a:lumOff val="3315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+mj-lt"/>
              <a:cs typeface="Adobe Caslon Pro"/>
            </a:rPr>
            <a:t>Hormones</a:t>
          </a:r>
          <a:endParaRPr lang="en-US" sz="1900" b="1" kern="1200" dirty="0">
            <a:latin typeface="+mj-lt"/>
            <a:cs typeface="Adobe Caslon Pro"/>
          </a:endParaRPr>
        </a:p>
      </dsp:txBody>
      <dsp:txXfrm>
        <a:off x="239274" y="4201683"/>
        <a:ext cx="2294006" cy="343376"/>
      </dsp:txXfrm>
    </dsp:sp>
    <dsp:sp modelId="{B9D59407-465A-7C48-A452-64575EA95B89}">
      <dsp:nvSpPr>
        <dsp:cNvPr id="0" name=""/>
        <dsp:cNvSpPr/>
      </dsp:nvSpPr>
      <dsp:spPr>
        <a:xfrm>
          <a:off x="228591" y="4684711"/>
          <a:ext cx="2315372" cy="342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288516"/>
                <a:satOff val="-40273"/>
                <a:lumOff val="41449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288516"/>
                <a:satOff val="-40273"/>
                <a:lumOff val="41449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288516"/>
                <a:satOff val="-40273"/>
                <a:lumOff val="41449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288516"/>
                <a:satOff val="-40273"/>
                <a:lumOff val="4144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  <a:cs typeface="Adobe Caslon Pro"/>
            </a:rPr>
            <a:t>Metabolites</a:t>
          </a:r>
          <a:endParaRPr lang="en-US" sz="1900" b="1" kern="1200" dirty="0">
            <a:latin typeface="+mj-lt"/>
            <a:cs typeface="Adobe Caslon Pro"/>
          </a:endParaRPr>
        </a:p>
      </dsp:txBody>
      <dsp:txXfrm>
        <a:off x="238633" y="4694753"/>
        <a:ext cx="2295288" cy="322777"/>
      </dsp:txXfrm>
    </dsp:sp>
    <dsp:sp modelId="{8CC819B7-95FC-A34F-9270-926A9BBAACCD}">
      <dsp:nvSpPr>
        <dsp:cNvPr id="0" name=""/>
        <dsp:cNvSpPr/>
      </dsp:nvSpPr>
      <dsp:spPr>
        <a:xfrm>
          <a:off x="2912864" y="0"/>
          <a:ext cx="2708671" cy="5181600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  <a:cs typeface="Adobe Caslon Pro"/>
            </a:rPr>
            <a:t>Regulation</a:t>
          </a:r>
        </a:p>
      </dsp:txBody>
      <dsp:txXfrm>
        <a:off x="2912864" y="0"/>
        <a:ext cx="2708671" cy="1554480"/>
      </dsp:txXfrm>
    </dsp:sp>
    <dsp:sp modelId="{9EDCEE40-CFE2-A847-9931-51C1582748C1}">
      <dsp:nvSpPr>
        <dsp:cNvPr id="0" name=""/>
        <dsp:cNvSpPr/>
      </dsp:nvSpPr>
      <dsp:spPr>
        <a:xfrm>
          <a:off x="3037712" y="1252646"/>
          <a:ext cx="2434229" cy="1218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346219"/>
                <a:satOff val="-48328"/>
                <a:lumOff val="49739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346219"/>
                <a:satOff val="-48328"/>
                <a:lumOff val="49739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346219"/>
                <a:satOff val="-48328"/>
                <a:lumOff val="49739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346219"/>
                <a:satOff val="-48328"/>
                <a:lumOff val="4973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  <a:cs typeface="Adobe Caslon Pro"/>
            </a:rPr>
            <a:t>pH: </a:t>
          </a:r>
          <a:r>
            <a:rPr lang="en-US" sz="1600" kern="1200" dirty="0">
              <a:latin typeface="+mj-lt"/>
              <a:cs typeface="Adobe Caslon Pro"/>
            </a:rPr>
            <a:t>by </a:t>
          </a:r>
          <a:r>
            <a:rPr lang="en-US" sz="1600" kern="1200" dirty="0"/>
            <a:t>using blood proteins and blood solutes alkaline reserve of bicarbonate ions</a:t>
          </a:r>
          <a:endParaRPr lang="en-US" sz="1600" kern="1200" dirty="0">
            <a:latin typeface="+mj-lt"/>
            <a:cs typeface="Adobe Caslon Pro"/>
          </a:endParaRPr>
        </a:p>
      </dsp:txBody>
      <dsp:txXfrm>
        <a:off x="3073415" y="1288349"/>
        <a:ext cx="2362823" cy="1147576"/>
      </dsp:txXfrm>
    </dsp:sp>
    <dsp:sp modelId="{C986E724-2A9E-8049-BB24-E159711F393A}">
      <dsp:nvSpPr>
        <dsp:cNvPr id="0" name=""/>
        <dsp:cNvSpPr/>
      </dsp:nvSpPr>
      <dsp:spPr>
        <a:xfrm>
          <a:off x="3030322" y="2590798"/>
          <a:ext cx="2449007" cy="620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288516"/>
                <a:satOff val="-40273"/>
                <a:lumOff val="41449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288516"/>
                <a:satOff val="-40273"/>
                <a:lumOff val="41449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288516"/>
                <a:satOff val="-40273"/>
                <a:lumOff val="41449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288516"/>
                <a:satOff val="-40273"/>
                <a:lumOff val="4144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  <a:cs typeface="Cambria"/>
            </a:rPr>
            <a:t>Water balance</a:t>
          </a:r>
        </a:p>
      </dsp:txBody>
      <dsp:txXfrm>
        <a:off x="3048505" y="2608981"/>
        <a:ext cx="2412641" cy="584451"/>
      </dsp:txXfrm>
    </dsp:sp>
    <dsp:sp modelId="{69EB5D28-4B9B-2C4E-9C1F-170C563C2F70}">
      <dsp:nvSpPr>
        <dsp:cNvPr id="0" name=""/>
        <dsp:cNvSpPr/>
      </dsp:nvSpPr>
      <dsp:spPr>
        <a:xfrm>
          <a:off x="3030322" y="3400422"/>
          <a:ext cx="2449007" cy="620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230813"/>
                <a:satOff val="-32219"/>
                <a:lumOff val="33159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230813"/>
                <a:satOff val="-32219"/>
                <a:lumOff val="33159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230813"/>
                <a:satOff val="-32219"/>
                <a:lumOff val="33159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230813"/>
                <a:satOff val="-32219"/>
                <a:lumOff val="3315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Electrolytes balance</a:t>
          </a:r>
          <a:endParaRPr lang="en-US" sz="2000" b="1" kern="1200" dirty="0">
            <a:latin typeface="+mj-lt"/>
            <a:cs typeface="Cambria"/>
          </a:endParaRPr>
        </a:p>
      </dsp:txBody>
      <dsp:txXfrm>
        <a:off x="3048505" y="3418605"/>
        <a:ext cx="2412641" cy="584451"/>
      </dsp:txXfrm>
    </dsp:sp>
    <dsp:sp modelId="{D9FEA857-2A37-A24A-A475-3C40E5A33741}">
      <dsp:nvSpPr>
        <dsp:cNvPr id="0" name=""/>
        <dsp:cNvSpPr/>
      </dsp:nvSpPr>
      <dsp:spPr>
        <a:xfrm>
          <a:off x="3048005" y="4267199"/>
          <a:ext cx="2449007" cy="620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173110"/>
                <a:satOff val="-24164"/>
                <a:lumOff val="24870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173110"/>
                <a:satOff val="-24164"/>
                <a:lumOff val="24870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173110"/>
                <a:satOff val="-24164"/>
                <a:lumOff val="24870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173110"/>
                <a:satOff val="-24164"/>
                <a:lumOff val="2487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j-lt"/>
              <a:cs typeface="Adobe Caslon Pro"/>
            </a:rPr>
            <a:t>Temperature</a:t>
          </a:r>
        </a:p>
      </dsp:txBody>
      <dsp:txXfrm>
        <a:off x="3066188" y="4285382"/>
        <a:ext cx="2412641" cy="584451"/>
      </dsp:txXfrm>
    </dsp:sp>
    <dsp:sp modelId="{2E54F5C6-A828-7849-A3B2-068D35EAFD9B}">
      <dsp:nvSpPr>
        <dsp:cNvPr id="0" name=""/>
        <dsp:cNvSpPr/>
      </dsp:nvSpPr>
      <dsp:spPr>
        <a:xfrm>
          <a:off x="5824686" y="0"/>
          <a:ext cx="2708671" cy="5181600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  <a:cs typeface="Adobe Caslon Pro"/>
            </a:rPr>
            <a:t>Protection</a:t>
          </a:r>
        </a:p>
      </dsp:txBody>
      <dsp:txXfrm>
        <a:off x="5824686" y="0"/>
        <a:ext cx="2708671" cy="1554480"/>
      </dsp:txXfrm>
    </dsp:sp>
    <dsp:sp modelId="{6D4FC3CC-8CD0-724D-AC6D-598DB52163A2}">
      <dsp:nvSpPr>
        <dsp:cNvPr id="0" name=""/>
        <dsp:cNvSpPr/>
      </dsp:nvSpPr>
      <dsp:spPr>
        <a:xfrm>
          <a:off x="6095358" y="1295408"/>
          <a:ext cx="2166937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115406"/>
                <a:satOff val="-16109"/>
                <a:lumOff val="16580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115406"/>
                <a:satOff val="-16109"/>
                <a:lumOff val="16580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115406"/>
                <a:satOff val="-16109"/>
                <a:lumOff val="16580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115406"/>
                <a:satOff val="-16109"/>
                <a:lumOff val="1658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Immune system </a:t>
          </a:r>
          <a:r>
            <a:rPr lang="en-US" sz="1600" kern="1200" dirty="0">
              <a:latin typeface="+mj-lt"/>
              <a:cs typeface="Adobe Caslon Pro"/>
            </a:rPr>
            <a:t>Protect against infections by WBCs and antibodies </a:t>
          </a:r>
        </a:p>
      </dsp:txBody>
      <dsp:txXfrm>
        <a:off x="6141117" y="1341167"/>
        <a:ext cx="2075419" cy="1470805"/>
      </dsp:txXfrm>
    </dsp:sp>
    <dsp:sp modelId="{921BD83D-3C58-7A4A-9614-6CEFABABE84B}">
      <dsp:nvSpPr>
        <dsp:cNvPr id="0" name=""/>
        <dsp:cNvSpPr/>
      </dsp:nvSpPr>
      <dsp:spPr>
        <a:xfrm>
          <a:off x="6095358" y="3238500"/>
          <a:ext cx="2166937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-57703"/>
                <a:satOff val="-8055"/>
                <a:lumOff val="8290"/>
                <a:alphaOff val="0"/>
                <a:shade val="63000"/>
                <a:satMod val="165000"/>
              </a:schemeClr>
            </a:gs>
            <a:gs pos="30000">
              <a:schemeClr val="accent3">
                <a:shade val="50000"/>
                <a:hueOff val="-57703"/>
                <a:satOff val="-8055"/>
                <a:lumOff val="8290"/>
                <a:alphaOff val="0"/>
                <a:shade val="58000"/>
                <a:satMod val="165000"/>
              </a:schemeClr>
            </a:gs>
            <a:gs pos="75000">
              <a:schemeClr val="accent3">
                <a:shade val="50000"/>
                <a:hueOff val="-57703"/>
                <a:satOff val="-8055"/>
                <a:lumOff val="8290"/>
                <a:alphaOff val="0"/>
                <a:shade val="30000"/>
                <a:satMod val="175000"/>
              </a:schemeClr>
            </a:gs>
            <a:gs pos="100000">
              <a:schemeClr val="accent3">
                <a:shade val="50000"/>
                <a:hueOff val="-57703"/>
                <a:satOff val="-8055"/>
                <a:lumOff val="829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  <a:cs typeface="Adobe Caslon Pro"/>
            </a:rPr>
            <a:t>Clot Formation </a:t>
          </a:r>
          <a:r>
            <a:rPr lang="en-US" sz="1600" kern="1200" dirty="0"/>
            <a:t>Preventing blood loss by platelets and Fibrinogen</a:t>
          </a:r>
          <a:endParaRPr lang="en-US" sz="2200" kern="1200" dirty="0">
            <a:latin typeface="+mj-lt"/>
            <a:cs typeface="Adobe Caslon Pro"/>
          </a:endParaRPr>
        </a:p>
      </dsp:txBody>
      <dsp:txXfrm>
        <a:off x="6141117" y="3284259"/>
        <a:ext cx="2075419" cy="1470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B6665C-C68D-60F6-6D4C-706CC4B6D8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138A41-139C-93C7-E814-902F8B2B8D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A606A90-1954-F44F-BE73-3DDE27881500}" type="datetimeFigureOut">
              <a:rPr lang="en-US"/>
              <a:pPr>
                <a:defRPr/>
              </a:pPr>
              <a:t>3/18/23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A6DB7-C226-4C83-CEB9-65CE77851D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331B0-CE1D-1D58-7DA3-C8A262D5AC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3BF7DB-91A8-0547-AF8B-352EC9E9464A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86872DF3-D69B-53D8-BD38-E49BF77676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>
            <a:lvl1pPr defTabSz="990493" eaLnBrk="0" hangingPunct="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41D3E32-9B62-82B7-567C-0FA4F3AF67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>
            <a:lvl1pPr algn="r" defTabSz="990493" eaLnBrk="0" hangingPunct="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51ED1C-B4B8-A446-B783-05B6A6B57FDF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CD48CC95-78DF-283E-0B05-08E2F2A8ACC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7F607B7A-9DE8-DD14-D57F-E55C85A9A6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Cliquez pour modifier les styles du texte du masque</a:t>
            </a:r>
          </a:p>
          <a:p>
            <a:pPr lvl="1"/>
            <a:r>
              <a:rPr lang="en-GB" noProof="0"/>
              <a:t>Deuxième niveau</a:t>
            </a:r>
          </a:p>
          <a:p>
            <a:pPr lvl="2"/>
            <a:r>
              <a:rPr lang="en-GB" noProof="0"/>
              <a:t>Troisième niveau</a:t>
            </a:r>
          </a:p>
          <a:p>
            <a:pPr lvl="3"/>
            <a:r>
              <a:rPr lang="en-GB" noProof="0"/>
              <a:t>Quatrième niveau</a:t>
            </a:r>
          </a:p>
          <a:p>
            <a:pPr lvl="4"/>
            <a:r>
              <a:rPr lang="en-GB" noProof="0"/>
              <a:t>Cinquième niveau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4E2C7DA0-459E-D1E3-8B7A-296A02F27C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b" anchorCtr="0" compatLnSpc="1">
            <a:prstTxWarp prst="textNoShape">
              <a:avLst/>
            </a:prstTxWarp>
          </a:bodyPr>
          <a:lstStyle>
            <a:lvl1pPr defTabSz="990493" eaLnBrk="0" hangingPunct="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83937D5D-17BA-8550-ADC8-659C672555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b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/>
            </a:lvl1pPr>
          </a:lstStyle>
          <a:p>
            <a:fld id="{DB012C5C-4CF5-5E44-A8BB-4710051DA13F}" type="slidenum">
              <a:rPr lang="en-GB" altLang="en-SA"/>
              <a:pPr/>
              <a:t>‹#›</a:t>
            </a:fld>
            <a:endParaRPr lang="en-GB" altLang="en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A49E8AA-02F3-0C26-FCD7-258070766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9208AD9-09A7-E654-7D59-79D50F242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C437C889-92EC-3DE0-1CEC-8377E4A18A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92929389-34C9-F88A-58C0-C0B8EFE64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SA" altLang="en-SA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F8DEB093-B630-795F-C65F-8ABED81E4B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76422A7-987A-DB4C-AA29-A8BEE07A6EFF}" type="slidenum">
              <a:rPr lang="en-GB" altLang="en-SA" sz="1300"/>
              <a:pPr/>
              <a:t>4</a:t>
            </a:fld>
            <a:endParaRPr lang="en-GB" altLang="en-SA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95D4AA81-7E3B-4ACA-AB74-A81E0BD1E6DB}" type="slidenum">
              <a:rPr lang="en-US" sz="1300"/>
              <a:pPr algn="r" defTabSz="990600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50A00D5-C5FD-BF48-975D-1F9DAB6645D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7" tIns="49519" rIns="99037" bIns="49519" anchor="b"/>
          <a:lstStyle>
            <a:lvl1pPr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890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599FA4E-2F81-E240-8929-17CA14E3DAB6}" type="slidenum">
              <a:rPr lang="en-US" altLang="en-SA" sz="1300"/>
              <a:pPr algn="r" eaLnBrk="1" hangingPunct="1"/>
              <a:t>6</a:t>
            </a:fld>
            <a:endParaRPr lang="en-US" altLang="en-SA" sz="13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BBB764F-6A67-00FC-3D73-040676B591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2281705C-51B2-A142-D257-BF5C3561E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012C5C-4CF5-5E44-A8BB-4710051DA13F}" type="slidenum">
              <a:rPr lang="en-GB" altLang="en-SA" smtClean="0"/>
              <a:pPr/>
              <a:t>8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18490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6A884C-72E8-7C83-60B2-615770C24CBF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13E5C5-21CA-F3B2-BF7A-5257B5956D72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D3B096-B4FD-19FB-7419-27CF432A123E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0F4178-585B-7819-9DDE-F7B331781CAC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9217D64E-CAE0-5F1E-D519-ABA5B5D4D1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E0199F5E-9C7F-AED5-EAB0-7A4C8DF983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CA36CCB1-7734-4472-DC40-A4B648F6C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F91F3762-F1F5-2363-FFE7-EF9B58ECA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84BA4BA8-218A-D870-168E-F7E407DA0D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2BEC2FA4-3731-3AB6-B5FE-722435C5F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F0B0DB-4501-F6AF-F538-EE187CD6982E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D12578B-BD65-C347-2572-65DA7146D068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447C6E-90BB-241F-E87A-88E7C692FE06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90477E-24EC-E85F-D601-DF7B7C9488DA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70FCE7D-C271-10D9-2E1F-10E2CD648144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FF10F7-B2CB-183A-5004-67E786BE4F2B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27">
            <a:extLst>
              <a:ext uri="{FF2B5EF4-FFF2-40B4-BE49-F238E27FC236}">
                <a16:creationId xmlns:a16="http://schemas.microsoft.com/office/drawing/2014/main" id="{A35E8E7A-0315-3717-C70C-DBD40B738D9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35D0B-FA67-5F4C-81E3-D566C60C1CFA}" type="datetime1">
              <a:rPr lang="en-US" smtClean="0"/>
              <a:t>3/18/23</a:t>
            </a:fld>
            <a:endParaRPr lang="en-US"/>
          </a:p>
        </p:txBody>
      </p:sp>
      <p:sp>
        <p:nvSpPr>
          <p:cNvPr id="21" name="Footer Placeholder 16">
            <a:extLst>
              <a:ext uri="{FF2B5EF4-FFF2-40B4-BE49-F238E27FC236}">
                <a16:creationId xmlns:a16="http://schemas.microsoft.com/office/drawing/2014/main" id="{E1BF8D15-4BAD-7B71-290D-1D1995F1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22" name="Slide Number Placeholder 28">
            <a:extLst>
              <a:ext uri="{FF2B5EF4-FFF2-40B4-BE49-F238E27FC236}">
                <a16:creationId xmlns:a16="http://schemas.microsoft.com/office/drawing/2014/main" id="{5B4A75B4-1010-EBE9-CACE-ADBBA285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316ECF88-67E1-7A43-9200-70AB5B1863CC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392357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43894E6-371E-C624-EE9F-A2B01BE93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C5DB1-D632-9B45-BC69-7C6E279484DF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6381E61-BED9-C230-54DC-95B08FAB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E228898-34F6-E090-86BA-A885441E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8BAB3-1CFC-AD42-8FD0-4E46FDBA0F19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341903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B998554-B11A-374F-CFD4-CB29C4A4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4ED8B-4507-0443-904F-47B22109B24A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EC900F8-D046-9BA0-FEF3-C35D0EDB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1A04EA68-631B-7944-5781-D3E6521A5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FAC47-8354-4D42-AEDA-1FF6AC8BACB4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40344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F390F48B-A762-1E5A-365D-90E42A43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739311-FB17-9E47-80CA-BFABC2C623D0}" type="datetime1">
              <a:rPr lang="en-US" smtClean="0"/>
              <a:t>3/18/23</a:t>
            </a:fld>
            <a:endParaRPr lang="en-US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869ABAE5-E512-1403-C1BB-A6C7725351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74621D-DE93-D849-886F-8FA1736D1FF8}" type="slidenum">
              <a:rPr lang="en-US" altLang="en-SA"/>
              <a:pPr/>
              <a:t>‹#›</a:t>
            </a:fld>
            <a:endParaRPr lang="en-US" altLang="en-SA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78547960-2A50-F9DB-C601-685A28454D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</p:spTree>
    <p:extLst>
      <p:ext uri="{BB962C8B-B14F-4D97-AF65-F5344CB8AC3E}">
        <p14:creationId xmlns:p14="http://schemas.microsoft.com/office/powerpoint/2010/main" val="360433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661E81-D4B6-C70F-C814-421BD757840C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37DE28-4233-855A-0123-640CF04CC2FA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DC997C-1803-CF95-9D4E-E516D1E1D1AB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62751E-6236-FE51-C42D-FEA85CC58042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0C1280D4-C200-C385-869C-4E546A465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8CB02B67-1F8E-743F-7B76-84F7D86BB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7BBD1F51-77D5-6D37-A0E7-DFE7B843D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515DF09E-9D40-DE60-0F35-940DE47250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FC2270C5-B497-E612-B637-96E6B3EB21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CD0663-456F-FD35-8352-1EA2DB310D6E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8187BBA-3D67-6F97-9FAC-D42201798748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54F8214-AED3-F06E-7A25-4FFD09F72CB8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11B033-C45D-A00A-C448-CB161C6C5402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185C16A-A236-75C1-0B64-6681A7D95830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691EBCD-3BD8-55A8-4913-AACFC41AB514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>
            <a:extLst>
              <a:ext uri="{FF2B5EF4-FFF2-40B4-BE49-F238E27FC236}">
                <a16:creationId xmlns:a16="http://schemas.microsoft.com/office/drawing/2014/main" id="{EA186A56-BDE7-5572-DEEE-EC318B276C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F901D5FA-9590-4611-FF21-D857B046648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1CEF8-1AC8-BE43-BF25-8D8161D116CD}" type="datetime1">
              <a:rPr lang="en-US" smtClean="0"/>
              <a:t>3/18/23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B4DA95F-B0DC-6237-F196-95F39160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142FA1A-1C66-EA98-99E2-079DB9B60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1CE8176E-C2AA-5F45-B5C6-F6A2235C32EC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3343636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CE3CDBB0-2FAC-299A-DF3B-E8DB24DA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FE5C6-DF0F-A64E-B2F2-6A97452DDEE4}" type="datetime1">
              <a:rPr lang="en-US" smtClean="0"/>
              <a:t>3/18/23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98B6969-700D-E703-F93E-F4B35D55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D558573D-F3B4-4865-2C5C-8B51763DA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4E281-1357-7F40-9F66-1F20AB9D02B7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3709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0D83012A-16AF-6974-640B-6C37AA21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75D9-EBEF-E041-B890-DF3B6B0AE03F}" type="datetime1">
              <a:rPr lang="en-US" smtClean="0"/>
              <a:t>3/18/23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404EB22-ECCA-098A-5C68-712C3756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741E43C0-7985-31F7-CDF0-3A3AC00DD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F1BA2-B152-2D4D-9826-CC23538E1D00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203296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40A142C6-AA49-402B-B4D8-C30E04493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A8C7A18-7251-6D43-8EE7-A864C9C456F6}" type="datetime1">
              <a:rPr lang="en-US" smtClean="0"/>
              <a:t>3/18/23</a:t>
            </a:fld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F042485-100D-1D3C-7C63-30A4BB4FD3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2461D3-01F0-744D-9232-BFEDC12E41BF}" type="slidenum">
              <a:rPr lang="en-US" altLang="en-SA"/>
              <a:pPr/>
              <a:t>‹#›</a:t>
            </a:fld>
            <a:endParaRPr lang="en-US" altLang="en-SA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33E1E13D-5BDD-138C-50D8-598E18DA5DC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</p:spTree>
    <p:extLst>
      <p:ext uri="{BB962C8B-B14F-4D97-AF65-F5344CB8AC3E}">
        <p14:creationId xmlns:p14="http://schemas.microsoft.com/office/powerpoint/2010/main" val="108377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1F91CEC2-7ECA-C6DE-D583-B622337A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CD6E9-7165-5249-B3EA-B766001C3611}" type="datetime1">
              <a:rPr lang="en-US" smtClean="0"/>
              <a:t>3/18/23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BDF289-2A72-4F81-8AEF-F6737FA94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CF8C4D70-212D-27F9-8448-3C4FE495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F2A77-EFFE-FD47-AFE5-A149500CEE80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150876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A9AE4AC4-8CFE-B3CE-0A9B-C7D849114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A90856A1-4E28-D9D1-86EF-6137D7F8A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67CF9BC6-3B17-B272-A679-8D0BFA8306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06EA9783-52A0-500D-1AB8-3A4CC1805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23B342-D5F3-BA9E-F737-3EA5E0853D0E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9AD6FA1D-9186-3DA8-4AD3-73A40F4FF5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92A6AD4-F32C-EF06-97A8-2D4506172FEB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20">
            <a:extLst>
              <a:ext uri="{FF2B5EF4-FFF2-40B4-BE49-F238E27FC236}">
                <a16:creationId xmlns:a16="http://schemas.microsoft.com/office/drawing/2014/main" id="{02D1BDAB-DC3E-2243-EF58-6F79B94B7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0F6F2C-E386-B743-A6C6-C3957C954BC0}" type="datetime1">
              <a:rPr lang="en-US" smtClean="0"/>
              <a:t>3/18/23</a:t>
            </a:fld>
            <a:endParaRPr lang="en-US"/>
          </a:p>
        </p:txBody>
      </p:sp>
      <p:sp>
        <p:nvSpPr>
          <p:cNvPr id="12" name="Slide Number Placeholder 21">
            <a:extLst>
              <a:ext uri="{FF2B5EF4-FFF2-40B4-BE49-F238E27FC236}">
                <a16:creationId xmlns:a16="http://schemas.microsoft.com/office/drawing/2014/main" id="{DBA99BAE-D0D1-0A18-3680-B5FA1A1C36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07F5D1-E348-5D45-A8C8-1C418E88B7A7}" type="slidenum">
              <a:rPr lang="en-US" altLang="en-SA"/>
              <a:pPr/>
              <a:t>‹#›</a:t>
            </a:fld>
            <a:endParaRPr lang="en-US" altLang="en-SA"/>
          </a:p>
        </p:txBody>
      </p:sp>
      <p:sp>
        <p:nvSpPr>
          <p:cNvPr id="13" name="Footer Placeholder 22">
            <a:extLst>
              <a:ext uri="{FF2B5EF4-FFF2-40B4-BE49-F238E27FC236}">
                <a16:creationId xmlns:a16="http://schemas.microsoft.com/office/drawing/2014/main" id="{5E8D6CCB-AB80-9D36-81E1-F9E4FB5B6F8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</p:spTree>
    <p:extLst>
      <p:ext uri="{BB962C8B-B14F-4D97-AF65-F5344CB8AC3E}">
        <p14:creationId xmlns:p14="http://schemas.microsoft.com/office/powerpoint/2010/main" val="540457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85411722-DE05-3D2B-5AF8-D29EB11CB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0E4420-3015-5995-87D4-DD4875F4BD03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257881EF-1E72-6B4E-2093-A11658715BE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CFD769-1ABD-4D52-4341-743154248B58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7C5D6FB9-284C-4253-9CC2-40821AF6D99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5ABD6C90-2416-92FD-E343-822F665EB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96CABCB1-D597-0E0C-D1A0-8C3424F350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>
            <a:extLst>
              <a:ext uri="{FF2B5EF4-FFF2-40B4-BE49-F238E27FC236}">
                <a16:creationId xmlns:a16="http://schemas.microsoft.com/office/drawing/2014/main" id="{58994E8F-031B-BFEE-6439-312C03B76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7984C2-8988-384D-8DB0-4E250EF5AEE2}" type="datetime1">
              <a:rPr lang="en-US" smtClean="0"/>
              <a:t>3/18/23</a:t>
            </a:fld>
            <a:endParaRPr lang="en-US"/>
          </a:p>
        </p:txBody>
      </p:sp>
      <p:sp>
        <p:nvSpPr>
          <p:cNvPr id="13" name="Slide Number Placeholder 17">
            <a:extLst>
              <a:ext uri="{FF2B5EF4-FFF2-40B4-BE49-F238E27FC236}">
                <a16:creationId xmlns:a16="http://schemas.microsoft.com/office/drawing/2014/main" id="{162E420C-8F70-F1D3-7E4E-F25E937B68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6B9E76-953E-AA47-8210-989BDEF5D15B}" type="slidenum">
              <a:rPr lang="en-US" altLang="en-SA"/>
              <a:pPr/>
              <a:t>‹#›</a:t>
            </a:fld>
            <a:endParaRPr lang="en-US" altLang="en-SA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859A7946-9B3A-A084-BDA8-A3377154D6F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</p:spTree>
    <p:extLst>
      <p:ext uri="{BB962C8B-B14F-4D97-AF65-F5344CB8AC3E}">
        <p14:creationId xmlns:p14="http://schemas.microsoft.com/office/powerpoint/2010/main" val="420097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6D417555-358F-A232-26D1-0E5A492D3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E58C3811-01B6-0FA6-0033-E000B59B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>
            <a:extLst>
              <a:ext uri="{FF2B5EF4-FFF2-40B4-BE49-F238E27FC236}">
                <a16:creationId xmlns:a16="http://schemas.microsoft.com/office/drawing/2014/main" id="{B28E2952-7C5F-7BA1-7063-8B89EC7512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SA"/>
              <a:t>Click to edit Master text styles</a:t>
            </a:r>
          </a:p>
          <a:p>
            <a:pPr lvl="1"/>
            <a:r>
              <a:rPr lang="en-US" altLang="en-SA"/>
              <a:t>Second level</a:t>
            </a:r>
          </a:p>
          <a:p>
            <a:pPr lvl="2"/>
            <a:r>
              <a:rPr lang="en-US" altLang="en-SA"/>
              <a:t>Third level</a:t>
            </a:r>
          </a:p>
          <a:p>
            <a:pPr lvl="3"/>
            <a:r>
              <a:rPr lang="en-US" altLang="en-SA"/>
              <a:t>Fourth level</a:t>
            </a:r>
          </a:p>
          <a:p>
            <a:pPr lvl="4"/>
            <a:r>
              <a:rPr lang="en-US" altLang="en-SA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97164EF3-2123-7574-2136-B7BEF088F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0D91C1-468C-F642-981C-96FB29D44ACC}" type="datetime1">
              <a:rPr lang="en-US" smtClean="0"/>
              <a:t>3/18/23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D91F1D-2422-9880-DCE1-B14638E2D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Introduction to blood (1-20)</a:t>
            </a: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54C8220C-9D5C-C466-4FB1-151E15D181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D22A0389-869C-9887-8CF1-2F47B7C7A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5A4ED-DABF-2ADB-22B4-F9EDDA4FD2EB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736CE38E-E567-5DA5-8F41-FD74A1634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2F369C3-3BD7-B02A-6A79-7F9CE3FD2C49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ED29BBCB-CD1C-71FF-43EA-D7EC1ADDA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50D65015-241B-3A4D-9E9B-B29D17912EE5}" type="slidenum">
              <a:rPr lang="en-US" altLang="en-SA"/>
              <a:pPr/>
              <a:t>‹#›</a:t>
            </a:fld>
            <a:endParaRPr lang="en-US" altLang="en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15" r:id="rId4"/>
    <p:sldLayoutId id="2147484116" r:id="rId5"/>
    <p:sldLayoutId id="2147484123" r:id="rId6"/>
    <p:sldLayoutId id="2147484117" r:id="rId7"/>
    <p:sldLayoutId id="2147484124" r:id="rId8"/>
    <p:sldLayoutId id="2147484125" r:id="rId9"/>
    <p:sldLayoutId id="2147484118" r:id="rId10"/>
    <p:sldLayoutId id="21474841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2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2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>
            <a:extLst>
              <a:ext uri="{FF2B5EF4-FFF2-40B4-BE49-F238E27FC236}">
                <a16:creationId xmlns:a16="http://schemas.microsoft.com/office/drawing/2014/main" id="{AA68B7D3-87AA-5EC8-510D-96D8F0295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71800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SA" sz="4000" b="1">
                <a:solidFill>
                  <a:schemeClr val="tx2"/>
                </a:solidFill>
                <a:latin typeface="Comic Sans MS" panose="030F0902030302020204" pitchFamily="66" charset="0"/>
              </a:rPr>
              <a:t>What is blood made up of?</a:t>
            </a:r>
          </a:p>
        </p:txBody>
      </p:sp>
      <p:pic>
        <p:nvPicPr>
          <p:cNvPr id="1027" name="Picture 3" descr="50y">
            <a:extLst>
              <a:ext uri="{FF2B5EF4-FFF2-40B4-BE49-F238E27FC236}">
                <a16:creationId xmlns:a16="http://schemas.microsoft.com/office/drawing/2014/main" id="{8CF9F75A-98AF-0553-F6A4-406FEAF8D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0"/>
            <a:ext cx="855312" cy="13137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196" name="Picture 8">
            <a:extLst>
              <a:ext uri="{FF2B5EF4-FFF2-40B4-BE49-F238E27FC236}">
                <a16:creationId xmlns:a16="http://schemas.microsoft.com/office/drawing/2014/main" id="{2EC4E521-471E-F75E-4CBC-0F0BBC571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5" b="6749"/>
          <a:stretch>
            <a:fillRect/>
          </a:stretch>
        </p:blipFill>
        <p:spPr bwMode="auto">
          <a:xfrm>
            <a:off x="4419600" y="0"/>
            <a:ext cx="4191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39A60930-45BC-4E29-76B7-3D177DDE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B7FD1A-19B9-E74E-BC0A-ACC2C6D69A30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1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7" name="Rectangle 5">
            <a:extLst>
              <a:ext uri="{FF2B5EF4-FFF2-40B4-BE49-F238E27FC236}">
                <a16:creationId xmlns:a16="http://schemas.microsoft.com/office/drawing/2014/main" id="{C7B3406A-076E-8831-EE71-BB02270E8B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609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Physical properties of blood (cont…)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E7424C0B-A3F9-7CF1-17DB-2CC77433EA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7467600" cy="4343400"/>
          </a:xfrm>
          <a:effectLst>
            <a:prstShdw prst="shdw17" dist="102391" dir="17984693">
              <a:schemeClr val="bg2"/>
            </a:prstShdw>
          </a:effectLst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altLang="en-SA" b="1">
                <a:solidFill>
                  <a:schemeClr val="accent1"/>
                </a:solidFill>
              </a:rPr>
              <a:t>Blood volume:</a:t>
            </a:r>
            <a:r>
              <a:rPr lang="en-US" altLang="en-SA"/>
              <a:t>   ~ 8% of body weight.</a:t>
            </a: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/>
              <a:t>				 ~ 86% ml/kg body weight.</a:t>
            </a: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/>
              <a:t>				    5-6L in adults</a:t>
            </a: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/>
              <a:t>[Infants have a larger blood volume in proportion to body  weight than adults].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SA" b="1">
                <a:solidFill>
                  <a:schemeClr val="accent1"/>
                </a:solidFill>
              </a:rPr>
              <a:t>Osmotic pressure:</a:t>
            </a:r>
            <a:r>
              <a:rPr lang="en-US" altLang="en-SA"/>
              <a:t> 7-8 atmosphere at body 					temperature</a:t>
            </a:r>
            <a:r>
              <a:rPr lang="en-US" altLang="en-SA" sz="2800"/>
              <a:t>.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2C1D9B02-25BB-5898-2626-0E5A270A7C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219F2A-B82C-974E-8AA6-012FC007101E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10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21693"/>
              </p:ext>
            </p:extLst>
          </p:nvPr>
        </p:nvGraphicFramePr>
        <p:xfrm>
          <a:off x="487781" y="761036"/>
          <a:ext cx="7578012" cy="54667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34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3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0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 (91.5%) </a:t>
                      </a:r>
                    </a:p>
                    <a:p>
                      <a:pPr algn="ctr"/>
                      <a:endParaRPr lang="en-US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Liquid portion of blood. </a:t>
                      </a:r>
                      <a:r>
                        <a:rPr lang="en-US" sz="16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Acts as solvent and suspending medium for components of blood; absorbs, transports and releases heat.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Plasma Protein (7.0%) 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Exert colloid osmotic pressure , which helps </a:t>
                      </a:r>
                      <a:r>
                        <a:rPr lang="en-US" sz="16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maintain water balance between blood and tissues and regulates blood volume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234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Albumin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Smallest and most numerous blood plasma proteins; produced by liver.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Transports proteins for several steroid hormones and for fatty acids. 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7366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Globulins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Produced by liver and plasma cells, which develop from B lymphocytes.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Antibodies help attack viruses and bacteria.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Alpha and beta globulins transport iron, lipids and fat-soluble vitamin. 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 txBox="1">
            <a:spLocks/>
          </p:cNvSpPr>
          <p:nvPr/>
        </p:nvSpPr>
        <p:spPr>
          <a:xfrm>
            <a:off x="457200" y="45074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Functions of plasma</a:t>
            </a:r>
            <a:endParaRPr lang="en-US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338B18-1C4C-FB53-6F56-808BBEE7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2A77-EFFE-FD47-AFE5-A149500CEE80}" type="slidenum">
              <a:rPr lang="en-US" altLang="en-SA" smtClean="0"/>
              <a:pPr/>
              <a:t>11</a:t>
            </a:fld>
            <a:endParaRPr lang="en-US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54" y="274638"/>
            <a:ext cx="7273445" cy="563562"/>
          </a:xfrm>
        </p:spPr>
        <p:txBody>
          <a:bodyPr anchor="ctr">
            <a:normAutofit/>
          </a:bodyPr>
          <a:lstStyle/>
          <a:p>
            <a:pPr lvl="0"/>
            <a:r>
              <a:rPr lang="en-GB" dirty="0">
                <a:effectLst/>
              </a:rPr>
              <a:t>Functions of plasma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12172628"/>
              </p:ext>
            </p:extLst>
          </p:nvPr>
        </p:nvGraphicFramePr>
        <p:xfrm>
          <a:off x="651355" y="914400"/>
          <a:ext cx="7467600" cy="547554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Electrolytes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Inorganic salts. Positively charges ions (</a:t>
                      </a:r>
                      <a:r>
                        <a:rPr lang="en-US" sz="18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cations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include Na</a:t>
                      </a:r>
                      <a:r>
                        <a:rPr kumimoji="0" lang="en-US" sz="1800" b="0" kern="12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,K</a:t>
                      </a:r>
                      <a:r>
                        <a:rPr lang="en-US" sz="1800" b="0" kern="12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,Ca+,Mg</a:t>
                      </a:r>
                      <a:r>
                        <a:rPr kumimoji="0" lang="en-US" sz="1800" b="0" kern="12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2+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Negatively charged ions (anions) include Cl</a:t>
                      </a:r>
                      <a:r>
                        <a:rPr kumimoji="0" lang="en-US" sz="1800" b="0" kern="12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,HPO</a:t>
                      </a:r>
                      <a:r>
                        <a:rPr kumimoji="0" lang="en-US" sz="1800" kern="12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800" b="0" kern="12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2-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,SO</a:t>
                      </a:r>
                      <a:r>
                        <a:rPr kumimoji="0" lang="en-US" sz="1800" kern="12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800" b="0" kern="12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2-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,HCO</a:t>
                      </a:r>
                      <a:r>
                        <a:rPr kumimoji="0" lang="en-US" sz="1800" kern="12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800" b="0" kern="12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Help maintain osmotic pressure and plays essential roles in function of cells.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Nutrients 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Products of digestion pass into blood for distribution to all body cells. Includes amino acids (from proteins), glucose(from carbohydrates), fatty acids and glycerol (from triglycerides), vitamins and minerals.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150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Gases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Oxygen, Carbon dioxide and Nitrogen. More O</a:t>
                      </a:r>
                      <a:r>
                        <a:rPr kumimoji="0" lang="en-US" sz="1800" b="0" kern="12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associated with hemoglobin inside red blood cells; more CO</a:t>
                      </a:r>
                      <a:r>
                        <a:rPr kumimoji="0" lang="en-US" sz="1800" b="0" kern="12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dissolved in plasma. N</a:t>
                      </a:r>
                      <a:r>
                        <a:rPr lang="en-US" sz="1800" kern="12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present but has no known functions in the body.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0F6871-A549-4299-EBC5-D22D2681E7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4621D-DE93-D849-886F-8FA1736D1FF8}" type="slidenum">
              <a:rPr lang="en-US" altLang="en-SA" smtClean="0"/>
              <a:pPr/>
              <a:t>12</a:t>
            </a:fld>
            <a:endParaRPr lang="en-US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Functions of plasma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90356411"/>
              </p:ext>
            </p:extLst>
          </p:nvPr>
        </p:nvGraphicFramePr>
        <p:xfrm>
          <a:off x="457200" y="1676398"/>
          <a:ext cx="8077200" cy="396185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36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Regulatory Substances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Enzymes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produces by body cells, catalyze chemical reactions.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Hormones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produced by endocrine glands, regulate metabolism, growth and development.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Vitamins</a:t>
                      </a: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are cofactors for enzymatic reactions. </a:t>
                      </a:r>
                      <a:endParaRPr lang="en-US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3" marR="8297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248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Waste Products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Most are breakdown products of protein metabolism and are carried by blood to organs of excretion.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Include urea, uric acid, creatine, creatinine, bilirubin and ammonia</a:t>
                      </a:r>
                      <a:r>
                        <a:rPr lang="en-US" sz="1800" b="0" kern="1200" dirty="0"/>
                        <a:t>.</a:t>
                      </a:r>
                      <a:endParaRPr lang="en-US" sz="1800" b="0" dirty="0"/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1A471E-AC2C-B7E0-F905-95D72310E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4621D-DE93-D849-886F-8FA1736D1FF8}" type="slidenum">
              <a:rPr lang="en-US" altLang="en-SA" smtClean="0"/>
              <a:pPr/>
              <a:t>13</a:t>
            </a:fld>
            <a:endParaRPr lang="en-US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23950"/>
            <a:ext cx="7696200" cy="944562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of tests that examine different components of the blood.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en-US" b="1" dirty="0">
                <a:effectLst/>
              </a:rPr>
              <a:t> Blood Count (CBC)</a:t>
            </a:r>
          </a:p>
        </p:txBody>
      </p:sp>
      <p:pic>
        <p:nvPicPr>
          <p:cNvPr id="4" name="Content Placeholder 3" descr="cbc.jpg"/>
          <p:cNvPicPr>
            <a:picLocks noChangeAspect="1"/>
          </p:cNvPicPr>
          <p:nvPr/>
        </p:nvPicPr>
        <p:blipFill>
          <a:blip r:embed="rId2" cstate="print"/>
          <a:srcRect l="14342" t="34467" r="14847"/>
          <a:stretch>
            <a:fillRect/>
          </a:stretch>
        </p:blipFill>
        <p:spPr bwMode="auto">
          <a:xfrm>
            <a:off x="957060" y="1905000"/>
            <a:ext cx="7172528" cy="3733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692B4B-14B8-3658-6792-7E149DB32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4621D-DE93-D849-886F-8FA1736D1FF8}" type="slidenum">
              <a:rPr lang="en-US" altLang="en-SA" smtClean="0"/>
              <a:pPr/>
              <a:t>14</a:t>
            </a:fld>
            <a:endParaRPr lang="en-US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086600" cy="3763962"/>
          </a:xfrm>
        </p:spPr>
        <p:txBody>
          <a:bodyPr/>
          <a:lstStyle/>
          <a:p>
            <a:pPr lvl="1" algn="just">
              <a:lnSpc>
                <a:spcPct val="150000"/>
              </a:lnSpc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WBC count: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 number of WBC/ blood volume</a:t>
            </a: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WBC differential: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WBC present</a:t>
            </a:r>
          </a:p>
          <a:p>
            <a:pPr lvl="1" algn="just">
              <a:lnSpc>
                <a:spcPct val="150000"/>
              </a:lnSpc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Platelets (PLT):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 number of PLT/Blood volume</a:t>
            </a:r>
          </a:p>
          <a:p>
            <a:pPr lvl="1" algn="just">
              <a:lnSpc>
                <a:spcPct val="150000"/>
              </a:lnSpc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RBC count </a:t>
            </a:r>
            <a:r>
              <a:rPr lang="en-US" sz="2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Actual number of RBC/ blood volume</a:t>
            </a:r>
          </a:p>
          <a:p>
            <a:pPr lvl="1" algn="just">
              <a:lnSpc>
                <a:spcPct val="150000"/>
              </a:lnSpc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Hemoglobin (Hb):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the oxygen carrying protein in the blood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276" y="381000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>
                <a:effectLst/>
              </a:rPr>
              <a:t>Complete Blood Count (CBC)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208A4-027F-6892-D355-DB02F240BA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4621D-DE93-D849-886F-8FA1736D1FF8}" type="slidenum">
              <a:rPr lang="en-US" altLang="en-SA" smtClean="0"/>
              <a:pPr/>
              <a:t>15</a:t>
            </a:fld>
            <a:endParaRPr lang="en-US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7396" y="1149350"/>
            <a:ext cx="7772400" cy="5105400"/>
          </a:xfrm>
        </p:spPr>
        <p:txBody>
          <a:bodyPr/>
          <a:lstStyle/>
          <a:p>
            <a:pPr algn="just">
              <a:buClr>
                <a:srgbClr val="0070C0"/>
              </a:buClr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RBC indices</a:t>
            </a:r>
          </a:p>
          <a:p>
            <a:pPr lvl="1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Corpuscular Volume (MCV ):</a:t>
            </a:r>
            <a:r>
              <a:rPr lang="ar-SA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measurement of the average size of RBCs </a:t>
            </a:r>
          </a:p>
          <a:p>
            <a:pPr lvl="1" algn="just">
              <a:buClr>
                <a:srgbClr val="C00000"/>
              </a:buClr>
              <a:buFont typeface="Wingdings" pitchFamily="2" charset="2"/>
              <a:buChar char="v"/>
            </a:pPr>
            <a:endParaRPr lang="en-US" sz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Corpuscular Hemoglobin (MCH ):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amount of oxygen-carrying hemoglobin inside a RBC.</a:t>
            </a:r>
          </a:p>
          <a:p>
            <a:pPr lvl="1" algn="just">
              <a:buClr>
                <a:srgbClr val="C00000"/>
              </a:buClr>
              <a:buFont typeface="Wingdings" pitchFamily="2" charset="2"/>
              <a:buChar char="v"/>
            </a:pPr>
            <a:endParaRPr lang="en-US" sz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Corpuscular Hemoglobin Concentration (MCHC):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concentration of hemoglobin</a:t>
            </a:r>
            <a:r>
              <a:rPr lang="ar-S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inside a RBC.</a:t>
            </a:r>
          </a:p>
          <a:p>
            <a:pPr lvl="1" algn="just">
              <a:buClr>
                <a:srgbClr val="C00000"/>
              </a:buClr>
              <a:buFont typeface="Wingdings" pitchFamily="2" charset="2"/>
              <a:buChar char="v"/>
            </a:pPr>
            <a:endParaRPr lang="en-US" sz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 Cell Distribution Width (RDW):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variation in the size of RBCs</a:t>
            </a:r>
          </a:p>
          <a:p>
            <a:pPr lvl="3"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/>
              </a:rPr>
              <a:t>Complete Blood Count (CBC) (cont…)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E1A74-FED0-D5B4-5B63-B6AB80D4D0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4621D-DE93-D849-886F-8FA1736D1FF8}" type="slidenum">
              <a:rPr lang="en-US" altLang="en-SA" smtClean="0"/>
              <a:pPr/>
              <a:t>16</a:t>
            </a:fld>
            <a:endParaRPr lang="en-US" altLang="en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>
            <a:extLst>
              <a:ext uri="{FF2B5EF4-FFF2-40B4-BE49-F238E27FC236}">
                <a16:creationId xmlns:a16="http://schemas.microsoft.com/office/drawing/2014/main" id="{570A2352-ED5F-C827-7562-F0067EA6A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3962400" cy="58674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en-S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CBC values</a:t>
            </a:r>
            <a:r>
              <a:rPr lang="en-US" altLang="en-SA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SA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738" lvl="1" indent="0" algn="just">
              <a:lnSpc>
                <a:spcPct val="150000"/>
              </a:lnSpc>
              <a:buNone/>
            </a:pPr>
            <a:r>
              <a:rPr lang="en-US" altLang="en-S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Hematocrit</a:t>
            </a:r>
            <a:r>
              <a:rPr lang="en-GB" altLang="en-S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fraction of the blood volume comprised of RBCs  is termed the hematocrit (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RBCs/Total volume of blood x100)</a:t>
            </a:r>
            <a:endParaRPr lang="en-US" altLang="en-SA" sz="3200" dirty="0"/>
          </a:p>
          <a:p>
            <a:pPr>
              <a:buFont typeface="Wingdings 3" pitchFamily="2" charset="2"/>
              <a:buNone/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SA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values</a:t>
            </a:r>
          </a:p>
          <a:p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Males      47% +/- 5%</a:t>
            </a:r>
          </a:p>
          <a:p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Females   42</a:t>
            </a:r>
            <a:r>
              <a:rPr lang="en-US" altLang="en-SA" dirty="0"/>
              <a:t>% +/- 5%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C3E952BA-C4ED-1F85-E080-875D8E1017DC}"/>
              </a:ext>
            </a:extLst>
          </p:cNvPr>
          <p:cNvGrpSpPr>
            <a:grpSpLocks/>
          </p:cNvGrpSpPr>
          <p:nvPr/>
        </p:nvGrpSpPr>
        <p:grpSpPr bwMode="auto">
          <a:xfrm>
            <a:off x="4343399" y="2971800"/>
            <a:ext cx="3938233" cy="3366896"/>
            <a:chOff x="4991099" y="3051175"/>
            <a:chExt cx="4131284" cy="3366896"/>
          </a:xfrm>
        </p:grpSpPr>
        <p:pic>
          <p:nvPicPr>
            <p:cNvPr id="24583" name="Picture 4">
              <a:extLst>
                <a:ext uri="{FF2B5EF4-FFF2-40B4-BE49-F238E27FC236}">
                  <a16:creationId xmlns:a16="http://schemas.microsoft.com/office/drawing/2014/main" id="{6055D8C3-AF57-9D97-5C4F-B068EDDC1F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417" b="8990"/>
            <a:stretch>
              <a:fillRect/>
            </a:stretch>
          </p:blipFill>
          <p:spPr bwMode="auto">
            <a:xfrm>
              <a:off x="4991099" y="3051175"/>
              <a:ext cx="4076700" cy="289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4" name="Rectangle 9">
              <a:extLst>
                <a:ext uri="{FF2B5EF4-FFF2-40B4-BE49-F238E27FC236}">
                  <a16:creationId xmlns:a16="http://schemas.microsoft.com/office/drawing/2014/main" id="{0A3DD498-FB1F-A7E9-BD4A-349EC2ED7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7887" y="4249738"/>
              <a:ext cx="2470430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SA" sz="1300" b="1" dirty="0">
                  <a:solidFill>
                    <a:srgbClr val="FF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Plasma</a:t>
              </a:r>
              <a:br>
                <a:rPr lang="en-US" altLang="en-SA" sz="1300" b="1" dirty="0">
                  <a:solidFill>
                    <a:srgbClr val="FF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altLang="en-SA" sz="1300" b="1" dirty="0">
                  <a:solidFill>
                    <a:srgbClr val="99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(55% of whole </a:t>
              </a:r>
              <a:r>
                <a:rPr lang="en-US" altLang="en-SA" sz="1300" b="1" dirty="0">
                  <a:solidFill>
                    <a:srgbClr val="993366"/>
                  </a:solidFill>
                </a:rPr>
                <a:t>blood)</a:t>
              </a:r>
              <a:endParaRPr lang="en-US" altLang="en-SA" sz="1300" b="1" i="1" dirty="0">
                <a:solidFill>
                  <a:srgbClr val="993366"/>
                </a:solidFill>
              </a:endParaRPr>
            </a:p>
          </p:txBody>
        </p:sp>
        <p:sp>
          <p:nvSpPr>
            <p:cNvPr id="24585" name="Rectangle 10">
              <a:extLst>
                <a:ext uri="{FF2B5EF4-FFF2-40B4-BE49-F238E27FC236}">
                  <a16:creationId xmlns:a16="http://schemas.microsoft.com/office/drawing/2014/main" id="{5C7CC832-1C91-40B1-DBD9-CEADBAE90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4058" y="5058660"/>
              <a:ext cx="858325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SA" sz="1300" b="1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Formed elements</a:t>
              </a:r>
              <a:endParaRPr lang="en-US" altLang="en-SA" sz="13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A77E95F-1461-01E4-3F7B-489651EF6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312" y="4894263"/>
              <a:ext cx="2057399" cy="69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US" sz="1300" b="1" u="sng" dirty="0">
                  <a:solidFill>
                    <a:srgbClr val="FF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Buffy coat:</a:t>
              </a:r>
              <a:br>
                <a:rPr lang="en-US" sz="1300" b="1" u="sng" dirty="0">
                  <a:solidFill>
                    <a:srgbClr val="FF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00" b="1" dirty="0">
                  <a:solidFill>
                    <a:srgbClr val="FF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leukocytes and platelets</a:t>
              </a:r>
              <a:br>
                <a:rPr lang="en-US" sz="1300" b="1" dirty="0">
                  <a:solidFill>
                    <a:srgbClr val="FF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00" b="1" dirty="0">
                  <a:solidFill>
                    <a:srgbClr val="99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(&lt;1% of whole blood)</a:t>
              </a:r>
              <a:endParaRPr lang="en-US" sz="1300" b="1" i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87" name="Rectangle 12">
              <a:extLst>
                <a:ext uri="{FF2B5EF4-FFF2-40B4-BE49-F238E27FC236}">
                  <a16:creationId xmlns:a16="http://schemas.microsoft.com/office/drawing/2014/main" id="{DFDAAFDF-FA33-946F-25E2-9138D4E94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825" y="5838825"/>
              <a:ext cx="2263775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SA" sz="1300" b="1" dirty="0">
                  <a:solidFill>
                    <a:srgbClr val="FF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Erythrocytes</a:t>
              </a:r>
              <a:br>
                <a:rPr lang="en-US" altLang="en-SA" sz="1300" b="1" dirty="0">
                  <a:solidFill>
                    <a:srgbClr val="FF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altLang="en-SA" sz="1300" b="1" dirty="0">
                  <a:solidFill>
                    <a:srgbClr val="99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(45% of whole blood)</a:t>
              </a:r>
              <a:endParaRPr lang="en-US" altLang="en-SA" sz="1300" b="1" i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88" name="AutoShape 13">
              <a:extLst>
                <a:ext uri="{FF2B5EF4-FFF2-40B4-BE49-F238E27FC236}">
                  <a16:creationId xmlns:a16="http://schemas.microsoft.com/office/drawing/2014/main" id="{2D4492B7-58DA-C1E3-A303-E507E27BD0F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688013" y="4113213"/>
              <a:ext cx="120650" cy="1100137"/>
            </a:xfrm>
            <a:prstGeom prst="leftBracket">
              <a:avLst>
                <a:gd name="adj" fmla="val 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SA"/>
            </a:p>
          </p:txBody>
        </p:sp>
        <p:sp>
          <p:nvSpPr>
            <p:cNvPr id="24589" name="Line 14">
              <a:extLst>
                <a:ext uri="{FF2B5EF4-FFF2-40B4-BE49-F238E27FC236}">
                  <a16:creationId xmlns:a16="http://schemas.microsoft.com/office/drawing/2014/main" id="{A00710DC-15B9-F029-EE99-55B4B3FCDF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26125" y="4637088"/>
              <a:ext cx="150813" cy="158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SA"/>
            </a:p>
          </p:txBody>
        </p:sp>
        <p:sp>
          <p:nvSpPr>
            <p:cNvPr id="24590" name="Line 15">
              <a:extLst>
                <a:ext uri="{FF2B5EF4-FFF2-40B4-BE49-F238E27FC236}">
                  <a16:creationId xmlns:a16="http://schemas.microsoft.com/office/drawing/2014/main" id="{A434F69C-6EDD-6B97-04C1-FBD86E81B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86413" y="5262563"/>
              <a:ext cx="344487" cy="3175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SA"/>
            </a:p>
          </p:txBody>
        </p:sp>
        <p:sp>
          <p:nvSpPr>
            <p:cNvPr id="24591" name="Line 17">
              <a:extLst>
                <a:ext uri="{FF2B5EF4-FFF2-40B4-BE49-F238E27FC236}">
                  <a16:creationId xmlns:a16="http://schemas.microsoft.com/office/drawing/2014/main" id="{D0ACEBBF-6921-59C5-8558-1325267F5B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32475" y="5964238"/>
              <a:ext cx="150813" cy="1587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SA"/>
            </a:p>
          </p:txBody>
        </p:sp>
        <p:sp>
          <p:nvSpPr>
            <p:cNvPr id="24592" name="AutoShape 18">
              <a:extLst>
                <a:ext uri="{FF2B5EF4-FFF2-40B4-BE49-F238E27FC236}">
                  <a16:creationId xmlns:a16="http://schemas.microsoft.com/office/drawing/2014/main" id="{8002FE75-D12A-4B90-1521-A73F0A1D57B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022712" y="5030596"/>
              <a:ext cx="117476" cy="1387475"/>
            </a:xfrm>
            <a:prstGeom prst="leftBracket">
              <a:avLst>
                <a:gd name="adj" fmla="val 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SA"/>
            </a:p>
          </p:txBody>
        </p:sp>
        <p:sp>
          <p:nvSpPr>
            <p:cNvPr id="24593" name="Line 19">
              <a:extLst>
                <a:ext uri="{FF2B5EF4-FFF2-40B4-BE49-F238E27FC236}">
                  <a16:creationId xmlns:a16="http://schemas.microsoft.com/office/drawing/2014/main" id="{F6395304-CB67-9C81-146F-46DF4F274E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38599" y="5319713"/>
              <a:ext cx="289718" cy="1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SA"/>
            </a:p>
          </p:txBody>
        </p:sp>
        <p:sp>
          <p:nvSpPr>
            <p:cNvPr id="24594" name="AutoShape 16">
              <a:extLst>
                <a:ext uri="{FF2B5EF4-FFF2-40B4-BE49-F238E27FC236}">
                  <a16:creationId xmlns:a16="http://schemas.microsoft.com/office/drawing/2014/main" id="{F5B4FF99-01DA-7180-E9A4-DAC153B0F51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688013" y="5319713"/>
              <a:ext cx="127000" cy="993775"/>
            </a:xfrm>
            <a:prstGeom prst="leftBracket">
              <a:avLst>
                <a:gd name="adj" fmla="val 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SA"/>
            </a:p>
          </p:txBody>
        </p:sp>
      </p:grpSp>
      <p:pic>
        <p:nvPicPr>
          <p:cNvPr id="24580" name="Picture 6" descr="178-9699">
            <a:extLst>
              <a:ext uri="{FF2B5EF4-FFF2-40B4-BE49-F238E27FC236}">
                <a16:creationId xmlns:a16="http://schemas.microsoft.com/office/drawing/2014/main" id="{9EAD112E-B852-D9E7-CD3B-E0A2657AA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"/>
            <a:ext cx="228123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Slide Number Placeholder 16">
            <a:extLst>
              <a:ext uri="{FF2B5EF4-FFF2-40B4-BE49-F238E27FC236}">
                <a16:creationId xmlns:a16="http://schemas.microsoft.com/office/drawing/2014/main" id="{87564054-8F12-5A07-8B7C-D942F37F5A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AED75B-5372-1F45-A29F-1A37F177BB12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17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>
            <a:extLst>
              <a:ext uri="{FF2B5EF4-FFF2-40B4-BE49-F238E27FC236}">
                <a16:creationId xmlns:a16="http://schemas.microsoft.com/office/drawing/2014/main" id="{55AED5D9-F071-CEBD-2899-78B8F8000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SA" dirty="0"/>
              <a:t> </a:t>
            </a: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cause of symptoms such as fatigue, weakness,  fever, bruising, or weight loss</a:t>
            </a:r>
          </a:p>
          <a:p>
            <a:pPr>
              <a:lnSpc>
                <a:spcPct val="150000"/>
              </a:lnSpc>
            </a:pP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anemia</a:t>
            </a:r>
          </a:p>
          <a:p>
            <a:pPr>
              <a:lnSpc>
                <a:spcPct val="150000"/>
              </a:lnSpc>
            </a:pP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blood loss</a:t>
            </a:r>
          </a:p>
          <a:p>
            <a:pPr>
              <a:lnSpc>
                <a:spcPct val="150000"/>
              </a:lnSpc>
            </a:pP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an infection</a:t>
            </a:r>
          </a:p>
          <a:p>
            <a:pPr>
              <a:lnSpc>
                <a:spcPct val="150000"/>
              </a:lnSpc>
            </a:pP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blood diseases as leukemia</a:t>
            </a:r>
          </a:p>
          <a:p>
            <a:pPr>
              <a:lnSpc>
                <a:spcPct val="150000"/>
              </a:lnSpc>
            </a:pP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 to drug or radiation treatment</a:t>
            </a:r>
          </a:p>
          <a:p>
            <a:pPr>
              <a:lnSpc>
                <a:spcPct val="150000"/>
              </a:lnSpc>
            </a:pP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Screening before surgery</a:t>
            </a:r>
          </a:p>
          <a:p>
            <a:pPr>
              <a:lnSpc>
                <a:spcPct val="150000"/>
              </a:lnSpc>
            </a:pPr>
            <a:r>
              <a:rPr lang="en-US" altLang="en-S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count of certain types of cells</a:t>
            </a:r>
            <a:endParaRPr lang="ar-SA" altLang="en-S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altLang="en-S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2C7680-8920-637F-94B8-31720DCC7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674" y="144998"/>
            <a:ext cx="7467600" cy="792163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significance of CBC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B3C0F16-AC6D-C97C-A6C8-90C1D95EAF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FE677B-1CBF-8643-937D-4FC90E7A6268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18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AC8E57DD-9F7F-442C-F50B-6C9DE3EC7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35138"/>
            <a:ext cx="9144000" cy="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SA" altLang="en-SA"/>
          </a:p>
        </p:txBody>
      </p:sp>
      <p:graphicFrame>
        <p:nvGraphicFramePr>
          <p:cNvPr id="221271" name="Group 87">
            <a:extLst>
              <a:ext uri="{FF2B5EF4-FFF2-40B4-BE49-F238E27FC236}">
                <a16:creationId xmlns:a16="http://schemas.microsoft.com/office/drawing/2014/main" id="{39ED8A5D-8DB0-7808-987E-F0ED3879E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082598"/>
              </p:ext>
            </p:extLst>
          </p:nvPr>
        </p:nvGraphicFramePr>
        <p:xfrm>
          <a:off x="914400" y="381000"/>
          <a:ext cx="7086600" cy="5883276"/>
        </p:xfrm>
        <a:graphic>
          <a:graphicData uri="http://schemas.openxmlformats.org/drawingml/2006/table">
            <a:tbl>
              <a:tblPr/>
              <a:tblGrid>
                <a:gridCol w="210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4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18" charset="0"/>
                          <a:cs typeface="Times New Roman" panose="02020603050405020304" pitchFamily="18" charset="0"/>
                        </a:rPr>
                        <a:t>TABLE 1:   The Complete Blood Cell Count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Parameter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itchFamily="18" charset="-127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Normal adult range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itchFamily="18" charset="-127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Indications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itchFamily="18" charset="-127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Hemoglobin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Male: 14.0 – 17.4 mg/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dL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Female: 12.0 – 16.0 mg/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dL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Low: Anemia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High: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Polycythemia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Hematocrit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Male: 42% – 52%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Female: 35% – 48%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Low: Anemia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High: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Polycythemia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RBC count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Male: 4.5 – 5.5 x 10</a:t>
                      </a:r>
                      <a:r>
                        <a:rPr kumimoji="0" lang="en-US" sz="11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/µL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Female: 4.0 – 5.0 x 10</a:t>
                      </a:r>
                      <a:r>
                        <a:rPr kumimoji="0" lang="en-US" sz="11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/µL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Low: Anemia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High: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Polycythemia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WBC count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5.0 – 10.0 x 10</a:t>
                      </a:r>
                      <a:r>
                        <a:rPr kumimoji="0" lang="en-US" sz="11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/µL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Low: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Leukopenia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High: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Leukocytosis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Platelet count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140 – 400 x 10</a:t>
                      </a:r>
                      <a:r>
                        <a:rPr kumimoji="0" lang="en-US" sz="11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/µL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Low: Thrombocytopenia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High: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Thrombocytosis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Reticulocyte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count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(immature RBCs)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0.5% – 1.5%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25 – 85 x 10</a:t>
                      </a:r>
                      <a:r>
                        <a:rPr kumimoji="0" lang="en-US" sz="11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/µL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Low in anemia: Low marrow output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High: RBC loss 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MCV</a:t>
                      </a: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80-100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MCH</a:t>
                      </a: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27-31 pg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MCHC</a:t>
                      </a: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32-36%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RDW</a:t>
                      </a: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11.5-14.5%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283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Data extracted from: </a:t>
                      </a: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Fischbach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FT. </a:t>
                      </a:r>
                      <a:r>
                        <a:rPr kumimoji="0" lang="en-US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Manual of Laboratory and Diagnostic Tests.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Philadelphia, Pa: Lippincott Williams &amp; Wilkins; 2003:47.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itchFamily="18" charset="-127"/>
                      </a:endParaRPr>
                    </a:p>
                  </a:txBody>
                  <a:tcPr marT="45725" marB="45725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6675" name="Slide Number Placeholder 3">
            <a:extLst>
              <a:ext uri="{FF2B5EF4-FFF2-40B4-BE49-F238E27FC236}">
                <a16:creationId xmlns:a16="http://schemas.microsoft.com/office/drawing/2014/main" id="{A3CDCF17-18C0-459E-4B65-8D3C53DBED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BEFAEE-3AB9-2640-AD17-C717AADF7DDC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19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>
            <a:extLst>
              <a:ext uri="{FF2B5EF4-FFF2-40B4-BE49-F238E27FC236}">
                <a16:creationId xmlns:a16="http://schemas.microsoft.com/office/drawing/2014/main" id="{51EBA8B4-0A22-9629-3EE8-888E87BC10E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914400" y="990600"/>
            <a:ext cx="7010400" cy="4648200"/>
          </a:xfrm>
        </p:spPr>
        <p:txBody>
          <a:bodyPr lIns="54864" tIns="91440"/>
          <a:lstStyle/>
          <a:p>
            <a:pPr marL="438150" indent="-319088" eaLnBrk="1" hangingPunct="1">
              <a:lnSpc>
                <a:spcPct val="150000"/>
              </a:lnSpc>
            </a:pPr>
            <a:r>
              <a:rPr lang="en-US" altLang="en-SA">
                <a:latin typeface="Times New Roman" panose="02020603050405020304" pitchFamily="18" charset="0"/>
                <a:cs typeface="Times New Roman" panose="02020603050405020304" pitchFamily="18" charset="0"/>
              </a:rPr>
              <a:t>Blood is a fluid tissue made up of water, many types of chemicals and millions of cells.</a:t>
            </a:r>
          </a:p>
          <a:p>
            <a:pPr marL="438150" indent="-319088" eaLnBrk="1" hangingPunct="1">
              <a:lnSpc>
                <a:spcPct val="150000"/>
              </a:lnSpc>
            </a:pPr>
            <a:r>
              <a:rPr lang="en-US" altLang="en-SA">
                <a:latin typeface="Times New Roman" panose="02020603050405020304" pitchFamily="18" charset="0"/>
                <a:cs typeface="Times New Roman" panose="02020603050405020304" pitchFamily="18" charset="0"/>
              </a:rPr>
              <a:t>Blood volume – 4-6 liters depending on sex, size and age (~8% of TBW).</a:t>
            </a:r>
          </a:p>
          <a:p>
            <a:pPr marL="438150" indent="-319088" eaLnBrk="1" hangingPunct="1">
              <a:lnSpc>
                <a:spcPct val="150000"/>
              </a:lnSpc>
            </a:pPr>
            <a:r>
              <a:rPr lang="en-US" altLang="en-SA">
                <a:latin typeface="Times New Roman" panose="02020603050405020304" pitchFamily="18" charset="0"/>
                <a:cs typeface="Times New Roman" panose="02020603050405020304" pitchFamily="18" charset="0"/>
              </a:rPr>
              <a:t>pH – slightly alkaline 7.35 – 7.45; venous blood will have a lower pH because it has a higher concentration of CO</a:t>
            </a:r>
            <a:r>
              <a:rPr lang="en-US" altLang="en-SA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SA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219" name="Slide Number Placeholder 2">
            <a:extLst>
              <a:ext uri="{FF2B5EF4-FFF2-40B4-BE49-F238E27FC236}">
                <a16:creationId xmlns:a16="http://schemas.microsoft.com/office/drawing/2014/main" id="{3E2DBC83-6BBA-3BCC-7926-1FE40D7C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C770F6-30C8-E743-812B-1F736CAAB478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2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>
            <a:extLst>
              <a:ext uri="{FF2B5EF4-FFF2-40B4-BE49-F238E27FC236}">
                <a16:creationId xmlns:a16="http://schemas.microsoft.com/office/drawing/2014/main" id="{31A0AC0C-4ABC-E2D6-5813-58836FF8700A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04800" y="609600"/>
            <a:ext cx="5410200" cy="1981200"/>
          </a:xfrm>
        </p:spPr>
        <p:txBody>
          <a:bodyPr lIns="54864" tIns="91440"/>
          <a:lstStyle/>
          <a:p>
            <a:pPr marL="438150" indent="-319088" algn="just" eaLnBrk="1" hangingPunct="1">
              <a:tabLst>
                <a:tab pos="5022850" algn="l"/>
              </a:tabLst>
            </a:pPr>
            <a:r>
              <a:rPr lang="en-US" altLang="en-SA" sz="3200">
                <a:latin typeface="Times New Roman" panose="02020603050405020304" pitchFamily="18" charset="0"/>
                <a:cs typeface="Times New Roman" panose="02020603050405020304" pitchFamily="18" charset="0"/>
              </a:rPr>
              <a:t> Color – arterial blood is bright red and venous blood is dark red.</a:t>
            </a:r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id="{02AD1040-E6FD-8D0F-A096-6275E3515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888" y="685800"/>
            <a:ext cx="2703512" cy="592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3BD1A642-E7E8-D967-605F-8A3DCC82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3074C4-41D8-F148-B729-30B25C750025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3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499E5C72-B1B7-CC3D-7C08-75B4CD1F3ED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3338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Components of Whole Blood</a:t>
            </a:r>
          </a:p>
        </p:txBody>
      </p:sp>
      <p:pic>
        <p:nvPicPr>
          <p:cNvPr id="73732" name="Picture 4">
            <a:extLst>
              <a:ext uri="{FF2B5EF4-FFF2-40B4-BE49-F238E27FC236}">
                <a16:creationId xmlns:a16="http://schemas.microsoft.com/office/drawing/2014/main" id="{895C3E14-6158-5FBE-CEB4-6D07DD6B9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" b="8990"/>
          <a:stretch>
            <a:fillRect/>
          </a:stretch>
        </p:blipFill>
        <p:spPr bwMode="auto">
          <a:xfrm>
            <a:off x="0" y="1511300"/>
            <a:ext cx="91059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3" name="Rectangle 5">
            <a:extLst>
              <a:ext uri="{FF2B5EF4-FFF2-40B4-BE49-F238E27FC236}">
                <a16:creationId xmlns:a16="http://schemas.microsoft.com/office/drawing/2014/main" id="{B3F9D832-EE15-D834-DE95-D371C81DC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3932238"/>
            <a:ext cx="15446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1200" b="1">
                <a:solidFill>
                  <a:srgbClr val="993366"/>
                </a:solidFill>
              </a:rPr>
              <a:t>Withdraw blood and place in tube with anticoagulant</a:t>
            </a:r>
            <a:endParaRPr lang="en-US" altLang="en-SA" sz="1200" b="1" i="1">
              <a:solidFill>
                <a:srgbClr val="993366"/>
              </a:solidFill>
            </a:endParaRPr>
          </a:p>
        </p:txBody>
      </p:sp>
      <p:sp>
        <p:nvSpPr>
          <p:cNvPr id="73734" name="Oval 6">
            <a:extLst>
              <a:ext uri="{FF2B5EF4-FFF2-40B4-BE49-F238E27FC236}">
                <a16:creationId xmlns:a16="http://schemas.microsoft.com/office/drawing/2014/main" id="{C626B5F5-EC81-04B8-27D4-6798D6497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3967163"/>
            <a:ext cx="217488" cy="219075"/>
          </a:xfrm>
          <a:prstGeom prst="ellipse">
            <a:avLst/>
          </a:prstGeom>
          <a:solidFill>
            <a:schemeClr val="bg1"/>
          </a:solidFill>
          <a:ln w="158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SA" sz="1100" b="1">
                <a:solidFill>
                  <a:srgbClr val="FF3399"/>
                </a:solidFill>
              </a:rPr>
              <a:t>1</a:t>
            </a:r>
          </a:p>
        </p:txBody>
      </p:sp>
      <p:sp>
        <p:nvSpPr>
          <p:cNvPr id="73735" name="Oval 7">
            <a:extLst>
              <a:ext uri="{FF2B5EF4-FFF2-40B4-BE49-F238E27FC236}">
                <a16:creationId xmlns:a16="http://schemas.microsoft.com/office/drawing/2014/main" id="{70FE757A-3EF6-2256-8361-5301ECDDF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638" y="3978275"/>
            <a:ext cx="217487" cy="219075"/>
          </a:xfrm>
          <a:prstGeom prst="ellipse">
            <a:avLst/>
          </a:prstGeom>
          <a:solidFill>
            <a:schemeClr val="bg1"/>
          </a:solidFill>
          <a:ln w="158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SA" sz="1100" b="1">
                <a:solidFill>
                  <a:srgbClr val="FF3399"/>
                </a:solidFill>
              </a:rPr>
              <a:t>2</a:t>
            </a:r>
            <a:endParaRPr lang="en-US" altLang="en-SA" sz="2400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6" name="Rectangle 8">
            <a:extLst>
              <a:ext uri="{FF2B5EF4-FFF2-40B4-BE49-F238E27FC236}">
                <a16:creationId xmlns:a16="http://schemas.microsoft.com/office/drawing/2014/main" id="{7F35B464-01DB-096F-87D6-AF5997F7E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0150" y="3943350"/>
            <a:ext cx="16303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1200" b="1">
                <a:solidFill>
                  <a:srgbClr val="993366"/>
                </a:solidFill>
              </a:rPr>
              <a:t>Centrifuge</a:t>
            </a:r>
            <a:endParaRPr lang="en-US" altLang="en-SA" sz="1200" b="1" i="1">
              <a:solidFill>
                <a:srgbClr val="993366"/>
              </a:solidFill>
            </a:endParaRPr>
          </a:p>
        </p:txBody>
      </p:sp>
      <p:sp>
        <p:nvSpPr>
          <p:cNvPr id="73737" name="Rectangle 9">
            <a:extLst>
              <a:ext uri="{FF2B5EF4-FFF2-40B4-BE49-F238E27FC236}">
                <a16:creationId xmlns:a16="http://schemas.microsoft.com/office/drawing/2014/main" id="{E5F4E5EF-7D77-474D-BB8A-C103BD700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988" y="2252663"/>
            <a:ext cx="18653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1300" b="1">
                <a:solidFill>
                  <a:srgbClr val="FF3399"/>
                </a:solidFill>
              </a:rPr>
              <a:t>Plasma</a:t>
            </a:r>
            <a:br>
              <a:rPr lang="en-US" altLang="en-SA" sz="1300" b="1">
                <a:solidFill>
                  <a:srgbClr val="FF3399"/>
                </a:solidFill>
              </a:rPr>
            </a:br>
            <a:r>
              <a:rPr lang="en-US" altLang="en-SA" sz="1300" b="1">
                <a:solidFill>
                  <a:srgbClr val="993366"/>
                </a:solidFill>
              </a:rPr>
              <a:t>(55% of whole blood)</a:t>
            </a:r>
            <a:endParaRPr lang="en-US" altLang="en-SA" sz="1300" b="1" i="1">
              <a:solidFill>
                <a:srgbClr val="993366"/>
              </a:solidFill>
            </a:endParaRPr>
          </a:p>
        </p:txBody>
      </p:sp>
      <p:sp>
        <p:nvSpPr>
          <p:cNvPr id="73738" name="Rectangle 10">
            <a:extLst>
              <a:ext uri="{FF2B5EF4-FFF2-40B4-BE49-F238E27FC236}">
                <a16:creationId xmlns:a16="http://schemas.microsoft.com/office/drawing/2014/main" id="{461550F0-660A-9AD0-9502-C7E59217B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3481388"/>
            <a:ext cx="9636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1300" b="1">
                <a:solidFill>
                  <a:schemeClr val="accent1"/>
                </a:solidFill>
              </a:rPr>
              <a:t>Formed elements</a:t>
            </a:r>
            <a:endParaRPr lang="en-US" altLang="en-SA" sz="1300" b="1" i="1">
              <a:solidFill>
                <a:schemeClr val="accent1"/>
              </a:solidFill>
            </a:endParaRPr>
          </a:p>
        </p:txBody>
      </p:sp>
      <p:sp>
        <p:nvSpPr>
          <p:cNvPr id="73739" name="Rectangle 11">
            <a:extLst>
              <a:ext uri="{FF2B5EF4-FFF2-40B4-BE49-F238E27FC236}">
                <a16:creationId xmlns:a16="http://schemas.microsoft.com/office/drawing/2014/main" id="{05BF5622-9766-4825-6BA5-9B7960890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2897188"/>
            <a:ext cx="20351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300" b="1" u="sng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Buffy coat:</a:t>
            </a:r>
            <a:br>
              <a:rPr lang="en-US" sz="1300" b="1" u="sng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n-US" sz="1300" b="1" dirty="0" err="1">
                <a:solidFill>
                  <a:srgbClr val="FF3399"/>
                </a:solidFill>
                <a:latin typeface="Arial" charset="0"/>
                <a:cs typeface="Arial" charset="0"/>
              </a:rPr>
              <a:t>leukocyctes</a:t>
            </a:r>
            <a:r>
              <a:rPr lang="en-US" sz="1300" b="1" dirty="0">
                <a:solidFill>
                  <a:srgbClr val="FF3399"/>
                </a:solidFill>
                <a:latin typeface="Arial" charset="0"/>
                <a:cs typeface="Arial" charset="0"/>
              </a:rPr>
              <a:t> and platelets</a:t>
            </a:r>
            <a:br>
              <a:rPr lang="en-US" sz="1300" b="1" dirty="0">
                <a:solidFill>
                  <a:srgbClr val="FF3399"/>
                </a:solidFill>
                <a:latin typeface="Arial" charset="0"/>
                <a:cs typeface="Arial" charset="0"/>
              </a:rPr>
            </a:br>
            <a:r>
              <a:rPr lang="en-US" sz="1300" b="1" dirty="0">
                <a:solidFill>
                  <a:srgbClr val="993366"/>
                </a:solidFill>
                <a:latin typeface="Arial" charset="0"/>
                <a:cs typeface="Arial" charset="0"/>
              </a:rPr>
              <a:t>(&lt;1% of whole blood)</a:t>
            </a:r>
            <a:endParaRPr lang="en-US" sz="1300" b="1" i="1" dirty="0">
              <a:solidFill>
                <a:srgbClr val="993366"/>
              </a:solidFill>
              <a:latin typeface="Arial" charset="0"/>
              <a:cs typeface="Arial" charset="0"/>
            </a:endParaRPr>
          </a:p>
        </p:txBody>
      </p:sp>
      <p:sp>
        <p:nvSpPr>
          <p:cNvPr id="73740" name="Rectangle 12">
            <a:extLst>
              <a:ext uri="{FF2B5EF4-FFF2-40B4-BE49-F238E27FC236}">
                <a16:creationId xmlns:a16="http://schemas.microsoft.com/office/drawing/2014/main" id="{8798E3CF-C3D5-C047-63E7-401C42CD5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925" y="3841750"/>
            <a:ext cx="22637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1300" b="1">
                <a:solidFill>
                  <a:srgbClr val="FF3399"/>
                </a:solidFill>
              </a:rPr>
              <a:t>Erythrocytes</a:t>
            </a:r>
            <a:br>
              <a:rPr lang="en-US" altLang="en-SA" sz="1300" b="1">
                <a:solidFill>
                  <a:srgbClr val="FF3399"/>
                </a:solidFill>
              </a:rPr>
            </a:br>
            <a:r>
              <a:rPr lang="en-US" altLang="en-SA" sz="1300" b="1">
                <a:solidFill>
                  <a:srgbClr val="993366"/>
                </a:solidFill>
              </a:rPr>
              <a:t>(45% of whole blood)</a:t>
            </a:r>
            <a:endParaRPr lang="en-US" altLang="en-SA" sz="1300" b="1" i="1">
              <a:solidFill>
                <a:srgbClr val="993366"/>
              </a:solidFill>
            </a:endParaRPr>
          </a:p>
        </p:txBody>
      </p:sp>
      <p:sp>
        <p:nvSpPr>
          <p:cNvPr id="73741" name="AutoShape 13">
            <a:extLst>
              <a:ext uri="{FF2B5EF4-FFF2-40B4-BE49-F238E27FC236}">
                <a16:creationId xmlns:a16="http://schemas.microsoft.com/office/drawing/2014/main" id="{A9B1FAAE-D215-96A8-7507-84B3EC262DEE}"/>
              </a:ext>
            </a:extLst>
          </p:cNvPr>
          <p:cNvSpPr>
            <a:spLocks/>
          </p:cNvSpPr>
          <p:nvPr/>
        </p:nvSpPr>
        <p:spPr bwMode="auto">
          <a:xfrm rot="10800000">
            <a:off x="5726113" y="2116138"/>
            <a:ext cx="120650" cy="1100137"/>
          </a:xfrm>
          <a:prstGeom prst="leftBracket">
            <a:avLst>
              <a:gd name="adj" fmla="val 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SA"/>
          </a:p>
        </p:txBody>
      </p:sp>
      <p:sp>
        <p:nvSpPr>
          <p:cNvPr id="73742" name="Line 14">
            <a:extLst>
              <a:ext uri="{FF2B5EF4-FFF2-40B4-BE49-F238E27FC236}">
                <a16:creationId xmlns:a16="http://schemas.microsoft.com/office/drawing/2014/main" id="{79D7222C-0C20-216B-D8DC-8A8F8899C7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4225" y="2640013"/>
            <a:ext cx="150813" cy="15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73743" name="Line 15">
            <a:extLst>
              <a:ext uri="{FF2B5EF4-FFF2-40B4-BE49-F238E27FC236}">
                <a16:creationId xmlns:a16="http://schemas.microsoft.com/office/drawing/2014/main" id="{F13AE3BF-8E81-DE74-65B5-42E952D10C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24513" y="3265488"/>
            <a:ext cx="344487" cy="317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73745" name="Line 17">
            <a:extLst>
              <a:ext uri="{FF2B5EF4-FFF2-40B4-BE49-F238E27FC236}">
                <a16:creationId xmlns:a16="http://schemas.microsoft.com/office/drawing/2014/main" id="{EAED9EED-6A80-3E0B-0EFB-4C413B1ED3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0575" y="3967163"/>
            <a:ext cx="150813" cy="15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73746" name="AutoShape 18">
            <a:extLst>
              <a:ext uri="{FF2B5EF4-FFF2-40B4-BE49-F238E27FC236}">
                <a16:creationId xmlns:a16="http://schemas.microsoft.com/office/drawing/2014/main" id="{625417AF-1CE8-4223-01CA-E0148FD3288A}"/>
              </a:ext>
            </a:extLst>
          </p:cNvPr>
          <p:cNvSpPr>
            <a:spLocks/>
          </p:cNvSpPr>
          <p:nvPr/>
        </p:nvSpPr>
        <p:spPr bwMode="auto">
          <a:xfrm rot="10800000">
            <a:off x="7805738" y="2986088"/>
            <a:ext cx="117475" cy="1387475"/>
          </a:xfrm>
          <a:prstGeom prst="leftBracket">
            <a:avLst>
              <a:gd name="adj" fmla="val 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SA"/>
          </a:p>
        </p:txBody>
      </p:sp>
      <p:sp>
        <p:nvSpPr>
          <p:cNvPr id="73747" name="Line 19">
            <a:extLst>
              <a:ext uri="{FF2B5EF4-FFF2-40B4-BE49-F238E27FC236}">
                <a16:creationId xmlns:a16="http://schemas.microsoft.com/office/drawing/2014/main" id="{BFF44D88-9A67-E52A-2B7B-5BD776D571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34325" y="3705225"/>
            <a:ext cx="150813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73744" name="AutoShape 16">
            <a:extLst>
              <a:ext uri="{FF2B5EF4-FFF2-40B4-BE49-F238E27FC236}">
                <a16:creationId xmlns:a16="http://schemas.microsoft.com/office/drawing/2014/main" id="{D5F197F5-412D-CAC9-08B1-F2F7EE8CA948}"/>
              </a:ext>
            </a:extLst>
          </p:cNvPr>
          <p:cNvSpPr>
            <a:spLocks/>
          </p:cNvSpPr>
          <p:nvPr/>
        </p:nvSpPr>
        <p:spPr bwMode="auto">
          <a:xfrm rot="10800000">
            <a:off x="5726113" y="3322638"/>
            <a:ext cx="127000" cy="993775"/>
          </a:xfrm>
          <a:prstGeom prst="leftBracket">
            <a:avLst>
              <a:gd name="adj" fmla="val 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SA"/>
          </a:p>
        </p:txBody>
      </p:sp>
      <p:sp>
        <p:nvSpPr>
          <p:cNvPr id="11283" name="Slide Number Placeholder 18">
            <a:extLst>
              <a:ext uri="{FF2B5EF4-FFF2-40B4-BE49-F238E27FC236}">
                <a16:creationId xmlns:a16="http://schemas.microsoft.com/office/drawing/2014/main" id="{161D2E70-1C1C-45BA-9784-43C6F2D02B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779B65-5807-9942-B265-628B6C3A3380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4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500"/>
                                        <p:tgtEl>
                                          <p:spTgt spid="7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500"/>
                                        <p:tgtEl>
                                          <p:spTgt spid="7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utoUpdateAnimBg="0"/>
      <p:bldP spid="73734" grpId="0" animBg="1" autoUpdateAnimBg="0"/>
      <p:bldP spid="73735" grpId="0" animBg="1" autoUpdateAnimBg="0"/>
      <p:bldP spid="73736" grpId="0" autoUpdateAnimBg="0"/>
      <p:bldP spid="73737" grpId="0"/>
      <p:bldP spid="73738" grpId="0"/>
      <p:bldP spid="73739" grpId="0"/>
      <p:bldP spid="73740" grpId="0"/>
      <p:bldP spid="73741" grpId="0" animBg="1"/>
      <p:bldP spid="73746" grpId="0" animBg="1"/>
      <p:bldP spid="737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http://bio1152.nicerweb.com/Locked/media/ch42/42_15BloodComposition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0"/>
            <a:ext cx="5715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6858000" y="457200"/>
            <a:ext cx="2286000" cy="567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</a:pPr>
            <a:endParaRPr lang="en-US" sz="2800">
              <a:latin typeface="Comic Sans MS" pitchFamily="66" charset="0"/>
            </a:endParaRP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endParaRPr lang="en-US" sz="28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>
              <a:latin typeface="Comic Sans MS" pitchFamily="66" charset="0"/>
            </a:endParaRPr>
          </a:p>
        </p:txBody>
      </p:sp>
      <p:sp>
        <p:nvSpPr>
          <p:cNvPr id="98309" name="Rectangle 5"/>
          <p:cNvSpPr>
            <a:spLocks/>
          </p:cNvSpPr>
          <p:nvPr/>
        </p:nvSpPr>
        <p:spPr bwMode="auto">
          <a:xfrm>
            <a:off x="4572000" y="5913438"/>
            <a:ext cx="43434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700" b="1">
                <a:solidFill>
                  <a:schemeClr val="accent1"/>
                </a:solidFill>
                <a:latin typeface="Calibri" pitchFamily="34" charset="0"/>
              </a:rPr>
              <a:t>Formed Elements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38400" y="1360488"/>
            <a:ext cx="4724400" cy="1143000"/>
          </a:xfrm>
          <a:prstGeom prst="rect">
            <a:avLst/>
          </a:prstGeom>
          <a:solidFill>
            <a:schemeClr val="bg1"/>
          </a:solidFill>
          <a:ln w="19050">
            <a:noFill/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pPr algn="ctr"/>
            <a:endParaRPr lang="fr-F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38400" y="2525713"/>
            <a:ext cx="4724400" cy="2438400"/>
          </a:xfrm>
          <a:prstGeom prst="rect">
            <a:avLst/>
          </a:prstGeom>
          <a:solidFill>
            <a:schemeClr val="bg1"/>
          </a:solidFill>
          <a:ln w="19050">
            <a:noFill/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pPr algn="ctr"/>
            <a:endParaRPr lang="fr-FR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4999038"/>
            <a:ext cx="4724400" cy="750887"/>
          </a:xfrm>
          <a:prstGeom prst="rect">
            <a:avLst/>
          </a:prstGeom>
          <a:solidFill>
            <a:schemeClr val="bg1"/>
          </a:solidFill>
          <a:ln w="19050">
            <a:noFill/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B4E24514-C0B8-150F-7E50-B4641F060D5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-12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Blood plasma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638782C4-9855-19D6-64A7-DBEC674A073E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5791200"/>
            <a:ext cx="7696200" cy="596900"/>
          </a:xfrm>
        </p:spPr>
        <p:txBody>
          <a:bodyPr/>
          <a:lstStyle/>
          <a:p>
            <a:pPr algn="ctr" eaLnBrk="1" hangingPunct="1">
              <a:buFont typeface="Wingdings 3" pitchFamily="2" charset="2"/>
              <a:buNone/>
            </a:pPr>
            <a:r>
              <a:rPr lang="en-US" altLang="en-SA">
                <a:latin typeface="Times New Roman" panose="02020603050405020304" pitchFamily="18" charset="0"/>
                <a:cs typeface="Times New Roman" panose="02020603050405020304" pitchFamily="18" charset="0"/>
              </a:rPr>
              <a:t> Includes over 100 different dissolved solutes</a:t>
            </a:r>
          </a:p>
        </p:txBody>
      </p:sp>
      <p:pic>
        <p:nvPicPr>
          <p:cNvPr id="106500" name="Picture 4" descr="figure 19-01b">
            <a:extLst>
              <a:ext uri="{FF2B5EF4-FFF2-40B4-BE49-F238E27FC236}">
                <a16:creationId xmlns:a16="http://schemas.microsoft.com/office/drawing/2014/main" id="{F6F3CEEE-DE0F-951E-BA6C-D90424C39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8" b="59032"/>
          <a:stretch>
            <a:fillRect/>
          </a:stretch>
        </p:blipFill>
        <p:spPr bwMode="auto">
          <a:xfrm>
            <a:off x="685800" y="1600200"/>
            <a:ext cx="7239000" cy="375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Slide Number Placeholder 9">
            <a:extLst>
              <a:ext uri="{FF2B5EF4-FFF2-40B4-BE49-F238E27FC236}">
                <a16:creationId xmlns:a16="http://schemas.microsoft.com/office/drawing/2014/main" id="{16A6AD95-1A5C-8B01-583B-F60AA774F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2714AF-27FD-0D49-B7EA-CF1F17ADC161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6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53A4AE5A-5158-7891-494C-0C95DC7E4AC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5334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3100" b="1" dirty="0">
                <a:solidFill>
                  <a:schemeClr val="accent1"/>
                </a:solidFill>
              </a:rPr>
              <a:t>Serum</a:t>
            </a:r>
            <a:r>
              <a:rPr lang="en-US" sz="2400" dirty="0"/>
              <a:t>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is fluid left when blood clots</a:t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GB" sz="27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	     </a:t>
            </a:r>
            <a:r>
              <a:rPr lang="en-GB" sz="2700" dirty="0">
                <a:latin typeface="Times New Roman" pitchFamily="18" charset="0"/>
                <a:cs typeface="Times New Roman" pitchFamily="18" charset="0"/>
              </a:rPr>
              <a:t>= plasma – clotting factors</a:t>
            </a:r>
            <a:endParaRPr lang="en-GB" sz="27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8852" name="Picture 4">
            <a:extLst>
              <a:ext uri="{FF2B5EF4-FFF2-40B4-BE49-F238E27FC236}">
                <a16:creationId xmlns:a16="http://schemas.microsoft.com/office/drawing/2014/main" id="{95648796-0B06-5EBE-8093-147D8947CCAE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44" b="8990"/>
          <a:stretch>
            <a:fillRect/>
          </a:stretch>
        </p:blipFill>
        <p:spPr>
          <a:xfrm>
            <a:off x="1600200" y="2139950"/>
            <a:ext cx="4572000" cy="2859088"/>
          </a:xfrm>
        </p:spPr>
      </p:pic>
      <p:sp>
        <p:nvSpPr>
          <p:cNvPr id="78861" name="Rectangle 13">
            <a:extLst>
              <a:ext uri="{FF2B5EF4-FFF2-40B4-BE49-F238E27FC236}">
                <a16:creationId xmlns:a16="http://schemas.microsoft.com/office/drawing/2014/main" id="{817392E5-7CFD-498E-4ED2-E70419105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450" y="4465638"/>
            <a:ext cx="2152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rgbClr val="993366"/>
                </a:solidFill>
                <a:latin typeface="Arial" charset="0"/>
                <a:cs typeface="Arial" charset="0"/>
              </a:rPr>
              <a:t>Withdraw blood and </a:t>
            </a:r>
          </a:p>
          <a:p>
            <a:pPr eaLnBrk="0" hangingPunct="0">
              <a:defRPr/>
            </a:pPr>
            <a:r>
              <a:rPr lang="en-US" sz="1200" b="1" dirty="0">
                <a:solidFill>
                  <a:srgbClr val="993366"/>
                </a:solidFill>
                <a:latin typeface="Arial" charset="0"/>
                <a:cs typeface="Arial" charset="0"/>
              </a:rPr>
              <a:t>place in tube </a:t>
            </a:r>
            <a:r>
              <a:rPr lang="en-US" sz="1200" b="1" u="sng" dirty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without anticoagulant</a:t>
            </a:r>
            <a:endParaRPr lang="en-US" sz="1200" b="1" i="1" u="sng" dirty="0">
              <a:solidFill>
                <a:srgbClr val="99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8862" name="Oval 14">
            <a:extLst>
              <a:ext uri="{FF2B5EF4-FFF2-40B4-BE49-F238E27FC236}">
                <a16:creationId xmlns:a16="http://schemas.microsoft.com/office/drawing/2014/main" id="{08474082-B1CC-6ABD-7DDF-0802593FA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0" y="4513263"/>
            <a:ext cx="217488" cy="219075"/>
          </a:xfrm>
          <a:prstGeom prst="ellipse">
            <a:avLst/>
          </a:prstGeom>
          <a:solidFill>
            <a:schemeClr val="bg1"/>
          </a:solidFill>
          <a:ln w="158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SA" sz="1100" b="1">
                <a:solidFill>
                  <a:srgbClr val="FF3399"/>
                </a:solidFill>
              </a:rPr>
              <a:t>1</a:t>
            </a:r>
          </a:p>
        </p:txBody>
      </p:sp>
      <p:sp>
        <p:nvSpPr>
          <p:cNvPr id="78863" name="Oval 15">
            <a:extLst>
              <a:ext uri="{FF2B5EF4-FFF2-40B4-BE49-F238E27FC236}">
                <a16:creationId xmlns:a16="http://schemas.microsoft.com/office/drawing/2014/main" id="{C3A01858-AAC4-D2DD-E043-4FE1D7D57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925" y="4646613"/>
            <a:ext cx="217488" cy="219075"/>
          </a:xfrm>
          <a:prstGeom prst="ellipse">
            <a:avLst/>
          </a:prstGeom>
          <a:solidFill>
            <a:schemeClr val="bg1"/>
          </a:solidFill>
          <a:ln w="15875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SA" sz="1100" b="1">
                <a:solidFill>
                  <a:srgbClr val="FF3399"/>
                </a:solidFill>
              </a:rPr>
              <a:t>2</a:t>
            </a:r>
            <a:endParaRPr lang="en-US" altLang="en-SA" sz="2400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864" name="Rectangle 16">
            <a:extLst>
              <a:ext uri="{FF2B5EF4-FFF2-40B4-BE49-F238E27FC236}">
                <a16:creationId xmlns:a16="http://schemas.microsoft.com/office/drawing/2014/main" id="{C812AF74-6237-E857-C79C-8CC154C3B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0438" y="4611688"/>
            <a:ext cx="16303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1200" b="1">
                <a:solidFill>
                  <a:srgbClr val="993366"/>
                </a:solidFill>
              </a:rPr>
              <a:t>Centrifuge</a:t>
            </a:r>
            <a:endParaRPr lang="en-US" altLang="en-SA" sz="1200" b="1" i="1">
              <a:solidFill>
                <a:srgbClr val="993366"/>
              </a:solidFill>
            </a:endParaRPr>
          </a:p>
        </p:txBody>
      </p:sp>
      <p:pic>
        <p:nvPicPr>
          <p:cNvPr id="78866" name="Picture 18">
            <a:extLst>
              <a:ext uri="{FF2B5EF4-FFF2-40B4-BE49-F238E27FC236}">
                <a16:creationId xmlns:a16="http://schemas.microsoft.com/office/drawing/2014/main" id="{E9A4C6DD-E024-FD14-4854-103F57844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636838"/>
            <a:ext cx="8255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67" name="Text Box 19">
            <a:extLst>
              <a:ext uri="{FF2B5EF4-FFF2-40B4-BE49-F238E27FC236}">
                <a16:creationId xmlns:a16="http://schemas.microsoft.com/office/drawing/2014/main" id="{0D8D1BB7-192B-A331-054D-5B34020E4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0673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chemeClr val="accent2"/>
                </a:solidFill>
              </a:rPr>
              <a:t>Serum</a:t>
            </a:r>
          </a:p>
        </p:txBody>
      </p:sp>
      <p:sp>
        <p:nvSpPr>
          <p:cNvPr id="78868" name="Text Box 20">
            <a:extLst>
              <a:ext uri="{FF2B5EF4-FFF2-40B4-BE49-F238E27FC236}">
                <a16:creationId xmlns:a16="http://schemas.microsoft.com/office/drawing/2014/main" id="{6F9A60BA-4B1C-E78B-7DFF-9E86D0F85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8200" y="4008438"/>
            <a:ext cx="157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chemeClr val="accent2"/>
                </a:solidFill>
              </a:rPr>
              <a:t>Blood clot</a:t>
            </a:r>
          </a:p>
        </p:txBody>
      </p:sp>
      <p:sp>
        <p:nvSpPr>
          <p:cNvPr id="14347" name="Slide Number Placeholder 11">
            <a:extLst>
              <a:ext uri="{FF2B5EF4-FFF2-40B4-BE49-F238E27FC236}">
                <a16:creationId xmlns:a16="http://schemas.microsoft.com/office/drawing/2014/main" id="{85724CCE-361C-2668-DAA9-E465ABEEF9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9CD5C0-C6CA-4E46-9FD5-E0834120D230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7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1" grpId="0" autoUpdateAnimBg="0"/>
      <p:bldP spid="78862" grpId="0" animBg="1" autoUpdateAnimBg="0"/>
      <p:bldP spid="78863" grpId="0" animBg="1" autoUpdateAnimBg="0"/>
      <p:bldP spid="78864" grpId="0" autoUpdateAnimBg="0"/>
      <p:bldP spid="78867" grpId="0"/>
      <p:bldP spid="788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27702980"/>
              </p:ext>
            </p:extLst>
          </p:nvPr>
        </p:nvGraphicFramePr>
        <p:xfrm>
          <a:off x="152400" y="1295400"/>
          <a:ext cx="8534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1253335" y="508591"/>
            <a:ext cx="66373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performs three major functions: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C8964-10D0-3F64-3427-7DCB97D933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4621D-DE93-D849-886F-8FA1736D1FF8}" type="slidenum">
              <a:rPr lang="en-US" altLang="en-SA" smtClean="0"/>
              <a:pPr/>
              <a:t>8</a:t>
            </a:fld>
            <a:endParaRPr lang="en-US" altLang="en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4989C7A7-539D-CB37-E136-CDDB4BF638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44274" y="603250"/>
            <a:ext cx="8229600" cy="6524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Physical properties of blood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8CEBC738-9BFD-7615-CB52-B9F5932955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7315200" cy="4343400"/>
          </a:xfrm>
          <a:effectLst>
            <a:prstShdw prst="shdw17" dist="102391" dir="17984693">
              <a:schemeClr val="bg2"/>
            </a:prstShdw>
          </a:effectLst>
        </p:spPr>
        <p:txBody>
          <a:bodyPr/>
          <a:lstStyle/>
          <a:p>
            <a:pPr eaLnBrk="1" hangingPunct="1"/>
            <a:r>
              <a:rPr lang="en-US" altLang="en-S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Specific gravity:</a:t>
            </a:r>
          </a:p>
          <a:p>
            <a:pPr eaLnBrk="1" hangingPunct="1">
              <a:buFont typeface="Wingdings 3" pitchFamily="2" charset="2"/>
              <a:buNone/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- Whole blood:	1.055 - 1.065</a:t>
            </a:r>
          </a:p>
          <a:p>
            <a:pPr eaLnBrk="1" hangingPunct="1">
              <a:buFont typeface="Wingdings 3" pitchFamily="2" charset="2"/>
              <a:buNone/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- Plasma:		1.024 - 1.028</a:t>
            </a:r>
          </a:p>
          <a:p>
            <a:pPr eaLnBrk="1" hangingPunct="1">
              <a:buFont typeface="Wingdings 3" pitchFamily="2" charset="2"/>
              <a:buNone/>
            </a:pPr>
            <a:endParaRPr lang="en-US" altLang="en-S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S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Viscosity:	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5-6 times that of water.</a:t>
            </a:r>
          </a:p>
          <a:p>
            <a:pPr eaLnBrk="1" hangingPunct="1">
              <a:buFont typeface="Wingdings 3" pitchFamily="2" charset="2"/>
              <a:buNone/>
            </a:pPr>
            <a:endParaRPr lang="en-US" altLang="en-S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S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Mass: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6-8% of the body weight.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D463107A-9A18-B1C3-0AE1-09AC7DF90B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4A0D60-EADE-8B46-B11F-13190FB8CB56}" type="slidenum">
              <a:rPr lang="en-US" altLang="en-SA" sz="1400">
                <a:solidFill>
                  <a:srgbClr val="FFFFFF"/>
                </a:solidFill>
              </a:rPr>
              <a:pPr eaLnBrk="1" hangingPunct="1"/>
              <a:t>9</a:t>
            </a:fld>
            <a:endParaRPr lang="en-US" altLang="en-SA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2157</TotalTime>
  <Words>1179</Words>
  <Application>Microsoft Macintosh PowerPoint</Application>
  <PresentationFormat>On-screen Show (4:3)</PresentationFormat>
  <Paragraphs>174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Batang</vt:lpstr>
      <vt:lpstr>Arial</vt:lpstr>
      <vt:lpstr>Calibri</vt:lpstr>
      <vt:lpstr>Century Schoolbook</vt:lpstr>
      <vt:lpstr>Comic Sans MS</vt:lpstr>
      <vt:lpstr>Times New Roman</vt:lpstr>
      <vt:lpstr>Verdana</vt:lpstr>
      <vt:lpstr>Wingdings</vt:lpstr>
      <vt:lpstr>Wingdings 2</vt:lpstr>
      <vt:lpstr>Wingdings 3</vt:lpstr>
      <vt:lpstr>Oriel</vt:lpstr>
      <vt:lpstr>PowerPoint Presentation</vt:lpstr>
      <vt:lpstr>PowerPoint Presentation</vt:lpstr>
      <vt:lpstr>PowerPoint Presentation</vt:lpstr>
      <vt:lpstr>Components of Whole Blood</vt:lpstr>
      <vt:lpstr>PowerPoint Presentation</vt:lpstr>
      <vt:lpstr>Blood plasma</vt:lpstr>
      <vt:lpstr>   Serum is fluid left when blood clots        = plasma – clotting factors</vt:lpstr>
      <vt:lpstr>PowerPoint Presentation</vt:lpstr>
      <vt:lpstr>Physical properties of blood</vt:lpstr>
      <vt:lpstr>Physical properties of blood (cont…)</vt:lpstr>
      <vt:lpstr>PowerPoint Presentation</vt:lpstr>
      <vt:lpstr>Functions of plasma</vt:lpstr>
      <vt:lpstr>Functions of plasma</vt:lpstr>
      <vt:lpstr>Complete Blood Count (CBC)</vt:lpstr>
      <vt:lpstr>Complete Blood Count (CBC)</vt:lpstr>
      <vt:lpstr>Complete Blood Count (CBC) (cont…)</vt:lpstr>
      <vt:lpstr>PowerPoint Presentation</vt:lpstr>
      <vt:lpstr>  The significance of CBC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aalghanouchi</dc:creator>
  <cp:lastModifiedBy>Abeer M. Aldbass</cp:lastModifiedBy>
  <cp:revision>71</cp:revision>
  <dcterms:created xsi:type="dcterms:W3CDTF">2009-12-28T06:44:31Z</dcterms:created>
  <dcterms:modified xsi:type="dcterms:W3CDTF">2023-03-18T19:51:09Z</dcterms:modified>
</cp:coreProperties>
</file>