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8C4D43-7CFC-4D89-868A-AF9D771EF7F7}" type="datetimeFigureOut">
              <a:rPr lang="ar-SA" smtClean="0"/>
              <a:pPr/>
              <a:t>13/11/1433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530C98B-8D1F-4EB4-8F38-14E139F98F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0C98B-8D1F-4EB4-8F38-14E139F98FF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BB175D-9510-47DE-AA8B-6987194DD750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FD5E-4814-4A20-9EB3-B2224CFF028B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BDA-7554-4CC4-BFF7-580612915E36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915E-F3E2-4F6E-958A-28964277234D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4E56-17CD-4B30-A65A-3FA5ED0FB7A7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0212-D3AB-45B1-9DAF-1F3E61A0DC2F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4352BC-ED0C-47E6-B3C5-DCAD6F99DE4C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920163-DB70-406A-8057-27E749A9C165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F9D1-B1AC-4845-8776-D604C4F4B0A0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81C0-21DE-4BC0-A4A5-7B7BB9333E06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03A-B93C-4F2F-B305-C832EA72C6DA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743DA4-1D13-4470-9136-B21ADC2D9CC5}" type="datetime1">
              <a:rPr lang="en-US" smtClean="0"/>
              <a:pPr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447800"/>
            <a:ext cx="51054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Chapter 3 (Unit 1)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Owner </a:t>
            </a:r>
            <a:endParaRPr lang="ar-SA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 descr="thumbnail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09600"/>
            <a:ext cx="3048000" cy="24384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Types of legal structures 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typ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1" y="2285999"/>
            <a:ext cx="6095999" cy="4038601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667000"/>
            <a:ext cx="2514600" cy="350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Sole proprietorship </a:t>
            </a:r>
            <a:endParaRPr lang="ar-SA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2362200"/>
            <a:ext cx="7239000" cy="38164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-</a:t>
            </a:r>
            <a:r>
              <a:rPr lang="en-US" sz="2800" dirty="0" smtClean="0"/>
              <a:t>The simplest form of structure to set up .</a:t>
            </a:r>
          </a:p>
          <a:p>
            <a:pPr>
              <a:buFontTx/>
              <a:buChar char="-"/>
            </a:pPr>
            <a:r>
              <a:rPr lang="en-US" sz="2800" dirty="0" smtClean="0"/>
              <a:t>A business that falls under this category has my legal existence separate from  its owner .</a:t>
            </a:r>
          </a:p>
          <a:p>
            <a:pPr>
              <a:buFontTx/>
              <a:buChar char="-"/>
            </a:pPr>
            <a:r>
              <a:rPr lang="en-US" sz="2800" dirty="0" smtClean="0"/>
              <a:t> All the profits belong to you as the owner of the business .</a:t>
            </a:r>
          </a:p>
          <a:p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Examples :</a:t>
            </a:r>
          </a:p>
          <a:p>
            <a:r>
              <a:rPr lang="en-US" sz="2800" dirty="0" smtClean="0"/>
              <a:t>   grocery store , bakeries …..</a:t>
            </a:r>
            <a:r>
              <a:rPr lang="en-US" sz="2800" dirty="0" err="1" smtClean="0"/>
              <a:t>ets</a:t>
            </a:r>
            <a:r>
              <a:rPr lang="en-US" sz="2800" dirty="0" smtClean="0"/>
              <a:t> . </a:t>
            </a:r>
          </a:p>
          <a:p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7" name="Picture 6" descr="so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28600"/>
            <a:ext cx="1885950" cy="188595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762000"/>
            <a:ext cx="29337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5181600" cy="1069848"/>
          </a:xfrm>
        </p:spPr>
        <p:txBody>
          <a:bodyPr/>
          <a:lstStyle/>
          <a:p>
            <a:r>
              <a:rPr lang="en-US" dirty="0" smtClean="0"/>
              <a:t>General partnership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par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438400"/>
            <a:ext cx="1885950" cy="1638300"/>
          </a:xfrm>
          <a:prstGeom prst="rect">
            <a:avLst/>
          </a:prstGeom>
        </p:spPr>
      </p:pic>
      <p:pic>
        <p:nvPicPr>
          <p:cNvPr id="6" name="Picture 5" descr="part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5029200"/>
            <a:ext cx="1905000" cy="1638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3352800"/>
            <a:ext cx="57150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-A business owned by tow or more individuals .</a:t>
            </a:r>
          </a:p>
          <a:p>
            <a:endParaRPr lang="en-US" sz="2800" dirty="0" smtClean="0"/>
          </a:p>
          <a:p>
            <a:r>
              <a:rPr lang="en-US" sz="2800" dirty="0" smtClean="0"/>
              <a:t>-Personal liable for all transaction proprietors . </a:t>
            </a:r>
            <a:endParaRPr lang="ar-SA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3429000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Corporation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thumbnailCAT02AJ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4671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524001"/>
            <a:ext cx="4038599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Exists separately from the people who created  it 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-Run by board directors elected by the shareholders.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Have four characteristic :</a:t>
            </a:r>
          </a:p>
          <a:p>
            <a:r>
              <a:rPr lang="en-US" sz="2400" dirty="0" smtClean="0"/>
              <a:t>    1- Liability limited to the extent of  assets .</a:t>
            </a:r>
          </a:p>
          <a:p>
            <a:r>
              <a:rPr lang="en-US" sz="2400" dirty="0" smtClean="0"/>
              <a:t>    2- Continuity of life .</a:t>
            </a:r>
          </a:p>
          <a:p>
            <a:r>
              <a:rPr lang="en-US" sz="2400" dirty="0" smtClean="0"/>
              <a:t>    3- Centralization of management .</a:t>
            </a:r>
          </a:p>
          <a:p>
            <a:r>
              <a:rPr lang="en-US" sz="2400" dirty="0" smtClean="0"/>
              <a:t>    4- Free transferability of ownership assets .</a:t>
            </a:r>
          </a:p>
          <a:p>
            <a:endParaRPr lang="en-US" dirty="0" smtClean="0"/>
          </a:p>
          <a:p>
            <a:r>
              <a:rPr lang="en-US" dirty="0" smtClean="0"/>
              <a:t>           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l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066800"/>
            <a:ext cx="2857500" cy="2095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172200" cy="1069848"/>
          </a:xfrm>
        </p:spPr>
        <p:txBody>
          <a:bodyPr/>
          <a:lstStyle/>
          <a:p>
            <a:r>
              <a:rPr lang="en-US" dirty="0" smtClean="0"/>
              <a:t>Limited liability company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llc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19575"/>
            <a:ext cx="2638425" cy="2638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2438400"/>
            <a:ext cx="55626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Limited liability to it owners .</a:t>
            </a:r>
          </a:p>
          <a:p>
            <a:pPr>
              <a:buFontTx/>
              <a:buChar char="-"/>
            </a:pPr>
            <a:r>
              <a:rPr lang="en-US" sz="2400" dirty="0" smtClean="0"/>
              <a:t>Flexibility in deciding the system of income taxes  .</a:t>
            </a:r>
          </a:p>
          <a:p>
            <a:pPr>
              <a:buFontTx/>
              <a:buChar char="-"/>
            </a:pPr>
            <a:r>
              <a:rPr lang="en-US" sz="2400" dirty="0" smtClean="0"/>
              <a:t>More flexible than a corporation .</a:t>
            </a:r>
          </a:p>
          <a:p>
            <a:pPr>
              <a:buFontTx/>
              <a:buChar char="-"/>
            </a:pPr>
            <a:r>
              <a:rPr lang="en-US" sz="2400" dirty="0" smtClean="0"/>
              <a:t>It is a form of organization well suited to companies  a single owner .</a:t>
            </a:r>
            <a:endParaRPr lang="ar-SA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n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2371725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219200"/>
            <a:ext cx="5562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Nonprofit corporation 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 descr="nonprof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810000"/>
            <a:ext cx="3810000" cy="2676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1" y="3505200"/>
            <a:ext cx="3124200" cy="2492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Provide a service to the community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Cannot be bought or sold like business.</a:t>
            </a:r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731001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Story  from real life ….</a:t>
            </a:r>
            <a:endParaRPr lang="ar-SA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lif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399" y="2514600"/>
            <a:ext cx="5334001" cy="3886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210</Words>
  <Application>Microsoft Office PowerPoint</Application>
  <PresentationFormat>عرض على الشاشة (3:4)‏</PresentationFormat>
  <Paragraphs>48</Paragraphs>
  <Slides>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Urban</vt:lpstr>
      <vt:lpstr>Chapter 3 (Unit 1)</vt:lpstr>
      <vt:lpstr>Types of legal structures  </vt:lpstr>
      <vt:lpstr>Sole proprietorship </vt:lpstr>
      <vt:lpstr>General partnership </vt:lpstr>
      <vt:lpstr>Corporation </vt:lpstr>
      <vt:lpstr>Limited liability company </vt:lpstr>
      <vt:lpstr>Nonprofit corporation  </vt:lpstr>
      <vt:lpstr>الشريحة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(Unit 1)</dc:title>
  <dc:creator>maha</dc:creator>
  <cp:lastModifiedBy>User</cp:lastModifiedBy>
  <cp:revision>24</cp:revision>
  <dcterms:created xsi:type="dcterms:W3CDTF">2006-08-16T00:00:00Z</dcterms:created>
  <dcterms:modified xsi:type="dcterms:W3CDTF">2012-09-28T19:28:56Z</dcterms:modified>
</cp:coreProperties>
</file>