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8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3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312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1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4125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28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19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9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6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6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0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9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47022-AB7A-4394-BDAB-EB3247061B8F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75AF96A-D651-4C51-B013-9DCA8ACA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6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0CACD-6A2E-2B96-AF26-570FA84AB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Focus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4D4256-1CCC-E4BF-E3F2-5770BB4526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Exercises about </a:t>
            </a:r>
          </a:p>
          <a:p>
            <a:r>
              <a:rPr lang="en-US" b="1" dirty="0">
                <a:solidFill>
                  <a:srgbClr val="FF0000"/>
                </a:solidFill>
              </a:rPr>
              <a:t>TOPICS 2A &amp; 2B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6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07751E-B76B-EA75-56B6-EA563F879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957" y="91925"/>
            <a:ext cx="9666611" cy="192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858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9A896C-D941-7DCC-322D-DBF4A49FD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364330"/>
            <a:ext cx="10220028" cy="1712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487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0AE9C0-322B-34A4-0ACC-BBCC63AD4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49" y="244077"/>
            <a:ext cx="10729861" cy="132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99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708C82-BB2B-9925-AE53-FF00BADAA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75" y="408384"/>
            <a:ext cx="10141324" cy="208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62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477B60-A2AA-806F-5633-E7BAE18DCD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" y="442912"/>
            <a:ext cx="10495319" cy="142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3992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43</TotalTime>
  <Words>8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Focus 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Ammar</dc:creator>
  <cp:lastModifiedBy>Ammar Tighezza</cp:lastModifiedBy>
  <cp:revision>1</cp:revision>
  <dcterms:created xsi:type="dcterms:W3CDTF">2026-02-18T18:45:04Z</dcterms:created>
  <dcterms:modified xsi:type="dcterms:W3CDTF">2026-02-18T19:28:16Z</dcterms:modified>
</cp:coreProperties>
</file>