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 id="2147483662" r:id="rId4"/>
    <p:sldMasterId id="2147483663" r:id="rId5"/>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9" r:id="rId27"/>
    <p:sldId id="285" r:id="rId28"/>
    <p:sldId id="286" r:id="rId29"/>
    <p:sldId id="287" r:id="rId30"/>
    <p:sldId id="284" r:id="rId31"/>
    <p:sldId id="277"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20" d="100"/>
          <a:sy n="120" d="100"/>
        </p:scale>
        <p:origin x="1944"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
        <p:nvSpPr>
          <p:cNvPr id="198" name="Google Shape;19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
        <p:nvSpPr>
          <p:cNvPr id="206" name="Google Shape;2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217" name="Google Shape;21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8" name="Google Shape;21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
        <p:nvSpPr>
          <p:cNvPr id="224" name="Google Shape;22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
        <p:nvSpPr>
          <p:cNvPr id="237" name="Google Shape;23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
        <p:nvSpPr>
          <p:cNvPr id="244" name="Google Shape;24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
        <p:nvSpPr>
          <p:cNvPr id="251" name="Google Shape;25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18</a:t>
            </a:fld>
            <a:endParaRPr/>
          </a:p>
        </p:txBody>
      </p:sp>
      <p:sp>
        <p:nvSpPr>
          <p:cNvPr id="258" name="Google Shape;25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a:t>
            </a:fld>
            <a:endParaRPr/>
          </a:p>
        </p:txBody>
      </p:sp>
      <p:sp>
        <p:nvSpPr>
          <p:cNvPr id="141" name="Google Shape;14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154" name="Google Shape;1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162" name="Google Shape;16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169" name="Google Shape;16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176" name="Google Shape;17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
        <p:nvSpPr>
          <p:cNvPr id="191" name="Google Shape;19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2"/>
          <p:cNvSpPr txBox="1">
            <a:spLocks noGrp="1"/>
          </p:cNvSpPr>
          <p:nvPr>
            <p:ph type="ctrTitle"/>
          </p:nvPr>
        </p:nvSpPr>
        <p:spPr>
          <a:xfrm>
            <a:off x="1171281" y="2091263"/>
            <a:ext cx="6801300" cy="2590800"/>
          </a:xfrm>
          <a:prstGeom prst="rect">
            <a:avLst/>
          </a:prstGeom>
          <a:noFill/>
          <a:ln>
            <a:noFill/>
          </a:ln>
        </p:spPr>
        <p:txBody>
          <a:bodyPr spcFirstLastPara="1" wrap="square" lIns="91425" tIns="45700" rIns="91425" bIns="45700" anchor="ctr" anchorCtr="0">
            <a:noAutofit/>
          </a:bodyPr>
          <a:lstStyle>
            <a:lvl1pPr lvl="0" algn="ctr" rtl="0">
              <a:lnSpc>
                <a:spcPct val="83000"/>
              </a:lnSpc>
              <a:spcBef>
                <a:spcPts val="0"/>
              </a:spcBef>
              <a:spcAft>
                <a:spcPts val="0"/>
              </a:spcAft>
              <a:buSzPts val="1400"/>
              <a:buNone/>
              <a:defRPr sz="6200" b="0" cap="none">
                <a:solidFill>
                  <a:srgbClr val="262626"/>
                </a:solidFill>
                <a:latin typeface="Century Gothic"/>
                <a:ea typeface="Century Gothic"/>
                <a:cs typeface="Century Gothic"/>
                <a:sym typeface="Century Gothic"/>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26" name="Google Shape;26;p2"/>
          <p:cNvSpPr txBox="1">
            <a:spLocks noGrp="1"/>
          </p:cNvSpPr>
          <p:nvPr>
            <p:ph type="subTitle" idx="1"/>
          </p:nvPr>
        </p:nvSpPr>
        <p:spPr>
          <a:xfrm>
            <a:off x="1171575" y="4682062"/>
            <a:ext cx="6803100" cy="502800"/>
          </a:xfrm>
          <a:prstGeom prst="rect">
            <a:avLst/>
          </a:prstGeom>
          <a:noFill/>
          <a:ln>
            <a:noFill/>
          </a:ln>
        </p:spPr>
        <p:txBody>
          <a:bodyPr spcFirstLastPara="1" wrap="square" lIns="91425" tIns="45700" rIns="91425" bIns="45700" anchor="t" anchorCtr="0">
            <a:normAutofit/>
          </a:bodyPr>
          <a:lstStyle>
            <a:lvl1pPr lvl="0" algn="ctr" rtl="0">
              <a:spcBef>
                <a:spcPts val="0"/>
              </a:spcBef>
              <a:spcAft>
                <a:spcPts val="0"/>
              </a:spcAft>
              <a:buSzPts val="1400"/>
              <a:buNone/>
              <a:defRPr sz="1400">
                <a:solidFill>
                  <a:schemeClr val="dk1"/>
                </a:solidFill>
              </a:defRPr>
            </a:lvl1pPr>
            <a:lvl2pPr lvl="1" algn="ctr" rtl="0">
              <a:spcBef>
                <a:spcPts val="500"/>
              </a:spcBef>
              <a:spcAft>
                <a:spcPts val="0"/>
              </a:spcAft>
              <a:buSzPts val="1400"/>
              <a:buNone/>
              <a:defRPr sz="1400"/>
            </a:lvl2pPr>
            <a:lvl3pPr lvl="2" algn="ctr" rtl="0">
              <a:spcBef>
                <a:spcPts val="500"/>
              </a:spcBef>
              <a:spcAft>
                <a:spcPts val="0"/>
              </a:spcAft>
              <a:buSzPts val="1400"/>
              <a:buNone/>
              <a:defRPr sz="1400"/>
            </a:lvl3pPr>
            <a:lvl4pPr lvl="3" algn="ctr" rtl="0">
              <a:spcBef>
                <a:spcPts val="500"/>
              </a:spcBef>
              <a:spcAft>
                <a:spcPts val="0"/>
              </a:spcAft>
              <a:buSzPts val="1400"/>
              <a:buNone/>
              <a:defRPr sz="1400"/>
            </a:lvl4pPr>
            <a:lvl5pPr lvl="4" algn="ctr" rtl="0">
              <a:spcBef>
                <a:spcPts val="500"/>
              </a:spcBef>
              <a:spcAft>
                <a:spcPts val="0"/>
              </a:spcAft>
              <a:buSzPts val="1400"/>
              <a:buNone/>
              <a:defRPr sz="1400"/>
            </a:lvl5pPr>
            <a:lvl6pPr lvl="5" algn="ctr" rtl="0">
              <a:lnSpc>
                <a:spcPct val="100000"/>
              </a:lnSpc>
              <a:spcBef>
                <a:spcPts val="500"/>
              </a:spcBef>
              <a:spcAft>
                <a:spcPts val="0"/>
              </a:spcAft>
              <a:buSzPts val="1400"/>
              <a:buNone/>
              <a:defRPr sz="1400"/>
            </a:lvl6pPr>
            <a:lvl7pPr lvl="6" algn="ctr" rtl="0">
              <a:lnSpc>
                <a:spcPct val="100000"/>
              </a:lnSpc>
              <a:spcBef>
                <a:spcPts val="500"/>
              </a:spcBef>
              <a:spcAft>
                <a:spcPts val="0"/>
              </a:spcAft>
              <a:buSzPts val="1400"/>
              <a:buNone/>
              <a:defRPr sz="1400"/>
            </a:lvl7pPr>
            <a:lvl8pPr lvl="7" algn="ctr" rtl="0">
              <a:lnSpc>
                <a:spcPct val="100000"/>
              </a:lnSpc>
              <a:spcBef>
                <a:spcPts val="500"/>
              </a:spcBef>
              <a:spcAft>
                <a:spcPts val="0"/>
              </a:spcAft>
              <a:buSzPts val="1400"/>
              <a:buNone/>
              <a:defRPr sz="1400"/>
            </a:lvl8pPr>
            <a:lvl9pPr lvl="8" algn="ctr" rtl="0">
              <a:lnSpc>
                <a:spcPct val="100000"/>
              </a:lnSpc>
              <a:spcBef>
                <a:spcPts val="500"/>
              </a:spcBef>
              <a:spcAft>
                <a:spcPts val="0"/>
              </a:spcAft>
              <a:buSzPts val="1400"/>
              <a:buNone/>
              <a:defRPr sz="1400"/>
            </a:lvl9pPr>
          </a:lstStyle>
          <a:p>
            <a:endParaRPr/>
          </a:p>
        </p:txBody>
      </p:sp>
      <p:sp>
        <p:nvSpPr>
          <p:cNvPr id="27" name="Google Shape;27;p2"/>
          <p:cNvSpPr txBox="1">
            <a:spLocks noGrp="1"/>
          </p:cNvSpPr>
          <p:nvPr>
            <p:ph type="dt" idx="10"/>
          </p:nvPr>
        </p:nvSpPr>
        <p:spPr>
          <a:xfrm>
            <a:off x="3932237" y="1327150"/>
            <a:ext cx="1279500" cy="4572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SzPts val="1400"/>
              <a:buNone/>
              <a:defRPr sz="11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 name="Google Shape;28;p2"/>
          <p:cNvSpPr txBox="1">
            <a:spLocks noGrp="1"/>
          </p:cNvSpPr>
          <p:nvPr>
            <p:ph type="ftr" idx="11"/>
          </p:nvPr>
        </p:nvSpPr>
        <p:spPr>
          <a:xfrm>
            <a:off x="1104900" y="5211762"/>
            <a:ext cx="44292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2"/>
          <p:cNvSpPr txBox="1">
            <a:spLocks noGrp="1"/>
          </p:cNvSpPr>
          <p:nvPr>
            <p:ph type="sldNum" idx="12"/>
          </p:nvPr>
        </p:nvSpPr>
        <p:spPr>
          <a:xfrm>
            <a:off x="6454775" y="5211762"/>
            <a:ext cx="1584300" cy="2286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r>
              <a:rPr lang="en-US"/>
              <a:t>28-</a:t>
            </a: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6972300" y="607392"/>
            <a:ext cx="1823100" cy="16458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FFFFFF"/>
              </a:buClr>
              <a:buSzPts val="2400"/>
              <a:buFont typeface="Century Gothic"/>
              <a:buNone/>
              <a:defRPr sz="2400" b="0" cap="none">
                <a:solidFill>
                  <a:srgbClr val="FFFFFF"/>
                </a:solidFill>
                <a:latin typeface="Century Gothic"/>
                <a:ea typeface="Century Gothic"/>
                <a:cs typeface="Century Gothic"/>
                <a:sym typeface="Century Gothic"/>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12" name="Google Shape;112;p14"/>
          <p:cNvSpPr txBox="1">
            <a:spLocks noGrp="1"/>
          </p:cNvSpPr>
          <p:nvPr>
            <p:ph type="body" idx="1"/>
          </p:nvPr>
        </p:nvSpPr>
        <p:spPr>
          <a:xfrm>
            <a:off x="668976" y="907143"/>
            <a:ext cx="5428800" cy="5043600"/>
          </a:xfrm>
          <a:prstGeom prst="rect">
            <a:avLst/>
          </a:prstGeom>
          <a:noFill/>
          <a:ln>
            <a:noFill/>
          </a:ln>
        </p:spPr>
        <p:txBody>
          <a:bodyPr spcFirstLastPara="1" wrap="square" lIns="91425" tIns="45700" rIns="91425" bIns="45700" anchor="t" anchorCtr="0">
            <a:noAutofit/>
          </a:bodyPr>
          <a:lstStyle>
            <a:lvl1pPr marL="457200" lvl="0" indent="-342900" algn="l" rtl="0">
              <a:spcBef>
                <a:spcPts val="900"/>
              </a:spcBef>
              <a:spcAft>
                <a:spcPts val="0"/>
              </a:spcAft>
              <a:buSzPts val="1800"/>
              <a:buChar char="◦"/>
              <a:defRPr sz="1800"/>
            </a:lvl1pPr>
            <a:lvl2pPr marL="914400" lvl="1" indent="-330200" algn="l" rtl="0">
              <a:spcBef>
                <a:spcPts val="500"/>
              </a:spcBef>
              <a:spcAft>
                <a:spcPts val="0"/>
              </a:spcAft>
              <a:buSzPts val="1600"/>
              <a:buChar char="◦"/>
              <a:defRPr sz="1600"/>
            </a:lvl2pPr>
            <a:lvl3pPr marL="1371600" lvl="2" indent="-317500" algn="l" rtl="0">
              <a:spcBef>
                <a:spcPts val="500"/>
              </a:spcBef>
              <a:spcAft>
                <a:spcPts val="0"/>
              </a:spcAft>
              <a:buSzPts val="1400"/>
              <a:buChar char="◦"/>
              <a:defRPr sz="1400"/>
            </a:lvl3pPr>
            <a:lvl4pPr marL="1828800" lvl="3" indent="-317500" algn="l" rtl="0">
              <a:spcBef>
                <a:spcPts val="500"/>
              </a:spcBef>
              <a:spcAft>
                <a:spcPts val="0"/>
              </a:spcAft>
              <a:buSzPts val="1400"/>
              <a:buChar char="◦"/>
              <a:defRPr sz="1400"/>
            </a:lvl4pPr>
            <a:lvl5pPr marL="2286000" lvl="4" indent="-317500" algn="l" rtl="0">
              <a:spcBef>
                <a:spcPts val="500"/>
              </a:spcBef>
              <a:spcAft>
                <a:spcPts val="0"/>
              </a:spcAft>
              <a:buSzPts val="1400"/>
              <a:buChar char="◦"/>
              <a:defRPr sz="1400"/>
            </a:lvl5pPr>
            <a:lvl6pPr marL="2743200" lvl="5" indent="-317500" algn="l" rtl="0">
              <a:lnSpc>
                <a:spcPct val="100000"/>
              </a:lnSpc>
              <a:spcBef>
                <a:spcPts val="500"/>
              </a:spcBef>
              <a:spcAft>
                <a:spcPts val="0"/>
              </a:spcAft>
              <a:buSzPts val="1400"/>
              <a:buChar char="◦"/>
              <a:defRPr sz="1400"/>
            </a:lvl6pPr>
            <a:lvl7pPr marL="3200400" lvl="6" indent="-317500" algn="l" rtl="0">
              <a:lnSpc>
                <a:spcPct val="100000"/>
              </a:lnSpc>
              <a:spcBef>
                <a:spcPts val="500"/>
              </a:spcBef>
              <a:spcAft>
                <a:spcPts val="0"/>
              </a:spcAft>
              <a:buSzPts val="1400"/>
              <a:buChar char="◦"/>
              <a:defRPr sz="1400"/>
            </a:lvl7pPr>
            <a:lvl8pPr marL="3657600" lvl="7" indent="-317500" algn="l" rtl="0">
              <a:lnSpc>
                <a:spcPct val="100000"/>
              </a:lnSpc>
              <a:spcBef>
                <a:spcPts val="500"/>
              </a:spcBef>
              <a:spcAft>
                <a:spcPts val="0"/>
              </a:spcAft>
              <a:buSzPts val="1400"/>
              <a:buChar char="◦"/>
              <a:defRPr sz="1400"/>
            </a:lvl8pPr>
            <a:lvl9pPr marL="4114800" lvl="8" indent="-317500" algn="l" rtl="0">
              <a:lnSpc>
                <a:spcPct val="100000"/>
              </a:lnSpc>
              <a:spcBef>
                <a:spcPts val="500"/>
              </a:spcBef>
              <a:spcAft>
                <a:spcPts val="0"/>
              </a:spcAft>
              <a:buSzPts val="1400"/>
              <a:buChar char="◦"/>
              <a:defRPr sz="1400"/>
            </a:lvl9pPr>
          </a:lstStyle>
          <a:p>
            <a:endParaRPr/>
          </a:p>
        </p:txBody>
      </p:sp>
      <p:sp>
        <p:nvSpPr>
          <p:cNvPr id="113" name="Google Shape;113;p14"/>
          <p:cNvSpPr txBox="1">
            <a:spLocks noGrp="1"/>
          </p:cNvSpPr>
          <p:nvPr>
            <p:ph type="body" idx="2"/>
          </p:nvPr>
        </p:nvSpPr>
        <p:spPr>
          <a:xfrm>
            <a:off x="6972300" y="2286000"/>
            <a:ext cx="1823100" cy="3505200"/>
          </a:xfrm>
          <a:prstGeom prst="rect">
            <a:avLst/>
          </a:prstGeom>
          <a:noFill/>
          <a:ln>
            <a:noFill/>
          </a:ln>
        </p:spPr>
        <p:txBody>
          <a:bodyPr spcFirstLastPara="1" wrap="square" lIns="91425" tIns="45700" rIns="91425" bIns="45700" anchor="t" anchorCtr="0">
            <a:normAutofit/>
          </a:bodyPr>
          <a:lstStyle>
            <a:lvl1pPr marL="457200" lvl="0" indent="-228600" algn="l" rtl="0">
              <a:lnSpc>
                <a:spcPct val="110000"/>
              </a:lnSpc>
              <a:spcBef>
                <a:spcPts val="800"/>
              </a:spcBef>
              <a:spcAft>
                <a:spcPts val="0"/>
              </a:spcAft>
              <a:buSzPts val="1300"/>
              <a:buNone/>
              <a:defRPr sz="1300">
                <a:solidFill>
                  <a:srgbClr val="FFFFFF"/>
                </a:solidFill>
              </a:defRPr>
            </a:lvl1pPr>
            <a:lvl2pPr marL="914400" lvl="1" indent="-228600" algn="l" rtl="0">
              <a:spcBef>
                <a:spcPts val="500"/>
              </a:spcBef>
              <a:spcAft>
                <a:spcPts val="0"/>
              </a:spcAft>
              <a:buSzPts val="1200"/>
              <a:buNone/>
              <a:defRPr sz="1200"/>
            </a:lvl2pPr>
            <a:lvl3pPr marL="1371600" lvl="2" indent="-228600" algn="l" rtl="0">
              <a:spcBef>
                <a:spcPts val="500"/>
              </a:spcBef>
              <a:spcAft>
                <a:spcPts val="0"/>
              </a:spcAft>
              <a:buSzPts val="1000"/>
              <a:buNone/>
              <a:defRPr sz="1000"/>
            </a:lvl3pPr>
            <a:lvl4pPr marL="1828800" lvl="3" indent="-228600" algn="l" rtl="0">
              <a:spcBef>
                <a:spcPts val="500"/>
              </a:spcBef>
              <a:spcAft>
                <a:spcPts val="0"/>
              </a:spcAft>
              <a:buSzPts val="900"/>
              <a:buNone/>
              <a:defRPr sz="900"/>
            </a:lvl4pPr>
            <a:lvl5pPr marL="2286000" lvl="4" indent="-228600" algn="l" rtl="0">
              <a:spcBef>
                <a:spcPts val="500"/>
              </a:spcBef>
              <a:spcAft>
                <a:spcPts val="0"/>
              </a:spcAft>
              <a:buSzPts val="900"/>
              <a:buNone/>
              <a:defRPr sz="900"/>
            </a:lvl5pPr>
            <a:lvl6pPr marL="2743200" lvl="5" indent="-228600" algn="l" rtl="0">
              <a:lnSpc>
                <a:spcPct val="100000"/>
              </a:lnSpc>
              <a:spcBef>
                <a:spcPts val="500"/>
              </a:spcBef>
              <a:spcAft>
                <a:spcPts val="0"/>
              </a:spcAft>
              <a:buSzPts val="900"/>
              <a:buNone/>
              <a:defRPr sz="900"/>
            </a:lvl6pPr>
            <a:lvl7pPr marL="3200400" lvl="6" indent="-228600" algn="l" rtl="0">
              <a:lnSpc>
                <a:spcPct val="100000"/>
              </a:lnSpc>
              <a:spcBef>
                <a:spcPts val="500"/>
              </a:spcBef>
              <a:spcAft>
                <a:spcPts val="0"/>
              </a:spcAft>
              <a:buSzPts val="900"/>
              <a:buNone/>
              <a:defRPr sz="900"/>
            </a:lvl7pPr>
            <a:lvl8pPr marL="3657600" lvl="7" indent="-228600" algn="l" rtl="0">
              <a:lnSpc>
                <a:spcPct val="100000"/>
              </a:lnSpc>
              <a:spcBef>
                <a:spcPts val="500"/>
              </a:spcBef>
              <a:spcAft>
                <a:spcPts val="0"/>
              </a:spcAft>
              <a:buSzPts val="900"/>
              <a:buNone/>
              <a:defRPr sz="900"/>
            </a:lvl8pPr>
            <a:lvl9pPr marL="4114800" lvl="8" indent="-228600" algn="l" rtl="0">
              <a:lnSpc>
                <a:spcPct val="100000"/>
              </a:lnSpc>
              <a:spcBef>
                <a:spcPts val="500"/>
              </a:spcBef>
              <a:spcAft>
                <a:spcPts val="0"/>
              </a:spcAft>
              <a:buSzPts val="900"/>
              <a:buNone/>
              <a:defRPr sz="900"/>
            </a:lvl9pPr>
          </a:lstStyle>
          <a:p>
            <a:endParaRPr/>
          </a:p>
        </p:txBody>
      </p:sp>
      <p:sp>
        <p:nvSpPr>
          <p:cNvPr id="114" name="Google Shape;114;p14"/>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900">
                <a:solidFill>
                  <a:srgbClr val="40404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14"/>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ldNum" idx="12"/>
          </p:nvPr>
        </p:nvSpPr>
        <p:spPr>
          <a:xfrm>
            <a:off x="7794625" y="6310312"/>
            <a:ext cx="10986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6972300" y="603504"/>
            <a:ext cx="1824300" cy="1645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SzPts val="1400"/>
              <a:buNone/>
              <a:defRPr sz="2400" b="0">
                <a:solidFill>
                  <a:srgbClr val="FFFFFF"/>
                </a:solidFill>
                <a:latin typeface="Century Gothic"/>
                <a:ea typeface="Century Gothic"/>
                <a:cs typeface="Century Gothic"/>
                <a:sym typeface="Century Gothic"/>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127" name="Google Shape;127;p16"/>
          <p:cNvSpPr>
            <a:spLocks noGrp="1"/>
          </p:cNvSpPr>
          <p:nvPr>
            <p:ph type="pic" idx="2"/>
          </p:nvPr>
        </p:nvSpPr>
        <p:spPr>
          <a:xfrm>
            <a:off x="171449" y="173736"/>
            <a:ext cx="6398400" cy="6510600"/>
          </a:xfrm>
          <a:prstGeom prst="rect">
            <a:avLst/>
          </a:prstGeom>
          <a:solidFill>
            <a:srgbClr val="76CEEF"/>
          </a:solidFill>
          <a:ln>
            <a:noFill/>
          </a:ln>
        </p:spPr>
      </p:sp>
      <p:sp>
        <p:nvSpPr>
          <p:cNvPr id="128" name="Google Shape;128;p16"/>
          <p:cNvSpPr txBox="1">
            <a:spLocks noGrp="1"/>
          </p:cNvSpPr>
          <p:nvPr>
            <p:ph type="body" idx="1"/>
          </p:nvPr>
        </p:nvSpPr>
        <p:spPr>
          <a:xfrm>
            <a:off x="6972300" y="2286000"/>
            <a:ext cx="1824300" cy="3502200"/>
          </a:xfrm>
          <a:prstGeom prst="rect">
            <a:avLst/>
          </a:prstGeom>
          <a:noFill/>
          <a:ln>
            <a:noFill/>
          </a:ln>
        </p:spPr>
        <p:txBody>
          <a:bodyPr spcFirstLastPara="1" wrap="square" lIns="91425" tIns="45700" rIns="91425" bIns="45700" anchor="t" anchorCtr="0">
            <a:normAutofit/>
          </a:bodyPr>
          <a:lstStyle>
            <a:lvl1pPr marL="457200" lvl="0" indent="-228600" algn="l" rtl="0">
              <a:lnSpc>
                <a:spcPct val="110000"/>
              </a:lnSpc>
              <a:spcBef>
                <a:spcPts val="800"/>
              </a:spcBef>
              <a:spcAft>
                <a:spcPts val="0"/>
              </a:spcAft>
              <a:buSzPts val="1300"/>
              <a:buNone/>
              <a:defRPr sz="1300">
                <a:solidFill>
                  <a:srgbClr val="FFFFFF"/>
                </a:solidFill>
              </a:defRPr>
            </a:lvl1pPr>
            <a:lvl2pPr marL="914400" lvl="1" indent="-228600" algn="l" rtl="0">
              <a:spcBef>
                <a:spcPts val="500"/>
              </a:spcBef>
              <a:spcAft>
                <a:spcPts val="0"/>
              </a:spcAft>
              <a:buSzPts val="1200"/>
              <a:buNone/>
              <a:defRPr sz="1200"/>
            </a:lvl2pPr>
            <a:lvl3pPr marL="1371600" lvl="2" indent="-228600" algn="l" rtl="0">
              <a:spcBef>
                <a:spcPts val="500"/>
              </a:spcBef>
              <a:spcAft>
                <a:spcPts val="0"/>
              </a:spcAft>
              <a:buSzPts val="1000"/>
              <a:buNone/>
              <a:defRPr sz="1000"/>
            </a:lvl3pPr>
            <a:lvl4pPr marL="1828800" lvl="3" indent="-228600" algn="l" rtl="0">
              <a:spcBef>
                <a:spcPts val="500"/>
              </a:spcBef>
              <a:spcAft>
                <a:spcPts val="0"/>
              </a:spcAft>
              <a:buSzPts val="900"/>
              <a:buNone/>
              <a:defRPr sz="900"/>
            </a:lvl4pPr>
            <a:lvl5pPr marL="2286000" lvl="4" indent="-228600" algn="l" rtl="0">
              <a:spcBef>
                <a:spcPts val="500"/>
              </a:spcBef>
              <a:spcAft>
                <a:spcPts val="0"/>
              </a:spcAft>
              <a:buSzPts val="900"/>
              <a:buNone/>
              <a:defRPr sz="900"/>
            </a:lvl5pPr>
            <a:lvl6pPr marL="2743200" lvl="5" indent="-228600" algn="l" rtl="0">
              <a:lnSpc>
                <a:spcPct val="100000"/>
              </a:lnSpc>
              <a:spcBef>
                <a:spcPts val="500"/>
              </a:spcBef>
              <a:spcAft>
                <a:spcPts val="0"/>
              </a:spcAft>
              <a:buSzPts val="900"/>
              <a:buNone/>
              <a:defRPr sz="900"/>
            </a:lvl6pPr>
            <a:lvl7pPr marL="3200400" lvl="6" indent="-228600" algn="l" rtl="0">
              <a:lnSpc>
                <a:spcPct val="100000"/>
              </a:lnSpc>
              <a:spcBef>
                <a:spcPts val="500"/>
              </a:spcBef>
              <a:spcAft>
                <a:spcPts val="0"/>
              </a:spcAft>
              <a:buSzPts val="900"/>
              <a:buNone/>
              <a:defRPr sz="900"/>
            </a:lvl7pPr>
            <a:lvl8pPr marL="3657600" lvl="7" indent="-228600" algn="l" rtl="0">
              <a:lnSpc>
                <a:spcPct val="100000"/>
              </a:lnSpc>
              <a:spcBef>
                <a:spcPts val="500"/>
              </a:spcBef>
              <a:spcAft>
                <a:spcPts val="0"/>
              </a:spcAft>
              <a:buSzPts val="900"/>
              <a:buNone/>
              <a:defRPr sz="900"/>
            </a:lvl8pPr>
            <a:lvl9pPr marL="4114800" lvl="8" indent="-228600" algn="l" rtl="0">
              <a:lnSpc>
                <a:spcPct val="100000"/>
              </a:lnSpc>
              <a:spcBef>
                <a:spcPts val="500"/>
              </a:spcBef>
              <a:spcAft>
                <a:spcPts val="0"/>
              </a:spcAft>
              <a:buSzPts val="900"/>
              <a:buNone/>
              <a:defRPr sz="900"/>
            </a:lvl9pPr>
          </a:lstStyle>
          <a:p>
            <a:endParaRPr/>
          </a:p>
        </p:txBody>
      </p:sp>
      <p:sp>
        <p:nvSpPr>
          <p:cNvPr id="129" name="Google Shape;129;p16"/>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90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16"/>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16"/>
          <p:cNvSpPr txBox="1">
            <a:spLocks noGrp="1"/>
          </p:cNvSpPr>
          <p:nvPr>
            <p:ph type="sldNum" idx="12"/>
          </p:nvPr>
        </p:nvSpPr>
        <p:spPr>
          <a:xfrm>
            <a:off x="7797800" y="6308725"/>
            <a:ext cx="10971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31837" y="642937"/>
            <a:ext cx="7680300" cy="13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40" name="Google Shape;40;p4"/>
          <p:cNvSpPr txBox="1">
            <a:spLocks noGrp="1"/>
          </p:cNvSpPr>
          <p:nvPr>
            <p:ph type="body" idx="1"/>
          </p:nvPr>
        </p:nvSpPr>
        <p:spPr>
          <a:xfrm>
            <a:off x="731837" y="2103437"/>
            <a:ext cx="7680300" cy="3932100"/>
          </a:xfrm>
          <a:prstGeom prst="rect">
            <a:avLst/>
          </a:prstGeom>
          <a:noFill/>
          <a:ln>
            <a:noFill/>
          </a:ln>
        </p:spPr>
        <p:txBody>
          <a:bodyPr spcFirstLastPara="1" wrap="square" lIns="91425" tIns="45700" rIns="91425" bIns="45700" anchor="t" anchorCtr="0">
            <a:noAutofit/>
          </a:bodyPr>
          <a:lstStyle>
            <a:lvl1pPr marL="457200" lvl="0" indent="-342900" algn="l" rtl="0">
              <a:spcBef>
                <a:spcPts val="900"/>
              </a:spcBef>
              <a:spcAft>
                <a:spcPts val="0"/>
              </a:spcAft>
              <a:buSzPts val="1800"/>
              <a:buChar char="◦"/>
              <a:defRPr/>
            </a:lvl1pPr>
            <a:lvl2pPr marL="914400" lvl="1" indent="-342900" algn="l" rtl="0">
              <a:spcBef>
                <a:spcPts val="500"/>
              </a:spcBef>
              <a:spcAft>
                <a:spcPts val="0"/>
              </a:spcAft>
              <a:buSzPts val="1800"/>
              <a:buChar char="◦"/>
              <a:defRPr/>
            </a:lvl2pPr>
            <a:lvl3pPr marL="1371600" lvl="2" indent="-342900" algn="l" rtl="0">
              <a:spcBef>
                <a:spcPts val="500"/>
              </a:spcBef>
              <a:spcAft>
                <a:spcPts val="0"/>
              </a:spcAft>
              <a:buSzPts val="1800"/>
              <a:buChar char="◦"/>
              <a:defRPr/>
            </a:lvl3pPr>
            <a:lvl4pPr marL="1828800" lvl="3" indent="-342900" algn="l" rtl="0">
              <a:spcBef>
                <a:spcPts val="500"/>
              </a:spcBef>
              <a:spcAft>
                <a:spcPts val="0"/>
              </a:spcAft>
              <a:buSzPts val="1800"/>
              <a:buChar char="◦"/>
              <a:defRPr/>
            </a:lvl4pPr>
            <a:lvl5pPr marL="2286000" lvl="4" indent="-342900" algn="l" rtl="0">
              <a:spcBef>
                <a:spcPts val="500"/>
              </a:spcBef>
              <a:spcAft>
                <a:spcPts val="0"/>
              </a:spcAft>
              <a:buSzPts val="1800"/>
              <a:buChar char="◦"/>
              <a:defRPr/>
            </a:lvl5pPr>
            <a:lvl6pPr marL="2743200" lvl="5" indent="-342900" algn="l" rtl="0">
              <a:lnSpc>
                <a:spcPct val="100000"/>
              </a:lnSpc>
              <a:spcBef>
                <a:spcPts val="500"/>
              </a:spcBef>
              <a:spcAft>
                <a:spcPts val="0"/>
              </a:spcAft>
              <a:buSzPts val="1800"/>
              <a:buChar char="◦"/>
              <a:defRPr/>
            </a:lvl6pPr>
            <a:lvl7pPr marL="3200400" lvl="6" indent="-342900" algn="l" rtl="0">
              <a:lnSpc>
                <a:spcPct val="100000"/>
              </a:lnSpc>
              <a:spcBef>
                <a:spcPts val="500"/>
              </a:spcBef>
              <a:spcAft>
                <a:spcPts val="0"/>
              </a:spcAft>
              <a:buSzPts val="1800"/>
              <a:buChar char="◦"/>
              <a:defRPr/>
            </a:lvl7pPr>
            <a:lvl8pPr marL="3657600" lvl="7" indent="-342900" algn="l" rtl="0">
              <a:lnSpc>
                <a:spcPct val="100000"/>
              </a:lnSpc>
              <a:spcBef>
                <a:spcPts val="500"/>
              </a:spcBef>
              <a:spcAft>
                <a:spcPts val="0"/>
              </a:spcAft>
              <a:buSzPts val="1800"/>
              <a:buChar char="◦"/>
              <a:defRPr/>
            </a:lvl8pPr>
            <a:lvl9pPr marL="4114800" lvl="8" indent="-342900" algn="l" rtl="0">
              <a:lnSpc>
                <a:spcPct val="100000"/>
              </a:lnSpc>
              <a:spcBef>
                <a:spcPts val="500"/>
              </a:spcBef>
              <a:spcAft>
                <a:spcPts val="0"/>
              </a:spcAft>
              <a:buSzPts val="1800"/>
              <a:buChar char="◦"/>
              <a:defRPr/>
            </a:lvl9pPr>
          </a:lstStyle>
          <a:p>
            <a:endParaRPr/>
          </a:p>
        </p:txBody>
      </p:sp>
      <p:sp>
        <p:nvSpPr>
          <p:cNvPr id="41" name="Google Shape;41;p4"/>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900">
                <a:solidFill>
                  <a:srgbClr val="40404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4"/>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3" name="Google Shape;43;p4"/>
          <p:cNvSpPr txBox="1">
            <a:spLocks noGrp="1"/>
          </p:cNvSpPr>
          <p:nvPr>
            <p:ph type="sldNum" idx="12"/>
          </p:nvPr>
        </p:nvSpPr>
        <p:spPr>
          <a:xfrm>
            <a:off x="7823200" y="6308725"/>
            <a:ext cx="10971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5"/>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900">
                <a:solidFill>
                  <a:srgbClr val="40404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7823200" y="6308725"/>
            <a:ext cx="10971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731837" y="642937"/>
            <a:ext cx="7680300" cy="13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731520" y="2103120"/>
            <a:ext cx="3657600" cy="3931800"/>
          </a:xfrm>
          <a:prstGeom prst="rect">
            <a:avLst/>
          </a:prstGeom>
          <a:noFill/>
          <a:ln>
            <a:noFill/>
          </a:ln>
        </p:spPr>
        <p:txBody>
          <a:bodyPr spcFirstLastPara="1" wrap="square" lIns="91425" tIns="45700" rIns="91425" bIns="45700" anchor="t" anchorCtr="0">
            <a:noAutofit/>
          </a:bodyPr>
          <a:lstStyle>
            <a:lvl1pPr marL="457200" lvl="0" indent="-342900" algn="l" rtl="0">
              <a:spcBef>
                <a:spcPts val="900"/>
              </a:spcBef>
              <a:spcAft>
                <a:spcPts val="0"/>
              </a:spcAft>
              <a:buSzPts val="1800"/>
              <a:buChar char="◦"/>
              <a:defRPr sz="1800"/>
            </a:lvl1pPr>
            <a:lvl2pPr marL="914400" lvl="1" indent="-330200" algn="l" rtl="0">
              <a:spcBef>
                <a:spcPts val="500"/>
              </a:spcBef>
              <a:spcAft>
                <a:spcPts val="0"/>
              </a:spcAft>
              <a:buSzPts val="1600"/>
              <a:buChar char="◦"/>
              <a:defRPr sz="1600"/>
            </a:lvl2pPr>
            <a:lvl3pPr marL="1371600" lvl="2" indent="-317500" algn="l" rtl="0">
              <a:spcBef>
                <a:spcPts val="500"/>
              </a:spcBef>
              <a:spcAft>
                <a:spcPts val="0"/>
              </a:spcAft>
              <a:buSzPts val="1400"/>
              <a:buChar char="◦"/>
              <a:defRPr sz="1400"/>
            </a:lvl3pPr>
            <a:lvl4pPr marL="1828800" lvl="3" indent="-317500" algn="l" rtl="0">
              <a:spcBef>
                <a:spcPts val="500"/>
              </a:spcBef>
              <a:spcAft>
                <a:spcPts val="0"/>
              </a:spcAft>
              <a:buSzPts val="1400"/>
              <a:buChar char="◦"/>
              <a:defRPr sz="1400"/>
            </a:lvl4pPr>
            <a:lvl5pPr marL="2286000" lvl="4" indent="-317500" algn="l" rtl="0">
              <a:spcBef>
                <a:spcPts val="500"/>
              </a:spcBef>
              <a:spcAft>
                <a:spcPts val="0"/>
              </a:spcAft>
              <a:buSzPts val="1400"/>
              <a:buChar char="◦"/>
              <a:defRPr sz="1400"/>
            </a:lvl5pPr>
            <a:lvl6pPr marL="2743200" lvl="5" indent="-317500" algn="l" rtl="0">
              <a:lnSpc>
                <a:spcPct val="100000"/>
              </a:lnSpc>
              <a:spcBef>
                <a:spcPts val="500"/>
              </a:spcBef>
              <a:spcAft>
                <a:spcPts val="0"/>
              </a:spcAft>
              <a:buSzPts val="1400"/>
              <a:buChar char="◦"/>
              <a:defRPr sz="1400"/>
            </a:lvl6pPr>
            <a:lvl7pPr marL="3200400" lvl="6" indent="-317500" algn="l" rtl="0">
              <a:lnSpc>
                <a:spcPct val="100000"/>
              </a:lnSpc>
              <a:spcBef>
                <a:spcPts val="500"/>
              </a:spcBef>
              <a:spcAft>
                <a:spcPts val="0"/>
              </a:spcAft>
              <a:buSzPts val="1400"/>
              <a:buChar char="◦"/>
              <a:defRPr sz="1400"/>
            </a:lvl7pPr>
            <a:lvl8pPr marL="3657600" lvl="7" indent="-317500" algn="l" rtl="0">
              <a:lnSpc>
                <a:spcPct val="100000"/>
              </a:lnSpc>
              <a:spcBef>
                <a:spcPts val="500"/>
              </a:spcBef>
              <a:spcAft>
                <a:spcPts val="0"/>
              </a:spcAft>
              <a:buSzPts val="1400"/>
              <a:buChar char="◦"/>
              <a:defRPr sz="1400"/>
            </a:lvl8pPr>
            <a:lvl9pPr marL="4114800" lvl="8" indent="-317500" algn="l" rtl="0">
              <a:lnSpc>
                <a:spcPct val="100000"/>
              </a:lnSpc>
              <a:spcBef>
                <a:spcPts val="500"/>
              </a:spcBef>
              <a:spcAft>
                <a:spcPts val="0"/>
              </a:spcAft>
              <a:buSzPts val="1400"/>
              <a:buChar char="◦"/>
              <a:defRPr sz="1400"/>
            </a:lvl9pPr>
          </a:lstStyle>
          <a:p>
            <a:endParaRPr/>
          </a:p>
        </p:txBody>
      </p:sp>
      <p:sp>
        <p:nvSpPr>
          <p:cNvPr id="51" name="Google Shape;51;p6"/>
          <p:cNvSpPr txBox="1">
            <a:spLocks noGrp="1"/>
          </p:cNvSpPr>
          <p:nvPr>
            <p:ph type="body" idx="2"/>
          </p:nvPr>
        </p:nvSpPr>
        <p:spPr>
          <a:xfrm>
            <a:off x="4754880" y="2103120"/>
            <a:ext cx="3657600" cy="3931800"/>
          </a:xfrm>
          <a:prstGeom prst="rect">
            <a:avLst/>
          </a:prstGeom>
          <a:noFill/>
          <a:ln>
            <a:noFill/>
          </a:ln>
        </p:spPr>
        <p:txBody>
          <a:bodyPr spcFirstLastPara="1" wrap="square" lIns="91425" tIns="45700" rIns="91425" bIns="45700" anchor="t" anchorCtr="0">
            <a:noAutofit/>
          </a:bodyPr>
          <a:lstStyle>
            <a:lvl1pPr marL="457200" lvl="0" indent="-342900" algn="l" rtl="0">
              <a:spcBef>
                <a:spcPts val="900"/>
              </a:spcBef>
              <a:spcAft>
                <a:spcPts val="0"/>
              </a:spcAft>
              <a:buSzPts val="1800"/>
              <a:buChar char="◦"/>
              <a:defRPr sz="1800"/>
            </a:lvl1pPr>
            <a:lvl2pPr marL="914400" lvl="1" indent="-330200" algn="l" rtl="0">
              <a:spcBef>
                <a:spcPts val="500"/>
              </a:spcBef>
              <a:spcAft>
                <a:spcPts val="0"/>
              </a:spcAft>
              <a:buSzPts val="1600"/>
              <a:buChar char="◦"/>
              <a:defRPr sz="1600"/>
            </a:lvl2pPr>
            <a:lvl3pPr marL="1371600" lvl="2" indent="-317500" algn="l" rtl="0">
              <a:spcBef>
                <a:spcPts val="500"/>
              </a:spcBef>
              <a:spcAft>
                <a:spcPts val="0"/>
              </a:spcAft>
              <a:buSzPts val="1400"/>
              <a:buChar char="◦"/>
              <a:defRPr sz="1400"/>
            </a:lvl3pPr>
            <a:lvl4pPr marL="1828800" lvl="3" indent="-317500" algn="l" rtl="0">
              <a:spcBef>
                <a:spcPts val="500"/>
              </a:spcBef>
              <a:spcAft>
                <a:spcPts val="0"/>
              </a:spcAft>
              <a:buSzPts val="1400"/>
              <a:buChar char="◦"/>
              <a:defRPr sz="1400"/>
            </a:lvl4pPr>
            <a:lvl5pPr marL="2286000" lvl="4" indent="-317500" algn="l" rtl="0">
              <a:spcBef>
                <a:spcPts val="500"/>
              </a:spcBef>
              <a:spcAft>
                <a:spcPts val="0"/>
              </a:spcAft>
              <a:buSzPts val="1400"/>
              <a:buChar char="◦"/>
              <a:defRPr sz="1400"/>
            </a:lvl5pPr>
            <a:lvl6pPr marL="2743200" lvl="5" indent="-317500" algn="l" rtl="0">
              <a:lnSpc>
                <a:spcPct val="100000"/>
              </a:lnSpc>
              <a:spcBef>
                <a:spcPts val="500"/>
              </a:spcBef>
              <a:spcAft>
                <a:spcPts val="0"/>
              </a:spcAft>
              <a:buSzPts val="1400"/>
              <a:buChar char="◦"/>
              <a:defRPr sz="1400"/>
            </a:lvl6pPr>
            <a:lvl7pPr marL="3200400" lvl="6" indent="-317500" algn="l" rtl="0">
              <a:lnSpc>
                <a:spcPct val="100000"/>
              </a:lnSpc>
              <a:spcBef>
                <a:spcPts val="500"/>
              </a:spcBef>
              <a:spcAft>
                <a:spcPts val="0"/>
              </a:spcAft>
              <a:buSzPts val="1400"/>
              <a:buChar char="◦"/>
              <a:defRPr sz="1400"/>
            </a:lvl7pPr>
            <a:lvl8pPr marL="3657600" lvl="7" indent="-317500" algn="l" rtl="0">
              <a:lnSpc>
                <a:spcPct val="100000"/>
              </a:lnSpc>
              <a:spcBef>
                <a:spcPts val="500"/>
              </a:spcBef>
              <a:spcAft>
                <a:spcPts val="0"/>
              </a:spcAft>
              <a:buSzPts val="1400"/>
              <a:buChar char="◦"/>
              <a:defRPr sz="1400"/>
            </a:lvl8pPr>
            <a:lvl9pPr marL="4114800" lvl="8" indent="-317500" algn="l" rtl="0">
              <a:lnSpc>
                <a:spcPct val="100000"/>
              </a:lnSpc>
              <a:spcBef>
                <a:spcPts val="500"/>
              </a:spcBef>
              <a:spcAft>
                <a:spcPts val="0"/>
              </a:spcAft>
              <a:buSzPts val="1400"/>
              <a:buChar char="◦"/>
              <a:defRPr sz="1400"/>
            </a:lvl9pPr>
          </a:lstStyle>
          <a:p>
            <a:endParaRPr/>
          </a:p>
        </p:txBody>
      </p:sp>
      <p:sp>
        <p:nvSpPr>
          <p:cNvPr id="52" name="Google Shape;52;p6"/>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900">
                <a:solidFill>
                  <a:srgbClr val="40404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7823200" y="6308725"/>
            <a:ext cx="10971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rot="5400000">
            <a:off x="5000700" y="2505150"/>
            <a:ext cx="5257800" cy="1771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57" name="Google Shape;57;p7"/>
          <p:cNvSpPr txBox="1">
            <a:spLocks noGrp="1"/>
          </p:cNvSpPr>
          <p:nvPr>
            <p:ph type="body" idx="1"/>
          </p:nvPr>
        </p:nvSpPr>
        <p:spPr>
          <a:xfrm rot="5400000">
            <a:off x="1028700" y="361950"/>
            <a:ext cx="5257800" cy="6057900"/>
          </a:xfrm>
          <a:prstGeom prst="rect">
            <a:avLst/>
          </a:prstGeom>
          <a:noFill/>
          <a:ln>
            <a:noFill/>
          </a:ln>
        </p:spPr>
        <p:txBody>
          <a:bodyPr spcFirstLastPara="1" wrap="square" lIns="91425" tIns="45700" rIns="91425" bIns="45700" anchor="t" anchorCtr="0">
            <a:noAutofit/>
          </a:bodyPr>
          <a:lstStyle>
            <a:lvl1pPr marL="457200" lvl="0" indent="-342900" algn="l" rtl="0">
              <a:spcBef>
                <a:spcPts val="900"/>
              </a:spcBef>
              <a:spcAft>
                <a:spcPts val="0"/>
              </a:spcAft>
              <a:buSzPts val="1800"/>
              <a:buChar char="◦"/>
              <a:defRPr/>
            </a:lvl1pPr>
            <a:lvl2pPr marL="914400" lvl="1" indent="-342900" algn="l" rtl="0">
              <a:spcBef>
                <a:spcPts val="500"/>
              </a:spcBef>
              <a:spcAft>
                <a:spcPts val="0"/>
              </a:spcAft>
              <a:buSzPts val="1800"/>
              <a:buChar char="◦"/>
              <a:defRPr/>
            </a:lvl2pPr>
            <a:lvl3pPr marL="1371600" lvl="2" indent="-342900" algn="l" rtl="0">
              <a:spcBef>
                <a:spcPts val="500"/>
              </a:spcBef>
              <a:spcAft>
                <a:spcPts val="0"/>
              </a:spcAft>
              <a:buSzPts val="1800"/>
              <a:buChar char="◦"/>
              <a:defRPr/>
            </a:lvl3pPr>
            <a:lvl4pPr marL="1828800" lvl="3" indent="-342900" algn="l" rtl="0">
              <a:spcBef>
                <a:spcPts val="500"/>
              </a:spcBef>
              <a:spcAft>
                <a:spcPts val="0"/>
              </a:spcAft>
              <a:buSzPts val="1800"/>
              <a:buChar char="◦"/>
              <a:defRPr/>
            </a:lvl4pPr>
            <a:lvl5pPr marL="2286000" lvl="4" indent="-342900" algn="l" rtl="0">
              <a:spcBef>
                <a:spcPts val="500"/>
              </a:spcBef>
              <a:spcAft>
                <a:spcPts val="0"/>
              </a:spcAft>
              <a:buSzPts val="1800"/>
              <a:buChar char="◦"/>
              <a:defRPr/>
            </a:lvl5pPr>
            <a:lvl6pPr marL="2743200" lvl="5" indent="-342900" algn="l" rtl="0">
              <a:lnSpc>
                <a:spcPct val="100000"/>
              </a:lnSpc>
              <a:spcBef>
                <a:spcPts val="500"/>
              </a:spcBef>
              <a:spcAft>
                <a:spcPts val="0"/>
              </a:spcAft>
              <a:buSzPts val="1800"/>
              <a:buChar char="◦"/>
              <a:defRPr/>
            </a:lvl6pPr>
            <a:lvl7pPr marL="3200400" lvl="6" indent="-342900" algn="l" rtl="0">
              <a:lnSpc>
                <a:spcPct val="100000"/>
              </a:lnSpc>
              <a:spcBef>
                <a:spcPts val="500"/>
              </a:spcBef>
              <a:spcAft>
                <a:spcPts val="0"/>
              </a:spcAft>
              <a:buSzPts val="1800"/>
              <a:buChar char="◦"/>
              <a:defRPr/>
            </a:lvl7pPr>
            <a:lvl8pPr marL="3657600" lvl="7" indent="-342900" algn="l" rtl="0">
              <a:lnSpc>
                <a:spcPct val="100000"/>
              </a:lnSpc>
              <a:spcBef>
                <a:spcPts val="500"/>
              </a:spcBef>
              <a:spcAft>
                <a:spcPts val="0"/>
              </a:spcAft>
              <a:buSzPts val="1800"/>
              <a:buChar char="◦"/>
              <a:defRPr/>
            </a:lvl8pPr>
            <a:lvl9pPr marL="4114800" lvl="8" indent="-342900" algn="l" rtl="0">
              <a:lnSpc>
                <a:spcPct val="10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900">
                <a:solidFill>
                  <a:srgbClr val="40404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7823200" y="6308725"/>
            <a:ext cx="10971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731837" y="642937"/>
            <a:ext cx="7680300" cy="13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63" name="Google Shape;63;p8"/>
          <p:cNvSpPr txBox="1">
            <a:spLocks noGrp="1"/>
          </p:cNvSpPr>
          <p:nvPr>
            <p:ph type="body" idx="1"/>
          </p:nvPr>
        </p:nvSpPr>
        <p:spPr>
          <a:xfrm rot="5400000">
            <a:off x="2605962" y="229337"/>
            <a:ext cx="3932100" cy="7680300"/>
          </a:xfrm>
          <a:prstGeom prst="rect">
            <a:avLst/>
          </a:prstGeom>
          <a:noFill/>
          <a:ln>
            <a:noFill/>
          </a:ln>
        </p:spPr>
        <p:txBody>
          <a:bodyPr spcFirstLastPara="1" wrap="square" lIns="91425" tIns="45700" rIns="91425" bIns="45700" anchor="t" anchorCtr="0">
            <a:noAutofit/>
          </a:bodyPr>
          <a:lstStyle>
            <a:lvl1pPr marL="457200" lvl="0" indent="-342900" algn="l" rtl="0">
              <a:spcBef>
                <a:spcPts val="900"/>
              </a:spcBef>
              <a:spcAft>
                <a:spcPts val="0"/>
              </a:spcAft>
              <a:buSzPts val="1800"/>
              <a:buChar char="◦"/>
              <a:defRPr/>
            </a:lvl1pPr>
            <a:lvl2pPr marL="914400" lvl="1" indent="-342900" algn="l" rtl="0">
              <a:spcBef>
                <a:spcPts val="500"/>
              </a:spcBef>
              <a:spcAft>
                <a:spcPts val="0"/>
              </a:spcAft>
              <a:buSzPts val="1800"/>
              <a:buChar char="◦"/>
              <a:defRPr/>
            </a:lvl2pPr>
            <a:lvl3pPr marL="1371600" lvl="2" indent="-342900" algn="l" rtl="0">
              <a:spcBef>
                <a:spcPts val="500"/>
              </a:spcBef>
              <a:spcAft>
                <a:spcPts val="0"/>
              </a:spcAft>
              <a:buSzPts val="1800"/>
              <a:buChar char="◦"/>
              <a:defRPr/>
            </a:lvl3pPr>
            <a:lvl4pPr marL="1828800" lvl="3" indent="-342900" algn="l" rtl="0">
              <a:spcBef>
                <a:spcPts val="500"/>
              </a:spcBef>
              <a:spcAft>
                <a:spcPts val="0"/>
              </a:spcAft>
              <a:buSzPts val="1800"/>
              <a:buChar char="◦"/>
              <a:defRPr/>
            </a:lvl4pPr>
            <a:lvl5pPr marL="2286000" lvl="4" indent="-342900" algn="l" rtl="0">
              <a:spcBef>
                <a:spcPts val="500"/>
              </a:spcBef>
              <a:spcAft>
                <a:spcPts val="0"/>
              </a:spcAft>
              <a:buSzPts val="1800"/>
              <a:buChar char="◦"/>
              <a:defRPr/>
            </a:lvl5pPr>
            <a:lvl6pPr marL="2743200" lvl="5" indent="-342900" algn="l" rtl="0">
              <a:lnSpc>
                <a:spcPct val="100000"/>
              </a:lnSpc>
              <a:spcBef>
                <a:spcPts val="500"/>
              </a:spcBef>
              <a:spcAft>
                <a:spcPts val="0"/>
              </a:spcAft>
              <a:buSzPts val="1800"/>
              <a:buChar char="◦"/>
              <a:defRPr/>
            </a:lvl6pPr>
            <a:lvl7pPr marL="3200400" lvl="6" indent="-342900" algn="l" rtl="0">
              <a:lnSpc>
                <a:spcPct val="100000"/>
              </a:lnSpc>
              <a:spcBef>
                <a:spcPts val="500"/>
              </a:spcBef>
              <a:spcAft>
                <a:spcPts val="0"/>
              </a:spcAft>
              <a:buSzPts val="1800"/>
              <a:buChar char="◦"/>
              <a:defRPr/>
            </a:lvl7pPr>
            <a:lvl8pPr marL="3657600" lvl="7" indent="-342900" algn="l" rtl="0">
              <a:lnSpc>
                <a:spcPct val="100000"/>
              </a:lnSpc>
              <a:spcBef>
                <a:spcPts val="500"/>
              </a:spcBef>
              <a:spcAft>
                <a:spcPts val="0"/>
              </a:spcAft>
              <a:buSzPts val="1800"/>
              <a:buChar char="◦"/>
              <a:defRPr/>
            </a:lvl8pPr>
            <a:lvl9pPr marL="4114800" lvl="8" indent="-342900" algn="l" rtl="0">
              <a:lnSpc>
                <a:spcPct val="100000"/>
              </a:lnSpc>
              <a:spcBef>
                <a:spcPts val="500"/>
              </a:spcBef>
              <a:spcAft>
                <a:spcPts val="0"/>
              </a:spcAft>
              <a:buSzPts val="1800"/>
              <a:buChar char="◦"/>
              <a:defRPr/>
            </a:lvl9pPr>
          </a:lstStyle>
          <a:p>
            <a:endParaRPr/>
          </a:p>
        </p:txBody>
      </p:sp>
      <p:sp>
        <p:nvSpPr>
          <p:cNvPr id="64" name="Google Shape;64;p8"/>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900">
                <a:solidFill>
                  <a:srgbClr val="40404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7823200" y="6308725"/>
            <a:ext cx="10971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731837" y="642937"/>
            <a:ext cx="7680300" cy="13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69" name="Google Shape;69;p9"/>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900">
                <a:solidFill>
                  <a:srgbClr val="40404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7823200" y="6308725"/>
            <a:ext cx="10971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731837" y="642937"/>
            <a:ext cx="7680300" cy="13716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SzPts val="1400"/>
              <a:buNone/>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74" name="Google Shape;74;p10"/>
          <p:cNvSpPr txBox="1">
            <a:spLocks noGrp="1"/>
          </p:cNvSpPr>
          <p:nvPr>
            <p:ph type="body" idx="1"/>
          </p:nvPr>
        </p:nvSpPr>
        <p:spPr>
          <a:xfrm>
            <a:off x="731520" y="2074334"/>
            <a:ext cx="3657600" cy="640200"/>
          </a:xfrm>
          <a:prstGeom prst="rect">
            <a:avLst/>
          </a:prstGeom>
          <a:noFill/>
          <a:ln>
            <a:noFill/>
          </a:ln>
        </p:spPr>
        <p:txBody>
          <a:bodyPr spcFirstLastPara="1" wrap="square" lIns="91425" tIns="45700" rIns="91425" bIns="45700" anchor="ctr" anchorCtr="0">
            <a:normAutofit/>
          </a:bodyPr>
          <a:lstStyle>
            <a:lvl1pPr marL="457200" lvl="0" indent="-228600" algn="ctr" rtl="0">
              <a:spcBef>
                <a:spcPts val="0"/>
              </a:spcBef>
              <a:spcAft>
                <a:spcPts val="0"/>
              </a:spcAft>
              <a:buSzPts val="1900"/>
              <a:buNone/>
              <a:defRPr sz="1900" b="0">
                <a:solidFill>
                  <a:schemeClr val="dk2"/>
                </a:solidFill>
                <a:latin typeface="Century Gothic"/>
                <a:ea typeface="Century Gothic"/>
                <a:cs typeface="Century Gothic"/>
                <a:sym typeface="Century Gothic"/>
              </a:defRPr>
            </a:lvl1pPr>
            <a:lvl2pPr marL="914400" lvl="1" indent="-228600" algn="l" rtl="0">
              <a:spcBef>
                <a:spcPts val="500"/>
              </a:spcBef>
              <a:spcAft>
                <a:spcPts val="0"/>
              </a:spcAft>
              <a:buSzPts val="1900"/>
              <a:buNone/>
              <a:defRPr sz="1900" b="1"/>
            </a:lvl2pPr>
            <a:lvl3pPr marL="1371600" lvl="2" indent="-228600" algn="l" rtl="0">
              <a:spcBef>
                <a:spcPts val="500"/>
              </a:spcBef>
              <a:spcAft>
                <a:spcPts val="0"/>
              </a:spcAft>
              <a:buSzPts val="1800"/>
              <a:buNone/>
              <a:defRPr sz="1800" b="1"/>
            </a:lvl3pPr>
            <a:lvl4pPr marL="1828800" lvl="3" indent="-228600" algn="l" rtl="0">
              <a:spcBef>
                <a:spcPts val="500"/>
              </a:spcBef>
              <a:spcAft>
                <a:spcPts val="0"/>
              </a:spcAft>
              <a:buSzPts val="1600"/>
              <a:buNone/>
              <a:defRPr sz="1600" b="1"/>
            </a:lvl4pPr>
            <a:lvl5pPr marL="2286000" lvl="4" indent="-228600" algn="l" rtl="0">
              <a:spcBef>
                <a:spcPts val="500"/>
              </a:spcBef>
              <a:spcAft>
                <a:spcPts val="0"/>
              </a:spcAft>
              <a:buSzPts val="1600"/>
              <a:buNone/>
              <a:defRPr sz="1600" b="1"/>
            </a:lvl5pPr>
            <a:lvl6pPr marL="2743200" lvl="5" indent="-228600" algn="l" rtl="0">
              <a:lnSpc>
                <a:spcPct val="100000"/>
              </a:lnSpc>
              <a:spcBef>
                <a:spcPts val="500"/>
              </a:spcBef>
              <a:spcAft>
                <a:spcPts val="0"/>
              </a:spcAft>
              <a:buSzPts val="1600"/>
              <a:buNone/>
              <a:defRPr sz="1600" b="1"/>
            </a:lvl6pPr>
            <a:lvl7pPr marL="3200400" lvl="6" indent="-228600" algn="l" rtl="0">
              <a:lnSpc>
                <a:spcPct val="100000"/>
              </a:lnSpc>
              <a:spcBef>
                <a:spcPts val="500"/>
              </a:spcBef>
              <a:spcAft>
                <a:spcPts val="0"/>
              </a:spcAft>
              <a:buSzPts val="1600"/>
              <a:buNone/>
              <a:defRPr sz="1600" b="1"/>
            </a:lvl7pPr>
            <a:lvl8pPr marL="3657600" lvl="7" indent="-228600" algn="l" rtl="0">
              <a:lnSpc>
                <a:spcPct val="100000"/>
              </a:lnSpc>
              <a:spcBef>
                <a:spcPts val="500"/>
              </a:spcBef>
              <a:spcAft>
                <a:spcPts val="0"/>
              </a:spcAft>
              <a:buSzPts val="1600"/>
              <a:buNone/>
              <a:defRPr sz="1600" b="1"/>
            </a:lvl8pPr>
            <a:lvl9pPr marL="4114800" lvl="8" indent="-228600" algn="l" rtl="0">
              <a:lnSpc>
                <a:spcPct val="100000"/>
              </a:lnSpc>
              <a:spcBef>
                <a:spcPts val="500"/>
              </a:spcBef>
              <a:spcAft>
                <a:spcPts val="0"/>
              </a:spcAft>
              <a:buSzPts val="1600"/>
              <a:buNone/>
              <a:defRPr sz="1600" b="1"/>
            </a:lvl9pPr>
          </a:lstStyle>
          <a:p>
            <a:endParaRPr/>
          </a:p>
        </p:txBody>
      </p:sp>
      <p:sp>
        <p:nvSpPr>
          <p:cNvPr id="75" name="Google Shape;75;p10"/>
          <p:cNvSpPr txBox="1">
            <a:spLocks noGrp="1"/>
          </p:cNvSpPr>
          <p:nvPr>
            <p:ph type="body" idx="2"/>
          </p:nvPr>
        </p:nvSpPr>
        <p:spPr>
          <a:xfrm>
            <a:off x="731520" y="2755898"/>
            <a:ext cx="3657600" cy="3200400"/>
          </a:xfrm>
          <a:prstGeom prst="rect">
            <a:avLst/>
          </a:prstGeom>
          <a:noFill/>
          <a:ln>
            <a:noFill/>
          </a:ln>
        </p:spPr>
        <p:txBody>
          <a:bodyPr spcFirstLastPara="1" wrap="square" lIns="91425" tIns="45700" rIns="91425" bIns="45700" anchor="t" anchorCtr="0">
            <a:noAutofit/>
          </a:bodyPr>
          <a:lstStyle>
            <a:lvl1pPr marL="457200" lvl="0" indent="-342900" algn="l" rtl="0">
              <a:spcBef>
                <a:spcPts val="900"/>
              </a:spcBef>
              <a:spcAft>
                <a:spcPts val="0"/>
              </a:spcAft>
              <a:buSzPts val="1800"/>
              <a:buChar char="◦"/>
              <a:defRPr sz="1800"/>
            </a:lvl1pPr>
            <a:lvl2pPr marL="914400" lvl="1" indent="-330200" algn="l" rtl="0">
              <a:spcBef>
                <a:spcPts val="500"/>
              </a:spcBef>
              <a:spcAft>
                <a:spcPts val="0"/>
              </a:spcAft>
              <a:buSzPts val="1600"/>
              <a:buChar char="◦"/>
              <a:defRPr sz="1600"/>
            </a:lvl2pPr>
            <a:lvl3pPr marL="1371600" lvl="2" indent="-317500" algn="l" rtl="0">
              <a:spcBef>
                <a:spcPts val="500"/>
              </a:spcBef>
              <a:spcAft>
                <a:spcPts val="0"/>
              </a:spcAft>
              <a:buSzPts val="1400"/>
              <a:buChar char="◦"/>
              <a:defRPr sz="1400"/>
            </a:lvl3pPr>
            <a:lvl4pPr marL="1828800" lvl="3" indent="-317500" algn="l" rtl="0">
              <a:spcBef>
                <a:spcPts val="500"/>
              </a:spcBef>
              <a:spcAft>
                <a:spcPts val="0"/>
              </a:spcAft>
              <a:buSzPts val="1400"/>
              <a:buChar char="◦"/>
              <a:defRPr sz="1400"/>
            </a:lvl4pPr>
            <a:lvl5pPr marL="2286000" lvl="4" indent="-317500" algn="l" rtl="0">
              <a:spcBef>
                <a:spcPts val="500"/>
              </a:spcBef>
              <a:spcAft>
                <a:spcPts val="0"/>
              </a:spcAft>
              <a:buSzPts val="1400"/>
              <a:buChar char="◦"/>
              <a:defRPr sz="1400"/>
            </a:lvl5pPr>
            <a:lvl6pPr marL="2743200" lvl="5" indent="-317500" algn="l" rtl="0">
              <a:lnSpc>
                <a:spcPct val="100000"/>
              </a:lnSpc>
              <a:spcBef>
                <a:spcPts val="500"/>
              </a:spcBef>
              <a:spcAft>
                <a:spcPts val="0"/>
              </a:spcAft>
              <a:buSzPts val="1400"/>
              <a:buChar char="◦"/>
              <a:defRPr sz="1400"/>
            </a:lvl6pPr>
            <a:lvl7pPr marL="3200400" lvl="6" indent="-317500" algn="l" rtl="0">
              <a:lnSpc>
                <a:spcPct val="100000"/>
              </a:lnSpc>
              <a:spcBef>
                <a:spcPts val="500"/>
              </a:spcBef>
              <a:spcAft>
                <a:spcPts val="0"/>
              </a:spcAft>
              <a:buSzPts val="1400"/>
              <a:buChar char="◦"/>
              <a:defRPr sz="1400"/>
            </a:lvl7pPr>
            <a:lvl8pPr marL="3657600" lvl="7" indent="-317500" algn="l" rtl="0">
              <a:lnSpc>
                <a:spcPct val="100000"/>
              </a:lnSpc>
              <a:spcBef>
                <a:spcPts val="500"/>
              </a:spcBef>
              <a:spcAft>
                <a:spcPts val="0"/>
              </a:spcAft>
              <a:buSzPts val="1400"/>
              <a:buChar char="◦"/>
              <a:defRPr sz="1400"/>
            </a:lvl8pPr>
            <a:lvl9pPr marL="4114800" lvl="8" indent="-317500" algn="l" rtl="0">
              <a:lnSpc>
                <a:spcPct val="100000"/>
              </a:lnSpc>
              <a:spcBef>
                <a:spcPts val="500"/>
              </a:spcBef>
              <a:spcAft>
                <a:spcPts val="0"/>
              </a:spcAft>
              <a:buSzPts val="1400"/>
              <a:buChar char="◦"/>
              <a:defRPr sz="1400"/>
            </a:lvl9pPr>
          </a:lstStyle>
          <a:p>
            <a:endParaRPr/>
          </a:p>
        </p:txBody>
      </p:sp>
      <p:sp>
        <p:nvSpPr>
          <p:cNvPr id="76" name="Google Shape;76;p10"/>
          <p:cNvSpPr txBox="1">
            <a:spLocks noGrp="1"/>
          </p:cNvSpPr>
          <p:nvPr>
            <p:ph type="body" idx="3"/>
          </p:nvPr>
        </p:nvSpPr>
        <p:spPr>
          <a:xfrm>
            <a:off x="4754880" y="2074334"/>
            <a:ext cx="3657600" cy="640200"/>
          </a:xfrm>
          <a:prstGeom prst="rect">
            <a:avLst/>
          </a:prstGeom>
          <a:noFill/>
          <a:ln>
            <a:noFill/>
          </a:ln>
        </p:spPr>
        <p:txBody>
          <a:bodyPr spcFirstLastPara="1" wrap="square" lIns="91425" tIns="45700" rIns="91425" bIns="45700" anchor="ctr" anchorCtr="0">
            <a:normAutofit/>
          </a:bodyPr>
          <a:lstStyle>
            <a:lvl1pPr marL="457200" lvl="0" indent="-228600" algn="ctr" rtl="0">
              <a:spcBef>
                <a:spcPts val="0"/>
              </a:spcBef>
              <a:spcAft>
                <a:spcPts val="0"/>
              </a:spcAft>
              <a:buSzPts val="1900"/>
              <a:buNone/>
              <a:defRPr sz="1900" b="0">
                <a:solidFill>
                  <a:schemeClr val="dk2"/>
                </a:solidFill>
              </a:defRPr>
            </a:lvl1pPr>
            <a:lvl2pPr marL="914400" lvl="1" indent="-228600" algn="l" rtl="0">
              <a:spcBef>
                <a:spcPts val="500"/>
              </a:spcBef>
              <a:spcAft>
                <a:spcPts val="0"/>
              </a:spcAft>
              <a:buSzPts val="1900"/>
              <a:buNone/>
              <a:defRPr sz="1900" b="1"/>
            </a:lvl2pPr>
            <a:lvl3pPr marL="1371600" lvl="2" indent="-228600" algn="l" rtl="0">
              <a:spcBef>
                <a:spcPts val="500"/>
              </a:spcBef>
              <a:spcAft>
                <a:spcPts val="0"/>
              </a:spcAft>
              <a:buSzPts val="1800"/>
              <a:buNone/>
              <a:defRPr sz="1800" b="1"/>
            </a:lvl3pPr>
            <a:lvl4pPr marL="1828800" lvl="3" indent="-228600" algn="l" rtl="0">
              <a:spcBef>
                <a:spcPts val="500"/>
              </a:spcBef>
              <a:spcAft>
                <a:spcPts val="0"/>
              </a:spcAft>
              <a:buSzPts val="1600"/>
              <a:buNone/>
              <a:defRPr sz="1600" b="1"/>
            </a:lvl4pPr>
            <a:lvl5pPr marL="2286000" lvl="4" indent="-228600" algn="l" rtl="0">
              <a:spcBef>
                <a:spcPts val="500"/>
              </a:spcBef>
              <a:spcAft>
                <a:spcPts val="0"/>
              </a:spcAft>
              <a:buSzPts val="1600"/>
              <a:buNone/>
              <a:defRPr sz="1600" b="1"/>
            </a:lvl5pPr>
            <a:lvl6pPr marL="2743200" lvl="5" indent="-228600" algn="l" rtl="0">
              <a:lnSpc>
                <a:spcPct val="100000"/>
              </a:lnSpc>
              <a:spcBef>
                <a:spcPts val="500"/>
              </a:spcBef>
              <a:spcAft>
                <a:spcPts val="0"/>
              </a:spcAft>
              <a:buSzPts val="1600"/>
              <a:buNone/>
              <a:defRPr sz="1600" b="1"/>
            </a:lvl6pPr>
            <a:lvl7pPr marL="3200400" lvl="6" indent="-228600" algn="l" rtl="0">
              <a:lnSpc>
                <a:spcPct val="100000"/>
              </a:lnSpc>
              <a:spcBef>
                <a:spcPts val="500"/>
              </a:spcBef>
              <a:spcAft>
                <a:spcPts val="0"/>
              </a:spcAft>
              <a:buSzPts val="1600"/>
              <a:buNone/>
              <a:defRPr sz="1600" b="1"/>
            </a:lvl7pPr>
            <a:lvl8pPr marL="3657600" lvl="7" indent="-228600" algn="l" rtl="0">
              <a:lnSpc>
                <a:spcPct val="100000"/>
              </a:lnSpc>
              <a:spcBef>
                <a:spcPts val="500"/>
              </a:spcBef>
              <a:spcAft>
                <a:spcPts val="0"/>
              </a:spcAft>
              <a:buSzPts val="1600"/>
              <a:buNone/>
              <a:defRPr sz="1600" b="1"/>
            </a:lvl8pPr>
            <a:lvl9pPr marL="4114800" lvl="8" indent="-228600" algn="l" rtl="0">
              <a:lnSpc>
                <a:spcPct val="100000"/>
              </a:lnSpc>
              <a:spcBef>
                <a:spcPts val="500"/>
              </a:spcBef>
              <a:spcAft>
                <a:spcPts val="0"/>
              </a:spcAft>
              <a:buSzPts val="1600"/>
              <a:buNone/>
              <a:defRPr sz="1600" b="1"/>
            </a:lvl9pPr>
          </a:lstStyle>
          <a:p>
            <a:endParaRPr/>
          </a:p>
        </p:txBody>
      </p:sp>
      <p:sp>
        <p:nvSpPr>
          <p:cNvPr id="77" name="Google Shape;77;p10"/>
          <p:cNvSpPr txBox="1">
            <a:spLocks noGrp="1"/>
          </p:cNvSpPr>
          <p:nvPr>
            <p:ph type="body" idx="4"/>
          </p:nvPr>
        </p:nvSpPr>
        <p:spPr>
          <a:xfrm>
            <a:off x="4754880" y="2756581"/>
            <a:ext cx="3657600" cy="3200400"/>
          </a:xfrm>
          <a:prstGeom prst="rect">
            <a:avLst/>
          </a:prstGeom>
          <a:noFill/>
          <a:ln>
            <a:noFill/>
          </a:ln>
        </p:spPr>
        <p:txBody>
          <a:bodyPr spcFirstLastPara="1" wrap="square" lIns="91425" tIns="45700" rIns="91425" bIns="45700" anchor="t" anchorCtr="0">
            <a:noAutofit/>
          </a:bodyPr>
          <a:lstStyle>
            <a:lvl1pPr marL="457200" lvl="0" indent="-342900" algn="l" rtl="0">
              <a:spcBef>
                <a:spcPts val="900"/>
              </a:spcBef>
              <a:spcAft>
                <a:spcPts val="0"/>
              </a:spcAft>
              <a:buSzPts val="1800"/>
              <a:buChar char="◦"/>
              <a:defRPr sz="1800"/>
            </a:lvl1pPr>
            <a:lvl2pPr marL="914400" lvl="1" indent="-330200" algn="l" rtl="0">
              <a:spcBef>
                <a:spcPts val="500"/>
              </a:spcBef>
              <a:spcAft>
                <a:spcPts val="0"/>
              </a:spcAft>
              <a:buSzPts val="1600"/>
              <a:buChar char="◦"/>
              <a:defRPr sz="1600"/>
            </a:lvl2pPr>
            <a:lvl3pPr marL="1371600" lvl="2" indent="-317500" algn="l" rtl="0">
              <a:spcBef>
                <a:spcPts val="500"/>
              </a:spcBef>
              <a:spcAft>
                <a:spcPts val="0"/>
              </a:spcAft>
              <a:buSzPts val="1400"/>
              <a:buChar char="◦"/>
              <a:defRPr sz="1400"/>
            </a:lvl3pPr>
            <a:lvl4pPr marL="1828800" lvl="3" indent="-317500" algn="l" rtl="0">
              <a:spcBef>
                <a:spcPts val="500"/>
              </a:spcBef>
              <a:spcAft>
                <a:spcPts val="0"/>
              </a:spcAft>
              <a:buSzPts val="1400"/>
              <a:buChar char="◦"/>
              <a:defRPr sz="1400"/>
            </a:lvl4pPr>
            <a:lvl5pPr marL="2286000" lvl="4" indent="-317500" algn="l" rtl="0">
              <a:spcBef>
                <a:spcPts val="500"/>
              </a:spcBef>
              <a:spcAft>
                <a:spcPts val="0"/>
              </a:spcAft>
              <a:buSzPts val="1400"/>
              <a:buChar char="◦"/>
              <a:defRPr sz="1400"/>
            </a:lvl5pPr>
            <a:lvl6pPr marL="2743200" lvl="5" indent="-317500" algn="l" rtl="0">
              <a:lnSpc>
                <a:spcPct val="100000"/>
              </a:lnSpc>
              <a:spcBef>
                <a:spcPts val="500"/>
              </a:spcBef>
              <a:spcAft>
                <a:spcPts val="0"/>
              </a:spcAft>
              <a:buSzPts val="1400"/>
              <a:buChar char="◦"/>
              <a:defRPr sz="1400"/>
            </a:lvl6pPr>
            <a:lvl7pPr marL="3200400" lvl="6" indent="-317500" algn="l" rtl="0">
              <a:lnSpc>
                <a:spcPct val="100000"/>
              </a:lnSpc>
              <a:spcBef>
                <a:spcPts val="500"/>
              </a:spcBef>
              <a:spcAft>
                <a:spcPts val="0"/>
              </a:spcAft>
              <a:buSzPts val="1400"/>
              <a:buChar char="◦"/>
              <a:defRPr sz="1400"/>
            </a:lvl7pPr>
            <a:lvl8pPr marL="3657600" lvl="7" indent="-317500" algn="l" rtl="0">
              <a:lnSpc>
                <a:spcPct val="100000"/>
              </a:lnSpc>
              <a:spcBef>
                <a:spcPts val="500"/>
              </a:spcBef>
              <a:spcAft>
                <a:spcPts val="0"/>
              </a:spcAft>
              <a:buSzPts val="1400"/>
              <a:buChar char="◦"/>
              <a:defRPr sz="1400"/>
            </a:lvl8pPr>
            <a:lvl9pPr marL="4114800" lvl="8" indent="-317500" algn="l" rtl="0">
              <a:lnSpc>
                <a:spcPct val="100000"/>
              </a:lnSpc>
              <a:spcBef>
                <a:spcPts val="500"/>
              </a:spcBef>
              <a:spcAft>
                <a:spcPts val="0"/>
              </a:spcAft>
              <a:buSzPts val="1400"/>
              <a:buChar char="◦"/>
              <a:defRPr sz="1400"/>
            </a:lvl9pPr>
          </a:lstStyle>
          <a:p>
            <a:endParaRPr/>
          </a:p>
        </p:txBody>
      </p:sp>
      <p:sp>
        <p:nvSpPr>
          <p:cNvPr id="78" name="Google Shape;78;p10"/>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sz="900">
                <a:solidFill>
                  <a:srgbClr val="404040"/>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0"/>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0" name="Google Shape;80;p10"/>
          <p:cNvSpPr txBox="1">
            <a:spLocks noGrp="1"/>
          </p:cNvSpPr>
          <p:nvPr>
            <p:ph type="sldNum" idx="12"/>
          </p:nvPr>
        </p:nvSpPr>
        <p:spPr>
          <a:xfrm>
            <a:off x="7823200" y="6308725"/>
            <a:ext cx="10971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a:off x="1172717" y="2094309"/>
            <a:ext cx="6803100" cy="2587800"/>
          </a:xfrm>
          <a:prstGeom prst="rect">
            <a:avLst/>
          </a:prstGeom>
          <a:noFill/>
          <a:ln>
            <a:noFill/>
          </a:ln>
        </p:spPr>
        <p:txBody>
          <a:bodyPr spcFirstLastPara="1" wrap="square" lIns="91425" tIns="45700" rIns="91425" bIns="45700" anchor="ctr" anchorCtr="0">
            <a:noAutofit/>
          </a:bodyPr>
          <a:lstStyle>
            <a:lvl1pPr lvl="0" algn="ctr" rtl="0">
              <a:lnSpc>
                <a:spcPct val="83000"/>
              </a:lnSpc>
              <a:spcBef>
                <a:spcPts val="0"/>
              </a:spcBef>
              <a:spcAft>
                <a:spcPts val="0"/>
              </a:spcAft>
              <a:buSzPts val="1400"/>
              <a:buNone/>
              <a:defRPr sz="6200" cap="none">
                <a:solidFill>
                  <a:srgbClr val="262626"/>
                </a:solidFill>
                <a:latin typeface="Century Gothic"/>
                <a:ea typeface="Century Gothic"/>
                <a:cs typeface="Century Gothic"/>
                <a:sym typeface="Century Gothic"/>
              </a:defRPr>
            </a:lvl1pPr>
            <a:lvl2pPr lvl="1" algn="l" rtl="0">
              <a:lnSpc>
                <a:spcPct val="90000"/>
              </a:lnSpc>
              <a:spcBef>
                <a:spcPts val="0"/>
              </a:spcBef>
              <a:spcAft>
                <a:spcPts val="0"/>
              </a:spcAft>
              <a:buSzPts val="1400"/>
              <a:buNone/>
              <a:defRPr/>
            </a:lvl2pPr>
            <a:lvl3pPr lvl="2" algn="l" rtl="0">
              <a:lnSpc>
                <a:spcPct val="90000"/>
              </a:lnSpc>
              <a:spcBef>
                <a:spcPts val="0"/>
              </a:spcBef>
              <a:spcAft>
                <a:spcPts val="0"/>
              </a:spcAft>
              <a:buSzPts val="1400"/>
              <a:buNone/>
              <a:defRPr/>
            </a:lvl3pPr>
            <a:lvl4pPr lvl="3" algn="l" rtl="0">
              <a:lnSpc>
                <a:spcPct val="90000"/>
              </a:lnSpc>
              <a:spcBef>
                <a:spcPts val="0"/>
              </a:spcBef>
              <a:spcAft>
                <a:spcPts val="0"/>
              </a:spcAft>
              <a:buSzPts val="1400"/>
              <a:buNone/>
              <a:defRPr/>
            </a:lvl4pPr>
            <a:lvl5pPr lvl="4" algn="l" rtl="0">
              <a:lnSpc>
                <a:spcPct val="90000"/>
              </a:lnSpc>
              <a:spcBef>
                <a:spcPts val="0"/>
              </a:spcBef>
              <a:spcAft>
                <a:spcPts val="0"/>
              </a:spcAft>
              <a:buSzPts val="1400"/>
              <a:buNone/>
              <a:defRPr/>
            </a:lvl5pPr>
            <a:lvl6pPr lvl="5" algn="l" rtl="0">
              <a:lnSpc>
                <a:spcPct val="90000"/>
              </a:lnSpc>
              <a:spcBef>
                <a:spcPts val="0"/>
              </a:spcBef>
              <a:spcAft>
                <a:spcPts val="0"/>
              </a:spcAft>
              <a:buSzPts val="1400"/>
              <a:buNone/>
              <a:defRPr/>
            </a:lvl6pPr>
            <a:lvl7pPr lvl="6" algn="l" rtl="0">
              <a:lnSpc>
                <a:spcPct val="90000"/>
              </a:lnSpc>
              <a:spcBef>
                <a:spcPts val="0"/>
              </a:spcBef>
              <a:spcAft>
                <a:spcPts val="0"/>
              </a:spcAft>
              <a:buSzPts val="1400"/>
              <a:buNone/>
              <a:defRPr/>
            </a:lvl7pPr>
            <a:lvl8pPr lvl="7" algn="l" rtl="0">
              <a:lnSpc>
                <a:spcPct val="90000"/>
              </a:lnSpc>
              <a:spcBef>
                <a:spcPts val="0"/>
              </a:spcBef>
              <a:spcAft>
                <a:spcPts val="0"/>
              </a:spcAft>
              <a:buSzPts val="1400"/>
              <a:buNone/>
              <a:defRPr/>
            </a:lvl8pPr>
            <a:lvl9pPr lvl="8" algn="l" rtl="0">
              <a:lnSpc>
                <a:spcPct val="90000"/>
              </a:lnSpc>
              <a:spcBef>
                <a:spcPts val="0"/>
              </a:spcBef>
              <a:spcAft>
                <a:spcPts val="0"/>
              </a:spcAft>
              <a:buSzPts val="1400"/>
              <a:buNone/>
              <a:defRPr/>
            </a:lvl9pPr>
          </a:lstStyle>
          <a:p>
            <a:endParaRPr/>
          </a:p>
        </p:txBody>
      </p:sp>
      <p:sp>
        <p:nvSpPr>
          <p:cNvPr id="97" name="Google Shape;97;p12"/>
          <p:cNvSpPr txBox="1">
            <a:spLocks noGrp="1"/>
          </p:cNvSpPr>
          <p:nvPr>
            <p:ph type="body" idx="1"/>
          </p:nvPr>
        </p:nvSpPr>
        <p:spPr>
          <a:xfrm>
            <a:off x="1172718" y="4682062"/>
            <a:ext cx="6803100" cy="502800"/>
          </a:xfrm>
          <a:prstGeom prst="rect">
            <a:avLst/>
          </a:prstGeom>
          <a:noFill/>
          <a:ln>
            <a:noFill/>
          </a:ln>
        </p:spPr>
        <p:txBody>
          <a:bodyPr spcFirstLastPara="1" wrap="square" lIns="91425" tIns="45700" rIns="91425" bIns="45700" anchor="t" anchorCtr="0">
            <a:normAutofit/>
          </a:bodyPr>
          <a:lstStyle>
            <a:lvl1pPr marL="457200" lvl="0" indent="-228600" algn="ctr" rtl="0">
              <a:spcBef>
                <a:spcPts val="900"/>
              </a:spcBef>
              <a:spcAft>
                <a:spcPts val="0"/>
              </a:spcAft>
              <a:buSzPts val="1400"/>
              <a:buNone/>
              <a:defRPr sz="1400">
                <a:solidFill>
                  <a:schemeClr val="dk1"/>
                </a:solidFill>
              </a:defRPr>
            </a:lvl1pPr>
            <a:lvl2pPr marL="914400" lvl="1" indent="-228600" algn="l" rtl="0">
              <a:spcBef>
                <a:spcPts val="500"/>
              </a:spcBef>
              <a:spcAft>
                <a:spcPts val="0"/>
              </a:spcAft>
              <a:buSzPts val="1400"/>
              <a:buNone/>
              <a:defRPr sz="1400">
                <a:solidFill>
                  <a:srgbClr val="888888"/>
                </a:solidFill>
              </a:defRPr>
            </a:lvl2pPr>
            <a:lvl3pPr marL="1371600" lvl="2" indent="-228600" algn="l" rtl="0">
              <a:spcBef>
                <a:spcPts val="500"/>
              </a:spcBef>
              <a:spcAft>
                <a:spcPts val="0"/>
              </a:spcAft>
              <a:buSzPts val="1400"/>
              <a:buNone/>
              <a:defRPr sz="1400">
                <a:solidFill>
                  <a:srgbClr val="888888"/>
                </a:solidFill>
              </a:defRPr>
            </a:lvl3pPr>
            <a:lvl4pPr marL="1828800" lvl="3" indent="-228600" algn="l" rtl="0">
              <a:spcBef>
                <a:spcPts val="500"/>
              </a:spcBef>
              <a:spcAft>
                <a:spcPts val="0"/>
              </a:spcAft>
              <a:buSzPts val="1400"/>
              <a:buNone/>
              <a:defRPr sz="1400">
                <a:solidFill>
                  <a:srgbClr val="888888"/>
                </a:solidFill>
              </a:defRPr>
            </a:lvl4pPr>
            <a:lvl5pPr marL="2286000" lvl="4" indent="-228600" algn="l" rtl="0">
              <a:spcBef>
                <a:spcPts val="500"/>
              </a:spcBef>
              <a:spcAft>
                <a:spcPts val="0"/>
              </a:spcAft>
              <a:buSzPts val="1400"/>
              <a:buNone/>
              <a:defRPr sz="1400">
                <a:solidFill>
                  <a:srgbClr val="888888"/>
                </a:solidFill>
              </a:defRPr>
            </a:lvl5pPr>
            <a:lvl6pPr marL="2743200" lvl="5" indent="-228600" algn="l" rtl="0">
              <a:lnSpc>
                <a:spcPct val="100000"/>
              </a:lnSpc>
              <a:spcBef>
                <a:spcPts val="500"/>
              </a:spcBef>
              <a:spcAft>
                <a:spcPts val="0"/>
              </a:spcAft>
              <a:buSzPts val="1400"/>
              <a:buNone/>
              <a:defRPr sz="1400">
                <a:solidFill>
                  <a:srgbClr val="888888"/>
                </a:solidFill>
              </a:defRPr>
            </a:lvl6pPr>
            <a:lvl7pPr marL="3200400" lvl="6" indent="-228600" algn="l" rtl="0">
              <a:lnSpc>
                <a:spcPct val="100000"/>
              </a:lnSpc>
              <a:spcBef>
                <a:spcPts val="500"/>
              </a:spcBef>
              <a:spcAft>
                <a:spcPts val="0"/>
              </a:spcAft>
              <a:buSzPts val="1400"/>
              <a:buNone/>
              <a:defRPr sz="1400">
                <a:solidFill>
                  <a:srgbClr val="888888"/>
                </a:solidFill>
              </a:defRPr>
            </a:lvl7pPr>
            <a:lvl8pPr marL="3657600" lvl="7" indent="-228600" algn="l" rtl="0">
              <a:lnSpc>
                <a:spcPct val="100000"/>
              </a:lnSpc>
              <a:spcBef>
                <a:spcPts val="500"/>
              </a:spcBef>
              <a:spcAft>
                <a:spcPts val="0"/>
              </a:spcAft>
              <a:buSzPts val="1400"/>
              <a:buNone/>
              <a:defRPr sz="1400">
                <a:solidFill>
                  <a:srgbClr val="888888"/>
                </a:solidFill>
              </a:defRPr>
            </a:lvl8pPr>
            <a:lvl9pPr marL="4114800" lvl="8" indent="-228600" algn="l" rtl="0">
              <a:lnSpc>
                <a:spcPct val="100000"/>
              </a:lnSpc>
              <a:spcBef>
                <a:spcPts val="500"/>
              </a:spcBef>
              <a:spcAft>
                <a:spcPts val="0"/>
              </a:spcAft>
              <a:buSzPts val="1400"/>
              <a:buNone/>
              <a:defRPr sz="1400">
                <a:solidFill>
                  <a:srgbClr val="888888"/>
                </a:solidFill>
              </a:defRPr>
            </a:lvl9pPr>
          </a:lstStyle>
          <a:p>
            <a:endParaRPr/>
          </a:p>
        </p:txBody>
      </p:sp>
      <p:sp>
        <p:nvSpPr>
          <p:cNvPr id="98" name="Google Shape;98;p12"/>
          <p:cNvSpPr txBox="1">
            <a:spLocks noGrp="1"/>
          </p:cNvSpPr>
          <p:nvPr>
            <p:ph type="dt" idx="10"/>
          </p:nvPr>
        </p:nvSpPr>
        <p:spPr>
          <a:xfrm>
            <a:off x="3932237" y="1325562"/>
            <a:ext cx="1279500" cy="4572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SzPts val="1400"/>
              <a:buNone/>
              <a:defRPr sz="11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12"/>
          <p:cNvSpPr txBox="1">
            <a:spLocks noGrp="1"/>
          </p:cNvSpPr>
          <p:nvPr>
            <p:ph type="ftr" idx="11"/>
          </p:nvPr>
        </p:nvSpPr>
        <p:spPr>
          <a:xfrm>
            <a:off x="1104900" y="5211762"/>
            <a:ext cx="44307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6453187" y="5211762"/>
            <a:ext cx="1584300" cy="2286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2DBCA"/>
            </a:gs>
            <a:gs pos="77000">
              <a:srgbClr val="CAC3B1"/>
            </a:gs>
            <a:gs pos="100000">
              <a:srgbClr val="C1BBAB"/>
            </a:gs>
          </a:gsLst>
          <a:lin ang="5400012" scaled="0"/>
        </a:grad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6858000"/>
          </a:xfrm>
          <a:prstGeom prst="rect">
            <a:avLst/>
          </a:prstGeom>
          <a:blipFill rotWithShape="1">
            <a:blip r:embed="rId3">
              <a:alphaModFix amt="45000"/>
            </a:blip>
            <a:tile tx="-44450" ty="38100" sx="84997" sy="84997"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980902" y="1275025"/>
            <a:ext cx="7182300" cy="4308000"/>
          </a:xfrm>
          <a:prstGeom prst="rect">
            <a:avLst/>
          </a:prstGeom>
          <a:solidFill>
            <a:schemeClr val="lt1"/>
          </a:solidFill>
          <a:ln>
            <a:noFill/>
          </a:ln>
          <a:effectLst>
            <a:outerShdw blurRad="50800" algn="ctr" rotWithShape="0">
              <a:srgbClr val="000000">
                <a:alpha val="6588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1087437" y="1385887"/>
            <a:ext cx="6969000" cy="4086300"/>
          </a:xfrm>
          <a:prstGeom prst="rect">
            <a:avLst/>
          </a:prstGeom>
          <a:noFill/>
          <a:ln w="9525" cap="sq" cmpd="sng">
            <a:solidFill>
              <a:srgbClr val="40404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3" name="Google Shape;13;p1"/>
          <p:cNvSpPr/>
          <p:nvPr/>
        </p:nvSpPr>
        <p:spPr>
          <a:xfrm>
            <a:off x="3794125" y="1268412"/>
            <a:ext cx="1555800" cy="6399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nvGrpSpPr>
          <p:cNvPr id="14" name="Google Shape;14;p1"/>
          <p:cNvGrpSpPr/>
          <p:nvPr/>
        </p:nvGrpSpPr>
        <p:grpSpPr>
          <a:xfrm>
            <a:off x="3886103" y="1268358"/>
            <a:ext cx="1371571" cy="547662"/>
            <a:chOff x="5318306" y="1386268"/>
            <a:chExt cx="1567331" cy="645295"/>
          </a:xfrm>
        </p:grpSpPr>
        <p:cxnSp>
          <p:nvCxnSpPr>
            <p:cNvPr id="15" name="Google Shape;15;p1"/>
            <p:cNvCxnSpPr/>
            <p:nvPr/>
          </p:nvCxnSpPr>
          <p:spPr>
            <a:xfrm>
              <a:off x="5318306" y="1386268"/>
              <a:ext cx="0" cy="639600"/>
            </a:xfrm>
            <a:prstGeom prst="straightConnector1">
              <a:avLst/>
            </a:prstGeom>
            <a:solidFill>
              <a:srgbClr val="262626"/>
            </a:solidFill>
            <a:ln w="9525" cap="flat" cmpd="sng">
              <a:solidFill>
                <a:schemeClr val="dk1"/>
              </a:solidFill>
              <a:prstDash val="solid"/>
              <a:miter lim="800000"/>
              <a:headEnd type="none" w="med" len="med"/>
              <a:tailEnd type="none" w="med" len="med"/>
            </a:ln>
          </p:spPr>
        </p:cxnSp>
        <p:cxnSp>
          <p:nvCxnSpPr>
            <p:cNvPr id="16" name="Google Shape;16;p1"/>
            <p:cNvCxnSpPr/>
            <p:nvPr/>
          </p:nvCxnSpPr>
          <p:spPr>
            <a:xfrm>
              <a:off x="6885637" y="1386268"/>
              <a:ext cx="0" cy="639600"/>
            </a:xfrm>
            <a:prstGeom prst="straightConnector1">
              <a:avLst/>
            </a:prstGeom>
            <a:solidFill>
              <a:srgbClr val="262626"/>
            </a:solidFill>
            <a:ln w="9525" cap="flat" cmpd="sng">
              <a:solidFill>
                <a:schemeClr val="dk1"/>
              </a:solidFill>
              <a:prstDash val="solid"/>
              <a:miter lim="800000"/>
              <a:headEnd type="none" w="med" len="med"/>
              <a:tailEnd type="none" w="med" len="med"/>
            </a:ln>
          </p:spPr>
        </p:cxnSp>
        <p:cxnSp>
          <p:nvCxnSpPr>
            <p:cNvPr id="17" name="Google Shape;17;p1"/>
            <p:cNvCxnSpPr/>
            <p:nvPr/>
          </p:nvCxnSpPr>
          <p:spPr>
            <a:xfrm>
              <a:off x="5318306" y="2031563"/>
              <a:ext cx="1567200" cy="0"/>
            </a:xfrm>
            <a:prstGeom prst="straightConnector1">
              <a:avLst/>
            </a:prstGeom>
            <a:solidFill>
              <a:srgbClr val="262626"/>
            </a:solidFill>
            <a:ln w="9525" cap="flat" cmpd="sng">
              <a:solidFill>
                <a:schemeClr val="dk1"/>
              </a:solidFill>
              <a:prstDash val="solid"/>
              <a:miter lim="800000"/>
              <a:headEnd type="none" w="med" len="med"/>
              <a:tailEnd type="none" w="med" len="med"/>
            </a:ln>
          </p:spPr>
        </p:cxnSp>
      </p:grpSp>
      <p:sp>
        <p:nvSpPr>
          <p:cNvPr id="18" name="Google Shape;18;p1"/>
          <p:cNvSpPr txBox="1"/>
          <p:nvPr/>
        </p:nvSpPr>
        <p:spPr>
          <a:xfrm>
            <a:off x="0" y="6583362"/>
            <a:ext cx="9144000" cy="2745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Book Antiqua"/>
              <a:buNone/>
            </a:pPr>
            <a:r>
              <a:rPr lang="en-US" sz="1200" b="1" i="1" u="none">
                <a:solidFill>
                  <a:schemeClr val="dk1"/>
                </a:solidFill>
                <a:latin typeface="Book Antiqua"/>
                <a:ea typeface="Book Antiqua"/>
                <a:cs typeface="Book Antiqua"/>
                <a:sym typeface="Book Antiqua"/>
              </a:rPr>
              <a:t>© 2009 The McGraw-Hill Companies, Inc. All rights reserved</a:t>
            </a:r>
            <a:endParaRPr/>
          </a:p>
        </p:txBody>
      </p:sp>
      <p:sp>
        <p:nvSpPr>
          <p:cNvPr id="19" name="Google Shape;19;p1"/>
          <p:cNvSpPr txBox="1">
            <a:spLocks noGrp="1"/>
          </p:cNvSpPr>
          <p:nvPr>
            <p:ph type="title"/>
          </p:nvPr>
        </p:nvSpPr>
        <p:spPr>
          <a:xfrm>
            <a:off x="731837" y="642937"/>
            <a:ext cx="7680300" cy="13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1pPr>
            <a:lvl2pPr marR="0" lvl="1"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2pPr>
            <a:lvl3pPr marR="0" lvl="2"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3pPr>
            <a:lvl4pPr marR="0" lvl="3"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4pPr>
            <a:lvl5pPr marR="0" lvl="4"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5pPr>
            <a:lvl6pPr marR="0" lvl="5"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6pPr>
            <a:lvl7pPr marR="0" lvl="6"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7pPr>
            <a:lvl8pPr marR="0" lvl="7"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8pPr>
            <a:lvl9pPr marR="0" lvl="8"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body" idx="1"/>
          </p:nvPr>
        </p:nvSpPr>
        <p:spPr>
          <a:xfrm>
            <a:off x="731837" y="2103437"/>
            <a:ext cx="7680300" cy="3932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rgbClr val="262626"/>
              </a:buClr>
              <a:buSzPts val="1800"/>
              <a:buFont typeface="Garamond"/>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spcBef>
                <a:spcPts val="500"/>
              </a:spcBef>
              <a:spcAft>
                <a:spcPts val="0"/>
              </a:spcAft>
              <a:buClr>
                <a:srgbClr val="262626"/>
              </a:buClr>
              <a:buSzPts val="1600"/>
              <a:buFont typeface="Garamond"/>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21" name="Google Shape;21;p1"/>
          <p:cNvSpPr txBox="1">
            <a:spLocks noGrp="1"/>
          </p:cNvSpPr>
          <p:nvPr>
            <p:ph type="dt" idx="10"/>
          </p:nvPr>
        </p:nvSpPr>
        <p:spPr>
          <a:xfrm>
            <a:off x="3932237" y="1327150"/>
            <a:ext cx="1279500" cy="4572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11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 name="Google Shape;22;p1"/>
          <p:cNvSpPr txBox="1">
            <a:spLocks noGrp="1"/>
          </p:cNvSpPr>
          <p:nvPr>
            <p:ph type="ftr" idx="11"/>
          </p:nvPr>
        </p:nvSpPr>
        <p:spPr>
          <a:xfrm>
            <a:off x="1104900" y="5211762"/>
            <a:ext cx="44292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1"/>
          <p:cNvSpPr txBox="1">
            <a:spLocks noGrp="1"/>
          </p:cNvSpPr>
          <p:nvPr>
            <p:ph type="sldNum" idx="12"/>
          </p:nvPr>
        </p:nvSpPr>
        <p:spPr>
          <a:xfrm>
            <a:off x="6454775" y="5211762"/>
            <a:ext cx="1584300" cy="2286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r>
              <a:rPr lang="en-US"/>
              <a:t>28-</a:t>
            </a: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3"/>
          <p:cNvSpPr/>
          <p:nvPr/>
        </p:nvSpPr>
        <p:spPr>
          <a:xfrm>
            <a:off x="176022" y="173736"/>
            <a:ext cx="8792100" cy="6510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txBox="1">
            <a:spLocks noGrp="1"/>
          </p:cNvSpPr>
          <p:nvPr>
            <p:ph type="title"/>
          </p:nvPr>
        </p:nvSpPr>
        <p:spPr>
          <a:xfrm>
            <a:off x="731837" y="642937"/>
            <a:ext cx="7680300" cy="13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1pPr>
            <a:lvl2pPr marR="0" lvl="1"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2pPr>
            <a:lvl3pPr marR="0" lvl="2"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3pPr>
            <a:lvl4pPr marR="0" lvl="3"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4pPr>
            <a:lvl5pPr marR="0" lvl="4"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5pPr>
            <a:lvl6pPr marR="0" lvl="5"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6pPr>
            <a:lvl7pPr marR="0" lvl="6"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7pPr>
            <a:lvl8pPr marR="0" lvl="7"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8pPr>
            <a:lvl9pPr marR="0" lvl="8"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9pPr>
          </a:lstStyle>
          <a:p>
            <a:endParaRPr/>
          </a:p>
        </p:txBody>
      </p:sp>
      <p:sp>
        <p:nvSpPr>
          <p:cNvPr id="33" name="Google Shape;33;p3"/>
          <p:cNvSpPr txBox="1">
            <a:spLocks noGrp="1"/>
          </p:cNvSpPr>
          <p:nvPr>
            <p:ph type="body" idx="1"/>
          </p:nvPr>
        </p:nvSpPr>
        <p:spPr>
          <a:xfrm>
            <a:off x="731837" y="2103437"/>
            <a:ext cx="7680300" cy="3932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rgbClr val="262626"/>
              </a:buClr>
              <a:buSzPts val="1800"/>
              <a:buFont typeface="Garamond"/>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spcBef>
                <a:spcPts val="500"/>
              </a:spcBef>
              <a:spcAft>
                <a:spcPts val="0"/>
              </a:spcAft>
              <a:buClr>
                <a:srgbClr val="262626"/>
              </a:buClr>
              <a:buSzPts val="1600"/>
              <a:buFont typeface="Garamond"/>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34" name="Google Shape;34;p3"/>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900" b="0" i="0" u="none">
                <a:solidFill>
                  <a:srgbClr val="40404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5" name="Google Shape;35;p3"/>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3"/>
          <p:cNvSpPr txBox="1">
            <a:spLocks noGrp="1"/>
          </p:cNvSpPr>
          <p:nvPr>
            <p:ph type="sldNum" idx="12"/>
          </p:nvPr>
        </p:nvSpPr>
        <p:spPr>
          <a:xfrm>
            <a:off x="7823200" y="6308725"/>
            <a:ext cx="10971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37" name="Google Shape;37;p3"/>
          <p:cNvSpPr txBox="1"/>
          <p:nvPr/>
        </p:nvSpPr>
        <p:spPr>
          <a:xfrm>
            <a:off x="0" y="6583362"/>
            <a:ext cx="9144000" cy="2745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200"/>
              <a:buFont typeface="Book Antiqua"/>
              <a:buNone/>
            </a:pPr>
            <a:r>
              <a:rPr lang="en-US" sz="1200" b="1" i="1" u="none">
                <a:solidFill>
                  <a:schemeClr val="dk1"/>
                </a:solidFill>
                <a:latin typeface="Book Antiqua"/>
                <a:ea typeface="Book Antiqua"/>
                <a:cs typeface="Book Antiqua"/>
                <a:sym typeface="Book Antiqua"/>
              </a:rPr>
              <a:t>© 2009 The McGraw-Hill Companies, Inc. All rights reserved</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E2DBCA"/>
            </a:gs>
            <a:gs pos="77000">
              <a:srgbClr val="CAC3B1"/>
            </a:gs>
            <a:gs pos="100000">
              <a:srgbClr val="C1BBAB"/>
            </a:gs>
          </a:gsLst>
          <a:lin ang="5400012" scaled="0"/>
        </a:gradFill>
        <a:effectLst/>
      </p:bgPr>
    </p:bg>
    <p:spTree>
      <p:nvGrpSpPr>
        <p:cNvPr id="1" name="Shape 81"/>
        <p:cNvGrpSpPr/>
        <p:nvPr/>
      </p:nvGrpSpPr>
      <p:grpSpPr>
        <a:xfrm>
          <a:off x="0" y="0"/>
          <a:ext cx="0" cy="0"/>
          <a:chOff x="0" y="0"/>
          <a:chExt cx="0" cy="0"/>
        </a:xfrm>
      </p:grpSpPr>
      <p:sp>
        <p:nvSpPr>
          <p:cNvPr id="82" name="Google Shape;82;p11"/>
          <p:cNvSpPr/>
          <p:nvPr/>
        </p:nvSpPr>
        <p:spPr>
          <a:xfrm>
            <a:off x="0" y="0"/>
            <a:ext cx="9144000" cy="6858000"/>
          </a:xfrm>
          <a:prstGeom prst="rect">
            <a:avLst/>
          </a:prstGeom>
          <a:blipFill rotWithShape="1">
            <a:blip r:embed="rId3">
              <a:alphaModFix amt="45000"/>
            </a:blip>
            <a:tile tx="-44450" ty="38100" sx="84997" sy="84997"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p:nvPr/>
        </p:nvSpPr>
        <p:spPr>
          <a:xfrm>
            <a:off x="980902" y="1275025"/>
            <a:ext cx="7182300" cy="4308000"/>
          </a:xfrm>
          <a:prstGeom prst="rect">
            <a:avLst/>
          </a:prstGeom>
          <a:solidFill>
            <a:schemeClr val="lt1"/>
          </a:solidFill>
          <a:ln>
            <a:noFill/>
          </a:ln>
          <a:effectLst>
            <a:outerShdw blurRad="50800" algn="ctr" rotWithShape="0">
              <a:srgbClr val="000000">
                <a:alpha val="6588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1"/>
          <p:cNvSpPr/>
          <p:nvPr/>
        </p:nvSpPr>
        <p:spPr>
          <a:xfrm>
            <a:off x="1087437" y="1385887"/>
            <a:ext cx="6969000" cy="4086300"/>
          </a:xfrm>
          <a:prstGeom prst="rect">
            <a:avLst/>
          </a:prstGeom>
          <a:noFill/>
          <a:ln w="9525" cap="sq" cmpd="sng">
            <a:solidFill>
              <a:srgbClr val="40404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85" name="Google Shape;85;p11"/>
          <p:cNvSpPr/>
          <p:nvPr/>
        </p:nvSpPr>
        <p:spPr>
          <a:xfrm>
            <a:off x="3794125" y="1268412"/>
            <a:ext cx="1555800" cy="6399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nvGrpSpPr>
          <p:cNvPr id="86" name="Google Shape;86;p11"/>
          <p:cNvGrpSpPr/>
          <p:nvPr/>
        </p:nvGrpSpPr>
        <p:grpSpPr>
          <a:xfrm>
            <a:off x="3886103" y="1268358"/>
            <a:ext cx="1371571" cy="547662"/>
            <a:chOff x="5318306" y="1386268"/>
            <a:chExt cx="1567331" cy="645295"/>
          </a:xfrm>
        </p:grpSpPr>
        <p:cxnSp>
          <p:nvCxnSpPr>
            <p:cNvPr id="87" name="Google Shape;87;p11"/>
            <p:cNvCxnSpPr/>
            <p:nvPr/>
          </p:nvCxnSpPr>
          <p:spPr>
            <a:xfrm>
              <a:off x="5318306" y="1386268"/>
              <a:ext cx="0" cy="639600"/>
            </a:xfrm>
            <a:prstGeom prst="straightConnector1">
              <a:avLst/>
            </a:prstGeom>
            <a:solidFill>
              <a:srgbClr val="262626"/>
            </a:solidFill>
            <a:ln w="9525" cap="flat" cmpd="sng">
              <a:solidFill>
                <a:schemeClr val="dk1"/>
              </a:solidFill>
              <a:prstDash val="solid"/>
              <a:miter lim="800000"/>
              <a:headEnd type="none" w="med" len="med"/>
              <a:tailEnd type="none" w="med" len="med"/>
            </a:ln>
          </p:spPr>
        </p:cxnSp>
        <p:cxnSp>
          <p:nvCxnSpPr>
            <p:cNvPr id="88" name="Google Shape;88;p11"/>
            <p:cNvCxnSpPr/>
            <p:nvPr/>
          </p:nvCxnSpPr>
          <p:spPr>
            <a:xfrm>
              <a:off x="6885637" y="1386268"/>
              <a:ext cx="0" cy="639600"/>
            </a:xfrm>
            <a:prstGeom prst="straightConnector1">
              <a:avLst/>
            </a:prstGeom>
            <a:solidFill>
              <a:srgbClr val="262626"/>
            </a:solidFill>
            <a:ln w="9525" cap="flat" cmpd="sng">
              <a:solidFill>
                <a:schemeClr val="dk1"/>
              </a:solidFill>
              <a:prstDash val="solid"/>
              <a:miter lim="800000"/>
              <a:headEnd type="none" w="med" len="med"/>
              <a:tailEnd type="none" w="med" len="med"/>
            </a:ln>
          </p:spPr>
        </p:cxnSp>
        <p:cxnSp>
          <p:nvCxnSpPr>
            <p:cNvPr id="89" name="Google Shape;89;p11"/>
            <p:cNvCxnSpPr/>
            <p:nvPr/>
          </p:nvCxnSpPr>
          <p:spPr>
            <a:xfrm>
              <a:off x="5318306" y="2031563"/>
              <a:ext cx="1567200" cy="0"/>
            </a:xfrm>
            <a:prstGeom prst="straightConnector1">
              <a:avLst/>
            </a:prstGeom>
            <a:solidFill>
              <a:srgbClr val="262626"/>
            </a:solidFill>
            <a:ln w="9525" cap="flat" cmpd="sng">
              <a:solidFill>
                <a:schemeClr val="dk1"/>
              </a:solidFill>
              <a:prstDash val="solid"/>
              <a:miter lim="800000"/>
              <a:headEnd type="none" w="med" len="med"/>
              <a:tailEnd type="none" w="med" len="med"/>
            </a:ln>
          </p:spPr>
        </p:cxnSp>
      </p:grpSp>
      <p:sp>
        <p:nvSpPr>
          <p:cNvPr id="90" name="Google Shape;90;p11"/>
          <p:cNvSpPr txBox="1">
            <a:spLocks noGrp="1"/>
          </p:cNvSpPr>
          <p:nvPr>
            <p:ph type="title"/>
          </p:nvPr>
        </p:nvSpPr>
        <p:spPr>
          <a:xfrm>
            <a:off x="731837" y="642937"/>
            <a:ext cx="7680300" cy="13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1pPr>
            <a:lvl2pPr marR="0" lvl="1"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2pPr>
            <a:lvl3pPr marR="0" lvl="2"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3pPr>
            <a:lvl4pPr marR="0" lvl="3"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4pPr>
            <a:lvl5pPr marR="0" lvl="4"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5pPr>
            <a:lvl6pPr marR="0" lvl="5"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6pPr>
            <a:lvl7pPr marR="0" lvl="6"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7pPr>
            <a:lvl8pPr marR="0" lvl="7"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8pPr>
            <a:lvl9pPr marR="0" lvl="8"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9pPr>
          </a:lstStyle>
          <a:p>
            <a:endParaRPr/>
          </a:p>
        </p:txBody>
      </p:sp>
      <p:sp>
        <p:nvSpPr>
          <p:cNvPr id="91" name="Google Shape;91;p11"/>
          <p:cNvSpPr txBox="1">
            <a:spLocks noGrp="1"/>
          </p:cNvSpPr>
          <p:nvPr>
            <p:ph type="body" idx="1"/>
          </p:nvPr>
        </p:nvSpPr>
        <p:spPr>
          <a:xfrm>
            <a:off x="731837" y="2103437"/>
            <a:ext cx="7680300" cy="3932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rgbClr val="262626"/>
              </a:buClr>
              <a:buSzPts val="1800"/>
              <a:buFont typeface="Garamond"/>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spcBef>
                <a:spcPts val="500"/>
              </a:spcBef>
              <a:spcAft>
                <a:spcPts val="0"/>
              </a:spcAft>
              <a:buClr>
                <a:srgbClr val="262626"/>
              </a:buClr>
              <a:buSzPts val="1600"/>
              <a:buFont typeface="Garamond"/>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92" name="Google Shape;92;p11"/>
          <p:cNvSpPr txBox="1">
            <a:spLocks noGrp="1"/>
          </p:cNvSpPr>
          <p:nvPr>
            <p:ph type="dt" idx="10"/>
          </p:nvPr>
        </p:nvSpPr>
        <p:spPr>
          <a:xfrm>
            <a:off x="3932237" y="1325562"/>
            <a:ext cx="1279500" cy="4572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SzPts val="1400"/>
              <a:buNone/>
              <a:defRPr sz="11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3" name="Google Shape;93;p11"/>
          <p:cNvSpPr txBox="1">
            <a:spLocks noGrp="1"/>
          </p:cNvSpPr>
          <p:nvPr>
            <p:ph type="ftr" idx="11"/>
          </p:nvPr>
        </p:nvSpPr>
        <p:spPr>
          <a:xfrm>
            <a:off x="1104900" y="5211762"/>
            <a:ext cx="44307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4" name="Google Shape;94;p11"/>
          <p:cNvSpPr txBox="1">
            <a:spLocks noGrp="1"/>
          </p:cNvSpPr>
          <p:nvPr>
            <p:ph type="sldNum" idx="12"/>
          </p:nvPr>
        </p:nvSpPr>
        <p:spPr>
          <a:xfrm>
            <a:off x="6453187" y="5211762"/>
            <a:ext cx="1584300" cy="2286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404040"/>
              </a:buClr>
              <a:buSzPts val="900"/>
              <a:buFont typeface="Century Gothic"/>
              <a:buNone/>
              <a:defRPr sz="900" b="0" i="0" u="none">
                <a:solidFill>
                  <a:srgbClr val="404040"/>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3"/>
          <p:cNvSpPr/>
          <p:nvPr/>
        </p:nvSpPr>
        <p:spPr>
          <a:xfrm>
            <a:off x="184150" y="173037"/>
            <a:ext cx="6399300" cy="6511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03" name="Google Shape;103;p13"/>
          <p:cNvSpPr/>
          <p:nvPr/>
        </p:nvSpPr>
        <p:spPr>
          <a:xfrm>
            <a:off x="6765925" y="173037"/>
            <a:ext cx="2193900" cy="65118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04" name="Google Shape;104;p13"/>
          <p:cNvSpPr/>
          <p:nvPr/>
        </p:nvSpPr>
        <p:spPr>
          <a:xfrm>
            <a:off x="6867525" y="274637"/>
            <a:ext cx="1989000" cy="6308700"/>
          </a:xfrm>
          <a:prstGeom prst="rect">
            <a:avLst/>
          </a:prstGeom>
          <a:noFill/>
          <a:ln w="9525" cap="sq"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05" name="Google Shape;105;p13"/>
          <p:cNvSpPr txBox="1">
            <a:spLocks noGrp="1"/>
          </p:cNvSpPr>
          <p:nvPr>
            <p:ph type="title"/>
          </p:nvPr>
        </p:nvSpPr>
        <p:spPr>
          <a:xfrm>
            <a:off x="731837" y="642937"/>
            <a:ext cx="7680300" cy="13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1pPr>
            <a:lvl2pPr marR="0" lvl="1"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2pPr>
            <a:lvl3pPr marR="0" lvl="2"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3pPr>
            <a:lvl4pPr marR="0" lvl="3"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4pPr>
            <a:lvl5pPr marR="0" lvl="4"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5pPr>
            <a:lvl6pPr marR="0" lvl="5"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6pPr>
            <a:lvl7pPr marR="0" lvl="6"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7pPr>
            <a:lvl8pPr marR="0" lvl="7"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8pPr>
            <a:lvl9pPr marR="0" lvl="8"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9pPr>
          </a:lstStyle>
          <a:p>
            <a:endParaRPr/>
          </a:p>
        </p:txBody>
      </p:sp>
      <p:sp>
        <p:nvSpPr>
          <p:cNvPr id="106" name="Google Shape;106;p13"/>
          <p:cNvSpPr txBox="1">
            <a:spLocks noGrp="1"/>
          </p:cNvSpPr>
          <p:nvPr>
            <p:ph type="body" idx="1"/>
          </p:nvPr>
        </p:nvSpPr>
        <p:spPr>
          <a:xfrm>
            <a:off x="731837" y="2103437"/>
            <a:ext cx="7680300" cy="3932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rgbClr val="262626"/>
              </a:buClr>
              <a:buSzPts val="1800"/>
              <a:buFont typeface="Garamond"/>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spcBef>
                <a:spcPts val="500"/>
              </a:spcBef>
              <a:spcAft>
                <a:spcPts val="0"/>
              </a:spcAft>
              <a:buClr>
                <a:srgbClr val="262626"/>
              </a:buClr>
              <a:buSzPts val="1600"/>
              <a:buFont typeface="Garamond"/>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07" name="Google Shape;107;p13"/>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900" b="0" i="0" u="none">
                <a:solidFill>
                  <a:srgbClr val="40404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8" name="Google Shape;108;p13"/>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9" name="Google Shape;109;p13"/>
          <p:cNvSpPr txBox="1">
            <a:spLocks noGrp="1"/>
          </p:cNvSpPr>
          <p:nvPr>
            <p:ph type="sldNum" idx="12"/>
          </p:nvPr>
        </p:nvSpPr>
        <p:spPr>
          <a:xfrm>
            <a:off x="7794625" y="6310312"/>
            <a:ext cx="10986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15"/>
          <p:cNvSpPr/>
          <p:nvPr/>
        </p:nvSpPr>
        <p:spPr>
          <a:xfrm>
            <a:off x="6765925" y="173037"/>
            <a:ext cx="2193900" cy="65118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19" name="Google Shape;119;p15"/>
          <p:cNvSpPr/>
          <p:nvPr/>
        </p:nvSpPr>
        <p:spPr>
          <a:xfrm>
            <a:off x="6867525" y="274637"/>
            <a:ext cx="1989000" cy="6308700"/>
          </a:xfrm>
          <a:prstGeom prst="rect">
            <a:avLst/>
          </a:prstGeom>
          <a:noFill/>
          <a:ln w="9525" cap="sq" cmpd="sng">
            <a:solidFill>
              <a:srgbClr val="FFFF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20" name="Google Shape;120;p15"/>
          <p:cNvSpPr txBox="1">
            <a:spLocks noGrp="1"/>
          </p:cNvSpPr>
          <p:nvPr>
            <p:ph type="title"/>
          </p:nvPr>
        </p:nvSpPr>
        <p:spPr>
          <a:xfrm>
            <a:off x="731837" y="642937"/>
            <a:ext cx="7680300" cy="13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1pPr>
            <a:lvl2pPr marR="0" lvl="1"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2pPr>
            <a:lvl3pPr marR="0" lvl="2"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3pPr>
            <a:lvl4pPr marR="0" lvl="3"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4pPr>
            <a:lvl5pPr marR="0" lvl="4"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5pPr>
            <a:lvl6pPr marR="0" lvl="5"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6pPr>
            <a:lvl7pPr marR="0" lvl="6"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7pPr>
            <a:lvl8pPr marR="0" lvl="7"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8pPr>
            <a:lvl9pPr marR="0" lvl="8" algn="l" rtl="0">
              <a:lnSpc>
                <a:spcPct val="90000"/>
              </a:lnSpc>
              <a:spcBef>
                <a:spcPts val="0"/>
              </a:spcBef>
              <a:spcAft>
                <a:spcPts val="0"/>
              </a:spcAft>
              <a:buSzPts val="1400"/>
              <a:buNone/>
              <a:defRPr sz="4000" b="0" i="0" u="none" strike="noStrike" cap="none">
                <a:solidFill>
                  <a:srgbClr val="262626"/>
                </a:solidFill>
                <a:latin typeface="Century Gothic"/>
                <a:ea typeface="Century Gothic"/>
                <a:cs typeface="Century Gothic"/>
                <a:sym typeface="Century Gothic"/>
              </a:defRPr>
            </a:lvl9pPr>
          </a:lstStyle>
          <a:p>
            <a:endParaRPr/>
          </a:p>
        </p:txBody>
      </p:sp>
      <p:sp>
        <p:nvSpPr>
          <p:cNvPr id="121" name="Google Shape;121;p15"/>
          <p:cNvSpPr txBox="1">
            <a:spLocks noGrp="1"/>
          </p:cNvSpPr>
          <p:nvPr>
            <p:ph type="body" idx="1"/>
          </p:nvPr>
        </p:nvSpPr>
        <p:spPr>
          <a:xfrm>
            <a:off x="731837" y="2103437"/>
            <a:ext cx="7680300" cy="39321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900"/>
              </a:spcBef>
              <a:spcAft>
                <a:spcPts val="0"/>
              </a:spcAft>
              <a:buClr>
                <a:srgbClr val="262626"/>
              </a:buClr>
              <a:buSzPts val="1800"/>
              <a:buFont typeface="Garamond"/>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spcBef>
                <a:spcPts val="500"/>
              </a:spcBef>
              <a:spcAft>
                <a:spcPts val="0"/>
              </a:spcAft>
              <a:buClr>
                <a:srgbClr val="262626"/>
              </a:buClr>
              <a:buSzPts val="1600"/>
              <a:buFont typeface="Garamond"/>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22" name="Google Shape;122;p15"/>
          <p:cNvSpPr txBox="1">
            <a:spLocks noGrp="1"/>
          </p:cNvSpPr>
          <p:nvPr>
            <p:ph type="dt" idx="10"/>
          </p:nvPr>
        </p:nvSpPr>
        <p:spPr>
          <a:xfrm>
            <a:off x="234950" y="6308725"/>
            <a:ext cx="2057400" cy="274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9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3" name="Google Shape;123;p15"/>
          <p:cNvSpPr txBox="1">
            <a:spLocks noGrp="1"/>
          </p:cNvSpPr>
          <p:nvPr>
            <p:ph type="ftr" idx="11"/>
          </p:nvPr>
        </p:nvSpPr>
        <p:spPr>
          <a:xfrm>
            <a:off x="2597150" y="6308725"/>
            <a:ext cx="3949800" cy="2745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4" name="Google Shape;124;p15"/>
          <p:cNvSpPr txBox="1">
            <a:spLocks noGrp="1"/>
          </p:cNvSpPr>
          <p:nvPr>
            <p:ph type="sldNum" idx="12"/>
          </p:nvPr>
        </p:nvSpPr>
        <p:spPr>
          <a:xfrm>
            <a:off x="7797800" y="6308725"/>
            <a:ext cx="1097100" cy="2745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FFFFFF"/>
              </a:buClr>
              <a:buSzPts val="900"/>
              <a:buFont typeface="Century Gothic"/>
              <a:buNone/>
              <a:defRPr sz="900" b="0" i="0" u="none">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ctrTitle"/>
          </p:nvPr>
        </p:nvSpPr>
        <p:spPr>
          <a:xfrm>
            <a:off x="1199709" y="3282949"/>
            <a:ext cx="6801000" cy="2590800"/>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C00000"/>
              </a:buClr>
              <a:buSzPts val="6200"/>
              <a:buFont typeface="Times New Roman"/>
              <a:buNone/>
            </a:pPr>
            <a:r>
              <a:rPr lang="en-US" sz="6200" b="1" i="0" u="none" dirty="0">
                <a:solidFill>
                  <a:srgbClr val="C00000"/>
                </a:solidFill>
                <a:latin typeface="Times New Roman"/>
                <a:ea typeface="Times New Roman"/>
                <a:cs typeface="Times New Roman"/>
                <a:sym typeface="Times New Roman"/>
              </a:rPr>
              <a:t>RESPIRATORY SYSTEM</a:t>
            </a:r>
            <a:endParaRPr dirty="0"/>
          </a:p>
        </p:txBody>
      </p:sp>
      <p:pic>
        <p:nvPicPr>
          <p:cNvPr id="138" name="Google Shape;138;p17"/>
          <p:cNvPicPr preferRelativeResize="0"/>
          <p:nvPr/>
        </p:nvPicPr>
        <p:blipFill rotWithShape="1">
          <a:blip r:embed="rId3">
            <a:alphaModFix/>
          </a:blip>
          <a:srcRect l="36001" t="27243" r="33997" b="24400"/>
          <a:stretch/>
        </p:blipFill>
        <p:spPr>
          <a:xfrm>
            <a:off x="3287346" y="1284288"/>
            <a:ext cx="2625725" cy="23796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p:nvPr/>
        </p:nvSpPr>
        <p:spPr>
          <a:xfrm>
            <a:off x="381000" y="533400"/>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202" name="Google Shape;202;p26"/>
          <p:cNvSpPr txBox="1">
            <a:spLocks noGrp="1"/>
          </p:cNvSpPr>
          <p:nvPr>
            <p:ph type="title"/>
          </p:nvPr>
        </p:nvSpPr>
        <p:spPr>
          <a:xfrm>
            <a:off x="685800" y="519112"/>
            <a:ext cx="8458200" cy="662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3200"/>
              <a:buFont typeface="Times New Roman"/>
              <a:buNone/>
            </a:pPr>
            <a:r>
              <a:rPr lang="en-US" sz="3200" b="1" i="0" u="none">
                <a:solidFill>
                  <a:srgbClr val="262626"/>
                </a:solidFill>
                <a:latin typeface="Times New Roman"/>
                <a:ea typeface="Times New Roman"/>
                <a:cs typeface="Times New Roman"/>
                <a:sym typeface="Times New Roman"/>
              </a:rPr>
              <a:t>The lower respiratory system	cont…</a:t>
            </a:r>
            <a:endParaRPr/>
          </a:p>
        </p:txBody>
      </p:sp>
      <p:sp>
        <p:nvSpPr>
          <p:cNvPr id="203" name="Google Shape;203;p26"/>
          <p:cNvSpPr txBox="1">
            <a:spLocks noGrp="1"/>
          </p:cNvSpPr>
          <p:nvPr>
            <p:ph type="body" idx="1"/>
          </p:nvPr>
        </p:nvSpPr>
        <p:spPr>
          <a:xfrm>
            <a:off x="381000" y="1454150"/>
            <a:ext cx="8229600" cy="3181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2800"/>
              <a:buFont typeface="Garamond"/>
              <a:buNone/>
            </a:pPr>
            <a:r>
              <a:rPr lang="en-US" sz="2800" b="1" i="0" u="none">
                <a:solidFill>
                  <a:srgbClr val="FF0000"/>
                </a:solidFill>
                <a:latin typeface="Times New Roman"/>
                <a:ea typeface="Times New Roman"/>
                <a:cs typeface="Times New Roman"/>
                <a:sym typeface="Times New Roman"/>
              </a:rPr>
              <a:t>2.	Lungs</a:t>
            </a:r>
            <a:endParaRPr/>
          </a:p>
          <a:p>
            <a:pPr marL="457200" marR="0" lvl="1" indent="-182562" algn="l" rtl="0">
              <a:lnSpc>
                <a:spcPct val="10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Cone-shaped organs</a:t>
            </a:r>
            <a:endParaRPr/>
          </a:p>
          <a:p>
            <a:pPr marL="457200" marR="0" lvl="1" indent="-182562" algn="l" rtl="0">
              <a:lnSpc>
                <a:spcPct val="10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Right lung – three lobes </a:t>
            </a:r>
            <a:endParaRPr/>
          </a:p>
          <a:p>
            <a:pPr marL="457200" marR="0" lvl="1" indent="-182562" algn="l" rtl="0">
              <a:lnSpc>
                <a:spcPct val="10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Left lung – two lobes</a:t>
            </a:r>
            <a:endParaRPr/>
          </a:p>
          <a:p>
            <a:pPr marL="457200" marR="0" lvl="1" indent="-182562" algn="l" rtl="0">
              <a:lnSpc>
                <a:spcPct val="100000"/>
              </a:lnSpc>
              <a:spcBef>
                <a:spcPts val="500"/>
              </a:spcBef>
              <a:spcAft>
                <a:spcPts val="0"/>
              </a:spcAft>
              <a:buClr>
                <a:srgbClr val="FF0000"/>
              </a:buClr>
              <a:buSzPts val="2400"/>
              <a:buFont typeface="Arial"/>
              <a:buChar char="•"/>
            </a:pPr>
            <a:r>
              <a:rPr lang="en-US" sz="2400" b="1" i="1" u="none" strike="noStrike" cap="none">
                <a:solidFill>
                  <a:srgbClr val="0070C0"/>
                </a:solidFill>
                <a:latin typeface="Times New Roman"/>
                <a:ea typeface="Times New Roman"/>
                <a:cs typeface="Times New Roman"/>
                <a:sym typeface="Times New Roman"/>
              </a:rPr>
              <a:t>Pleura</a:t>
            </a:r>
            <a:r>
              <a:rPr lang="en-US" sz="2400" b="1" i="1" u="none" strike="noStrike" cap="none">
                <a:solidFill>
                  <a:schemeClr val="hlink"/>
                </a:solidFill>
                <a:latin typeface="Times New Roman"/>
                <a:ea typeface="Times New Roman"/>
                <a:cs typeface="Times New Roman"/>
                <a:sym typeface="Times New Roman"/>
              </a:rPr>
              <a:t> </a:t>
            </a:r>
            <a:r>
              <a:rPr lang="en-US" sz="2400" b="1" i="1" u="none" strike="noStrike" cap="none">
                <a:solidFill>
                  <a:schemeClr val="dk1"/>
                </a:solidFill>
                <a:latin typeface="Times New Roman"/>
                <a:ea typeface="Times New Roman"/>
                <a:cs typeface="Times New Roman"/>
                <a:sym typeface="Times New Roman"/>
              </a:rPr>
              <a:t>– </a:t>
            </a:r>
            <a:r>
              <a:rPr lang="en-US" sz="2400" b="0" i="0" u="none" strike="noStrike" cap="none">
                <a:solidFill>
                  <a:schemeClr val="dk1"/>
                </a:solidFill>
                <a:latin typeface="Times New Roman"/>
                <a:ea typeface="Times New Roman"/>
                <a:cs typeface="Times New Roman"/>
                <a:sym typeface="Times New Roman"/>
              </a:rPr>
              <a:t>membranes surrounding the lungs.</a:t>
            </a:r>
            <a:endParaRPr/>
          </a:p>
          <a:p>
            <a:pPr marL="457200" marR="0" lvl="1" indent="-182562" algn="l" rtl="0">
              <a:lnSpc>
                <a:spcPct val="100000"/>
              </a:lnSpc>
              <a:spcBef>
                <a:spcPts val="500"/>
              </a:spcBef>
              <a:spcAft>
                <a:spcPts val="0"/>
              </a:spcAft>
              <a:buClr>
                <a:srgbClr val="FF0000"/>
              </a:buClr>
              <a:buSzPts val="2400"/>
              <a:buFont typeface="Arial"/>
              <a:buChar char="•"/>
            </a:pPr>
            <a:r>
              <a:rPr lang="en-US" sz="2400" b="1" i="0" u="none" strike="noStrike" cap="none">
                <a:solidFill>
                  <a:schemeClr val="dk1"/>
                </a:solidFill>
                <a:latin typeface="Times New Roman"/>
                <a:ea typeface="Times New Roman"/>
                <a:cs typeface="Times New Roman"/>
                <a:sym typeface="Times New Roman"/>
              </a:rPr>
              <a:t>The lungs contain connective tissue, the bronchial tree, nerves, lymphatic vessels, and blood vessels.</a:t>
            </a:r>
            <a:endParaRPr/>
          </a:p>
          <a:p>
            <a:pPr marL="182562" marR="0" lvl="0" indent="-30162" algn="l" rtl="0">
              <a:spcBef>
                <a:spcPts val="900"/>
              </a:spcBef>
              <a:spcAft>
                <a:spcPts val="0"/>
              </a:spcAft>
              <a:buClr>
                <a:srgbClr val="262626"/>
              </a:buClr>
              <a:buSzPts val="2400"/>
              <a:buFont typeface="Garamond"/>
              <a:buNone/>
            </a:pPr>
            <a:endParaRPr sz="24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p:nvPr/>
        </p:nvSpPr>
        <p:spPr>
          <a:xfrm>
            <a:off x="304800" y="533400"/>
            <a:ext cx="8229600" cy="1143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pic>
        <p:nvPicPr>
          <p:cNvPr id="210" name="Google Shape;210;p27" descr="lungs"/>
          <p:cNvPicPr preferRelativeResize="0"/>
          <p:nvPr/>
        </p:nvPicPr>
        <p:blipFill rotWithShape="1">
          <a:blip r:embed="rId3">
            <a:alphaModFix/>
          </a:blip>
          <a:srcRect/>
          <a:stretch/>
        </p:blipFill>
        <p:spPr>
          <a:xfrm>
            <a:off x="5962650" y="2043112"/>
            <a:ext cx="3028950" cy="3856037"/>
          </a:xfrm>
          <a:prstGeom prst="rect">
            <a:avLst/>
          </a:prstGeom>
          <a:noFill/>
          <a:ln>
            <a:noFill/>
          </a:ln>
        </p:spPr>
      </p:pic>
      <p:sp>
        <p:nvSpPr>
          <p:cNvPr id="211" name="Google Shape;211;p27"/>
          <p:cNvSpPr txBox="1">
            <a:spLocks noGrp="1"/>
          </p:cNvSpPr>
          <p:nvPr>
            <p:ph type="title"/>
          </p:nvPr>
        </p:nvSpPr>
        <p:spPr>
          <a:xfrm>
            <a:off x="801687" y="115887"/>
            <a:ext cx="75405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3200"/>
              <a:buFont typeface="Times New Roman"/>
              <a:buNone/>
            </a:pPr>
            <a:r>
              <a:rPr lang="en-US" sz="3200" b="1" i="0" u="none">
                <a:solidFill>
                  <a:srgbClr val="262626"/>
                </a:solidFill>
                <a:latin typeface="Times New Roman"/>
                <a:ea typeface="Times New Roman"/>
                <a:cs typeface="Times New Roman"/>
                <a:sym typeface="Times New Roman"/>
              </a:rPr>
              <a:t>The lower respiratory system	cont…</a:t>
            </a:r>
            <a:endParaRPr/>
          </a:p>
        </p:txBody>
      </p:sp>
      <p:sp>
        <p:nvSpPr>
          <p:cNvPr id="212" name="Google Shape;212;p27"/>
          <p:cNvSpPr txBox="1">
            <a:spLocks noGrp="1"/>
          </p:cNvSpPr>
          <p:nvPr>
            <p:ph type="body" idx="1"/>
          </p:nvPr>
        </p:nvSpPr>
        <p:spPr>
          <a:xfrm>
            <a:off x="304800" y="1162050"/>
            <a:ext cx="5510100" cy="468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262626"/>
              </a:buClr>
              <a:buSzPts val="2400"/>
              <a:buFont typeface="Garamond"/>
              <a:buNone/>
            </a:pPr>
            <a:r>
              <a:rPr lang="en-US" sz="2400" b="1" i="0" u="none">
                <a:solidFill>
                  <a:srgbClr val="FF0000"/>
                </a:solidFill>
                <a:latin typeface="Times New Roman"/>
                <a:ea typeface="Times New Roman"/>
                <a:cs typeface="Times New Roman"/>
                <a:sym typeface="Times New Roman"/>
              </a:rPr>
              <a:t>3.	Trachea</a:t>
            </a:r>
            <a:endParaRPr/>
          </a:p>
          <a:p>
            <a:pPr marL="342900" marR="0" lvl="1" indent="-342900" algn="just" rtl="0">
              <a:lnSpc>
                <a:spcPct val="9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Referred to as the windpipe.</a:t>
            </a:r>
            <a:endParaRPr/>
          </a:p>
          <a:p>
            <a:pPr marL="342900" marR="0" lvl="1" indent="-342900" algn="just" rtl="0">
              <a:lnSpc>
                <a:spcPct val="9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Extends from the larynx to the bronchi.</a:t>
            </a:r>
            <a:endParaRPr/>
          </a:p>
          <a:p>
            <a:pPr marL="342900" marR="0" lvl="1" indent="-342900" algn="just" rtl="0">
              <a:lnSpc>
                <a:spcPct val="10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Tubular organ made of rings of cartilage and smooth muscle.</a:t>
            </a:r>
            <a:endParaRPr/>
          </a:p>
          <a:p>
            <a:pPr marL="342900" marR="0" lvl="1" indent="-342900" algn="just" rtl="0">
              <a:lnSpc>
                <a:spcPct val="9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15-20 tracheal cartilages, which serve to stiffen the tracheal walls and protect the airway.</a:t>
            </a:r>
            <a:endParaRPr/>
          </a:p>
          <a:p>
            <a:pPr marL="342900" marR="0" lvl="1" indent="-342900" algn="just" rtl="0">
              <a:lnSpc>
                <a:spcPct val="9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Each tracheal cartilage is C-shaped.</a:t>
            </a:r>
            <a:endParaRPr/>
          </a:p>
          <a:p>
            <a:pPr marL="342900" marR="0" lvl="1" indent="-342900" algn="just" rtl="0">
              <a:lnSpc>
                <a:spcPct val="9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An elastic ligament and the trachealis muscle, a band of smooth muscle, connect the ends of each tracheal cartilage.</a:t>
            </a:r>
            <a:endParaRPr/>
          </a:p>
          <a:p>
            <a:pPr marL="342900" marR="0" lvl="1" indent="-342900" algn="just" rtl="0">
              <a:lnSpc>
                <a:spcPct val="9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Contraction of trachealis muscle reduces the diameter of trachea.</a:t>
            </a:r>
            <a:endParaRPr/>
          </a:p>
        </p:txBody>
      </p:sp>
      <p:sp>
        <p:nvSpPr>
          <p:cNvPr id="213" name="Google Shape;213;p27"/>
          <p:cNvSpPr txBox="1"/>
          <p:nvPr/>
        </p:nvSpPr>
        <p:spPr>
          <a:xfrm>
            <a:off x="7848600" y="2178050"/>
            <a:ext cx="1143000" cy="4254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Times New Roman"/>
              <a:buNone/>
            </a:pPr>
            <a:r>
              <a:rPr lang="en-US" sz="2000" b="1" i="0" u="none">
                <a:solidFill>
                  <a:schemeClr val="dk1"/>
                </a:solidFill>
                <a:latin typeface="Times New Roman"/>
                <a:ea typeface="Times New Roman"/>
                <a:cs typeface="Times New Roman"/>
                <a:sym typeface="Times New Roman"/>
              </a:rPr>
              <a:t>Trachea</a:t>
            </a:r>
            <a:endParaRPr/>
          </a:p>
        </p:txBody>
      </p:sp>
      <p:cxnSp>
        <p:nvCxnSpPr>
          <p:cNvPr id="214" name="Google Shape;214;p27"/>
          <p:cNvCxnSpPr/>
          <p:nvPr/>
        </p:nvCxnSpPr>
        <p:spPr>
          <a:xfrm flipH="1">
            <a:off x="7570787" y="2603500"/>
            <a:ext cx="457200" cy="381000"/>
          </a:xfrm>
          <a:prstGeom prst="straightConnector1">
            <a:avLst/>
          </a:prstGeom>
          <a:noFill/>
          <a:ln w="28575" cap="flat" cmpd="sng">
            <a:solidFill>
              <a:schemeClr val="dk1"/>
            </a:solidFill>
            <a:prstDash val="solid"/>
            <a:miter lim="800000"/>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712787" y="209550"/>
            <a:ext cx="7680300" cy="811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Times New Roman"/>
              <a:buNone/>
            </a:pPr>
            <a:r>
              <a:rPr lang="en-US" sz="3600" b="1" i="0" u="none">
                <a:solidFill>
                  <a:srgbClr val="C00000"/>
                </a:solidFill>
                <a:latin typeface="Times New Roman"/>
                <a:ea typeface="Times New Roman"/>
                <a:cs typeface="Times New Roman"/>
                <a:sym typeface="Times New Roman"/>
              </a:rPr>
              <a:t>Trachea</a:t>
            </a:r>
            <a:endParaRPr/>
          </a:p>
        </p:txBody>
      </p:sp>
      <p:pic>
        <p:nvPicPr>
          <p:cNvPr id="221" name="Google Shape;221;p28"/>
          <p:cNvPicPr preferRelativeResize="0"/>
          <p:nvPr/>
        </p:nvPicPr>
        <p:blipFill rotWithShape="1">
          <a:blip r:embed="rId3">
            <a:alphaModFix/>
          </a:blip>
          <a:srcRect l="25597" t="26532" r="27201" b="8755"/>
          <a:stretch/>
        </p:blipFill>
        <p:spPr>
          <a:xfrm>
            <a:off x="712787" y="1162050"/>
            <a:ext cx="7115174" cy="5486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804862" y="363537"/>
            <a:ext cx="8229600" cy="73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3200"/>
              <a:buFont typeface="Times New Roman"/>
              <a:buNone/>
            </a:pPr>
            <a:r>
              <a:rPr lang="en-US" sz="3200" b="1" i="0" u="none">
                <a:solidFill>
                  <a:srgbClr val="262626"/>
                </a:solidFill>
                <a:latin typeface="Times New Roman"/>
                <a:ea typeface="Times New Roman"/>
                <a:cs typeface="Times New Roman"/>
                <a:sym typeface="Times New Roman"/>
              </a:rPr>
              <a:t>The lower respiratory system 	</a:t>
            </a:r>
            <a:r>
              <a:rPr lang="en-US" sz="3200" b="0" i="0" u="none">
                <a:solidFill>
                  <a:schemeClr val="dk1"/>
                </a:solidFill>
                <a:latin typeface="Times New Roman"/>
                <a:ea typeface="Times New Roman"/>
                <a:cs typeface="Times New Roman"/>
                <a:sym typeface="Times New Roman"/>
              </a:rPr>
              <a:t>cont…</a:t>
            </a:r>
            <a:endParaRPr/>
          </a:p>
        </p:txBody>
      </p:sp>
      <p:sp>
        <p:nvSpPr>
          <p:cNvPr id="228" name="Google Shape;228;p29"/>
          <p:cNvSpPr txBox="1">
            <a:spLocks noGrp="1"/>
          </p:cNvSpPr>
          <p:nvPr>
            <p:ph type="body" idx="1"/>
          </p:nvPr>
        </p:nvSpPr>
        <p:spPr>
          <a:xfrm>
            <a:off x="146050" y="1112837"/>
            <a:ext cx="8632800" cy="46323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262626"/>
              </a:buClr>
              <a:buSzPts val="2400"/>
              <a:buFont typeface="Garamond"/>
              <a:buNone/>
            </a:pPr>
            <a:r>
              <a:rPr lang="en-US" sz="2400" b="1" i="0" u="none">
                <a:solidFill>
                  <a:srgbClr val="FF0000"/>
                </a:solidFill>
                <a:latin typeface="Times New Roman"/>
                <a:ea typeface="Times New Roman"/>
                <a:cs typeface="Times New Roman"/>
                <a:sym typeface="Times New Roman"/>
              </a:rPr>
              <a:t>4.	Bronchial tree</a:t>
            </a:r>
            <a:endParaRPr/>
          </a:p>
          <a:p>
            <a:pPr marL="615950" marR="0" lvl="1" indent="-3429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The trachea branches within the mediastinum, giving rise to right and left primary bronchi.</a:t>
            </a:r>
            <a:endParaRPr/>
          </a:p>
          <a:p>
            <a:pPr marL="615950" marR="0" lvl="1" indent="-3429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The right primary bronchus is larger in diameter than the left.</a:t>
            </a:r>
            <a:endParaRPr/>
          </a:p>
          <a:p>
            <a:pPr marL="615950" marR="0" lvl="1" indent="-3429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The primary bronchi and their branches form the bronchial tree.</a:t>
            </a:r>
            <a:endParaRPr/>
          </a:p>
          <a:p>
            <a:pPr marL="615950" marR="0" lvl="1" indent="-3429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Each primary bronchus divides to form secondary bronchi.</a:t>
            </a:r>
            <a:endParaRPr/>
          </a:p>
          <a:p>
            <a:pPr marL="615950" marR="0" lvl="1" indent="-3429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The right lung has three secondary bronchi, and the left lung has two.</a:t>
            </a:r>
            <a:endParaRPr/>
          </a:p>
          <a:p>
            <a:pPr marL="615950" marR="0" lvl="1" indent="-3429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In each lung, the secondary bronchi branch to form tertiary bronchi.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804862" y="173037"/>
            <a:ext cx="7680300" cy="98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Bronchial tree	cont…</a:t>
            </a:r>
            <a:endParaRPr/>
          </a:p>
        </p:txBody>
      </p:sp>
      <p:sp>
        <p:nvSpPr>
          <p:cNvPr id="234" name="Google Shape;234;p30"/>
          <p:cNvSpPr txBox="1">
            <a:spLocks noGrp="1"/>
          </p:cNvSpPr>
          <p:nvPr>
            <p:ph type="body" idx="1"/>
          </p:nvPr>
        </p:nvSpPr>
        <p:spPr>
          <a:xfrm>
            <a:off x="252412" y="1271587"/>
            <a:ext cx="8229600" cy="3932100"/>
          </a:xfrm>
          <a:prstGeom prst="rect">
            <a:avLst/>
          </a:prstGeom>
          <a:noFill/>
          <a:ln>
            <a:noFill/>
          </a:ln>
        </p:spPr>
        <p:txBody>
          <a:bodyPr spcFirstLastPara="1" wrap="square" lIns="91425" tIns="45700" rIns="91425" bIns="45700" anchor="t" anchorCtr="0">
            <a:noAutofit/>
          </a:bodyPr>
          <a:lstStyle/>
          <a:p>
            <a:pPr marL="615950" marR="0" lvl="1" indent="-342900" algn="just" rtl="0">
              <a:lnSpc>
                <a:spcPct val="100000"/>
              </a:lnSpc>
              <a:spcBef>
                <a:spcPts val="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Each tertiary bronchus ultimately supplies air to single bronchopulmonary segment.</a:t>
            </a:r>
            <a:endParaRPr/>
          </a:p>
          <a:p>
            <a:pPr marL="615950" marR="0" lvl="1" indent="-3429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Each tertiary bronchus branches several times within bronchopulmonary segment, giving rise to multiple bronchioles</a:t>
            </a:r>
            <a:endParaRPr/>
          </a:p>
          <a:p>
            <a:pPr marL="615950" marR="0" lvl="1" indent="-3429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Bronchioles further branch into terminal bronchioles.</a:t>
            </a:r>
            <a:endParaRPr/>
          </a:p>
          <a:p>
            <a:pPr marL="615950" marR="0" lvl="1" indent="-3429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Each terminal bronchiole delivers air to single pulmonary lobule.</a:t>
            </a:r>
            <a:endParaRPr/>
          </a:p>
          <a:p>
            <a:pPr marL="615950" marR="0" lvl="1" indent="-3429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Within lobule the terminal bronchiole branches to form respiratory bronchioles, which deliver air to gas exchange surfaces of lungs.</a:t>
            </a:r>
            <a:endParaRPr/>
          </a:p>
          <a:p>
            <a:pPr marL="182562" marR="0" lvl="0" indent="-30162" algn="l" rtl="0">
              <a:spcBef>
                <a:spcPts val="900"/>
              </a:spcBef>
              <a:spcAft>
                <a:spcPts val="0"/>
              </a:spcAft>
              <a:buClr>
                <a:srgbClr val="262626"/>
              </a:buClr>
              <a:buSzPts val="2400"/>
              <a:buFont typeface="Garamond"/>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1" descr="image011"/>
          <p:cNvPicPr preferRelativeResize="0"/>
          <p:nvPr/>
        </p:nvPicPr>
        <p:blipFill rotWithShape="1">
          <a:blip r:embed="rId3">
            <a:alphaModFix/>
          </a:blip>
          <a:srcRect/>
          <a:stretch/>
        </p:blipFill>
        <p:spPr>
          <a:xfrm>
            <a:off x="1938337" y="1014412"/>
            <a:ext cx="5619750" cy="5715000"/>
          </a:xfrm>
          <a:prstGeom prst="rect">
            <a:avLst/>
          </a:prstGeom>
          <a:noFill/>
          <a:ln>
            <a:noFill/>
          </a:ln>
        </p:spPr>
      </p:pic>
      <p:sp>
        <p:nvSpPr>
          <p:cNvPr id="241" name="Google Shape;241;p31"/>
          <p:cNvSpPr txBox="1"/>
          <p:nvPr/>
        </p:nvSpPr>
        <p:spPr>
          <a:xfrm>
            <a:off x="146050" y="284162"/>
            <a:ext cx="8778900" cy="58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3200"/>
              <a:buFont typeface="Times New Roman"/>
              <a:buNone/>
            </a:pPr>
            <a:r>
              <a:rPr lang="en-US" sz="3200" b="1" i="0" u="none">
                <a:solidFill>
                  <a:srgbClr val="C00000"/>
                </a:solidFill>
                <a:latin typeface="Times New Roman"/>
                <a:ea typeface="Times New Roman"/>
                <a:cs typeface="Times New Roman"/>
                <a:sym typeface="Times New Roman"/>
              </a:rPr>
              <a:t>The branching pattern of bronchi in the left lung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2"/>
          <p:cNvSpPr txBox="1">
            <a:spLocks noGrp="1"/>
          </p:cNvSpPr>
          <p:nvPr>
            <p:ph type="title"/>
          </p:nvPr>
        </p:nvSpPr>
        <p:spPr>
          <a:xfrm>
            <a:off x="730250" y="274637"/>
            <a:ext cx="7680300" cy="887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2800"/>
              <a:buFont typeface="Times New Roman"/>
              <a:buNone/>
            </a:pPr>
            <a:r>
              <a:rPr lang="en-US" sz="2800" b="0" i="0" u="none">
                <a:solidFill>
                  <a:srgbClr val="FF0000"/>
                </a:solidFill>
                <a:latin typeface="Times New Roman"/>
                <a:ea typeface="Times New Roman"/>
                <a:cs typeface="Times New Roman"/>
                <a:sym typeface="Times New Roman"/>
              </a:rPr>
              <a:t>Bronchial tree	cont…</a:t>
            </a:r>
            <a:endParaRPr/>
          </a:p>
        </p:txBody>
      </p:sp>
      <p:sp>
        <p:nvSpPr>
          <p:cNvPr id="248" name="Google Shape;248;p32"/>
          <p:cNvSpPr txBox="1">
            <a:spLocks noGrp="1"/>
          </p:cNvSpPr>
          <p:nvPr>
            <p:ph type="body" idx="1"/>
          </p:nvPr>
        </p:nvSpPr>
        <p:spPr>
          <a:xfrm>
            <a:off x="219075" y="1014412"/>
            <a:ext cx="8559900" cy="3932100"/>
          </a:xfrm>
          <a:prstGeom prst="rect">
            <a:avLst/>
          </a:prstGeom>
          <a:noFill/>
          <a:ln>
            <a:noFill/>
          </a:ln>
        </p:spPr>
        <p:txBody>
          <a:bodyPr spcFirstLastPara="1" wrap="square" lIns="91425" tIns="45700" rIns="91425" bIns="45700" anchor="t" anchorCtr="0">
            <a:noAutofit/>
          </a:bodyPr>
          <a:lstStyle/>
          <a:p>
            <a:pPr marL="273050" marR="0" lvl="1" indent="0" algn="just" rtl="0">
              <a:lnSpc>
                <a:spcPct val="100000"/>
              </a:lnSpc>
              <a:spcBef>
                <a:spcPts val="0"/>
              </a:spcBef>
              <a:spcAft>
                <a:spcPts val="0"/>
              </a:spcAft>
              <a:buClr>
                <a:srgbClr val="262626"/>
              </a:buClr>
              <a:buSzPts val="2400"/>
              <a:buFont typeface="Garamond"/>
              <a:buNone/>
            </a:pPr>
            <a:r>
              <a:rPr lang="en-US" sz="2400" b="1" i="0" u="none" strike="noStrike" cap="none">
                <a:solidFill>
                  <a:srgbClr val="FF0000"/>
                </a:solidFill>
                <a:latin typeface="Times New Roman"/>
                <a:ea typeface="Times New Roman"/>
                <a:cs typeface="Times New Roman"/>
                <a:sym typeface="Times New Roman"/>
              </a:rPr>
              <a:t>5.	Alveolar ducts and alveoli</a:t>
            </a:r>
            <a:endParaRPr/>
          </a:p>
          <a:p>
            <a:pPr marL="273050" marR="0" lvl="1" indent="-1524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Respiratory bronchioles are connected to individual alveoli and to multiple alveoli along regions called alveolar ducts.</a:t>
            </a:r>
            <a:endParaRPr/>
          </a:p>
          <a:p>
            <a:pPr marL="273050" marR="0" lvl="1" indent="-1524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Alveolar ducts end at alveolar sacs, common chambers connected to multiple individual alveoli.</a:t>
            </a:r>
            <a:endParaRPr/>
          </a:p>
          <a:p>
            <a:pPr marL="273050" marR="0" lvl="1" indent="-1524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Each lung contains about 150 million alveoli.</a:t>
            </a:r>
            <a:endParaRPr/>
          </a:p>
          <a:p>
            <a:pPr marL="273050" marR="0" lvl="1" indent="-1524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An extensive network of capillaries is associated with each alveolus.</a:t>
            </a:r>
            <a:endParaRPr/>
          </a:p>
          <a:p>
            <a:pPr marL="273050" marR="0" lvl="1" indent="-1524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The alveolar epithelium consists primarily of simple squamous epithelium.</a:t>
            </a:r>
            <a:endParaRPr/>
          </a:p>
          <a:p>
            <a:pPr marL="273050" marR="0" lvl="1" indent="-152400" algn="just" rtl="0">
              <a:lnSpc>
                <a:spcPct val="100000"/>
              </a:lnSpc>
              <a:spcBef>
                <a:spcPts val="18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Septal cells are scattered among the squamous cells.</a:t>
            </a:r>
            <a:endParaRPr/>
          </a:p>
          <a:p>
            <a:pPr marL="273050" marR="0" lvl="1" indent="0" algn="just" rtl="0">
              <a:lnSpc>
                <a:spcPct val="100000"/>
              </a:lnSpc>
              <a:spcBef>
                <a:spcPts val="1800"/>
              </a:spcBef>
              <a:spcAft>
                <a:spcPts val="0"/>
              </a:spcAft>
              <a:buClr>
                <a:srgbClr val="FF0000"/>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a:p>
            <a:pPr marL="182562" marR="0" lvl="0" indent="-30162" algn="l" rtl="0">
              <a:spcBef>
                <a:spcPts val="900"/>
              </a:spcBef>
              <a:spcAft>
                <a:spcPts val="0"/>
              </a:spcAft>
              <a:buClr>
                <a:srgbClr val="262626"/>
              </a:buClr>
              <a:buSzPts val="2400"/>
              <a:buFont typeface="Garamond"/>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1023937" y="331787"/>
            <a:ext cx="7048500" cy="682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The Structure of a single Pulmonary Lobule</a:t>
            </a:r>
            <a:endParaRPr lang="en-US" dirty="0"/>
          </a:p>
        </p:txBody>
      </p:sp>
      <p:sp>
        <p:nvSpPr>
          <p:cNvPr id="3" name="عنصر نائب للنص 2">
            <a:extLst>
              <a:ext uri="{FF2B5EF4-FFF2-40B4-BE49-F238E27FC236}">
                <a16:creationId xmlns:a16="http://schemas.microsoft.com/office/drawing/2014/main" id="{7683D805-F377-285F-BF67-FB545CD274FE}"/>
              </a:ext>
            </a:extLst>
          </p:cNvPr>
          <p:cNvSpPr>
            <a:spLocks noGrp="1"/>
          </p:cNvSpPr>
          <p:nvPr>
            <p:ph type="body" idx="1"/>
          </p:nvPr>
        </p:nvSpPr>
        <p:spPr>
          <a:xfrm>
            <a:off x="731837" y="3188573"/>
            <a:ext cx="3140653" cy="2846963"/>
          </a:xfrm>
        </p:spPr>
        <p:txBody>
          <a:bodyPr/>
          <a:lstStyle/>
          <a:p>
            <a:pPr marL="457200" marR="0" indent="-342900" algn="r" rtl="1">
              <a:lnSpc>
                <a:spcPct val="100000"/>
              </a:lnSpc>
              <a:spcBef>
                <a:spcPts val="900"/>
              </a:spcBef>
              <a:spcAft>
                <a:spcPts val="0"/>
              </a:spcAft>
              <a:buClr>
                <a:srgbClr val="262626"/>
              </a:buClr>
              <a:buSzPts val="1800"/>
              <a:buFont typeface="Garamond"/>
              <a:buChar char="◦"/>
            </a:pPr>
            <a:endParaRPr lang="ar-SA" dirty="0"/>
          </a:p>
        </p:txBody>
      </p:sp>
      <p:pic>
        <p:nvPicPr>
          <p:cNvPr id="1026" name="Picture 2" descr="6.2 مراجعة تشريح وفسيولوجيا الجهاز التنفسي - التغيرات الصحية">
            <a:extLst>
              <a:ext uri="{FF2B5EF4-FFF2-40B4-BE49-F238E27FC236}">
                <a16:creationId xmlns:a16="http://schemas.microsoft.com/office/drawing/2014/main" id="{58C0FE1A-5104-F012-C92A-3637FEB30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03" y="1754372"/>
            <a:ext cx="5402216" cy="41254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ructure and Function of the Pulmonary System | Basicmedical Key">
            <a:extLst>
              <a:ext uri="{FF2B5EF4-FFF2-40B4-BE49-F238E27FC236}">
                <a16:creationId xmlns:a16="http://schemas.microsoft.com/office/drawing/2014/main" id="{53AFF6B7-9604-0EFE-B7FA-6FDB85C54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276" y="1411375"/>
            <a:ext cx="3107407" cy="5199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731837" y="398462"/>
            <a:ext cx="7680300" cy="847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200"/>
              <a:buFont typeface="Times New Roman"/>
              <a:buNone/>
            </a:pPr>
            <a:r>
              <a:rPr lang="en-US" sz="3200" b="1" i="0" u="none">
                <a:solidFill>
                  <a:srgbClr val="C00000"/>
                </a:solidFill>
                <a:latin typeface="Times New Roman"/>
                <a:ea typeface="Times New Roman"/>
                <a:cs typeface="Times New Roman"/>
                <a:sym typeface="Times New Roman"/>
              </a:rPr>
              <a:t>Mechanisms of pulmonary ventilation</a:t>
            </a:r>
            <a:endParaRPr/>
          </a:p>
        </p:txBody>
      </p:sp>
      <p:pic>
        <p:nvPicPr>
          <p:cNvPr id="262" name="Google Shape;262;p34" descr="inspiration_expiration"/>
          <p:cNvPicPr preferRelativeResize="0"/>
          <p:nvPr/>
        </p:nvPicPr>
        <p:blipFill rotWithShape="1">
          <a:blip r:embed="rId3">
            <a:alphaModFix/>
          </a:blip>
          <a:srcRect/>
          <a:stretch/>
        </p:blipFill>
        <p:spPr>
          <a:xfrm>
            <a:off x="1573212" y="1368425"/>
            <a:ext cx="5610225" cy="4667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5"/>
          <p:cNvSpPr txBox="1">
            <a:spLocks noGrp="1"/>
          </p:cNvSpPr>
          <p:nvPr>
            <p:ph type="title"/>
          </p:nvPr>
        </p:nvSpPr>
        <p:spPr>
          <a:xfrm>
            <a:off x="457200" y="795337"/>
            <a:ext cx="8229600" cy="555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Times New Roman"/>
              <a:buNone/>
            </a:pPr>
            <a:r>
              <a:rPr lang="en-US" sz="3600" b="1" i="0" u="none">
                <a:solidFill>
                  <a:srgbClr val="C00000"/>
                </a:solidFill>
                <a:latin typeface="Times New Roman"/>
                <a:ea typeface="Times New Roman"/>
                <a:cs typeface="Times New Roman"/>
                <a:sym typeface="Times New Roman"/>
              </a:rPr>
              <a:t>External respiration and internal respiration</a:t>
            </a:r>
            <a:br>
              <a:rPr lang="en-US" sz="3600" b="1" i="0" u="none">
                <a:solidFill>
                  <a:srgbClr val="C00000"/>
                </a:solidFill>
                <a:latin typeface="Times New Roman"/>
                <a:ea typeface="Times New Roman"/>
                <a:cs typeface="Times New Roman"/>
                <a:sym typeface="Times New Roman"/>
              </a:rPr>
            </a:br>
            <a:endParaRPr/>
          </a:p>
        </p:txBody>
      </p:sp>
      <p:sp>
        <p:nvSpPr>
          <p:cNvPr id="268" name="Google Shape;268;p35"/>
          <p:cNvSpPr txBox="1">
            <a:spLocks noGrp="1"/>
          </p:cNvSpPr>
          <p:nvPr>
            <p:ph type="body" idx="1"/>
          </p:nvPr>
        </p:nvSpPr>
        <p:spPr>
          <a:xfrm>
            <a:off x="622300" y="1462087"/>
            <a:ext cx="8008800" cy="5038800"/>
          </a:xfrm>
          <a:prstGeom prst="rect">
            <a:avLst/>
          </a:prstGeom>
          <a:noFill/>
          <a:ln>
            <a:noFill/>
          </a:ln>
        </p:spPr>
        <p:txBody>
          <a:bodyPr spcFirstLastPara="1" wrap="square" lIns="91425" tIns="45700" rIns="91425" bIns="45700" anchor="t" anchorCtr="0">
            <a:noAutofit/>
          </a:bodyPr>
          <a:lstStyle/>
          <a:p>
            <a:pPr marL="182562" marR="0" lvl="0" indent="-182562" algn="just" rtl="0">
              <a:lnSpc>
                <a:spcPct val="100000"/>
              </a:lnSpc>
              <a:spcBef>
                <a:spcPts val="0"/>
              </a:spcBef>
              <a:spcAft>
                <a:spcPts val="0"/>
              </a:spcAft>
              <a:buClr>
                <a:srgbClr val="C00000"/>
              </a:buClr>
              <a:buSzPts val="2400"/>
              <a:buFont typeface="Arial"/>
              <a:buChar char="•"/>
            </a:pPr>
            <a:r>
              <a:rPr lang="en-US" sz="2400" b="0" i="0" u="none">
                <a:solidFill>
                  <a:schemeClr val="dk1"/>
                </a:solidFill>
                <a:latin typeface="Times New Roman"/>
                <a:ea typeface="Times New Roman"/>
                <a:cs typeface="Times New Roman"/>
                <a:sym typeface="Times New Roman"/>
              </a:rPr>
              <a:t>Respiration allow gas exchange within the body.</a:t>
            </a:r>
            <a:endParaRPr/>
          </a:p>
          <a:p>
            <a:pPr marL="182562" marR="0" lvl="0" indent="-182562" algn="just" rtl="0">
              <a:lnSpc>
                <a:spcPct val="100000"/>
              </a:lnSpc>
              <a:spcBef>
                <a:spcPts val="900"/>
              </a:spcBef>
              <a:spcAft>
                <a:spcPts val="0"/>
              </a:spcAft>
              <a:buClr>
                <a:srgbClr val="C00000"/>
              </a:buClr>
              <a:buSzPts val="2400"/>
              <a:buFont typeface="Arial"/>
              <a:buChar char="•"/>
            </a:pPr>
            <a:r>
              <a:rPr lang="en-US" sz="2400" b="0" i="0" u="none">
                <a:solidFill>
                  <a:schemeClr val="dk1"/>
                </a:solidFill>
                <a:latin typeface="Times New Roman"/>
                <a:ea typeface="Times New Roman"/>
                <a:cs typeface="Times New Roman"/>
                <a:sym typeface="Times New Roman"/>
              </a:rPr>
              <a:t>The general term respiration includes two integrated processes:</a:t>
            </a:r>
            <a:endParaRPr/>
          </a:p>
          <a:p>
            <a:pPr marL="457200" marR="0" lvl="1" indent="-182562" algn="just" rtl="0">
              <a:lnSpc>
                <a:spcPct val="100000"/>
              </a:lnSpc>
              <a:spcBef>
                <a:spcPts val="500"/>
              </a:spcBef>
              <a:spcAft>
                <a:spcPts val="0"/>
              </a:spcAft>
              <a:buClr>
                <a:srgbClr val="C00000"/>
              </a:buClr>
              <a:buSzPts val="2200"/>
              <a:buFont typeface="Garamond"/>
              <a:buChar char="-"/>
            </a:pPr>
            <a:r>
              <a:rPr lang="en-US" sz="2200" b="0" i="1" u="none" strike="noStrike" cap="none">
                <a:solidFill>
                  <a:srgbClr val="0070C0"/>
                </a:solidFill>
                <a:latin typeface="Times New Roman"/>
                <a:ea typeface="Times New Roman"/>
                <a:cs typeface="Times New Roman"/>
                <a:sym typeface="Times New Roman"/>
              </a:rPr>
              <a:t>external respiration </a:t>
            </a:r>
            <a:r>
              <a:rPr lang="en-US" sz="2200" b="0" i="0" u="none" strike="noStrike" cap="none">
                <a:solidFill>
                  <a:schemeClr val="dk1"/>
                </a:solidFill>
                <a:latin typeface="Times New Roman"/>
                <a:ea typeface="Times New Roman"/>
                <a:cs typeface="Times New Roman"/>
                <a:sym typeface="Times New Roman"/>
              </a:rPr>
              <a:t>and </a:t>
            </a:r>
            <a:r>
              <a:rPr lang="en-US" sz="2200" b="0" i="1" u="none" strike="noStrike" cap="none">
                <a:solidFill>
                  <a:srgbClr val="0070C0"/>
                </a:solidFill>
                <a:latin typeface="Times New Roman"/>
                <a:ea typeface="Times New Roman"/>
                <a:cs typeface="Times New Roman"/>
                <a:sym typeface="Times New Roman"/>
              </a:rPr>
              <a:t>internal respiration</a:t>
            </a:r>
            <a:r>
              <a:rPr lang="en-US" sz="2200" b="0" i="0" u="none" strike="noStrike" cap="none">
                <a:solidFill>
                  <a:schemeClr val="dk1"/>
                </a:solidFill>
                <a:latin typeface="Times New Roman"/>
                <a:ea typeface="Times New Roman"/>
                <a:cs typeface="Times New Roman"/>
                <a:sym typeface="Times New Roman"/>
              </a:rPr>
              <a:t>. </a:t>
            </a:r>
            <a:endParaRPr/>
          </a:p>
          <a:p>
            <a:pPr marL="457200" marR="0" lvl="1" indent="-182562" algn="just" rtl="0">
              <a:lnSpc>
                <a:spcPct val="100000"/>
              </a:lnSpc>
              <a:spcBef>
                <a:spcPts val="500"/>
              </a:spcBef>
              <a:spcAft>
                <a:spcPts val="0"/>
              </a:spcAft>
              <a:buClr>
                <a:srgbClr val="C00000"/>
              </a:buClr>
              <a:buSzPts val="2200"/>
              <a:buFont typeface="Arial"/>
              <a:buChar char="•"/>
            </a:pPr>
            <a:r>
              <a:rPr lang="en-US" sz="2200" b="0" i="0" u="none" strike="noStrike" cap="none">
                <a:solidFill>
                  <a:schemeClr val="dk1"/>
                </a:solidFill>
                <a:latin typeface="Times New Roman"/>
                <a:ea typeface="Times New Roman"/>
                <a:cs typeface="Times New Roman"/>
                <a:sym typeface="Times New Roman"/>
              </a:rPr>
              <a:t>The definitions of </a:t>
            </a:r>
            <a:r>
              <a:rPr lang="en-US" sz="2400" b="0" i="0" u="none" strike="noStrike" cap="none">
                <a:solidFill>
                  <a:schemeClr val="dk1"/>
                </a:solidFill>
                <a:latin typeface="Times New Roman"/>
                <a:ea typeface="Times New Roman"/>
                <a:cs typeface="Times New Roman"/>
                <a:sym typeface="Times New Roman"/>
              </a:rPr>
              <a:t>these terms vary among references. </a:t>
            </a:r>
            <a:endParaRPr/>
          </a:p>
          <a:p>
            <a:pPr marL="457200" marR="0" lvl="1" indent="-182562" algn="just" rtl="0">
              <a:lnSpc>
                <a:spcPct val="100000"/>
              </a:lnSpc>
              <a:spcBef>
                <a:spcPts val="500"/>
              </a:spcBef>
              <a:spcAft>
                <a:spcPts val="0"/>
              </a:spcAft>
              <a:buClr>
                <a:srgbClr val="C00000"/>
              </a:buClr>
              <a:buSzPts val="2400"/>
              <a:buFont typeface="Arial"/>
              <a:buChar char="•"/>
            </a:pPr>
            <a:r>
              <a:rPr lang="en-US" sz="2400" b="0" i="0" u="none" strike="noStrike" cap="none">
                <a:solidFill>
                  <a:srgbClr val="0070C0"/>
                </a:solidFill>
                <a:latin typeface="Times New Roman"/>
                <a:ea typeface="Times New Roman"/>
                <a:cs typeface="Times New Roman"/>
                <a:sym typeface="Times New Roman"/>
              </a:rPr>
              <a:t>External respiration </a:t>
            </a:r>
            <a:r>
              <a:rPr lang="en-US" sz="2400" b="0" i="0" u="none" strike="noStrike" cap="none">
                <a:solidFill>
                  <a:schemeClr val="dk1"/>
                </a:solidFill>
                <a:latin typeface="Times New Roman"/>
                <a:ea typeface="Times New Roman"/>
                <a:cs typeface="Times New Roman"/>
                <a:sym typeface="Times New Roman"/>
              </a:rPr>
              <a:t>includes all the processes involved in the exchange of oxygen and carbon dioxide between the body’s interstitial fluids and the external environment. </a:t>
            </a:r>
            <a:endParaRPr/>
          </a:p>
          <a:p>
            <a:pPr marL="457200" marR="0" lvl="1" indent="-182562" algn="just" rtl="0">
              <a:lnSpc>
                <a:spcPct val="100000"/>
              </a:lnSpc>
              <a:spcBef>
                <a:spcPts val="500"/>
              </a:spcBef>
              <a:spcAft>
                <a:spcPts val="0"/>
              </a:spcAft>
              <a:buClr>
                <a:srgbClr val="C0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The purpose of </a:t>
            </a:r>
            <a:r>
              <a:rPr lang="en-US" sz="2400" b="0" i="0" u="none" strike="noStrike" cap="none">
                <a:solidFill>
                  <a:srgbClr val="0070C0"/>
                </a:solidFill>
                <a:latin typeface="Times New Roman"/>
                <a:ea typeface="Times New Roman"/>
                <a:cs typeface="Times New Roman"/>
                <a:sym typeface="Times New Roman"/>
              </a:rPr>
              <a:t>external respiration </a:t>
            </a:r>
            <a:r>
              <a:rPr lang="en-US" sz="2400" b="0" i="0" u="none" strike="noStrike" cap="none">
                <a:solidFill>
                  <a:schemeClr val="dk1"/>
                </a:solidFill>
                <a:latin typeface="Times New Roman"/>
                <a:ea typeface="Times New Roman"/>
                <a:cs typeface="Times New Roman"/>
                <a:sym typeface="Times New Roman"/>
              </a:rPr>
              <a:t>and the primary function of the respiratory system is to meet the respiratory demands of cells.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855662" y="357187"/>
            <a:ext cx="7680300" cy="92468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4000"/>
              <a:buFont typeface="Times New Roman"/>
              <a:buNone/>
            </a:pPr>
            <a:r>
              <a:rPr lang="en-US" sz="4000" b="1" i="0" u="none" dirty="0">
                <a:solidFill>
                  <a:srgbClr val="C00000"/>
                </a:solidFill>
                <a:latin typeface="Times New Roman"/>
                <a:ea typeface="Times New Roman"/>
                <a:cs typeface="Times New Roman"/>
                <a:sym typeface="Times New Roman"/>
              </a:rPr>
              <a:t>Introduction</a:t>
            </a:r>
            <a:endParaRPr dirty="0"/>
          </a:p>
        </p:txBody>
      </p:sp>
      <p:sp>
        <p:nvSpPr>
          <p:cNvPr id="145" name="Google Shape;145;p18"/>
          <p:cNvSpPr txBox="1">
            <a:spLocks noGrp="1"/>
          </p:cNvSpPr>
          <p:nvPr>
            <p:ph type="body" idx="1"/>
          </p:nvPr>
        </p:nvSpPr>
        <p:spPr>
          <a:xfrm>
            <a:off x="282011" y="1281869"/>
            <a:ext cx="8588524" cy="5145881"/>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Clr>
                <a:srgbClr val="262626"/>
              </a:buClr>
              <a:buSzPts val="2800"/>
              <a:buFont typeface="Garamond"/>
              <a:buNone/>
            </a:pPr>
            <a:r>
              <a:rPr lang="en-US" sz="2800" b="1" i="0" u="sng" strike="noStrike" cap="none" dirty="0">
                <a:solidFill>
                  <a:schemeClr val="accent2">
                    <a:lumMod val="50000"/>
                  </a:schemeClr>
                </a:solidFill>
                <a:latin typeface="Times New Roman"/>
                <a:ea typeface="Times New Roman"/>
                <a:cs typeface="Times New Roman"/>
                <a:sym typeface="Times New Roman"/>
              </a:rPr>
              <a:t>Functions of respiratory system: </a:t>
            </a:r>
            <a:endParaRPr lang="ar-SA" sz="2800" b="1" i="0" u="sng" strike="noStrike" cap="none" dirty="0">
              <a:solidFill>
                <a:schemeClr val="accent2">
                  <a:lumMod val="50000"/>
                </a:schemeClr>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262626"/>
              </a:buClr>
              <a:buSzPts val="2800"/>
              <a:buFont typeface="Garamond"/>
              <a:buNone/>
            </a:pPr>
            <a:endParaRPr u="sng" dirty="0"/>
          </a:p>
          <a:p>
            <a:pPr marL="457200" marR="0" lvl="1" indent="-182562" algn="just" rtl="0">
              <a:lnSpc>
                <a:spcPct val="100000"/>
              </a:lnSpc>
              <a:spcBef>
                <a:spcPts val="500"/>
              </a:spcBef>
              <a:spcAft>
                <a:spcPts val="0"/>
              </a:spcAft>
              <a:buClr>
                <a:srgbClr val="C00000"/>
              </a:buClr>
              <a:buSzPts val="2400"/>
              <a:buFont typeface="Arial"/>
              <a:buChar char="•"/>
            </a:pPr>
            <a:r>
              <a:rPr lang="en-US" sz="2400" b="0" i="0" u="none" strike="noStrike" cap="none" dirty="0">
                <a:solidFill>
                  <a:schemeClr val="dk1"/>
                </a:solidFill>
                <a:latin typeface="Times New Roman"/>
                <a:ea typeface="Times New Roman"/>
                <a:cs typeface="Times New Roman"/>
                <a:sym typeface="Times New Roman"/>
              </a:rPr>
              <a:t>Move air in and out of lungs (</a:t>
            </a:r>
            <a:r>
              <a:rPr lang="en-US" sz="2400" b="1" i="1" u="none" strike="noStrike" cap="none" dirty="0">
                <a:solidFill>
                  <a:srgbClr val="318B71"/>
                </a:solidFill>
                <a:latin typeface="Times New Roman"/>
                <a:ea typeface="Times New Roman"/>
                <a:cs typeface="Times New Roman"/>
                <a:sym typeface="Times New Roman"/>
              </a:rPr>
              <a:t>ventilation</a:t>
            </a:r>
            <a:r>
              <a:rPr lang="en-US" sz="2400" b="0" i="0" u="none" strike="noStrike" cap="none" dirty="0">
                <a:solidFill>
                  <a:schemeClr val="dk1"/>
                </a:solidFill>
                <a:latin typeface="Times New Roman"/>
                <a:ea typeface="Times New Roman"/>
                <a:cs typeface="Times New Roman"/>
                <a:sym typeface="Times New Roman"/>
              </a:rPr>
              <a:t>)</a:t>
            </a:r>
            <a:endParaRPr dirty="0"/>
          </a:p>
          <a:p>
            <a:pPr marL="457200" marR="0" lvl="1" indent="-182562" algn="just" rtl="0">
              <a:lnSpc>
                <a:spcPct val="100000"/>
              </a:lnSpc>
              <a:spcBef>
                <a:spcPts val="500"/>
              </a:spcBef>
              <a:spcAft>
                <a:spcPts val="0"/>
              </a:spcAft>
              <a:buClr>
                <a:srgbClr val="C00000"/>
              </a:buClr>
              <a:buSzPts val="2400"/>
              <a:buFont typeface="Arial"/>
              <a:buChar char="•"/>
            </a:pPr>
            <a:r>
              <a:rPr lang="en-US" sz="2400" b="0" i="0" u="none" strike="noStrike" cap="none" dirty="0">
                <a:solidFill>
                  <a:schemeClr val="dk1"/>
                </a:solidFill>
                <a:latin typeface="Times New Roman"/>
                <a:ea typeface="Times New Roman"/>
                <a:cs typeface="Times New Roman"/>
                <a:sym typeface="Times New Roman"/>
              </a:rPr>
              <a:t>Providing an extensive surface area for gas exchange between air and circulating blood.</a:t>
            </a:r>
            <a:endParaRPr dirty="0"/>
          </a:p>
          <a:p>
            <a:pPr marL="457200" marR="0" lvl="1" indent="-182562" algn="just" rtl="0">
              <a:lnSpc>
                <a:spcPct val="100000"/>
              </a:lnSpc>
              <a:spcBef>
                <a:spcPts val="500"/>
              </a:spcBef>
              <a:spcAft>
                <a:spcPts val="0"/>
              </a:spcAft>
              <a:buClr>
                <a:srgbClr val="C00000"/>
              </a:buClr>
              <a:buSzPts val="2400"/>
              <a:buFont typeface="Arial"/>
              <a:buChar char="•"/>
            </a:pPr>
            <a:r>
              <a:rPr lang="en-US" sz="2400" b="0" i="0" u="none" strike="noStrike" cap="none" dirty="0">
                <a:solidFill>
                  <a:schemeClr val="dk1"/>
                </a:solidFill>
                <a:latin typeface="Times New Roman"/>
                <a:ea typeface="Times New Roman"/>
                <a:cs typeface="Times New Roman"/>
                <a:sym typeface="Times New Roman"/>
              </a:rPr>
              <a:t>Protecting respiratory surfaces from dehydration, temperature changes, and defending respiratory system from invasion by pathogen.</a:t>
            </a:r>
            <a:endParaRPr dirty="0"/>
          </a:p>
          <a:p>
            <a:pPr marL="457200" marR="0" lvl="1" indent="-182562" algn="just" rtl="0">
              <a:lnSpc>
                <a:spcPct val="100000"/>
              </a:lnSpc>
              <a:spcBef>
                <a:spcPts val="500"/>
              </a:spcBef>
              <a:spcAft>
                <a:spcPts val="0"/>
              </a:spcAft>
              <a:buClr>
                <a:srgbClr val="C00000"/>
              </a:buClr>
              <a:buSzPts val="2400"/>
              <a:buFont typeface="Arial"/>
              <a:buChar char="•"/>
            </a:pPr>
            <a:r>
              <a:rPr lang="en-US" sz="2400" b="0" i="0" u="none" strike="noStrike" cap="none" dirty="0">
                <a:solidFill>
                  <a:schemeClr val="dk1"/>
                </a:solidFill>
                <a:latin typeface="Times New Roman"/>
                <a:ea typeface="Times New Roman"/>
                <a:cs typeface="Times New Roman"/>
                <a:sym typeface="Times New Roman"/>
              </a:rPr>
              <a:t>Producing sounds.</a:t>
            </a:r>
            <a:endParaRPr dirty="0"/>
          </a:p>
          <a:p>
            <a:pPr marL="457200" marR="0" lvl="1" indent="-182562" algn="just" rtl="0">
              <a:lnSpc>
                <a:spcPct val="100000"/>
              </a:lnSpc>
              <a:spcBef>
                <a:spcPts val="500"/>
              </a:spcBef>
              <a:spcAft>
                <a:spcPts val="0"/>
              </a:spcAft>
              <a:buClr>
                <a:srgbClr val="C00000"/>
              </a:buClr>
              <a:buSzPts val="2400"/>
              <a:buFont typeface="Arial"/>
              <a:buChar char="•"/>
            </a:pPr>
            <a:r>
              <a:rPr lang="en-US" sz="2400" b="0" i="0" u="none" strike="noStrike" cap="none" dirty="0">
                <a:solidFill>
                  <a:schemeClr val="dk1"/>
                </a:solidFill>
                <a:latin typeface="Times New Roman"/>
                <a:ea typeface="Times New Roman"/>
                <a:cs typeface="Times New Roman"/>
                <a:sym typeface="Times New Roman"/>
              </a:rPr>
              <a:t>Facilitating the detection of olfactory stimuli  by olfactory receptors.</a:t>
            </a:r>
            <a:endParaRPr sz="2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730250" y="0"/>
            <a:ext cx="7680300" cy="105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2800"/>
              <a:buFont typeface="Times New Roman"/>
              <a:buNone/>
            </a:pPr>
            <a:r>
              <a:rPr lang="en-US" sz="2800" b="1" i="0" u="none">
                <a:solidFill>
                  <a:srgbClr val="C00000"/>
                </a:solidFill>
                <a:latin typeface="Times New Roman"/>
                <a:ea typeface="Times New Roman"/>
                <a:cs typeface="Times New Roman"/>
                <a:sym typeface="Times New Roman"/>
              </a:rPr>
              <a:t>External respiration and internal 	cont…</a:t>
            </a:r>
            <a:endParaRPr/>
          </a:p>
        </p:txBody>
      </p:sp>
      <p:sp>
        <p:nvSpPr>
          <p:cNvPr id="274" name="Google Shape;274;p36"/>
          <p:cNvSpPr txBox="1">
            <a:spLocks noGrp="1"/>
          </p:cNvSpPr>
          <p:nvPr>
            <p:ph type="body" idx="1"/>
          </p:nvPr>
        </p:nvSpPr>
        <p:spPr>
          <a:xfrm>
            <a:off x="438150" y="1041400"/>
            <a:ext cx="8267700" cy="3932100"/>
          </a:xfrm>
          <a:prstGeom prst="rect">
            <a:avLst/>
          </a:prstGeom>
          <a:noFill/>
          <a:ln>
            <a:noFill/>
          </a:ln>
        </p:spPr>
        <p:txBody>
          <a:bodyPr spcFirstLastPara="1" wrap="square" lIns="91425" tIns="45700" rIns="91425" bIns="45700" anchor="t" anchorCtr="0">
            <a:noAutofit/>
          </a:bodyPr>
          <a:lstStyle/>
          <a:p>
            <a:pPr marL="169862" marR="0" lvl="1" indent="-169862" algn="just" rtl="0">
              <a:lnSpc>
                <a:spcPct val="100000"/>
              </a:lnSpc>
              <a:spcBef>
                <a:spcPts val="0"/>
              </a:spcBef>
              <a:spcAft>
                <a:spcPts val="0"/>
              </a:spcAft>
              <a:buClr>
                <a:srgbClr val="C00000"/>
              </a:buClr>
              <a:buSzPts val="2400"/>
              <a:buFont typeface="Arial"/>
              <a:buChar char="•"/>
            </a:pPr>
            <a:r>
              <a:rPr lang="en-US" sz="2400" b="0" i="0" u="none" strike="noStrike" cap="none" dirty="0">
                <a:solidFill>
                  <a:srgbClr val="0070C0"/>
                </a:solidFill>
                <a:latin typeface="Times New Roman"/>
                <a:ea typeface="Times New Roman"/>
                <a:cs typeface="Times New Roman"/>
                <a:sym typeface="Times New Roman"/>
              </a:rPr>
              <a:t>Internal respiration </a:t>
            </a:r>
            <a:r>
              <a:rPr lang="en-US" sz="2400" b="0" i="0" u="none" strike="noStrike" cap="none" dirty="0">
                <a:solidFill>
                  <a:schemeClr val="dk1"/>
                </a:solidFill>
                <a:latin typeface="Times New Roman"/>
                <a:ea typeface="Times New Roman"/>
                <a:cs typeface="Times New Roman"/>
                <a:sym typeface="Times New Roman"/>
              </a:rPr>
              <a:t>is the absorption of oxygen and the release of carbon dioxide by the cells. </a:t>
            </a:r>
            <a:endParaRPr dirty="0"/>
          </a:p>
          <a:p>
            <a:pPr marL="169862" marR="0" lvl="1" indent="-169862" algn="just" rtl="0">
              <a:lnSpc>
                <a:spcPct val="100000"/>
              </a:lnSpc>
              <a:spcBef>
                <a:spcPts val="500"/>
              </a:spcBef>
              <a:spcAft>
                <a:spcPts val="0"/>
              </a:spcAft>
              <a:buClr>
                <a:srgbClr val="C00000"/>
              </a:buClr>
              <a:buSzPts val="2400"/>
              <a:buFont typeface="Arial"/>
              <a:buChar char="•"/>
            </a:pPr>
            <a:r>
              <a:rPr lang="en-US" sz="2400" b="0" i="0" u="none" strike="noStrike" cap="none" dirty="0">
                <a:solidFill>
                  <a:schemeClr val="dk1"/>
                </a:solidFill>
                <a:latin typeface="Times New Roman"/>
                <a:ea typeface="Times New Roman"/>
                <a:cs typeface="Times New Roman"/>
                <a:sym typeface="Times New Roman"/>
              </a:rPr>
              <a:t>The biochemical pathways responsible for oxygen consumption and for the generation of carbon dioxide by mitochondria pathways known collectively as </a:t>
            </a:r>
            <a:r>
              <a:rPr lang="en-US" sz="2400" b="0" i="1" u="none" strike="noStrike" cap="none" dirty="0">
                <a:solidFill>
                  <a:srgbClr val="0070C0"/>
                </a:solidFill>
                <a:latin typeface="Times New Roman"/>
                <a:ea typeface="Times New Roman"/>
                <a:cs typeface="Times New Roman"/>
                <a:sym typeface="Times New Roman"/>
              </a:rPr>
              <a:t>cellular respiration</a:t>
            </a:r>
            <a:r>
              <a:rPr lang="en-US" sz="2400" b="0" i="1" u="none" strike="noStrike" cap="none" dirty="0">
                <a:solidFill>
                  <a:schemeClr val="dk1"/>
                </a:solidFill>
                <a:latin typeface="Times New Roman"/>
                <a:ea typeface="Times New Roman"/>
                <a:cs typeface="Times New Roman"/>
                <a:sym typeface="Times New Roman"/>
              </a:rPr>
              <a:t>.</a:t>
            </a:r>
            <a:endParaRPr dirty="0"/>
          </a:p>
          <a:p>
            <a:pPr marL="169862" marR="0" lvl="1" indent="-169862" algn="just" rtl="0">
              <a:lnSpc>
                <a:spcPct val="100000"/>
              </a:lnSpc>
              <a:spcBef>
                <a:spcPts val="500"/>
              </a:spcBef>
              <a:spcAft>
                <a:spcPts val="0"/>
              </a:spcAft>
              <a:buClr>
                <a:srgbClr val="C00000"/>
              </a:buClr>
              <a:buSzPts val="2400"/>
              <a:buFont typeface="Arial"/>
              <a:buChar char="•"/>
            </a:pPr>
            <a:r>
              <a:rPr lang="en-US" sz="2400" b="1" i="0" u="none" strike="noStrike" cap="none" dirty="0">
                <a:solidFill>
                  <a:schemeClr val="dk1"/>
                </a:solidFill>
                <a:latin typeface="Times New Roman"/>
                <a:ea typeface="Times New Roman"/>
                <a:cs typeface="Times New Roman"/>
                <a:sym typeface="Times New Roman"/>
              </a:rPr>
              <a:t>External respiration</a:t>
            </a:r>
            <a:r>
              <a:rPr lang="en-US" sz="2400" b="0" i="0" u="none" strike="noStrike" cap="none" dirty="0">
                <a:solidFill>
                  <a:schemeClr val="dk1"/>
                </a:solidFill>
                <a:latin typeface="Times New Roman"/>
                <a:ea typeface="Times New Roman"/>
                <a:cs typeface="Times New Roman"/>
                <a:sym typeface="Times New Roman"/>
              </a:rPr>
              <a:t> includes three integrated steps:</a:t>
            </a:r>
            <a:endParaRPr dirty="0"/>
          </a:p>
          <a:p>
            <a:pPr marL="169862" marR="0" lvl="1" indent="-169862" algn="just" rtl="0">
              <a:lnSpc>
                <a:spcPct val="100000"/>
              </a:lnSpc>
              <a:spcBef>
                <a:spcPts val="500"/>
              </a:spcBef>
              <a:spcAft>
                <a:spcPts val="0"/>
              </a:spcAft>
              <a:buClr>
                <a:srgbClr val="262626"/>
              </a:buClr>
              <a:buSzPts val="2400"/>
              <a:buFont typeface="Garamond"/>
              <a:buNone/>
            </a:pPr>
            <a:r>
              <a:rPr lang="en-US" sz="2400" b="0" i="0" u="none" strike="noStrike" cap="none" dirty="0">
                <a:solidFill>
                  <a:schemeClr val="dk1"/>
                </a:solidFill>
                <a:latin typeface="Times New Roman"/>
                <a:ea typeface="Times New Roman"/>
                <a:cs typeface="Times New Roman"/>
                <a:sym typeface="Times New Roman"/>
              </a:rPr>
              <a:t>1- </a:t>
            </a:r>
            <a:r>
              <a:rPr lang="en-US" sz="2400" b="0" i="1" u="none" strike="noStrike" cap="none" dirty="0">
                <a:solidFill>
                  <a:srgbClr val="0070C0"/>
                </a:solidFill>
                <a:latin typeface="Times New Roman"/>
                <a:ea typeface="Times New Roman"/>
                <a:cs typeface="Times New Roman"/>
                <a:sym typeface="Times New Roman"/>
              </a:rPr>
              <a:t>Pulmonary ventilation</a:t>
            </a:r>
            <a:r>
              <a:rPr lang="en-US" sz="2400" b="0" i="0" u="none" strike="noStrike" cap="none" dirty="0">
                <a:solidFill>
                  <a:schemeClr val="dk1"/>
                </a:solidFill>
                <a:latin typeface="Times New Roman"/>
                <a:ea typeface="Times New Roman"/>
                <a:cs typeface="Times New Roman"/>
                <a:sym typeface="Times New Roman"/>
              </a:rPr>
              <a:t>, or breathing, which physically moves air into and out of the lungs.</a:t>
            </a:r>
            <a:endParaRPr dirty="0"/>
          </a:p>
          <a:p>
            <a:pPr marL="287337" marR="0" lvl="0" indent="0" algn="just" rtl="0">
              <a:lnSpc>
                <a:spcPct val="100000"/>
              </a:lnSpc>
              <a:spcBef>
                <a:spcPts val="900"/>
              </a:spcBef>
              <a:spcAft>
                <a:spcPts val="0"/>
              </a:spcAft>
              <a:buClr>
                <a:srgbClr val="262626"/>
              </a:buClr>
              <a:buSzPts val="2400"/>
              <a:buFont typeface="Garamond"/>
              <a:buNone/>
            </a:pPr>
            <a:r>
              <a:rPr lang="en-US" sz="2400" b="0" i="0" u="none" dirty="0">
                <a:solidFill>
                  <a:schemeClr val="dk1"/>
                </a:solidFill>
                <a:latin typeface="Times New Roman"/>
                <a:ea typeface="Times New Roman"/>
                <a:cs typeface="Times New Roman"/>
                <a:sym typeface="Times New Roman"/>
              </a:rPr>
              <a:t>2-</a:t>
            </a:r>
            <a:r>
              <a:rPr lang="en-US" sz="2400" b="0" i="1" u="none" dirty="0">
                <a:solidFill>
                  <a:srgbClr val="0070C0"/>
                </a:solidFill>
                <a:latin typeface="Times New Roman"/>
                <a:ea typeface="Times New Roman"/>
                <a:cs typeface="Times New Roman"/>
                <a:sym typeface="Times New Roman"/>
              </a:rPr>
              <a:t> Gas diffusion </a:t>
            </a:r>
            <a:r>
              <a:rPr lang="en-US" sz="2400" b="0" i="0" u="none" dirty="0">
                <a:solidFill>
                  <a:schemeClr val="dk1"/>
                </a:solidFill>
                <a:latin typeface="Times New Roman"/>
                <a:ea typeface="Times New Roman"/>
                <a:cs typeface="Times New Roman"/>
                <a:sym typeface="Times New Roman"/>
              </a:rPr>
              <a:t>across the blood air barrier between alveolar air spaces and alveolar capillaries, and across capillary walls between blood and other tissues.</a:t>
            </a:r>
            <a:endParaRPr dirty="0"/>
          </a:p>
          <a:p>
            <a:pPr marL="287337" marR="0" lvl="0" indent="0" algn="just" rtl="0">
              <a:lnSpc>
                <a:spcPct val="100000"/>
              </a:lnSpc>
              <a:spcBef>
                <a:spcPts val="900"/>
              </a:spcBef>
              <a:spcAft>
                <a:spcPts val="0"/>
              </a:spcAft>
              <a:buClr>
                <a:srgbClr val="262626"/>
              </a:buClr>
              <a:buSzPts val="2400"/>
              <a:buFont typeface="Garamond"/>
              <a:buNone/>
            </a:pPr>
            <a:r>
              <a:rPr lang="en-US" sz="2400" b="0" i="0" u="none" dirty="0">
                <a:solidFill>
                  <a:schemeClr val="dk1"/>
                </a:solidFill>
                <a:latin typeface="Times New Roman"/>
                <a:ea typeface="Times New Roman"/>
                <a:cs typeface="Times New Roman"/>
                <a:sym typeface="Times New Roman"/>
              </a:rPr>
              <a:t> 3-	</a:t>
            </a:r>
            <a:r>
              <a:rPr lang="en-US" sz="2400" b="0" i="1" u="none" dirty="0">
                <a:solidFill>
                  <a:srgbClr val="0070C0"/>
                </a:solidFill>
                <a:latin typeface="Times New Roman"/>
                <a:ea typeface="Times New Roman"/>
                <a:cs typeface="Times New Roman"/>
                <a:sym typeface="Times New Roman"/>
              </a:rPr>
              <a:t>Transport of oxygen and carbon dioxide </a:t>
            </a:r>
            <a:r>
              <a:rPr lang="en-US" sz="2400" b="0" i="0" u="none" dirty="0">
                <a:solidFill>
                  <a:schemeClr val="dk1"/>
                </a:solidFill>
                <a:latin typeface="Times New Roman"/>
                <a:ea typeface="Times New Roman"/>
                <a:cs typeface="Times New Roman"/>
                <a:sym typeface="Times New Roman"/>
              </a:rPr>
              <a:t>between alveolar capillaries and capillary beds in other tissues.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7"/>
          <p:cNvSpPr txBox="1">
            <a:spLocks noGrp="1"/>
          </p:cNvSpPr>
          <p:nvPr>
            <p:ph type="title"/>
          </p:nvPr>
        </p:nvSpPr>
        <p:spPr>
          <a:xfrm>
            <a:off x="568325" y="284162"/>
            <a:ext cx="8280300" cy="914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200"/>
              <a:buFont typeface="Times New Roman"/>
              <a:buNone/>
            </a:pPr>
            <a:r>
              <a:rPr lang="en-US" sz="3200" b="1" i="0" u="none" dirty="0">
                <a:solidFill>
                  <a:srgbClr val="C00000"/>
                </a:solidFill>
                <a:latin typeface="Times New Roman"/>
                <a:ea typeface="Times New Roman"/>
                <a:cs typeface="Times New Roman"/>
                <a:sym typeface="Times New Roman"/>
              </a:rPr>
              <a:t>External respiration and internal Respiration</a:t>
            </a:r>
            <a:endParaRPr dirty="0"/>
          </a:p>
        </p:txBody>
      </p:sp>
      <p:pic>
        <p:nvPicPr>
          <p:cNvPr id="280" name="Google Shape;280;p37"/>
          <p:cNvPicPr preferRelativeResize="0">
            <a:picLocks noGrp="1"/>
          </p:cNvPicPr>
          <p:nvPr>
            <p:ph type="body" idx="1"/>
          </p:nvPr>
        </p:nvPicPr>
        <p:blipFill rotWithShape="1">
          <a:blip r:embed="rId3">
            <a:alphaModFix/>
          </a:blip>
          <a:srcRect l="28547" t="47453" r="25407" b="8827"/>
          <a:stretch/>
        </p:blipFill>
        <p:spPr>
          <a:xfrm>
            <a:off x="496887" y="1454150"/>
            <a:ext cx="8423400" cy="4499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520" y="1617792"/>
            <a:ext cx="8610600" cy="4154984"/>
          </a:xfrm>
          <a:prstGeom prst="rect">
            <a:avLst/>
          </a:prstGeom>
        </p:spPr>
        <p:txBody>
          <a:bodyPr wrap="square">
            <a:spAutoFit/>
          </a:bodyPr>
          <a:lstStyle/>
          <a:p>
            <a:pPr marL="342900" indent="-342900">
              <a:buFontTx/>
              <a:buChar char="-"/>
            </a:pPr>
            <a:r>
              <a:rPr lang="en-US" sz="2400" dirty="0">
                <a:latin typeface="Times" panose="02020603050405020304" pitchFamily="18" charset="0"/>
              </a:rPr>
              <a:t>The motor neurons that stimulate the respiratory muscles are controlled by two major descending pathways: one that controls voluntary breathing and another that controls involuntary breathing.</a:t>
            </a:r>
          </a:p>
          <a:p>
            <a:r>
              <a:rPr lang="en-US" sz="2400" dirty="0">
                <a:latin typeface="Times" panose="02020603050405020304" pitchFamily="18" charset="0"/>
              </a:rPr>
              <a:t> </a:t>
            </a:r>
          </a:p>
          <a:p>
            <a:r>
              <a:rPr lang="en-US" sz="2400" dirty="0">
                <a:latin typeface="Times" panose="02020603050405020304" pitchFamily="18" charset="0"/>
              </a:rPr>
              <a:t>-  Inspiration and expiration are produced by the contraction and relaxation of skeletal muscles in response to activity in somatic motor neurons in the spinal cord. The activity of these motor neurons is controlled, in turn, by descending tracts from neurons in the respiratory control centers in the medulla oblongata and from neurons in the cerebral cortex.</a:t>
            </a:r>
            <a:endParaRPr lang="en-US" sz="2400" dirty="0"/>
          </a:p>
        </p:txBody>
      </p:sp>
      <p:sp>
        <p:nvSpPr>
          <p:cNvPr id="4" name="Rectangle 3"/>
          <p:cNvSpPr/>
          <p:nvPr/>
        </p:nvSpPr>
        <p:spPr>
          <a:xfrm>
            <a:off x="350520" y="436633"/>
            <a:ext cx="7498080" cy="584775"/>
          </a:xfrm>
          <a:prstGeom prst="rect">
            <a:avLst/>
          </a:prstGeom>
        </p:spPr>
        <p:txBody>
          <a:bodyPr wrap="square">
            <a:spAutoFit/>
          </a:bodyPr>
          <a:lstStyle/>
          <a:p>
            <a:pPr lvl="0"/>
            <a:r>
              <a:rPr lang="en-US" sz="3200" b="1" dirty="0">
                <a:solidFill>
                  <a:srgbClr val="C00000"/>
                </a:solidFill>
                <a:latin typeface="Times New Roman"/>
                <a:ea typeface="Times New Roman"/>
                <a:cs typeface="Times New Roman"/>
                <a:sym typeface="Century Gothic"/>
              </a:rPr>
              <a:t>REGULATION OF BREATHING</a:t>
            </a:r>
          </a:p>
        </p:txBody>
      </p:sp>
    </p:spTree>
    <p:extLst>
      <p:ext uri="{BB962C8B-B14F-4D97-AF65-F5344CB8AC3E}">
        <p14:creationId xmlns:p14="http://schemas.microsoft.com/office/powerpoint/2010/main" val="218547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153D2DE-A305-9345-AF4F-08AF7A534FB6}"/>
              </a:ext>
            </a:extLst>
          </p:cNvPr>
          <p:cNvSpPr txBox="1"/>
          <p:nvPr/>
        </p:nvSpPr>
        <p:spPr>
          <a:xfrm>
            <a:off x="340243" y="831750"/>
            <a:ext cx="8293395" cy="5256054"/>
          </a:xfrm>
          <a:prstGeom prst="rect">
            <a:avLst/>
          </a:prstGeom>
          <a:noFill/>
        </p:spPr>
        <p:txBody>
          <a:bodyPr wrap="square">
            <a:spAutoFit/>
          </a:bodyPr>
          <a:lstStyle/>
          <a:p>
            <a:pPr>
              <a:buNone/>
            </a:pPr>
            <a:r>
              <a:rPr lang="ar-SA" sz="2800" b="1" i="0" u="sng" strike="noStrike" dirty="0">
                <a:solidFill>
                  <a:schemeClr val="accent2">
                    <a:lumMod val="50000"/>
                  </a:schemeClr>
                </a:solidFill>
                <a:effectLst/>
              </a:rPr>
              <a:t>🧠</a:t>
            </a:r>
            <a:r>
              <a:rPr lang="en-US" sz="2800" b="1" i="0" u="sng" strike="noStrike" dirty="0">
                <a:solidFill>
                  <a:schemeClr val="accent2">
                    <a:lumMod val="50000"/>
                  </a:schemeClr>
                </a:solidFill>
                <a:effectLst/>
              </a:rPr>
              <a:t> </a:t>
            </a:r>
            <a:r>
              <a:rPr lang="en" sz="2800" b="1" i="0" u="sng" strike="noStrike" dirty="0">
                <a:solidFill>
                  <a:schemeClr val="accent2">
                    <a:lumMod val="50000"/>
                  </a:schemeClr>
                </a:solidFill>
                <a:effectLst/>
              </a:rPr>
              <a:t>Control Centers in the Brain</a:t>
            </a:r>
          </a:p>
          <a:p>
            <a:pPr>
              <a:buNone/>
            </a:pPr>
            <a:endParaRPr lang="en" sz="2400" b="1" i="0" u="none" strike="noStrike" dirty="0">
              <a:solidFill>
                <a:srgbClr val="000000"/>
              </a:solidFill>
              <a:effectLst/>
            </a:endParaRPr>
          </a:p>
          <a:p>
            <a:pPr>
              <a:lnSpc>
                <a:spcPct val="150000"/>
              </a:lnSpc>
              <a:buNone/>
            </a:pPr>
            <a:r>
              <a:rPr lang="en" sz="2400" b="0" i="0" u="none" strike="noStrike" dirty="0">
                <a:solidFill>
                  <a:srgbClr val="000000"/>
                </a:solidFill>
                <a:effectLst/>
              </a:rPr>
              <a:t>Breathing is mainly controlled by the </a:t>
            </a:r>
            <a:r>
              <a:rPr lang="en" sz="2400" b="1" i="0" u="none" strike="noStrike" dirty="0">
                <a:solidFill>
                  <a:srgbClr val="000000"/>
                </a:solidFill>
                <a:effectLst/>
              </a:rPr>
              <a:t>respiratory centers in the brainstem</a:t>
            </a:r>
            <a:r>
              <a:rPr lang="en" sz="2400" b="0" i="0" u="none" strike="noStrike" dirty="0">
                <a:solidFill>
                  <a:srgbClr val="000000"/>
                </a:solidFill>
                <a:effectLst/>
              </a:rPr>
              <a:t>, specifically:</a:t>
            </a:r>
          </a:p>
          <a:p>
            <a:pPr>
              <a:lnSpc>
                <a:spcPct val="150000"/>
              </a:lnSpc>
              <a:buFont typeface="Arial" panose="020B0604020202020204" pitchFamily="34" charset="0"/>
              <a:buChar char="•"/>
            </a:pPr>
            <a:r>
              <a:rPr lang="en" sz="2400" b="1" i="0" u="none" strike="noStrike" dirty="0">
                <a:solidFill>
                  <a:srgbClr val="000000"/>
                </a:solidFill>
                <a:effectLst/>
              </a:rPr>
              <a:t> Medulla oblongata</a:t>
            </a:r>
            <a:r>
              <a:rPr lang="en" sz="2400" b="0" i="0" u="none" strike="noStrike" dirty="0">
                <a:solidFill>
                  <a:srgbClr val="000000"/>
                </a:solidFill>
                <a:effectLst/>
              </a:rPr>
              <a:t> – sets the </a:t>
            </a:r>
            <a:r>
              <a:rPr lang="en" sz="2400" b="0" i="1" u="none" strike="noStrike" dirty="0">
                <a:solidFill>
                  <a:srgbClr val="000000"/>
                </a:solidFill>
                <a:effectLst/>
              </a:rPr>
              <a:t>basic rhythm</a:t>
            </a:r>
            <a:r>
              <a:rPr lang="en" sz="2400" b="0" i="0" u="none" strike="noStrike" dirty="0">
                <a:solidFill>
                  <a:srgbClr val="000000"/>
                </a:solidFill>
                <a:effectLst/>
              </a:rPr>
              <a:t> of breathing.</a:t>
            </a:r>
          </a:p>
          <a:p>
            <a:pPr>
              <a:lnSpc>
                <a:spcPct val="150000"/>
              </a:lnSpc>
              <a:buFont typeface="Arial" panose="020B0604020202020204" pitchFamily="34" charset="0"/>
              <a:buChar char="•"/>
            </a:pPr>
            <a:r>
              <a:rPr lang="en" sz="2400" b="1" i="0" u="none" strike="noStrike" dirty="0">
                <a:solidFill>
                  <a:srgbClr val="000000"/>
                </a:solidFill>
                <a:effectLst/>
              </a:rPr>
              <a:t> Pons</a:t>
            </a:r>
            <a:r>
              <a:rPr lang="en" sz="2400" b="0" i="0" u="none" strike="noStrike" dirty="0">
                <a:solidFill>
                  <a:srgbClr val="000000"/>
                </a:solidFill>
                <a:effectLst/>
              </a:rPr>
              <a:t> – helps </a:t>
            </a:r>
            <a:r>
              <a:rPr lang="en" sz="2400" b="0" i="1" u="none" strike="noStrike" dirty="0">
                <a:solidFill>
                  <a:srgbClr val="000000"/>
                </a:solidFill>
                <a:effectLst/>
              </a:rPr>
              <a:t>smooth out</a:t>
            </a:r>
            <a:r>
              <a:rPr lang="en" sz="2400" b="0" i="0" u="none" strike="noStrike" dirty="0">
                <a:solidFill>
                  <a:srgbClr val="000000"/>
                </a:solidFill>
                <a:effectLst/>
              </a:rPr>
              <a:t> the breathing pattern (coordinates inspiration and expiration).</a:t>
            </a:r>
          </a:p>
          <a:p>
            <a:pPr>
              <a:lnSpc>
                <a:spcPct val="150000"/>
              </a:lnSpc>
            </a:pPr>
            <a:r>
              <a:rPr lang="en" sz="2400" b="0" i="0" u="none" strike="noStrike" dirty="0">
                <a:solidFill>
                  <a:srgbClr val="000000"/>
                </a:solidFill>
                <a:effectLst/>
              </a:rPr>
              <a:t>These centers send signals to the </a:t>
            </a:r>
            <a:r>
              <a:rPr lang="en" sz="2400" b="1" i="0" u="none" strike="noStrike" dirty="0">
                <a:solidFill>
                  <a:srgbClr val="000000"/>
                </a:solidFill>
                <a:effectLst/>
              </a:rPr>
              <a:t>respiratory muscles</a:t>
            </a:r>
            <a:r>
              <a:rPr lang="en" sz="2400" b="0" i="0" u="none" strike="noStrike" dirty="0">
                <a:solidFill>
                  <a:srgbClr val="000000"/>
                </a:solidFill>
                <a:effectLst/>
              </a:rPr>
              <a:t> (like the diaphragm and intercostal muscles) to contract and relax rhythmically.</a:t>
            </a:r>
          </a:p>
        </p:txBody>
      </p:sp>
    </p:spTree>
    <p:extLst>
      <p:ext uri="{BB962C8B-B14F-4D97-AF65-F5344CB8AC3E}">
        <p14:creationId xmlns:p14="http://schemas.microsoft.com/office/powerpoint/2010/main" val="904853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15B3BDF-085D-9122-AAE0-3EEF9844D148}"/>
              </a:ext>
            </a:extLst>
          </p:cNvPr>
          <p:cNvSpPr txBox="1"/>
          <p:nvPr/>
        </p:nvSpPr>
        <p:spPr>
          <a:xfrm>
            <a:off x="202018" y="149929"/>
            <a:ext cx="8739963" cy="6558142"/>
          </a:xfrm>
          <a:prstGeom prst="rect">
            <a:avLst/>
          </a:prstGeom>
          <a:noFill/>
        </p:spPr>
        <p:txBody>
          <a:bodyPr wrap="square">
            <a:spAutoFit/>
          </a:bodyPr>
          <a:lstStyle/>
          <a:p>
            <a:pPr algn="l">
              <a:buNone/>
            </a:pPr>
            <a:r>
              <a:rPr lang="ar-SA" sz="2800" b="1" u="sng" dirty="0">
                <a:solidFill>
                  <a:schemeClr val="accent2">
                    <a:lumMod val="50000"/>
                  </a:schemeClr>
                </a:solidFill>
              </a:rPr>
              <a:t> </a:t>
            </a:r>
            <a:r>
              <a:rPr lang="en-US" sz="2800" b="1" u="sng" dirty="0">
                <a:solidFill>
                  <a:schemeClr val="accent2">
                    <a:lumMod val="50000"/>
                  </a:schemeClr>
                </a:solidFill>
              </a:rPr>
              <a:t>2. </a:t>
            </a:r>
            <a:r>
              <a:rPr lang="ar-SA" sz="2800" b="1" i="0" u="sng" strike="noStrike" dirty="0">
                <a:solidFill>
                  <a:srgbClr val="000000"/>
                </a:solidFill>
                <a:effectLst/>
              </a:rPr>
              <a:t>🩸</a:t>
            </a:r>
            <a:r>
              <a:rPr lang="en" sz="2800" b="1" u="sng" dirty="0">
                <a:solidFill>
                  <a:schemeClr val="accent2">
                    <a:lumMod val="50000"/>
                  </a:schemeClr>
                </a:solidFill>
              </a:rPr>
              <a:t>Chemical Regulation</a:t>
            </a:r>
          </a:p>
          <a:p>
            <a:pPr algn="l">
              <a:lnSpc>
                <a:spcPct val="150000"/>
              </a:lnSpc>
              <a:buNone/>
            </a:pPr>
            <a:r>
              <a:rPr lang="en" sz="2400" dirty="0"/>
              <a:t>The most important factor regulating breathing is the level of carbon dioxide (CO₂) in the blood.</a:t>
            </a:r>
          </a:p>
          <a:p>
            <a:pPr algn="l">
              <a:lnSpc>
                <a:spcPct val="150000"/>
              </a:lnSpc>
              <a:buFont typeface="Arial" panose="020B0604020202020204" pitchFamily="34" charset="0"/>
              <a:buChar char="•"/>
            </a:pPr>
            <a:r>
              <a:rPr lang="en" sz="2400" dirty="0"/>
              <a:t> High CO₂ → increases acidity (lowers pH) → stimulates chemoreceptors → breathing rate increases.</a:t>
            </a:r>
          </a:p>
          <a:p>
            <a:pPr algn="l">
              <a:lnSpc>
                <a:spcPct val="150000"/>
              </a:lnSpc>
              <a:buFont typeface="Arial" panose="020B0604020202020204" pitchFamily="34" charset="0"/>
              <a:buChar char="•"/>
            </a:pPr>
            <a:r>
              <a:rPr lang="en" sz="2400" dirty="0"/>
              <a:t> Low CO₂ → decreases acidity (raises pH) → breathing rate slows down.</a:t>
            </a:r>
          </a:p>
          <a:p>
            <a:pPr algn="l">
              <a:lnSpc>
                <a:spcPct val="150000"/>
              </a:lnSpc>
              <a:buNone/>
            </a:pPr>
            <a:r>
              <a:rPr lang="en" sz="2400" b="1" u="sng" dirty="0">
                <a:solidFill>
                  <a:schemeClr val="accent2">
                    <a:lumMod val="50000"/>
                  </a:schemeClr>
                </a:solidFill>
              </a:rPr>
              <a:t>Chemoreceptors:</a:t>
            </a:r>
          </a:p>
          <a:p>
            <a:pPr algn="l">
              <a:lnSpc>
                <a:spcPct val="150000"/>
              </a:lnSpc>
              <a:buFont typeface="Arial" panose="020B0604020202020204" pitchFamily="34" charset="0"/>
              <a:buChar char="•"/>
            </a:pPr>
            <a:r>
              <a:rPr lang="en" sz="2400" dirty="0"/>
              <a:t> Central chemoreceptors (in the medulla): sensitive to CO₂ and pH changes in cerebrospinal fluid.</a:t>
            </a:r>
          </a:p>
          <a:p>
            <a:pPr algn="l">
              <a:lnSpc>
                <a:spcPct val="150000"/>
              </a:lnSpc>
              <a:buFont typeface="Arial" panose="020B0604020202020204" pitchFamily="34" charset="0"/>
              <a:buChar char="•"/>
            </a:pPr>
            <a:r>
              <a:rPr lang="en" sz="2400" dirty="0"/>
              <a:t> Peripheral chemoreceptors (in carotid and aortic bodies): respond to changes in O₂, CO₂, and pH in the blood.</a:t>
            </a:r>
          </a:p>
        </p:txBody>
      </p:sp>
    </p:spTree>
    <p:extLst>
      <p:ext uri="{BB962C8B-B14F-4D97-AF65-F5344CB8AC3E}">
        <p14:creationId xmlns:p14="http://schemas.microsoft.com/office/powerpoint/2010/main" val="3434779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E81ED2D3-2C6D-3645-2187-B7718BBD5238}"/>
              </a:ext>
            </a:extLst>
          </p:cNvPr>
          <p:cNvSpPr txBox="1"/>
          <p:nvPr/>
        </p:nvSpPr>
        <p:spPr>
          <a:xfrm>
            <a:off x="170121" y="287079"/>
            <a:ext cx="8803757" cy="4548168"/>
          </a:xfrm>
          <a:prstGeom prst="rect">
            <a:avLst/>
          </a:prstGeom>
          <a:noFill/>
        </p:spPr>
        <p:txBody>
          <a:bodyPr wrap="square">
            <a:spAutoFit/>
          </a:bodyPr>
          <a:lstStyle/>
          <a:p>
            <a:pPr algn="l">
              <a:lnSpc>
                <a:spcPct val="150000"/>
              </a:lnSpc>
              <a:buNone/>
            </a:pPr>
            <a:r>
              <a:rPr lang="ar-SA" sz="2800" b="1" dirty="0">
                <a:solidFill>
                  <a:schemeClr val="accent2">
                    <a:lumMod val="50000"/>
                  </a:schemeClr>
                </a:solidFill>
              </a:rPr>
              <a:t> </a:t>
            </a:r>
            <a:r>
              <a:rPr lang="en-US" sz="2800" b="1" u="sng" dirty="0">
                <a:solidFill>
                  <a:schemeClr val="accent2">
                    <a:lumMod val="50000"/>
                  </a:schemeClr>
                </a:solidFill>
              </a:rPr>
              <a:t>3.</a:t>
            </a:r>
            <a:r>
              <a:rPr lang="ar-SA" sz="2800" b="1" u="sng" dirty="0">
                <a:solidFill>
                  <a:schemeClr val="accent2">
                    <a:lumMod val="50000"/>
                  </a:schemeClr>
                </a:solidFill>
              </a:rPr>
              <a:t> 💪 </a:t>
            </a:r>
            <a:r>
              <a:rPr lang="en" sz="2800" b="1" u="sng" dirty="0">
                <a:solidFill>
                  <a:schemeClr val="accent2">
                    <a:lumMod val="50000"/>
                  </a:schemeClr>
                </a:solidFill>
              </a:rPr>
              <a:t>Neural Regulation</a:t>
            </a:r>
          </a:p>
          <a:p>
            <a:pPr algn="l">
              <a:lnSpc>
                <a:spcPct val="150000"/>
              </a:lnSpc>
              <a:buFont typeface="Arial" panose="020B0604020202020204" pitchFamily="34" charset="0"/>
              <a:buChar char="•"/>
            </a:pPr>
            <a:r>
              <a:rPr lang="en" sz="2400" dirty="0"/>
              <a:t> Inspiratory neurons in the medulla trigger muscle contraction (inhalation).</a:t>
            </a:r>
          </a:p>
          <a:p>
            <a:pPr algn="l">
              <a:lnSpc>
                <a:spcPct val="150000"/>
              </a:lnSpc>
              <a:buFont typeface="Arial" panose="020B0604020202020204" pitchFamily="34" charset="0"/>
              <a:buChar char="•"/>
            </a:pPr>
            <a:r>
              <a:rPr lang="en" sz="2400" dirty="0"/>
              <a:t> Expiratory neurons inhibit these signals to allow relaxation (exhalation).</a:t>
            </a:r>
          </a:p>
          <a:p>
            <a:pPr algn="l">
              <a:lnSpc>
                <a:spcPct val="150000"/>
              </a:lnSpc>
              <a:buFont typeface="Arial" panose="020B0604020202020204" pitchFamily="34" charset="0"/>
              <a:buChar char="•"/>
            </a:pPr>
            <a:r>
              <a:rPr lang="en" sz="2400" dirty="0"/>
              <a:t> Higher brain centers (like the cerebral cortex) can voluntarily control breathing (e.g., holding your breath, speaking, or singing).</a:t>
            </a:r>
          </a:p>
        </p:txBody>
      </p:sp>
    </p:spTree>
    <p:extLst>
      <p:ext uri="{BB962C8B-B14F-4D97-AF65-F5344CB8AC3E}">
        <p14:creationId xmlns:p14="http://schemas.microsoft.com/office/powerpoint/2010/main" val="924249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200" y="137160"/>
            <a:ext cx="4679919" cy="6492240"/>
          </a:xfrm>
          <a:prstGeom prst="rect">
            <a:avLst/>
          </a:prstGeom>
        </p:spPr>
      </p:pic>
    </p:spTree>
    <p:extLst>
      <p:ext uri="{BB962C8B-B14F-4D97-AF65-F5344CB8AC3E}">
        <p14:creationId xmlns:p14="http://schemas.microsoft.com/office/powerpoint/2010/main" val="1296938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38"/>
          <p:cNvPicPr preferRelativeResize="0"/>
          <p:nvPr/>
        </p:nvPicPr>
        <p:blipFill rotWithShape="1">
          <a:blip r:embed="rId3">
            <a:alphaModFix/>
          </a:blip>
          <a:srcRect t="25094" b="12712"/>
          <a:stretch/>
        </p:blipFill>
        <p:spPr>
          <a:xfrm>
            <a:off x="2414587" y="1014412"/>
            <a:ext cx="4451350" cy="2085975"/>
          </a:xfrm>
          <a:prstGeom prst="rect">
            <a:avLst/>
          </a:prstGeom>
          <a:noFill/>
          <a:ln>
            <a:noFill/>
          </a:ln>
        </p:spPr>
      </p:pic>
      <p:pic>
        <p:nvPicPr>
          <p:cNvPr id="286" name="Google Shape;286;p38"/>
          <p:cNvPicPr preferRelativeResize="0"/>
          <p:nvPr/>
        </p:nvPicPr>
        <p:blipFill rotWithShape="1">
          <a:blip r:embed="rId4">
            <a:alphaModFix/>
          </a:blip>
          <a:srcRect/>
          <a:stretch/>
        </p:blipFill>
        <p:spPr>
          <a:xfrm>
            <a:off x="2047875" y="3100387"/>
            <a:ext cx="5586412" cy="16303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9"/>
          <p:cNvSpPr txBox="1">
            <a:spLocks noGrp="1"/>
          </p:cNvSpPr>
          <p:nvPr>
            <p:ph type="title"/>
          </p:nvPr>
        </p:nvSpPr>
        <p:spPr>
          <a:xfrm>
            <a:off x="731837" y="642937"/>
            <a:ext cx="7680300" cy="1066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ts val="3600"/>
              <a:buFont typeface="Times New Roman"/>
              <a:buNone/>
            </a:pPr>
            <a:r>
              <a:rPr lang="en-US" sz="3600" b="1" i="0" u="none">
                <a:solidFill>
                  <a:srgbClr val="C00000"/>
                </a:solidFill>
                <a:latin typeface="Times New Roman"/>
                <a:ea typeface="Times New Roman"/>
                <a:cs typeface="Times New Roman"/>
                <a:sym typeface="Times New Roman"/>
              </a:rPr>
              <a:t>The Structures of the Respiratory System</a:t>
            </a:r>
            <a:endParaRPr/>
          </a:p>
        </p:txBody>
      </p:sp>
      <p:pic>
        <p:nvPicPr>
          <p:cNvPr id="151" name="Google Shape;151;p19"/>
          <p:cNvPicPr preferRelativeResize="0"/>
          <p:nvPr/>
        </p:nvPicPr>
        <p:blipFill rotWithShape="1">
          <a:blip r:embed="rId3">
            <a:alphaModFix/>
          </a:blip>
          <a:srcRect l="22001" t="24218" r="30397" b="6625"/>
          <a:stretch/>
        </p:blipFill>
        <p:spPr>
          <a:xfrm>
            <a:off x="1390650" y="1804987"/>
            <a:ext cx="5411789" cy="44227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0"/>
          <p:cNvSpPr txBox="1">
            <a:spLocks noGrp="1"/>
          </p:cNvSpPr>
          <p:nvPr>
            <p:ph type="title" idx="4294967295"/>
          </p:nvPr>
        </p:nvSpPr>
        <p:spPr>
          <a:xfrm>
            <a:off x="419100" y="546100"/>
            <a:ext cx="83058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C00000"/>
              </a:buClr>
              <a:buSzPts val="3600"/>
              <a:buFont typeface="Times New Roman"/>
              <a:buNone/>
            </a:pPr>
            <a:r>
              <a:rPr lang="en-US" sz="3600" b="1" i="0" u="none" strike="noStrike" cap="none" dirty="0">
                <a:solidFill>
                  <a:srgbClr val="C00000"/>
                </a:solidFill>
                <a:latin typeface="Times New Roman"/>
                <a:ea typeface="Times New Roman"/>
                <a:cs typeface="Times New Roman"/>
                <a:sym typeface="Times New Roman"/>
              </a:rPr>
              <a:t>Organs of the Respiratory System</a:t>
            </a:r>
            <a:endParaRPr dirty="0"/>
          </a:p>
        </p:txBody>
      </p:sp>
      <p:pic>
        <p:nvPicPr>
          <p:cNvPr id="158" name="Google Shape;158;p20" descr="ventilateinteract"/>
          <p:cNvPicPr preferRelativeResize="0"/>
          <p:nvPr/>
        </p:nvPicPr>
        <p:blipFill rotWithShape="1">
          <a:blip r:embed="rId3">
            <a:alphaModFix/>
          </a:blip>
          <a:srcRect/>
          <a:stretch/>
        </p:blipFill>
        <p:spPr>
          <a:xfrm>
            <a:off x="841375" y="1892300"/>
            <a:ext cx="3032125" cy="4724400"/>
          </a:xfrm>
          <a:prstGeom prst="rect">
            <a:avLst/>
          </a:prstGeom>
          <a:noFill/>
          <a:ln>
            <a:noFill/>
          </a:ln>
        </p:spPr>
      </p:pic>
      <p:sp>
        <p:nvSpPr>
          <p:cNvPr id="159" name="Google Shape;159;p20"/>
          <p:cNvSpPr txBox="1"/>
          <p:nvPr/>
        </p:nvSpPr>
        <p:spPr>
          <a:xfrm>
            <a:off x="4526280" y="1846580"/>
            <a:ext cx="3903600" cy="4483200"/>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2"/>
              </a:buClr>
              <a:buSzPts val="2400"/>
              <a:buFont typeface="Noto Sans Symbols"/>
              <a:buChar char="⮚"/>
            </a:pPr>
            <a:r>
              <a:rPr lang="en-US" sz="3200" b="0" i="0" u="none" dirty="0">
                <a:solidFill>
                  <a:schemeClr val="dk1"/>
                </a:solidFill>
                <a:latin typeface="Times New Roman"/>
                <a:ea typeface="Times New Roman"/>
                <a:cs typeface="Times New Roman"/>
                <a:sym typeface="Times New Roman"/>
              </a:rPr>
              <a:t> Nose </a:t>
            </a:r>
            <a:endParaRPr dirty="0"/>
          </a:p>
          <a:p>
            <a:pPr marL="0" marR="0" lvl="0" indent="-152400" algn="l" rtl="0">
              <a:lnSpc>
                <a:spcPct val="150000"/>
              </a:lnSpc>
              <a:spcBef>
                <a:spcPts val="0"/>
              </a:spcBef>
              <a:spcAft>
                <a:spcPts val="0"/>
              </a:spcAft>
              <a:buClr>
                <a:schemeClr val="lt2"/>
              </a:buClr>
              <a:buSzPts val="2400"/>
              <a:buFont typeface="Noto Sans Symbols"/>
              <a:buChar char="⮚"/>
            </a:pPr>
            <a:r>
              <a:rPr lang="en-US" sz="3200" b="0" i="0" u="none" dirty="0">
                <a:solidFill>
                  <a:schemeClr val="dk1"/>
                </a:solidFill>
                <a:latin typeface="Times New Roman"/>
                <a:ea typeface="Times New Roman"/>
                <a:cs typeface="Times New Roman"/>
                <a:sym typeface="Times New Roman"/>
              </a:rPr>
              <a:t> Pharynx	</a:t>
            </a:r>
            <a:endParaRPr dirty="0"/>
          </a:p>
          <a:p>
            <a:pPr marL="0" marR="0" lvl="0" indent="-152400" algn="l" rtl="0">
              <a:lnSpc>
                <a:spcPct val="150000"/>
              </a:lnSpc>
              <a:spcBef>
                <a:spcPts val="0"/>
              </a:spcBef>
              <a:spcAft>
                <a:spcPts val="0"/>
              </a:spcAft>
              <a:buClr>
                <a:schemeClr val="lt2"/>
              </a:buClr>
              <a:buSzPts val="2400"/>
              <a:buFont typeface="Noto Sans Symbols"/>
              <a:buChar char="⮚"/>
            </a:pPr>
            <a:r>
              <a:rPr lang="en-US" sz="3200" b="0" i="0" u="none" dirty="0">
                <a:solidFill>
                  <a:schemeClr val="dk1"/>
                </a:solidFill>
                <a:latin typeface="Times New Roman"/>
                <a:ea typeface="Times New Roman"/>
                <a:cs typeface="Times New Roman"/>
                <a:sym typeface="Times New Roman"/>
              </a:rPr>
              <a:t> Larynx</a:t>
            </a:r>
            <a:endParaRPr dirty="0"/>
          </a:p>
          <a:p>
            <a:pPr marL="0" marR="0" lvl="0" indent="-152400" algn="l" rtl="0">
              <a:lnSpc>
                <a:spcPct val="150000"/>
              </a:lnSpc>
              <a:spcBef>
                <a:spcPts val="0"/>
              </a:spcBef>
              <a:spcAft>
                <a:spcPts val="0"/>
              </a:spcAft>
              <a:buClr>
                <a:schemeClr val="lt2"/>
              </a:buClr>
              <a:buSzPts val="2400"/>
              <a:buFont typeface="Noto Sans Symbols"/>
              <a:buChar char="⮚"/>
            </a:pPr>
            <a:r>
              <a:rPr lang="en-US" sz="3200" b="0" i="0" u="none" dirty="0">
                <a:solidFill>
                  <a:schemeClr val="dk1"/>
                </a:solidFill>
                <a:latin typeface="Times New Roman"/>
                <a:ea typeface="Times New Roman"/>
                <a:cs typeface="Times New Roman"/>
                <a:sym typeface="Times New Roman"/>
              </a:rPr>
              <a:t> Trachea</a:t>
            </a:r>
            <a:endParaRPr dirty="0"/>
          </a:p>
          <a:p>
            <a:pPr marL="0" marR="0" lvl="0" indent="-152400" algn="l" rtl="0">
              <a:lnSpc>
                <a:spcPct val="150000"/>
              </a:lnSpc>
              <a:spcBef>
                <a:spcPts val="0"/>
              </a:spcBef>
              <a:spcAft>
                <a:spcPts val="0"/>
              </a:spcAft>
              <a:buClr>
                <a:schemeClr val="lt2"/>
              </a:buClr>
              <a:buSzPts val="2400"/>
              <a:buFont typeface="Noto Sans Symbols"/>
              <a:buChar char="⮚"/>
            </a:pPr>
            <a:r>
              <a:rPr lang="en-US" sz="3200" b="0" i="0" u="none" dirty="0">
                <a:solidFill>
                  <a:schemeClr val="dk1"/>
                </a:solidFill>
                <a:latin typeface="Times New Roman"/>
                <a:ea typeface="Times New Roman"/>
                <a:cs typeface="Times New Roman"/>
                <a:sym typeface="Times New Roman"/>
              </a:rPr>
              <a:t> Bronchial tree</a:t>
            </a:r>
            <a:endParaRPr dirty="0"/>
          </a:p>
          <a:p>
            <a:pPr marL="0" marR="0" lvl="0" indent="-152400" algn="l" rtl="0">
              <a:lnSpc>
                <a:spcPct val="150000"/>
              </a:lnSpc>
              <a:spcBef>
                <a:spcPts val="0"/>
              </a:spcBef>
              <a:spcAft>
                <a:spcPts val="0"/>
              </a:spcAft>
              <a:buClr>
                <a:schemeClr val="lt2"/>
              </a:buClr>
              <a:buSzPts val="2400"/>
              <a:buFont typeface="Noto Sans Symbols"/>
              <a:buChar char="⮚"/>
            </a:pPr>
            <a:r>
              <a:rPr lang="en-US" sz="3200" b="0" i="0" u="none" dirty="0">
                <a:solidFill>
                  <a:schemeClr val="dk1"/>
                </a:solidFill>
                <a:latin typeface="Times New Roman"/>
                <a:ea typeface="Times New Roman"/>
                <a:cs typeface="Times New Roman"/>
                <a:sym typeface="Times New Roman"/>
              </a:rPr>
              <a:t> Alveoli of the Lungs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 calcmode="lin" valueType="num">
                                      <p:cBhvr additive="base">
                                        <p:cTn id="7" dur="500"/>
                                        <p:tgtEl>
                                          <p:spTgt spid="1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 calcmode="lin" valueType="num">
                                      <p:cBhvr additive="base">
                                        <p:cTn id="12" dur="500"/>
                                        <p:tgtEl>
                                          <p:spTgt spid="1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 calcmode="lin" valueType="num">
                                      <p:cBhvr additive="base">
                                        <p:cTn id="17" dur="500"/>
                                        <p:tgtEl>
                                          <p:spTgt spid="1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 calcmode="lin" valueType="num">
                                      <p:cBhvr additive="base">
                                        <p:cTn id="22" dur="500"/>
                                        <p:tgtEl>
                                          <p:spTgt spid="1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 calcmode="lin" valueType="num">
                                      <p:cBhvr additive="base">
                                        <p:cTn id="27" dur="500"/>
                                        <p:tgtEl>
                                          <p:spTgt spid="1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9">
                                            <p:txEl>
                                              <p:pRg st="5" end="5"/>
                                            </p:txEl>
                                          </p:spTgt>
                                        </p:tgtEl>
                                        <p:attrNameLst>
                                          <p:attrName>style.visibility</p:attrName>
                                        </p:attrNameLst>
                                      </p:cBhvr>
                                      <p:to>
                                        <p:strVal val="visible"/>
                                      </p:to>
                                    </p:set>
                                    <p:anim calcmode="lin" valueType="num">
                                      <p:cBhvr additive="base">
                                        <p:cTn id="32" dur="500"/>
                                        <p:tgtEl>
                                          <p:spTgt spid="15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title"/>
          </p:nvPr>
        </p:nvSpPr>
        <p:spPr>
          <a:xfrm>
            <a:off x="381000" y="609600"/>
            <a:ext cx="8686800" cy="91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600"/>
              <a:buFont typeface="Times New Roman"/>
              <a:buNone/>
            </a:pPr>
            <a:r>
              <a:rPr lang="en-US" sz="3600" b="1" i="0" u="none">
                <a:solidFill>
                  <a:srgbClr val="C00000"/>
                </a:solidFill>
                <a:latin typeface="Times New Roman"/>
                <a:ea typeface="Times New Roman"/>
                <a:cs typeface="Times New Roman"/>
                <a:sym typeface="Times New Roman"/>
              </a:rPr>
              <a:t>Organs of the Respiratory System</a:t>
            </a:r>
            <a:endParaRPr/>
          </a:p>
        </p:txBody>
      </p:sp>
      <p:sp>
        <p:nvSpPr>
          <p:cNvPr id="166" name="Google Shape;166;p21"/>
          <p:cNvSpPr txBox="1">
            <a:spLocks noGrp="1"/>
          </p:cNvSpPr>
          <p:nvPr>
            <p:ph type="body" idx="1"/>
          </p:nvPr>
        </p:nvSpPr>
        <p:spPr>
          <a:xfrm>
            <a:off x="731837" y="1673225"/>
            <a:ext cx="7680300" cy="4900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2626"/>
              </a:buClr>
              <a:buSzPts val="2800"/>
              <a:buFont typeface="Garamond"/>
              <a:buNone/>
            </a:pPr>
            <a:r>
              <a:rPr lang="en-US" sz="2800" b="1" i="0" u="none">
                <a:solidFill>
                  <a:schemeClr val="dk1"/>
                </a:solidFill>
                <a:latin typeface="Times New Roman"/>
                <a:ea typeface="Times New Roman"/>
                <a:cs typeface="Times New Roman"/>
                <a:sym typeface="Times New Roman"/>
              </a:rPr>
              <a:t>Upper respiratory system consist of: </a:t>
            </a:r>
            <a:endParaRPr/>
          </a:p>
          <a:p>
            <a:pPr marL="0" marR="0" lvl="0" indent="0" algn="l" rtl="0">
              <a:lnSpc>
                <a:spcPct val="100000"/>
              </a:lnSpc>
              <a:spcBef>
                <a:spcPts val="900"/>
              </a:spcBef>
              <a:spcAft>
                <a:spcPts val="0"/>
              </a:spcAft>
              <a:buClr>
                <a:srgbClr val="262626"/>
              </a:buClr>
              <a:buSzPts val="2400"/>
              <a:buFont typeface="Garamond"/>
              <a:buNone/>
            </a:pPr>
            <a:r>
              <a:rPr lang="en-US" sz="2400" b="0" i="0" u="none">
                <a:solidFill>
                  <a:schemeClr val="dk1"/>
                </a:solidFill>
                <a:latin typeface="Times New Roman"/>
                <a:ea typeface="Times New Roman"/>
                <a:cs typeface="Times New Roman"/>
                <a:sym typeface="Times New Roman"/>
              </a:rPr>
              <a:t>nose- nasal cavity- paranasal sinuses and pharynx.</a:t>
            </a: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1800"/>
              </a:spcBef>
              <a:spcAft>
                <a:spcPts val="0"/>
              </a:spcAft>
              <a:buClr>
                <a:srgbClr val="262626"/>
              </a:buClr>
              <a:buSzPts val="2800"/>
              <a:buFont typeface="Garamond"/>
              <a:buNone/>
            </a:pPr>
            <a:r>
              <a:rPr lang="en-US" sz="2800" b="1" i="0" u="none">
                <a:solidFill>
                  <a:srgbClr val="FF0000"/>
                </a:solidFill>
                <a:latin typeface="Times New Roman"/>
                <a:ea typeface="Times New Roman"/>
                <a:cs typeface="Times New Roman"/>
                <a:sym typeface="Times New Roman"/>
              </a:rPr>
              <a:t>1.	Nose</a:t>
            </a:r>
            <a:endParaRPr/>
          </a:p>
          <a:p>
            <a:pPr marL="0" marR="0" lvl="0" indent="0" algn="l" rtl="0">
              <a:lnSpc>
                <a:spcPct val="100000"/>
              </a:lnSpc>
              <a:spcBef>
                <a:spcPts val="900"/>
              </a:spcBef>
              <a:spcAft>
                <a:spcPts val="0"/>
              </a:spcAft>
              <a:buClr>
                <a:srgbClr val="262626"/>
              </a:buClr>
              <a:buSzPts val="2400"/>
              <a:buFont typeface="Garamond"/>
              <a:buNone/>
            </a:pPr>
            <a:r>
              <a:rPr lang="en-US" sz="2400" b="0" i="0" u="none">
                <a:solidFill>
                  <a:schemeClr val="dk1"/>
                </a:solidFill>
                <a:latin typeface="Times New Roman"/>
                <a:ea typeface="Times New Roman"/>
                <a:cs typeface="Times New Roman"/>
                <a:sym typeface="Times New Roman"/>
              </a:rPr>
              <a:t>It is the primary passageway for air entering the respiratory system.</a:t>
            </a:r>
            <a:endParaRPr/>
          </a:p>
          <a:p>
            <a:pPr marL="804862" marR="0" lvl="2" indent="-407987" algn="l" rtl="0">
              <a:lnSpc>
                <a:spcPct val="100000"/>
              </a:lnSpc>
              <a:spcBef>
                <a:spcPts val="500"/>
              </a:spcBef>
              <a:spcAft>
                <a:spcPts val="0"/>
              </a:spcAft>
              <a:buClr>
                <a:srgbClr val="318B71"/>
              </a:buClr>
              <a:buSzPts val="2400"/>
              <a:buFont typeface="Times New Roman"/>
              <a:buChar char="⁃"/>
            </a:pPr>
            <a:r>
              <a:rPr lang="en-US" sz="2400" b="1" i="1" u="none" strike="noStrike" cap="none">
                <a:solidFill>
                  <a:srgbClr val="0070C0"/>
                </a:solidFill>
                <a:latin typeface="Times New Roman"/>
                <a:ea typeface="Times New Roman"/>
                <a:cs typeface="Times New Roman"/>
                <a:sym typeface="Times New Roman"/>
              </a:rPr>
              <a:t>Nares</a:t>
            </a:r>
            <a:r>
              <a:rPr lang="en-US" sz="2400" b="1" i="1" u="none" strike="noStrike" cap="none">
                <a:solidFill>
                  <a:schemeClr val="hlink"/>
                </a:solidFill>
                <a:latin typeface="Times New Roman"/>
                <a:ea typeface="Times New Roman"/>
                <a:cs typeface="Times New Roman"/>
                <a:sym typeface="Times New Roman"/>
              </a:rPr>
              <a:t> </a:t>
            </a:r>
            <a:r>
              <a:rPr lang="en-US" sz="2400" b="0" i="0" u="none" strike="noStrike" cap="none">
                <a:solidFill>
                  <a:schemeClr val="dk1"/>
                </a:solidFill>
                <a:latin typeface="Times New Roman"/>
                <a:ea typeface="Times New Roman"/>
                <a:cs typeface="Times New Roman"/>
                <a:sym typeface="Times New Roman"/>
              </a:rPr>
              <a:t>openings of the nose.</a:t>
            </a:r>
            <a:endParaRPr/>
          </a:p>
          <a:p>
            <a:pPr marL="804862" marR="0" lvl="2" indent="-407987" algn="l" rtl="0">
              <a:lnSpc>
                <a:spcPct val="100000"/>
              </a:lnSpc>
              <a:spcBef>
                <a:spcPts val="500"/>
              </a:spcBef>
              <a:spcAft>
                <a:spcPts val="0"/>
              </a:spcAft>
              <a:buClr>
                <a:srgbClr val="318B71"/>
              </a:buClr>
              <a:buSzPts val="2400"/>
              <a:buFont typeface="Times New Roman"/>
              <a:buChar char="⁃"/>
            </a:pPr>
            <a:r>
              <a:rPr lang="en-US" sz="2400" b="1" i="1" u="none" strike="noStrike" cap="none">
                <a:solidFill>
                  <a:schemeClr val="accent2"/>
                </a:solidFill>
                <a:latin typeface="Times New Roman"/>
                <a:ea typeface="Times New Roman"/>
                <a:cs typeface="Times New Roman"/>
                <a:sym typeface="Times New Roman"/>
              </a:rPr>
              <a:t>Nasal vestibule</a:t>
            </a:r>
            <a:r>
              <a:rPr lang="en-US" sz="2400" b="0" i="0" u="none" strike="noStrike" cap="none">
                <a:solidFill>
                  <a:schemeClr val="dk1"/>
                </a:solidFill>
                <a:latin typeface="Times New Roman"/>
                <a:ea typeface="Times New Roman"/>
                <a:cs typeface="Times New Roman"/>
                <a:sym typeface="Times New Roman"/>
              </a:rPr>
              <a:t> space contained within the flexible tissues of the nose</a:t>
            </a:r>
            <a:endParaRPr/>
          </a:p>
          <a:p>
            <a:pPr marL="804862" marR="0" lvl="2" indent="-407987" algn="l" rtl="0">
              <a:lnSpc>
                <a:spcPct val="100000"/>
              </a:lnSpc>
              <a:spcBef>
                <a:spcPts val="500"/>
              </a:spcBef>
              <a:spcAft>
                <a:spcPts val="0"/>
              </a:spcAft>
              <a:buClr>
                <a:srgbClr val="318B71"/>
              </a:buClr>
              <a:buSzPts val="2400"/>
              <a:buFont typeface="Times New Roman"/>
              <a:buChar char="⁃"/>
            </a:pPr>
            <a:r>
              <a:rPr lang="en-US" sz="2400" b="1" i="1" u="none" strike="noStrike" cap="none">
                <a:solidFill>
                  <a:schemeClr val="accent2"/>
                </a:solidFill>
                <a:latin typeface="Times New Roman"/>
                <a:ea typeface="Times New Roman"/>
                <a:cs typeface="Times New Roman"/>
                <a:sym typeface="Times New Roman"/>
              </a:rPr>
              <a:t>Nasal septum</a:t>
            </a:r>
            <a:r>
              <a:rPr lang="en-US" sz="2400" b="0" i="0" u="none" strike="noStrike" cap="none">
                <a:solidFill>
                  <a:schemeClr val="dk1"/>
                </a:solidFill>
                <a:latin typeface="Times New Roman"/>
                <a:ea typeface="Times New Roman"/>
                <a:cs typeface="Times New Roman"/>
                <a:sym typeface="Times New Roman"/>
              </a:rPr>
              <a:t> divide the nasal cavity into left and right portions.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731837" y="503237"/>
            <a:ext cx="7680300" cy="701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4000"/>
              <a:buFont typeface="Times New Roman"/>
              <a:buNone/>
            </a:pPr>
            <a:r>
              <a:rPr lang="en-US" sz="4000" b="1" i="0" u="none">
                <a:solidFill>
                  <a:srgbClr val="C00000"/>
                </a:solidFill>
                <a:latin typeface="Times New Roman"/>
                <a:ea typeface="Times New Roman"/>
                <a:cs typeface="Times New Roman"/>
                <a:sym typeface="Times New Roman"/>
              </a:rPr>
              <a:t>Upper respiratory system</a:t>
            </a:r>
            <a:endParaRPr/>
          </a:p>
        </p:txBody>
      </p:sp>
      <p:pic>
        <p:nvPicPr>
          <p:cNvPr id="173" name="Google Shape;173;p22" descr="image002"/>
          <p:cNvPicPr preferRelativeResize="0"/>
          <p:nvPr/>
        </p:nvPicPr>
        <p:blipFill rotWithShape="1">
          <a:blip r:embed="rId3">
            <a:alphaModFix/>
          </a:blip>
          <a:srcRect/>
          <a:stretch/>
        </p:blipFill>
        <p:spPr>
          <a:xfrm>
            <a:off x="1390650" y="1308100"/>
            <a:ext cx="6162675" cy="5229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731837" y="598487"/>
            <a:ext cx="7955100" cy="990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200"/>
              <a:buFont typeface="Times New Roman"/>
              <a:buNone/>
            </a:pPr>
            <a:r>
              <a:rPr lang="en-US" sz="3200" b="0" i="0" u="none">
                <a:solidFill>
                  <a:srgbClr val="C00000"/>
                </a:solidFill>
                <a:latin typeface="Times New Roman"/>
                <a:ea typeface="Times New Roman"/>
                <a:cs typeface="Times New Roman"/>
                <a:sym typeface="Times New Roman"/>
              </a:rPr>
              <a:t>Organs of the Respiratory … </a:t>
            </a:r>
            <a:r>
              <a:rPr lang="en-US" sz="2800" b="1" i="0" u="none">
                <a:solidFill>
                  <a:srgbClr val="C00000"/>
                </a:solidFill>
                <a:latin typeface="Times New Roman"/>
                <a:ea typeface="Times New Roman"/>
                <a:cs typeface="Times New Roman"/>
                <a:sym typeface="Times New Roman"/>
              </a:rPr>
              <a:t>cont..</a:t>
            </a:r>
            <a:endParaRPr/>
          </a:p>
        </p:txBody>
      </p:sp>
      <p:sp>
        <p:nvSpPr>
          <p:cNvPr id="180" name="Google Shape;180;p23"/>
          <p:cNvSpPr txBox="1">
            <a:spLocks noGrp="1"/>
          </p:cNvSpPr>
          <p:nvPr>
            <p:ph type="body" idx="1"/>
          </p:nvPr>
        </p:nvSpPr>
        <p:spPr>
          <a:xfrm>
            <a:off x="328612" y="1658937"/>
            <a:ext cx="8285100" cy="4659300"/>
          </a:xfrm>
          <a:prstGeom prst="rect">
            <a:avLst/>
          </a:prstGeom>
          <a:noFill/>
          <a:ln>
            <a:noFill/>
          </a:ln>
        </p:spPr>
        <p:txBody>
          <a:bodyPr spcFirstLastPara="1" wrap="square" lIns="91425" tIns="45700" rIns="91425" bIns="45700" anchor="t" anchorCtr="0">
            <a:noAutofit/>
          </a:bodyPr>
          <a:lstStyle/>
          <a:p>
            <a:pPr marL="400050" marR="0" lvl="1" indent="0" algn="just" rtl="0">
              <a:lnSpc>
                <a:spcPct val="100000"/>
              </a:lnSpc>
              <a:spcBef>
                <a:spcPts val="0"/>
              </a:spcBef>
              <a:spcAft>
                <a:spcPts val="0"/>
              </a:spcAft>
              <a:buClr>
                <a:srgbClr val="262626"/>
              </a:buClr>
              <a:buSzPts val="2400"/>
              <a:buFont typeface="Garamond"/>
              <a:buNone/>
            </a:pPr>
            <a:r>
              <a:rPr lang="en-US" sz="2400" b="1" i="0" u="none" strike="noStrike" cap="none">
                <a:solidFill>
                  <a:srgbClr val="FF0000"/>
                </a:solidFill>
                <a:latin typeface="Times New Roman"/>
                <a:ea typeface="Times New Roman"/>
                <a:cs typeface="Times New Roman"/>
                <a:sym typeface="Times New Roman"/>
              </a:rPr>
              <a:t>2.	Nasal cavity</a:t>
            </a:r>
            <a:endParaRPr/>
          </a:p>
          <a:p>
            <a:pPr marL="400050" marR="0" lvl="1" indent="0" algn="just" rtl="0">
              <a:lnSpc>
                <a:spcPct val="100000"/>
              </a:lnSpc>
              <a:spcBef>
                <a:spcPts val="500"/>
              </a:spcBef>
              <a:spcAft>
                <a:spcPts val="0"/>
              </a:spcAft>
              <a:buClr>
                <a:srgbClr val="262626"/>
              </a:buClr>
              <a:buSzPts val="2400"/>
              <a:buFont typeface="Garamond"/>
              <a:buNone/>
            </a:pPr>
            <a:r>
              <a:rPr lang="en-US" sz="2400" b="0" i="0" u="none" strike="noStrike" cap="none">
                <a:solidFill>
                  <a:schemeClr val="dk1"/>
                </a:solidFill>
                <a:latin typeface="Times New Roman"/>
                <a:ea typeface="Times New Roman"/>
                <a:cs typeface="Times New Roman"/>
                <a:sym typeface="Times New Roman"/>
              </a:rPr>
              <a:t>the maxillary, nasal, frontal, ethmoid, and sphenoid bones form the lateral and superior walls of nasal cavity. </a:t>
            </a:r>
            <a:endParaRPr/>
          </a:p>
          <a:p>
            <a:pPr marL="400050" marR="0" lvl="1" indent="-152400" algn="just" rtl="0">
              <a:lnSpc>
                <a:spcPct val="10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The mucous secretion produced in the associated </a:t>
            </a:r>
            <a:r>
              <a:rPr lang="en-US" sz="2400" b="0" i="0" u="none" strike="noStrike" cap="none">
                <a:solidFill>
                  <a:srgbClr val="0070C0"/>
                </a:solidFill>
                <a:latin typeface="Times New Roman"/>
                <a:ea typeface="Times New Roman"/>
                <a:cs typeface="Times New Roman"/>
                <a:sym typeface="Times New Roman"/>
              </a:rPr>
              <a:t>paranasal sinuses</a:t>
            </a:r>
            <a:r>
              <a:rPr lang="en-US" sz="2400" b="0" i="0" u="none" strike="noStrike" cap="none">
                <a:solidFill>
                  <a:schemeClr val="dk1"/>
                </a:solidFill>
                <a:latin typeface="Times New Roman"/>
                <a:ea typeface="Times New Roman"/>
                <a:cs typeface="Times New Roman"/>
                <a:sym typeface="Times New Roman"/>
              </a:rPr>
              <a:t>, help keep the surfaces of the cavity moist and clean.</a:t>
            </a:r>
            <a:endParaRPr/>
          </a:p>
          <a:p>
            <a:pPr marL="400050" marR="0" lvl="1" indent="-152400" algn="just" rtl="0">
              <a:lnSpc>
                <a:spcPct val="100000"/>
              </a:lnSpc>
              <a:spcBef>
                <a:spcPts val="500"/>
              </a:spcBef>
              <a:spcAft>
                <a:spcPts val="0"/>
              </a:spcAft>
              <a:buClr>
                <a:srgbClr val="FF0000"/>
              </a:buClr>
              <a:buSzPts val="2400"/>
              <a:buFont typeface="Arial"/>
              <a:buChar char="•"/>
            </a:pPr>
            <a:r>
              <a:rPr lang="en-US" sz="2400" b="0" i="0" u="none" strike="noStrike" cap="none">
                <a:solidFill>
                  <a:schemeClr val="dk1"/>
                </a:solidFill>
                <a:latin typeface="Times New Roman"/>
                <a:ea typeface="Times New Roman"/>
                <a:cs typeface="Times New Roman"/>
                <a:sym typeface="Times New Roman"/>
              </a:rPr>
              <a:t>The nasal cavity opens into the </a:t>
            </a:r>
            <a:r>
              <a:rPr lang="en-US" sz="2400" b="0" i="0" u="none" strike="noStrike" cap="none">
                <a:solidFill>
                  <a:srgbClr val="0070C0"/>
                </a:solidFill>
                <a:latin typeface="Times New Roman"/>
                <a:ea typeface="Times New Roman"/>
                <a:cs typeface="Times New Roman"/>
                <a:sym typeface="Times New Roman"/>
              </a:rPr>
              <a:t>nasopharynx</a:t>
            </a:r>
            <a:r>
              <a:rPr lang="en-US" sz="2400" b="0" i="0" u="none" strike="noStrike" cap="none">
                <a:solidFill>
                  <a:schemeClr val="dk1"/>
                </a:solidFill>
                <a:latin typeface="Times New Roman"/>
                <a:ea typeface="Times New Roman"/>
                <a:cs typeface="Times New Roman"/>
                <a:sym typeface="Times New Roman"/>
              </a:rPr>
              <a:t> through a connection known as the </a:t>
            </a:r>
            <a:r>
              <a:rPr lang="en-US" sz="2400" b="0" i="0" u="none" strike="noStrike" cap="none">
                <a:solidFill>
                  <a:srgbClr val="0070C0"/>
                </a:solidFill>
                <a:latin typeface="Times New Roman"/>
                <a:ea typeface="Times New Roman"/>
                <a:cs typeface="Times New Roman"/>
                <a:sym typeface="Times New Roman"/>
              </a:rPr>
              <a:t>internal nares</a:t>
            </a:r>
            <a:r>
              <a:rPr lang="en-US" sz="2400" b="0" i="0" u="none" strike="noStrike" cap="none">
                <a:solidFill>
                  <a:schemeClr val="dk1"/>
                </a:solidFill>
                <a:latin typeface="Times New Roman"/>
                <a:ea typeface="Times New Roman"/>
                <a:cs typeface="Times New Roman"/>
                <a:sym typeface="Times New Roman"/>
              </a:rPr>
              <a:t>.</a:t>
            </a:r>
            <a:endParaRPr/>
          </a:p>
          <a:p>
            <a:pPr marL="400050" marR="0" lvl="1" indent="-152400" algn="just" rtl="0">
              <a:lnSpc>
                <a:spcPct val="100000"/>
              </a:lnSpc>
              <a:spcBef>
                <a:spcPts val="500"/>
              </a:spcBef>
              <a:spcAft>
                <a:spcPts val="0"/>
              </a:spcAft>
              <a:buClr>
                <a:srgbClr val="FF0000"/>
              </a:buClr>
              <a:buSzPts val="2400"/>
              <a:buFont typeface="Arial"/>
              <a:buChar char="•"/>
            </a:pPr>
            <a:r>
              <a:rPr lang="en-US" sz="2400" b="0" i="0" u="none" strike="noStrike" cap="none">
                <a:solidFill>
                  <a:srgbClr val="0070C0"/>
                </a:solidFill>
                <a:latin typeface="Times New Roman"/>
                <a:ea typeface="Times New Roman"/>
                <a:cs typeface="Times New Roman"/>
                <a:sym typeface="Times New Roman"/>
              </a:rPr>
              <a:t>Nasal mucosa: </a:t>
            </a:r>
            <a:r>
              <a:rPr lang="en-US" sz="2400" b="0" i="0" u="none" strike="noStrike" cap="none">
                <a:solidFill>
                  <a:schemeClr val="dk1"/>
                </a:solidFill>
                <a:latin typeface="Times New Roman"/>
                <a:ea typeface="Times New Roman"/>
                <a:cs typeface="Times New Roman"/>
                <a:sym typeface="Times New Roman"/>
              </a:rPr>
              <a:t>the mucosa of nasal cavity prepares inhaled air for arrival at lower respiratory system.</a:t>
            </a:r>
            <a:endParaRPr/>
          </a:p>
          <a:p>
            <a:pPr marL="400050" marR="0" lvl="1" indent="0" algn="just" rtl="0">
              <a:lnSpc>
                <a:spcPct val="100000"/>
              </a:lnSpc>
              <a:spcBef>
                <a:spcPts val="500"/>
              </a:spcBef>
              <a:spcAft>
                <a:spcPts val="0"/>
              </a:spcAft>
              <a:buClr>
                <a:srgbClr val="262626"/>
              </a:buClr>
              <a:buSzPts val="2400"/>
              <a:buFont typeface="Garamond"/>
              <a:buNone/>
            </a:pPr>
            <a:r>
              <a:rPr lang="en-US" sz="2400" b="0" i="0" u="none" strike="noStrike" cap="none">
                <a:solidFill>
                  <a:schemeClr val="dk1"/>
                </a:solidFill>
                <a:latin typeface="Times New Roman"/>
                <a:ea typeface="Times New Roman"/>
                <a:cs typeface="Times New Roman"/>
                <a:sym typeface="Times New Roman"/>
              </a:rPr>
              <a:t>    </a:t>
            </a:r>
            <a:endParaRPr/>
          </a:p>
          <a:p>
            <a:pPr marL="400050" marR="0" lvl="1" indent="0" algn="just" rtl="0">
              <a:lnSpc>
                <a:spcPct val="100000"/>
              </a:lnSpc>
              <a:spcBef>
                <a:spcPts val="500"/>
              </a:spcBef>
              <a:spcAft>
                <a:spcPts val="0"/>
              </a:spcAft>
              <a:buClr>
                <a:srgbClr val="262626"/>
              </a:buClr>
              <a:buSzPts val="2400"/>
              <a:buFont typeface="Garamond"/>
              <a:buNone/>
            </a:pPr>
            <a:endParaRPr sz="2400" b="0" i="0" u="none" strike="noStrike" cap="none">
              <a:solidFill>
                <a:schemeClr val="dk1"/>
              </a:solidFill>
              <a:latin typeface="Times New Roman"/>
              <a:ea typeface="Times New Roman"/>
              <a:cs typeface="Times New Roman"/>
              <a:sym typeface="Times New Roman"/>
            </a:endParaRPr>
          </a:p>
          <a:p>
            <a:pPr marL="400050" marR="0" lvl="1" indent="0" algn="just" rtl="0">
              <a:lnSpc>
                <a:spcPct val="100000"/>
              </a:lnSpc>
              <a:spcBef>
                <a:spcPts val="500"/>
              </a:spcBef>
              <a:spcAft>
                <a:spcPts val="0"/>
              </a:spcAft>
              <a:buClr>
                <a:srgbClr val="262626"/>
              </a:buClr>
              <a:buSzPts val="2400"/>
              <a:buFont typeface="Garamond"/>
              <a:buNone/>
            </a:pPr>
            <a:r>
              <a:rPr lang="en-US" sz="2400" b="1" i="1" u="none" strike="noStrike" cap="none">
                <a:solidFill>
                  <a:schemeClr val="accent2"/>
                </a:solidFill>
                <a:latin typeface="Times New Roman"/>
                <a:ea typeface="Times New Roman"/>
                <a:cs typeface="Times New Roman"/>
                <a:sym typeface="Times New Roman"/>
              </a:rPr>
              <a:t> </a:t>
            </a:r>
            <a:endParaRPr/>
          </a:p>
          <a:p>
            <a:pPr marL="182562" marR="0" lvl="0" indent="-30162" algn="l" rtl="0">
              <a:spcBef>
                <a:spcPts val="900"/>
              </a:spcBef>
              <a:spcAft>
                <a:spcPts val="0"/>
              </a:spcAft>
              <a:buClr>
                <a:srgbClr val="262626"/>
              </a:buClr>
              <a:buSzPts val="2400"/>
              <a:buFont typeface="Garamond"/>
              <a:buNone/>
            </a:pPr>
            <a:endParaRPr sz="2400" b="1" i="1" u="none" strike="noStrike" cap="none">
              <a:solidFill>
                <a:schemeClr val="accent2"/>
              </a:solidFill>
              <a:latin typeface="Times New Roman"/>
              <a:ea typeface="Times New Roman"/>
              <a:cs typeface="Times New Roman"/>
              <a:sym typeface="Times New Roman"/>
            </a:endParaRPr>
          </a:p>
        </p:txBody>
      </p:sp>
      <p:sp>
        <p:nvSpPr>
          <p:cNvPr id="181" name="Google Shape;181;p23"/>
          <p:cNvSpPr txBox="1">
            <a:spLocks noGrp="1"/>
          </p:cNvSpPr>
          <p:nvPr>
            <p:ph type="body" idx="2"/>
          </p:nvPr>
        </p:nvSpPr>
        <p:spPr>
          <a:xfrm>
            <a:off x="7570787" y="1946275"/>
            <a:ext cx="1116000" cy="4302000"/>
          </a:xfrm>
          <a:prstGeom prst="rect">
            <a:avLst/>
          </a:prstGeom>
          <a:noFill/>
          <a:ln>
            <a:noFill/>
          </a:ln>
        </p:spPr>
        <p:txBody>
          <a:bodyPr spcFirstLastPara="1" wrap="square" lIns="91425" tIns="45700" rIns="91425" bIns="45700" anchor="t" anchorCtr="0">
            <a:noAutofit/>
          </a:bodyPr>
          <a:lstStyle/>
          <a:p>
            <a:pPr marL="182562" marR="0" lvl="0" indent="-68262" algn="l" rtl="0">
              <a:lnSpc>
                <a:spcPct val="100000"/>
              </a:lnSpc>
              <a:spcBef>
                <a:spcPts val="0"/>
              </a:spcBef>
              <a:spcAft>
                <a:spcPts val="0"/>
              </a:spcAft>
              <a:buClr>
                <a:srgbClr val="262626"/>
              </a:buClr>
              <a:buSzPts val="1800"/>
              <a:buFont typeface="Garamond"/>
              <a:buNone/>
            </a:pPr>
            <a:endParaRPr sz="1800" b="0" i="0" u="none">
              <a:solidFill>
                <a:schemeClr val="dk1"/>
              </a:solidFill>
              <a:latin typeface="Century Gothic"/>
              <a:ea typeface="Century Gothic"/>
              <a:cs typeface="Century Gothic"/>
              <a:sym typeface="Century Gothic"/>
            </a:endParaRPr>
          </a:p>
          <a:p>
            <a:pPr marL="182562" marR="0" lvl="0" indent="-68262" algn="l" rtl="0">
              <a:spcBef>
                <a:spcPts val="900"/>
              </a:spcBef>
              <a:spcAft>
                <a:spcPts val="0"/>
              </a:spcAft>
              <a:buClr>
                <a:srgbClr val="262626"/>
              </a:buClr>
              <a:buSzPts val="1800"/>
              <a:buFont typeface="Garamond"/>
              <a:buNone/>
            </a:pPr>
            <a:endParaRPr sz="1800" b="0" i="0" u="none">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731837" y="642937"/>
            <a:ext cx="7680300" cy="4809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C00000"/>
              </a:buClr>
              <a:buSzPts val="3600"/>
              <a:buFont typeface="Times New Roman"/>
              <a:buNone/>
            </a:pPr>
            <a:r>
              <a:rPr lang="en-US" sz="3600" b="1" i="0" u="none">
                <a:solidFill>
                  <a:srgbClr val="C00000"/>
                </a:solidFill>
                <a:latin typeface="Times New Roman"/>
                <a:ea typeface="Times New Roman"/>
                <a:cs typeface="Times New Roman"/>
                <a:sym typeface="Times New Roman"/>
              </a:rPr>
              <a:t>Nasal Cavity</a:t>
            </a:r>
            <a:endParaRPr/>
          </a:p>
        </p:txBody>
      </p:sp>
      <p:sp>
        <p:nvSpPr>
          <p:cNvPr id="187" name="Google Shape;187;p24"/>
          <p:cNvSpPr txBox="1">
            <a:spLocks noGrp="1"/>
          </p:cNvSpPr>
          <p:nvPr>
            <p:ph type="body" idx="1"/>
          </p:nvPr>
        </p:nvSpPr>
        <p:spPr>
          <a:xfrm>
            <a:off x="4754562" y="2103437"/>
            <a:ext cx="3657600" cy="3932100"/>
          </a:xfrm>
          <a:prstGeom prst="rect">
            <a:avLst/>
          </a:prstGeom>
          <a:noFill/>
          <a:ln>
            <a:noFill/>
          </a:ln>
        </p:spPr>
        <p:txBody>
          <a:bodyPr spcFirstLastPara="1" wrap="square" lIns="91425" tIns="45700" rIns="91425" bIns="45700" anchor="t" anchorCtr="0">
            <a:noAutofit/>
          </a:bodyPr>
          <a:lstStyle/>
          <a:p>
            <a:pPr marL="182562" marR="0" lvl="0" indent="-68262" algn="l" rtl="0">
              <a:spcBef>
                <a:spcPts val="0"/>
              </a:spcBef>
              <a:spcAft>
                <a:spcPts val="0"/>
              </a:spcAft>
              <a:buClr>
                <a:srgbClr val="262626"/>
              </a:buClr>
              <a:buSzPts val="1800"/>
              <a:buFont typeface="Garamond"/>
              <a:buNone/>
            </a:pPr>
            <a:endParaRPr sz="1800">
              <a:solidFill>
                <a:schemeClr val="dk1"/>
              </a:solidFill>
              <a:latin typeface="Century Gothic"/>
              <a:ea typeface="Century Gothic"/>
              <a:cs typeface="Century Gothic"/>
              <a:sym typeface="Century Gothic"/>
            </a:endParaRPr>
          </a:p>
        </p:txBody>
      </p:sp>
      <p:pic>
        <p:nvPicPr>
          <p:cNvPr id="188" name="Google Shape;188;p24"/>
          <p:cNvPicPr preferRelativeResize="0"/>
          <p:nvPr/>
        </p:nvPicPr>
        <p:blipFill rotWithShape="1">
          <a:blip r:embed="rId3">
            <a:alphaModFix/>
          </a:blip>
          <a:srcRect/>
          <a:stretch/>
        </p:blipFill>
        <p:spPr>
          <a:xfrm>
            <a:off x="1138237" y="1346200"/>
            <a:ext cx="6875462" cy="50657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549275" y="284162"/>
            <a:ext cx="8251800" cy="103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0000"/>
              </a:buClr>
              <a:buSzPts val="3200"/>
              <a:buFont typeface="Times New Roman"/>
              <a:buNone/>
            </a:pPr>
            <a:r>
              <a:rPr lang="en-US" sz="3200" b="0" i="0" u="none">
                <a:solidFill>
                  <a:srgbClr val="C00000"/>
                </a:solidFill>
                <a:latin typeface="Times New Roman"/>
                <a:ea typeface="Times New Roman"/>
                <a:cs typeface="Times New Roman"/>
                <a:sym typeface="Times New Roman"/>
              </a:rPr>
              <a:t>Organs of the Respiratory System (cont.)</a:t>
            </a:r>
            <a:endParaRPr/>
          </a:p>
        </p:txBody>
      </p:sp>
      <p:sp>
        <p:nvSpPr>
          <p:cNvPr id="195" name="Google Shape;195;p25"/>
          <p:cNvSpPr txBox="1">
            <a:spLocks noGrp="1"/>
          </p:cNvSpPr>
          <p:nvPr>
            <p:ph type="body" idx="1"/>
          </p:nvPr>
        </p:nvSpPr>
        <p:spPr>
          <a:xfrm>
            <a:off x="342900" y="1271587"/>
            <a:ext cx="8458200" cy="4724400"/>
          </a:xfrm>
          <a:prstGeom prst="rect">
            <a:avLst/>
          </a:prstGeom>
          <a:noFill/>
          <a:ln>
            <a:noFill/>
          </a:ln>
        </p:spPr>
        <p:txBody>
          <a:bodyPr spcFirstLastPara="1" wrap="square" lIns="91425" tIns="45700" rIns="91425" bIns="45700" anchor="t" anchorCtr="0">
            <a:noAutofit/>
          </a:bodyPr>
          <a:lstStyle/>
          <a:p>
            <a:pPr marL="0" marR="0" lvl="0" indent="0" algn="just" rtl="0">
              <a:lnSpc>
                <a:spcPct val="80000"/>
              </a:lnSpc>
              <a:spcBef>
                <a:spcPts val="0"/>
              </a:spcBef>
              <a:spcAft>
                <a:spcPts val="0"/>
              </a:spcAft>
              <a:buClr>
                <a:srgbClr val="262626"/>
              </a:buClr>
              <a:buSzPts val="2400"/>
              <a:buFont typeface="Garamond"/>
              <a:buNone/>
            </a:pPr>
            <a:r>
              <a:rPr lang="en-US" sz="2400" b="1" i="0" u="none">
                <a:solidFill>
                  <a:srgbClr val="FF0000"/>
                </a:solidFill>
                <a:latin typeface="Times New Roman"/>
                <a:ea typeface="Times New Roman"/>
                <a:cs typeface="Times New Roman"/>
                <a:sym typeface="Times New Roman"/>
              </a:rPr>
              <a:t>3.	Pharynx</a:t>
            </a:r>
            <a:endParaRPr/>
          </a:p>
          <a:p>
            <a:pPr marL="347662" marR="0" lvl="1" indent="-292100" algn="just" rtl="0">
              <a:lnSpc>
                <a:spcPct val="80000"/>
              </a:lnSpc>
              <a:spcBef>
                <a:spcPts val="500"/>
              </a:spcBef>
              <a:spcAft>
                <a:spcPts val="0"/>
              </a:spcAft>
              <a:buClr>
                <a:srgbClr val="FF0000"/>
              </a:buClr>
              <a:buSzPts val="2160"/>
              <a:buFont typeface="Arial"/>
              <a:buChar char="•"/>
            </a:pPr>
            <a:r>
              <a:rPr lang="en-US" sz="2400" b="0" i="0" u="none" strike="noStrike" cap="none">
                <a:solidFill>
                  <a:schemeClr val="dk1"/>
                </a:solidFill>
                <a:latin typeface="Times New Roman"/>
                <a:ea typeface="Times New Roman"/>
                <a:cs typeface="Times New Roman"/>
                <a:sym typeface="Times New Roman"/>
              </a:rPr>
              <a:t>Serves both the respiratory and digestive system.</a:t>
            </a:r>
            <a:endParaRPr/>
          </a:p>
          <a:p>
            <a:pPr marL="347662" marR="0" lvl="1" indent="-292100" algn="just" rtl="0">
              <a:lnSpc>
                <a:spcPct val="80000"/>
              </a:lnSpc>
              <a:spcBef>
                <a:spcPts val="500"/>
              </a:spcBef>
              <a:spcAft>
                <a:spcPts val="0"/>
              </a:spcAft>
              <a:buClr>
                <a:srgbClr val="FF0000"/>
              </a:buClr>
              <a:buSzPts val="2160"/>
              <a:buFont typeface="Arial"/>
              <a:buChar char="•"/>
            </a:pPr>
            <a:r>
              <a:rPr lang="en-US" sz="2400" b="0" i="0" u="none" strike="noStrike" cap="none">
                <a:solidFill>
                  <a:schemeClr val="dk1"/>
                </a:solidFill>
                <a:latin typeface="Times New Roman"/>
                <a:ea typeface="Times New Roman"/>
                <a:cs typeface="Times New Roman"/>
                <a:sym typeface="Times New Roman"/>
              </a:rPr>
              <a:t>It extends between the internal nares and the entrances to the larynx and esophagus.</a:t>
            </a:r>
            <a:endParaRPr/>
          </a:p>
          <a:p>
            <a:pPr marL="347662" marR="0" lvl="1" indent="-292100" algn="just" rtl="0">
              <a:lnSpc>
                <a:spcPct val="80000"/>
              </a:lnSpc>
              <a:spcBef>
                <a:spcPts val="500"/>
              </a:spcBef>
              <a:spcAft>
                <a:spcPts val="0"/>
              </a:spcAft>
              <a:buClr>
                <a:srgbClr val="FF0000"/>
              </a:buClr>
              <a:buSzPts val="2160"/>
              <a:buFont typeface="Arial"/>
              <a:buChar char="•"/>
            </a:pPr>
            <a:r>
              <a:rPr lang="en-US" sz="2400" b="0" i="0" u="none" strike="noStrike" cap="none">
                <a:solidFill>
                  <a:schemeClr val="dk1"/>
                </a:solidFill>
                <a:latin typeface="Times New Roman"/>
                <a:ea typeface="Times New Roman"/>
                <a:cs typeface="Times New Roman"/>
                <a:sym typeface="Times New Roman"/>
              </a:rPr>
              <a:t>It is divided into the nasopharynx, the oropharynx, and the laryngopharynx.</a:t>
            </a:r>
            <a:endParaRPr/>
          </a:p>
          <a:p>
            <a:pPr marL="347662" marR="0" lvl="1" indent="-154940" algn="just" rtl="0">
              <a:lnSpc>
                <a:spcPct val="80000"/>
              </a:lnSpc>
              <a:spcBef>
                <a:spcPts val="500"/>
              </a:spcBef>
              <a:spcAft>
                <a:spcPts val="0"/>
              </a:spcAft>
              <a:buClr>
                <a:srgbClr val="FF0000"/>
              </a:buClr>
              <a:buSzPts val="2160"/>
              <a:buFont typeface="Arial"/>
              <a:buNone/>
            </a:pPr>
            <a:endParaRPr sz="2400" b="1" i="0" u="none" strike="noStrike" cap="none">
              <a:solidFill>
                <a:schemeClr val="dk1"/>
              </a:solidFill>
              <a:latin typeface="Times New Roman"/>
              <a:ea typeface="Times New Roman"/>
              <a:cs typeface="Times New Roman"/>
              <a:sym typeface="Times New Roman"/>
            </a:endParaRPr>
          </a:p>
          <a:p>
            <a:pPr marL="347662" marR="0" lvl="1" indent="-292100" algn="just" rtl="0">
              <a:lnSpc>
                <a:spcPct val="80000"/>
              </a:lnSpc>
              <a:spcBef>
                <a:spcPts val="500"/>
              </a:spcBef>
              <a:spcAft>
                <a:spcPts val="0"/>
              </a:spcAft>
              <a:buClr>
                <a:srgbClr val="262626"/>
              </a:buClr>
              <a:buSzPts val="2800"/>
              <a:buFont typeface="Garamond"/>
              <a:buNone/>
            </a:pPr>
            <a:r>
              <a:rPr lang="en-US" sz="2800" b="1" i="0" u="none" strike="noStrike" cap="none">
                <a:solidFill>
                  <a:schemeClr val="dk1"/>
                </a:solidFill>
                <a:latin typeface="Times New Roman"/>
                <a:ea typeface="Times New Roman"/>
                <a:cs typeface="Times New Roman"/>
                <a:sym typeface="Times New Roman"/>
              </a:rPr>
              <a:t>The lower respiratory system includes:</a:t>
            </a:r>
            <a:endParaRPr/>
          </a:p>
          <a:p>
            <a:pPr marL="347662" marR="0" lvl="1" indent="-292100" algn="just" rtl="0">
              <a:lnSpc>
                <a:spcPct val="80000"/>
              </a:lnSpc>
              <a:spcBef>
                <a:spcPts val="500"/>
              </a:spcBef>
              <a:spcAft>
                <a:spcPts val="0"/>
              </a:spcAft>
              <a:buClr>
                <a:srgbClr val="262626"/>
              </a:buClr>
              <a:buSzPts val="2400"/>
              <a:buFont typeface="Garamond"/>
              <a:buNone/>
            </a:pPr>
            <a:r>
              <a:rPr lang="en-US" sz="2400" b="0" i="0" u="none" strike="noStrike" cap="none">
                <a:solidFill>
                  <a:schemeClr val="dk1"/>
                </a:solidFill>
                <a:latin typeface="Times New Roman"/>
                <a:ea typeface="Times New Roman"/>
                <a:cs typeface="Times New Roman"/>
                <a:sym typeface="Times New Roman"/>
              </a:rPr>
              <a:t>the larynx, trachea, bronchi, bronchioles, and alveoli of lungs.</a:t>
            </a:r>
            <a:endParaRPr/>
          </a:p>
          <a:p>
            <a:pPr marL="0" marR="0" lvl="0" indent="0" algn="just" rtl="0">
              <a:lnSpc>
                <a:spcPct val="80000"/>
              </a:lnSpc>
              <a:spcBef>
                <a:spcPts val="900"/>
              </a:spcBef>
              <a:spcAft>
                <a:spcPts val="0"/>
              </a:spcAft>
              <a:buClr>
                <a:srgbClr val="262626"/>
              </a:buClr>
              <a:buSzPts val="2400"/>
              <a:buFont typeface="Garamond"/>
              <a:buNone/>
            </a:pPr>
            <a:r>
              <a:rPr lang="en-US" sz="2400" b="1" i="0" u="none">
                <a:solidFill>
                  <a:srgbClr val="FF0000"/>
                </a:solidFill>
                <a:latin typeface="Times New Roman"/>
                <a:ea typeface="Times New Roman"/>
                <a:cs typeface="Times New Roman"/>
                <a:sym typeface="Times New Roman"/>
              </a:rPr>
              <a:t>1.	Larynx </a:t>
            </a:r>
            <a:endParaRPr/>
          </a:p>
          <a:p>
            <a:pPr marL="347662" marR="0" lvl="1" indent="-292100" algn="just" rtl="0">
              <a:lnSpc>
                <a:spcPct val="80000"/>
              </a:lnSpc>
              <a:spcBef>
                <a:spcPts val="960"/>
              </a:spcBef>
              <a:spcAft>
                <a:spcPts val="0"/>
              </a:spcAft>
              <a:buClr>
                <a:srgbClr val="FF0000"/>
              </a:buClr>
              <a:buSzPts val="2160"/>
              <a:buFont typeface="Arial"/>
              <a:buChar char="•"/>
            </a:pPr>
            <a:r>
              <a:rPr lang="en-US" sz="2400" b="0" i="0" u="none" strike="noStrike" cap="none">
                <a:solidFill>
                  <a:schemeClr val="dk1"/>
                </a:solidFill>
                <a:latin typeface="Times New Roman"/>
                <a:ea typeface="Times New Roman"/>
                <a:cs typeface="Times New Roman"/>
                <a:sym typeface="Times New Roman"/>
              </a:rPr>
              <a:t>Also called the “voice box”.</a:t>
            </a:r>
            <a:endParaRPr/>
          </a:p>
          <a:p>
            <a:pPr marL="347662" marR="0" lvl="1" indent="-292100" algn="just" rtl="0">
              <a:lnSpc>
                <a:spcPct val="80000"/>
              </a:lnSpc>
              <a:spcBef>
                <a:spcPts val="960"/>
              </a:spcBef>
              <a:spcAft>
                <a:spcPts val="0"/>
              </a:spcAft>
              <a:buClr>
                <a:srgbClr val="FF0000"/>
              </a:buClr>
              <a:buSzPts val="2160"/>
              <a:buFont typeface="Arial"/>
              <a:buChar char="•"/>
            </a:pPr>
            <a:r>
              <a:rPr lang="en-US" sz="2400" b="0" i="0" u="none" strike="noStrike" cap="none">
                <a:solidFill>
                  <a:schemeClr val="dk1"/>
                </a:solidFill>
                <a:latin typeface="Times New Roman"/>
                <a:ea typeface="Times New Roman"/>
                <a:cs typeface="Times New Roman"/>
                <a:sym typeface="Times New Roman"/>
              </a:rPr>
              <a:t>Moves air in and out of the trachea and produces voice.</a:t>
            </a:r>
            <a:endParaRPr/>
          </a:p>
          <a:p>
            <a:pPr marL="347662" marR="0" lvl="1" indent="-292100" algn="just" rtl="0">
              <a:lnSpc>
                <a:spcPct val="80000"/>
              </a:lnSpc>
              <a:spcBef>
                <a:spcPts val="960"/>
              </a:spcBef>
              <a:spcAft>
                <a:spcPts val="0"/>
              </a:spcAft>
              <a:buClr>
                <a:srgbClr val="FF0000"/>
              </a:buClr>
              <a:buSzPts val="2160"/>
              <a:buFont typeface="Arial"/>
              <a:buChar char="•"/>
            </a:pPr>
            <a:r>
              <a:rPr lang="en-US" sz="2400" b="0" i="0" u="none" strike="noStrike" cap="none">
                <a:solidFill>
                  <a:schemeClr val="dk1"/>
                </a:solidFill>
                <a:latin typeface="Times New Roman"/>
                <a:ea typeface="Times New Roman"/>
                <a:cs typeface="Times New Roman"/>
                <a:sym typeface="Times New Roman"/>
              </a:rPr>
              <a:t>Composed of three cartilages:</a:t>
            </a:r>
            <a:endParaRPr/>
          </a:p>
          <a:p>
            <a:pPr marL="347662" marR="0" lvl="1" indent="-292100" algn="just" rtl="0">
              <a:lnSpc>
                <a:spcPct val="80000"/>
              </a:lnSpc>
              <a:spcBef>
                <a:spcPts val="960"/>
              </a:spcBef>
              <a:spcAft>
                <a:spcPts val="0"/>
              </a:spcAft>
              <a:buClr>
                <a:srgbClr val="262626"/>
              </a:buClr>
              <a:buSzPts val="2400"/>
              <a:buFont typeface="Garamond"/>
              <a:buNone/>
            </a:pPr>
            <a:r>
              <a:rPr lang="en-US" sz="2400" b="1" i="1" u="none" strike="noStrike" cap="none">
                <a:solidFill>
                  <a:schemeClr val="hlink"/>
                </a:solidFill>
                <a:latin typeface="Times New Roman"/>
                <a:ea typeface="Times New Roman"/>
                <a:cs typeface="Times New Roman"/>
                <a:sym typeface="Times New Roman"/>
              </a:rPr>
              <a:t>	</a:t>
            </a:r>
            <a:r>
              <a:rPr lang="en-US" sz="2400" b="1" i="1" u="none" strike="noStrike" cap="none">
                <a:solidFill>
                  <a:srgbClr val="1D9BA1"/>
                </a:solidFill>
                <a:latin typeface="Times New Roman"/>
                <a:ea typeface="Times New Roman"/>
                <a:cs typeface="Times New Roman"/>
                <a:sym typeface="Times New Roman"/>
              </a:rPr>
              <a:t>Thyroid cartilage</a:t>
            </a:r>
            <a:r>
              <a:rPr lang="en-US" sz="2400" b="1" i="1" u="none" strike="noStrike" cap="none">
                <a:solidFill>
                  <a:schemeClr val="dk1"/>
                </a:solidFill>
                <a:latin typeface="Times New Roman"/>
                <a:ea typeface="Times New Roman"/>
                <a:cs typeface="Times New Roman"/>
                <a:sym typeface="Times New Roman"/>
              </a:rPr>
              <a:t>, </a:t>
            </a:r>
            <a:r>
              <a:rPr lang="en-US" sz="2400" b="1" i="1" u="none" strike="noStrike" cap="none">
                <a:solidFill>
                  <a:srgbClr val="1D9BA1"/>
                </a:solidFill>
                <a:latin typeface="Times New Roman"/>
                <a:ea typeface="Times New Roman"/>
                <a:cs typeface="Times New Roman"/>
                <a:sym typeface="Times New Roman"/>
              </a:rPr>
              <a:t>Epiglottic cartilage</a:t>
            </a:r>
            <a:r>
              <a:rPr lang="en-US" sz="2400" b="1" i="1" u="none" strike="noStrike" cap="none">
                <a:solidFill>
                  <a:schemeClr val="dk1"/>
                </a:solidFill>
                <a:latin typeface="Times New Roman"/>
                <a:ea typeface="Times New Roman"/>
                <a:cs typeface="Times New Roman"/>
                <a:sym typeface="Times New Roman"/>
              </a:rPr>
              <a:t>, and </a:t>
            </a:r>
            <a:r>
              <a:rPr lang="en-US" sz="2400" b="1" i="1" u="none" strike="noStrike" cap="none">
                <a:solidFill>
                  <a:srgbClr val="1D9BA1"/>
                </a:solidFill>
                <a:latin typeface="Times New Roman"/>
                <a:ea typeface="Times New Roman"/>
                <a:cs typeface="Times New Roman"/>
                <a:sym typeface="Times New Roman"/>
              </a:rPr>
              <a:t>Cricoid cartilage</a:t>
            </a:r>
            <a:r>
              <a:rPr lang="en-US" sz="2400" b="0" i="0" u="none" strike="noStrike" cap="none">
                <a:solidFill>
                  <a:srgbClr val="1D9BA1"/>
                </a:solidFill>
                <a:latin typeface="Times New Roman"/>
                <a:ea typeface="Times New Roman"/>
                <a:cs typeface="Times New Roman"/>
                <a:sym typeface="Times New Roman"/>
              </a:rPr>
              <a:t> </a:t>
            </a:r>
            <a:endParaRPr sz="2400" b="0" i="0" u="none" strike="noStrike" cap="none">
              <a:solidFill>
                <a:srgbClr val="1D9BA1"/>
              </a:solidFill>
              <a:latin typeface="Times New Roman"/>
              <a:ea typeface="Times New Roman"/>
              <a:cs typeface="Times New Roman"/>
              <a:sym typeface="Times New Roman"/>
            </a:endParaRPr>
          </a:p>
          <a:p>
            <a:pPr marL="347662" marR="0" lvl="1" indent="-292100" algn="just" rtl="0">
              <a:lnSpc>
                <a:spcPct val="80000"/>
              </a:lnSpc>
              <a:spcBef>
                <a:spcPts val="960"/>
              </a:spcBef>
              <a:spcAft>
                <a:spcPts val="0"/>
              </a:spcAft>
              <a:buClr>
                <a:srgbClr val="262626"/>
              </a:buClr>
              <a:buSzPts val="2400"/>
              <a:buFont typeface="Garamond"/>
              <a:buNone/>
            </a:pPr>
            <a:endParaRPr sz="2400" b="1" i="1" u="none" strike="noStrike" cap="none">
              <a:solidFill>
                <a:schemeClr val="hlink"/>
              </a:solidFill>
              <a:latin typeface="Times New Roman"/>
              <a:ea typeface="Times New Roman"/>
              <a:cs typeface="Times New Roman"/>
              <a:sym typeface="Times New Roman"/>
            </a:endParaRPr>
          </a:p>
          <a:p>
            <a:pPr marL="182562" marR="0" lvl="0" indent="-30162" algn="l" rtl="0">
              <a:spcBef>
                <a:spcPts val="900"/>
              </a:spcBef>
              <a:spcAft>
                <a:spcPts val="0"/>
              </a:spcAft>
              <a:buClr>
                <a:srgbClr val="262626"/>
              </a:buClr>
              <a:buSzPts val="2400"/>
              <a:buFont typeface="Garamond"/>
              <a:buNone/>
            </a:pPr>
            <a:endParaRPr sz="2400" b="1" i="1" u="none" strike="noStrike" cap="none">
              <a:solidFill>
                <a:schemeClr val="hlink"/>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1_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1307</Words>
  <Application>Microsoft Macintosh PowerPoint</Application>
  <PresentationFormat>عرض على الشاشة (4:3)</PresentationFormat>
  <Paragraphs>142</Paragraphs>
  <Slides>27</Slides>
  <Notes>22</Notes>
  <HiddenSlides>0</HiddenSlides>
  <MMClips>0</MMClips>
  <ScaleCrop>false</ScaleCrop>
  <HeadingPairs>
    <vt:vector size="6" baseType="variant">
      <vt:variant>
        <vt:lpstr>الخطوط المستخدمة</vt:lpstr>
      </vt:variant>
      <vt:variant>
        <vt:i4>7</vt:i4>
      </vt:variant>
      <vt:variant>
        <vt:lpstr>نسق</vt:lpstr>
      </vt:variant>
      <vt:variant>
        <vt:i4>5</vt:i4>
      </vt:variant>
      <vt:variant>
        <vt:lpstr>عناوين الشرائح</vt:lpstr>
      </vt:variant>
      <vt:variant>
        <vt:i4>27</vt:i4>
      </vt:variant>
    </vt:vector>
  </HeadingPairs>
  <TitlesOfParts>
    <vt:vector size="39" baseType="lpstr">
      <vt:lpstr>Arial</vt:lpstr>
      <vt:lpstr>Book Antiqua</vt:lpstr>
      <vt:lpstr>Century Gothic</vt:lpstr>
      <vt:lpstr>Garamond</vt:lpstr>
      <vt:lpstr>Noto Sans Symbols</vt:lpstr>
      <vt:lpstr>Times</vt:lpstr>
      <vt:lpstr>Times New Roman</vt:lpstr>
      <vt:lpstr>1_Savon</vt:lpstr>
      <vt:lpstr>Savon</vt:lpstr>
      <vt:lpstr>2_Savon</vt:lpstr>
      <vt:lpstr>3_Savon</vt:lpstr>
      <vt:lpstr>4_Savon</vt:lpstr>
      <vt:lpstr>RESPIRATORY SYSTEM</vt:lpstr>
      <vt:lpstr>Introduction</vt:lpstr>
      <vt:lpstr>The Structures of the Respiratory System</vt:lpstr>
      <vt:lpstr>Organs of the Respiratory System</vt:lpstr>
      <vt:lpstr>Organs of the Respiratory System</vt:lpstr>
      <vt:lpstr>Upper respiratory system</vt:lpstr>
      <vt:lpstr>Organs of the Respiratory … cont..</vt:lpstr>
      <vt:lpstr>Nasal Cavity</vt:lpstr>
      <vt:lpstr>Organs of the Respiratory System (cont.)</vt:lpstr>
      <vt:lpstr>The lower respiratory system cont…</vt:lpstr>
      <vt:lpstr>The lower respiratory system cont…</vt:lpstr>
      <vt:lpstr>Trachea</vt:lpstr>
      <vt:lpstr>The lower respiratory system  cont…</vt:lpstr>
      <vt:lpstr>Bronchial tree cont…</vt:lpstr>
      <vt:lpstr>عرض تقديمي في PowerPoint</vt:lpstr>
      <vt:lpstr>Bronchial tree cont…</vt:lpstr>
      <vt:lpstr>The Structure of a single Pulmonary Lobule</vt:lpstr>
      <vt:lpstr>Mechanisms of pulmonary ventilation</vt:lpstr>
      <vt:lpstr>External respiration and internal respiration </vt:lpstr>
      <vt:lpstr>External respiration and internal  cont…</vt:lpstr>
      <vt:lpstr>External respiration and internal Respiration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cp:lastModifiedBy>. .</cp:lastModifiedBy>
  <cp:revision>7</cp:revision>
  <dcterms:modified xsi:type="dcterms:W3CDTF">2025-11-02T11:47:17Z</dcterms:modified>
</cp:coreProperties>
</file>