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1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5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7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2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6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3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1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1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9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0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E335A-07F7-473B-ABD7-14160EB7F882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0F61E-F7F3-497C-879D-153AAC185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9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152127"/>
          </a:xfrm>
        </p:spPr>
        <p:txBody>
          <a:bodyPr/>
          <a:lstStyle/>
          <a:p>
            <a:r>
              <a:rPr lang="en-US" dirty="0" smtClean="0"/>
              <a:t>Coping with Stereotypes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560840" cy="4824536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Stereotypes is an image one has about another culture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it promotes negative themes in society.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Has a strong effect on the intellect.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One shouldn’t be judgmental.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Danger/ destruction of empathy/ dev. Of antipathy towards other culture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	‘US vs. them’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e.g. some common European assumptions about Americans ( loud- politically naive-overweight-materialistic)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- Generalization of negative characteristics Only causes ‘annoyance’/ unfair.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marL="457200" indent="-457200"/>
            <a:r>
              <a:rPr lang="en-US" dirty="0"/>
              <a:t>The reductionist nature of stereotyping eliminates the differences between subcultures in a society/ prevents one from perceiving the richness &amp; diversity.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Advertisements, satirical cartoons &amp; the media </a:t>
            </a:r>
            <a:r>
              <a:rPr lang="en-US" dirty="0"/>
              <a:t>are rich sources of a culture’s </a:t>
            </a:r>
            <a:r>
              <a:rPr lang="en-US" dirty="0" smtClean="0"/>
              <a:t>self-image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They can </a:t>
            </a:r>
            <a:r>
              <a:rPr lang="en-US" dirty="0"/>
              <a:t>be used to promote positive </a:t>
            </a:r>
            <a:r>
              <a:rPr lang="en-US" dirty="0" smtClean="0"/>
              <a:t>and fight</a:t>
            </a:r>
            <a:r>
              <a:rPr lang="en-US" dirty="0" smtClean="0"/>
              <a:t> </a:t>
            </a:r>
            <a:r>
              <a:rPr lang="en-US" dirty="0"/>
              <a:t>negative stereotypes / depending on the image that a country wants to project to the </a:t>
            </a:r>
            <a:r>
              <a:rPr lang="en-US" dirty="0" smtClean="0"/>
              <a:t>world</a:t>
            </a:r>
          </a:p>
          <a:p>
            <a:r>
              <a:rPr lang="en-US" dirty="0" smtClean="0"/>
              <a:t>The use of positive themes will challenge the negative stereotypes and perceptions / e.g. ‘Superman’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36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err="1" smtClean="0"/>
              <a:t>Humour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Humour</a:t>
            </a:r>
            <a:r>
              <a:rPr lang="en-US" dirty="0"/>
              <a:t> as a remedy for some </a:t>
            </a:r>
            <a:r>
              <a:rPr lang="en-US" dirty="0" smtClean="0"/>
              <a:t>stereotypes</a:t>
            </a:r>
          </a:p>
          <a:p>
            <a:r>
              <a:rPr lang="en-US" dirty="0" smtClean="0"/>
              <a:t>Riddle: a linguistic puzzle used to </a:t>
            </a:r>
            <a:r>
              <a:rPr lang="en-US" dirty="0"/>
              <a:t>challenge one’s wit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word games/ to entertain and 	engage/independent/ appeal to all age 	groups</a:t>
            </a:r>
          </a:p>
          <a:p>
            <a:r>
              <a:rPr lang="en-US" dirty="0" smtClean="0"/>
              <a:t>Ancient times/ teach lessons/ ‘the riddle of the sphinx’</a:t>
            </a:r>
          </a:p>
          <a:p>
            <a:r>
              <a:rPr lang="en-US" dirty="0" smtClean="0"/>
              <a:t>Nature of riddles changed/ to mislead, trick and amuse</a:t>
            </a:r>
          </a:p>
          <a:p>
            <a:r>
              <a:rPr lang="en-US" dirty="0" smtClean="0"/>
              <a:t>Word play/ leopard (e.g.)</a:t>
            </a:r>
          </a:p>
          <a:p>
            <a:r>
              <a:rPr lang="en-US" dirty="0" smtClean="0"/>
              <a:t>Idiomatic expressions/ solution is the wrong answer</a:t>
            </a:r>
          </a:p>
          <a:p>
            <a:r>
              <a:rPr lang="en-US" dirty="0" smtClean="0"/>
              <a:t>A way of communicating with a specific goal/ stimulate thought/ enjoyable learning tools</a:t>
            </a:r>
          </a:p>
          <a:p>
            <a:r>
              <a:rPr lang="en-US" dirty="0" smtClean="0"/>
              <a:t>Reflects the way </a:t>
            </a:r>
            <a:r>
              <a:rPr lang="en-US" dirty="0" err="1" smtClean="0"/>
              <a:t>ppl</a:t>
            </a:r>
            <a:r>
              <a:rPr lang="en-US" dirty="0" smtClean="0"/>
              <a:t> think in a specific culture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143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Coping with Stereotypes</vt:lpstr>
      <vt:lpstr>PowerPoint Presentation</vt:lpstr>
      <vt:lpstr>Humour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Coping with Stereotypes</dc:title>
  <dc:creator>Nasiba</dc:creator>
  <cp:lastModifiedBy>user</cp:lastModifiedBy>
  <cp:revision>10</cp:revision>
  <dcterms:created xsi:type="dcterms:W3CDTF">2013-01-29T08:55:03Z</dcterms:created>
  <dcterms:modified xsi:type="dcterms:W3CDTF">2013-09-25T08:20:56Z</dcterms:modified>
</cp:coreProperties>
</file>