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E249F-6E1B-46CD-BFFA-C40F01562F43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682B-D408-40AD-AE56-DE497391E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61B9-CF94-414A-AEF6-FDA95E285D27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BB1C-0EBA-4854-942C-8BF369FE8BD2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5EAD-AC8A-4FEC-A9A4-D3F297FBFCC0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2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5C3B-DF09-465B-A109-00B7269549A9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36F-3663-4A15-B92F-69409130FA5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7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03CA-AFC0-49BA-8E19-540890B14B08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6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3355-8013-4E8E-9C8C-0C18D1B6725B}" type="datetime1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9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7B84-C322-4E4B-B7BC-FDBEA2AE83D3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320-A503-4D8F-8839-C34DBEF72AA9}" type="datetime1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4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951B38-B2F8-4628-94D7-B064BD85EC14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2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57D9-5D16-49D1-AF8A-47C95AA89CA0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3076CD-EF0C-47E8-962B-8317FA85552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7B2811-2C76-4C97-B176-7556792D2C1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5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A1A2-6955-C6AC-A48C-1CFBDC352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Influences of Poly(Vinyl Alcohol) Molecular Weight and Carbon Nanotubes on Radiation-Crosslinking Shape Memory Polymers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91DF3-D3D3-5CC6-D5CB-00F8001A4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Aamer A. M. </a:t>
            </a:r>
            <a:r>
              <a:rPr lang="en-GB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Alfayyadh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C26E-3FCE-47F0-29CE-5D02D108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3DFA-C6BA-4B38-A00F-38B4D611C5D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0C972-BD87-14C3-8182-32B5931F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4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AB3C-8E25-E112-3435-4508CBA8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Storage and Rubbery Moduli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8ACA-D2AE-E57B-05A6-58E632E4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83" y="2432732"/>
            <a:ext cx="4071319" cy="4050792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 modulus decreases with increased irradiation.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MWCNT-filled composites exhibit better mechanical properties than those without fillers.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2873-2EF1-2A23-6099-CE9A6F7E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5395-2548-4F57-80E2-93F9F8618694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2182-B5C3-4DFF-36F8-26227F88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53A7A-2DD6-7511-226C-896FD508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38" y="1950098"/>
            <a:ext cx="7615192" cy="38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8441-1292-05D4-F4E8-40CF338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Loss Modulus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D78E-3F18-1CC5-6AB5-20D05160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99" y="2221992"/>
            <a:ext cx="3856715" cy="4050792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loss modulus values for irradiated samples, indicating improved energy dissipation.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4C85-FB83-D41E-E21B-8EBD43F3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8345-7CD8-4AC2-9BA1-54BC56361120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C8D17-82AD-2D71-F2B5-09D664D4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C71B4-4A4B-F96A-76FA-CE73AA52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38" y="1688841"/>
            <a:ext cx="7576971" cy="38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0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0930-FE5B-B2F3-9F3A-27D39759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Shape Memory Effect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65CEA-5B1A-550E-9F9E-B4A9BF1F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52" y="2115250"/>
            <a:ext cx="4024666" cy="4050792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Demonstrates the ability of the material to recover its original shape after deformation.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3E71-52FB-DCEC-A8A8-790F928A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7939-27AE-4C16-AAF0-4208271511AE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D84F-5173-755E-B001-FCAE186E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0E9B0-C478-2EAD-11E3-E35B60CD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43" y="1996751"/>
            <a:ext cx="7225180" cy="38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57F9-BAFB-EBE6-0549-F2237E1B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D16FF-58EB-A03E-0B32-02A47D7B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preparation of PVA nanocomposites with enhanced properties.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addition of MWCNT and MWCNT-NH2 improves mechanical and thermal properties.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4DF6-531D-A587-0D1F-CFFAC7CA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559A-6B3D-47D9-B0CC-9ED1A4C0E14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3CA47-ED41-F8B8-4904-DB64C8F6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1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26E5-17AF-0521-7B15-E9607459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69F4-6F59-4918-B4D0-2822A8E1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Overview of Shape Memory Polymers (SMPs)</a:t>
            </a: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 to return to original shape upon external stimulus.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in various fields like aerospace and dynamic </a:t>
            </a:r>
            <a:r>
              <a:rPr lang="en-GB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molds</a:t>
            </a:r>
            <a:r>
              <a:rPr lang="en-GB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D0C8-1E75-ECA8-0BEC-28C234F2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3B1F-A1E2-463B-A6CE-2112F244462F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838F4-7203-05B5-EB29-582868EC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9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F6CB-1773-3610-E5D4-C52CE14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Objectives of the Study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F43F-273C-B723-D2B9-A1F6C376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prepare and characterize chemically and radiation-crosslinked PVA/CEA nanocomposites.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investigate the effects of molecular weight and carbon nanotubes (CNTs) on properties.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96B8-3E8D-4BAA-682B-1CDF9267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433D-1973-45D4-9C72-AFB26E45CC49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63660-9561-0A5E-7E0F-5351C9C3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802E-34D6-7447-F218-6C4D054E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Materials and Methods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8572-5A16-A107-92FD-24E59CB9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62" y="1838130"/>
            <a:ext cx="6125361" cy="413607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Materials Used</a:t>
            </a: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PVA of two molecular weights (16,000 g/mol and 146,000 g/mol).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2-Carboxyethyl Acrylate (CEA), MWCNT, and MWCNT-NH2.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Methods</a:t>
            </a: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crosslinking with glutaraldehyde.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crosslinking using gamma irradiation.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F740-6CFD-CE8C-6E91-DC4DBEE9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D678-7FBF-4D6F-B9C7-F0BE888BDDB9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B5470-DB31-9885-4A25-53260F5A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23A36D-AC3A-B1C2-AD70-F174C472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23" y="2388638"/>
            <a:ext cx="4995443" cy="2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DEB-01D8-1B96-613B-E1E448BE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24" y="477208"/>
            <a:ext cx="10058400" cy="1609344"/>
          </a:xfrm>
        </p:spPr>
        <p:txBody>
          <a:bodyPr/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 Content Analysis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D893-DA14-9726-F724-8B082349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17" y="1847461"/>
            <a:ext cx="5748807" cy="2654812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 content increases with irradiation dose and filler concentration.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molecular weight PVA yields lower gel content compared to lower molecular weight.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86617-9C6B-8311-5379-BEA3A6D5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87A-39A7-43A4-8A67-40B9FB2A28A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AA282-36CE-7354-147A-E33D047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D285D-AB51-31B3-2F5C-25B87D8B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1533"/>
            <a:ext cx="5479255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9F1C-7C7C-F73E-97A5-385F5F22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0" y="188754"/>
            <a:ext cx="10058400" cy="1609344"/>
          </a:xfrm>
        </p:spPr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Swelling Behaviour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F7A1-6B0C-E0EA-5E24-9AB68F72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78" y="1814049"/>
            <a:ext cx="5844136" cy="4050792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Swelling remains below 1%, indicating effective crosslinking.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 swelling attributed to bound water and increased filler concentration.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9D37-78F8-7B9F-CAC5-406CAF25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4817-131B-45EC-A569-A19E9B890095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1BF92-7620-DDD7-D8AB-BB99A06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C0B5B-0F2B-7716-02E1-3B26FB37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58" y="1542910"/>
            <a:ext cx="5520070" cy="4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1FF8-884D-D3CA-6A5F-D129F00C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8" y="123316"/>
            <a:ext cx="10058400" cy="1609344"/>
          </a:xfrm>
        </p:spPr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Morphology Observation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75F2-64B6-FFAF-57EF-7B8B6E78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30" y="2148840"/>
            <a:ext cx="4276593" cy="4050792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Homogeneous distribution of fillers in the polymer matrix.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 of pores and surface texture variations due to fillers.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4C77-CCEF-1DE1-0B1C-63DC1E84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93FA-E201-4E50-B44F-C79944A86F2A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1F36-7B7D-F8D7-457C-D032C165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15E10-51F9-5879-5412-52E113B18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92" y="220091"/>
            <a:ext cx="5075360" cy="65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547A-A0E5-C7C2-84C8-394583CE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70" y="421578"/>
            <a:ext cx="10058400" cy="1609344"/>
          </a:xfrm>
        </p:spPr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Thermogravimetric Analysis </a:t>
            </a:r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(TGA)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8602-2398-E84C-90B9-5626F481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793" y="2107455"/>
            <a:ext cx="4640486" cy="2974864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weight loss stages indicate degradation processes.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molecular weight PVA shows decreased thermal stability with increased irradiation.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5BB95-CE50-F2F7-5FD9-39A8F5E0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76B0-22ED-40F5-A1A1-9F477FDEA7A0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C367F-8F1C-1641-3EF1-6E64E416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D41AD-97C3-EA21-5C32-78597779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2107455"/>
            <a:ext cx="7658073" cy="38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A2D0-4933-14DE-E72C-DB375CE5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 Mechanical Analysis (DMA) - Tan Delta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12E9-350C-96F7-5168-5556F54D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31955"/>
            <a:ext cx="4397891" cy="2642617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 δ increases with the addition of MWCNT and MWCNT-NH2, indicating enhanced material response to thermal changes.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0FCA-0E61-C675-10B0-4FFCC20A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3965-31B6-4AE1-B5E2-B0A9DD93E44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106BA-98E3-BF2D-0AE9-BE6BB6BF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2811-2C76-4C97-B176-7556792D2C1F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EA43-9C51-3E17-C992-8837C8B0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82" y="2093976"/>
            <a:ext cx="722438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13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359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Courier New</vt:lpstr>
      <vt:lpstr>Symbol</vt:lpstr>
      <vt:lpstr>Times New Roman</vt:lpstr>
      <vt:lpstr>Retrospect</vt:lpstr>
      <vt:lpstr>Influences of Poly(Vinyl Alcohol) Molecular Weight and Carbon Nanotubes on Radiation-Crosslinking Shape Memory Polymers</vt:lpstr>
      <vt:lpstr>Introduction </vt:lpstr>
      <vt:lpstr>Objectives of the Study</vt:lpstr>
      <vt:lpstr>Materials and Methods</vt:lpstr>
      <vt:lpstr>Gel Content Analysis </vt:lpstr>
      <vt:lpstr>Swelling Behaviour </vt:lpstr>
      <vt:lpstr>Morphology Observation </vt:lpstr>
      <vt:lpstr>Thermogravimetric Analysis (TGA) </vt:lpstr>
      <vt:lpstr>Dynamic Mechanical Analysis (DMA) - Tan Delta</vt:lpstr>
      <vt:lpstr>Storage and Rubbery Moduli </vt:lpstr>
      <vt:lpstr>Loss Modulus </vt:lpstr>
      <vt:lpstr>Shape Memory Effect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AmEr... .</dc:creator>
  <cp:lastModifiedBy>AmEr... .</cp:lastModifiedBy>
  <cp:revision>30</cp:revision>
  <dcterms:created xsi:type="dcterms:W3CDTF">2025-02-16T22:35:06Z</dcterms:created>
  <dcterms:modified xsi:type="dcterms:W3CDTF">2025-02-16T23:59:06Z</dcterms:modified>
</cp:coreProperties>
</file>