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6D0890-2151-3A07-1B55-79480565BD24}" v="318" dt="2024-08-28T12:19:26.0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em Alotaibi" userId="S::ralotaibi3@ksu.edu.sa::f25bd4ed-c893-4c0f-a47d-a812c3be7914" providerId="AD" clId="Web-{0E6D0890-2151-3A07-1B55-79480565BD24}"/>
    <pc:docChg chg="modSld">
      <pc:chgData name="Reem Alotaibi" userId="S::ralotaibi3@ksu.edu.sa::f25bd4ed-c893-4c0f-a47d-a812c3be7914" providerId="AD" clId="Web-{0E6D0890-2151-3A07-1B55-79480565BD24}" dt="2024-08-28T12:19:19.323" v="273"/>
      <pc:docMkLst>
        <pc:docMk/>
      </pc:docMkLst>
      <pc:sldChg chg="addSp delSp modSp">
        <pc:chgData name="Reem Alotaibi" userId="S::ralotaibi3@ksu.edu.sa::f25bd4ed-c893-4c0f-a47d-a812c3be7914" providerId="AD" clId="Web-{0E6D0890-2151-3A07-1B55-79480565BD24}" dt="2024-08-28T12:19:19.323" v="273"/>
        <pc:sldMkLst>
          <pc:docMk/>
          <pc:sldMk cId="109857222" sldId="256"/>
        </pc:sldMkLst>
        <pc:spChg chg="del">
          <ac:chgData name="Reem Alotaibi" userId="S::ralotaibi3@ksu.edu.sa::f25bd4ed-c893-4c0f-a47d-a812c3be7914" providerId="AD" clId="Web-{0E6D0890-2151-3A07-1B55-79480565BD24}" dt="2024-08-28T12:09:49.272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Reem Alotaibi" userId="S::ralotaibi3@ksu.edu.sa::f25bd4ed-c893-4c0f-a47d-a812c3be7914" providerId="AD" clId="Web-{0E6D0890-2151-3A07-1B55-79480565BD24}" dt="2024-08-28T12:09:52.616" v="1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Reem Alotaibi" userId="S::ralotaibi3@ksu.edu.sa::f25bd4ed-c893-4c0f-a47d-a812c3be7914" providerId="AD" clId="Web-{0E6D0890-2151-3A07-1B55-79480565BD24}" dt="2024-08-28T12:12:46.450" v="119" actId="1076"/>
          <ac:spMkLst>
            <pc:docMk/>
            <pc:sldMk cId="109857222" sldId="256"/>
            <ac:spMk id="5" creationId="{F92BF4C1-51FE-87DE-8A10-F1F230915C3B}"/>
          </ac:spMkLst>
        </pc:spChg>
        <pc:spChg chg="add mod">
          <ac:chgData name="Reem Alotaibi" userId="S::ralotaibi3@ksu.edu.sa::f25bd4ed-c893-4c0f-a47d-a812c3be7914" providerId="AD" clId="Web-{0E6D0890-2151-3A07-1B55-79480565BD24}" dt="2024-08-28T12:13:38.436" v="127" actId="1076"/>
          <ac:spMkLst>
            <pc:docMk/>
            <pc:sldMk cId="109857222" sldId="256"/>
            <ac:spMk id="6" creationId="{7A42F3BB-1A35-4EB9-8991-B3B3F2C1D9F3}"/>
          </ac:spMkLst>
        </pc:spChg>
        <pc:graphicFrameChg chg="add mod modGraphic">
          <ac:chgData name="Reem Alotaibi" userId="S::ralotaibi3@ksu.edu.sa::f25bd4ed-c893-4c0f-a47d-a812c3be7914" providerId="AD" clId="Web-{0E6D0890-2151-3A07-1B55-79480565BD24}" dt="2024-08-28T12:19:19.323" v="273"/>
          <ac:graphicFrameMkLst>
            <pc:docMk/>
            <pc:sldMk cId="109857222" sldId="256"/>
            <ac:graphicFrameMk id="4" creationId="{97D9022B-EDE3-90DA-8D04-622BA7D91CD0}"/>
          </ac:graphicFrameMkLst>
        </pc:graphicFrameChg>
        <pc:picChg chg="add mod">
          <ac:chgData name="Reem Alotaibi" userId="S::ralotaibi3@ksu.edu.sa::f25bd4ed-c893-4c0f-a47d-a812c3be7914" providerId="AD" clId="Web-{0E6D0890-2151-3A07-1B55-79480565BD24}" dt="2024-08-28T12:15:10.814" v="135" actId="1076"/>
          <ac:picMkLst>
            <pc:docMk/>
            <pc:sldMk cId="109857222" sldId="256"/>
            <ac:picMk id="7" creationId="{764FFA17-F889-6344-B5FA-E8CFA2C5C0D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7D9022B-EDE3-90DA-8D04-622BA7D91C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615589"/>
              </p:ext>
            </p:extLst>
          </p:nvPr>
        </p:nvGraphicFramePr>
        <p:xfrm>
          <a:off x="637995" y="1712188"/>
          <a:ext cx="10544168" cy="4204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1244">
                  <a:extLst>
                    <a:ext uri="{9D8B030D-6E8A-4147-A177-3AD203B41FA5}">
                      <a16:colId xmlns:a16="http://schemas.microsoft.com/office/drawing/2014/main" val="2263843509"/>
                    </a:ext>
                  </a:extLst>
                </a:gridCol>
                <a:gridCol w="1084798">
                  <a:extLst>
                    <a:ext uri="{9D8B030D-6E8A-4147-A177-3AD203B41FA5}">
                      <a16:colId xmlns:a16="http://schemas.microsoft.com/office/drawing/2014/main" val="3883758745"/>
                    </a:ext>
                  </a:extLst>
                </a:gridCol>
                <a:gridCol w="1318021">
                  <a:extLst>
                    <a:ext uri="{9D8B030D-6E8A-4147-A177-3AD203B41FA5}">
                      <a16:colId xmlns:a16="http://schemas.microsoft.com/office/drawing/2014/main" val="767788999"/>
                    </a:ext>
                  </a:extLst>
                </a:gridCol>
                <a:gridCol w="1318021">
                  <a:extLst>
                    <a:ext uri="{9D8B030D-6E8A-4147-A177-3AD203B41FA5}">
                      <a16:colId xmlns:a16="http://schemas.microsoft.com/office/drawing/2014/main" val="724015812"/>
                    </a:ext>
                  </a:extLst>
                </a:gridCol>
                <a:gridCol w="1318021">
                  <a:extLst>
                    <a:ext uri="{9D8B030D-6E8A-4147-A177-3AD203B41FA5}">
                      <a16:colId xmlns:a16="http://schemas.microsoft.com/office/drawing/2014/main" val="413281992"/>
                    </a:ext>
                  </a:extLst>
                </a:gridCol>
                <a:gridCol w="1318021">
                  <a:extLst>
                    <a:ext uri="{9D8B030D-6E8A-4147-A177-3AD203B41FA5}">
                      <a16:colId xmlns:a16="http://schemas.microsoft.com/office/drawing/2014/main" val="2685149104"/>
                    </a:ext>
                  </a:extLst>
                </a:gridCol>
                <a:gridCol w="1318021">
                  <a:extLst>
                    <a:ext uri="{9D8B030D-6E8A-4147-A177-3AD203B41FA5}">
                      <a16:colId xmlns:a16="http://schemas.microsoft.com/office/drawing/2014/main" val="759841690"/>
                    </a:ext>
                  </a:extLst>
                </a:gridCol>
                <a:gridCol w="1318021">
                  <a:extLst>
                    <a:ext uri="{9D8B030D-6E8A-4147-A177-3AD203B41FA5}">
                      <a16:colId xmlns:a16="http://schemas.microsoft.com/office/drawing/2014/main" val="3832806426"/>
                    </a:ext>
                  </a:extLst>
                </a:gridCol>
              </a:tblGrid>
              <a:tr h="55116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468782"/>
                  </a:ext>
                </a:extLst>
              </a:tr>
              <a:tr h="730612">
                <a:tc>
                  <a:txBody>
                    <a:bodyPr/>
                    <a:lstStyle/>
                    <a:p>
                      <a:r>
                        <a:rPr lang="en-US" dirty="0"/>
                        <a:t>Sunday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BCH 202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Office hours 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BCH 450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896865"/>
                  </a:ext>
                </a:extLst>
              </a:tr>
              <a:tr h="730612">
                <a:tc>
                  <a:txBody>
                    <a:bodyPr/>
                    <a:lstStyle/>
                    <a:p>
                      <a:r>
                        <a:rPr lang="en-US" dirty="0"/>
                        <a:t>Monday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Office hour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BCH 483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50101"/>
                  </a:ext>
                </a:extLst>
              </a:tr>
              <a:tr h="730612">
                <a:tc>
                  <a:txBody>
                    <a:bodyPr/>
                    <a:lstStyle/>
                    <a:p>
                      <a:r>
                        <a:rPr lang="en-US" dirty="0"/>
                        <a:t>Tuesday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Office hour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BCH 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874252"/>
                  </a:ext>
                </a:extLst>
              </a:tr>
              <a:tr h="730612">
                <a:tc>
                  <a:txBody>
                    <a:bodyPr/>
                    <a:lstStyle/>
                    <a:p>
                      <a:r>
                        <a:rPr lang="en-US" dirty="0"/>
                        <a:t>Wednesday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Office hour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784212"/>
                  </a:ext>
                </a:extLst>
              </a:tr>
              <a:tr h="730612">
                <a:tc>
                  <a:txBody>
                    <a:bodyPr/>
                    <a:lstStyle/>
                    <a:p>
                      <a:r>
                        <a:rPr lang="en-US" dirty="0"/>
                        <a:t>Thursday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BCH 202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Office hours 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BCH 484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571858"/>
                  </a:ext>
                </a:extLst>
              </a:tr>
            </a:tbl>
          </a:graphicData>
        </a:graphic>
      </p:graphicFrame>
      <p:sp>
        <p:nvSpPr>
          <p:cNvPr id="5" name="TextBox 5">
            <a:extLst>
              <a:ext uri="{FF2B5EF4-FFF2-40B4-BE49-F238E27FC236}">
                <a16:creationId xmlns:a16="http://schemas.microsoft.com/office/drawing/2014/main" id="{F92BF4C1-51FE-87DE-8A10-F1F230915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4118" y="155349"/>
            <a:ext cx="5113338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altLang="ar-KW" sz="2800" b="1" dirty="0">
                <a:latin typeface="Andalus"/>
                <a:ea typeface="Calibri"/>
                <a:cs typeface="Andalus"/>
              </a:rPr>
              <a:t>Dr. Reem Alotaibi</a:t>
            </a:r>
            <a:br>
              <a:rPr lang="en-US" altLang="ar-KW" b="1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</a:br>
            <a:r>
              <a:rPr lang="en-US" altLang="ar-KW" dirty="0">
                <a:latin typeface="Andalus"/>
                <a:ea typeface="Calibri"/>
                <a:cs typeface="Andalus"/>
              </a:rPr>
              <a:t>Biochemistry Department </a:t>
            </a:r>
            <a:br>
              <a:rPr lang="en-US" altLang="ar-KW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</a:br>
            <a:r>
              <a:rPr lang="en-US" altLang="ar-KW" dirty="0">
                <a:latin typeface="Andalus"/>
                <a:ea typeface="Calibri"/>
                <a:cs typeface="Andalus"/>
              </a:rPr>
              <a:t>building  5 – 3</a:t>
            </a:r>
            <a:r>
              <a:rPr lang="en-US" altLang="ar-KW" baseline="30000" dirty="0">
                <a:latin typeface="Andalus"/>
                <a:ea typeface="Calibri"/>
                <a:cs typeface="Andalus"/>
              </a:rPr>
              <a:t>rd</a:t>
            </a:r>
            <a:r>
              <a:rPr lang="en-US" altLang="ar-KW">
                <a:latin typeface="Andalus"/>
                <a:ea typeface="Calibri"/>
                <a:cs typeface="Andalus"/>
              </a:rPr>
              <a:t> floor, Room 279</a:t>
            </a:r>
            <a:br>
              <a:rPr lang="en-US" altLang="ar-KW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</a:br>
            <a:r>
              <a:rPr lang="en-US" altLang="ar-KW">
                <a:latin typeface="Andalus"/>
                <a:ea typeface="Calibri"/>
                <a:cs typeface="Andalus"/>
              </a:rPr>
              <a:t>1st  semester 2024-25</a:t>
            </a:r>
            <a:endParaRPr lang="en-IN" altLang="en-US">
              <a:latin typeface="Andalus"/>
              <a:ea typeface="Calibri"/>
              <a:cs typeface="Andalu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42F3BB-1A35-4EB9-8991-B3B3F2C1D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6051777"/>
            <a:ext cx="41433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9pPr>
          </a:lstStyle>
          <a:p>
            <a:pPr rtl="1" eaLnBrk="1" hangingPunct="1"/>
            <a:r>
              <a:rPr lang="en-US" altLang="ar-KW" sz="1400">
                <a:latin typeface="Andalus" panose="02020603050405020304" pitchFamily="18" charset="-78"/>
                <a:cs typeface="Andalus" panose="02020603050405020304" pitchFamily="18" charset="-78"/>
              </a:rPr>
              <a:t>Dr.Hameeda Ibrhim Alanazi</a:t>
            </a:r>
          </a:p>
          <a:p>
            <a:pPr rtl="1" eaLnBrk="1" hangingPunct="1"/>
            <a:r>
              <a:rPr lang="en-US" altLang="ar-KW" sz="1400">
                <a:latin typeface="Andalus" panose="02020603050405020304" pitchFamily="18" charset="-78"/>
                <a:cs typeface="Andalus" panose="02020603050405020304" pitchFamily="18" charset="-78"/>
              </a:rPr>
              <a:t>Deputy Head of Biochemistry Department</a:t>
            </a:r>
          </a:p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BioLogo2small.png">
            <a:extLst>
              <a:ext uri="{FF2B5EF4-FFF2-40B4-BE49-F238E27FC236}">
                <a16:creationId xmlns:a16="http://schemas.microsoft.com/office/drawing/2014/main" id="{764FFA17-F889-6344-B5FA-E8CFA2C5C0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6" y="-3329"/>
            <a:ext cx="2704201" cy="175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55</cp:revision>
  <dcterms:created xsi:type="dcterms:W3CDTF">2024-08-28T12:09:30Z</dcterms:created>
  <dcterms:modified xsi:type="dcterms:W3CDTF">2024-08-28T12:19:27Z</dcterms:modified>
</cp:coreProperties>
</file>