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12"/>
  </p:notesMasterIdLst>
  <p:sldIdLst>
    <p:sldId id="256" r:id="rId2"/>
    <p:sldId id="257" r:id="rId3"/>
    <p:sldId id="258" r:id="rId4"/>
    <p:sldId id="259" r:id="rId5"/>
    <p:sldId id="260" r:id="rId6"/>
    <p:sldId id="261" r:id="rId7"/>
    <p:sldId id="262"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9A9011-60CC-426F-8BE4-50C0A4159146}" type="doc">
      <dgm:prSet loTypeId="urn:microsoft.com/office/officeart/2005/8/layout/matrix1" loCatId="matrix" qsTypeId="urn:microsoft.com/office/officeart/2005/8/quickstyle/simple3" qsCatId="simple" csTypeId="urn:microsoft.com/office/officeart/2005/8/colors/colorful5" csCatId="colorful" phldr="1"/>
      <dgm:spPr/>
      <dgm:t>
        <a:bodyPr/>
        <a:lstStyle/>
        <a:p>
          <a:pPr rtl="1"/>
          <a:endParaRPr lang="ar-SA"/>
        </a:p>
      </dgm:t>
    </dgm:pt>
    <dgm:pt modelId="{254C31D8-6E87-4BA6-8C1A-D3522CB27365}">
      <dgm:prSet custT="1"/>
      <dgm:spPr/>
      <dgm:t>
        <a:bodyPr/>
        <a:lstStyle/>
        <a:p>
          <a:pPr rtl="1"/>
          <a:endParaRPr lang="en-US" sz="1800" dirty="0" smtClean="0"/>
        </a:p>
        <a:p>
          <a:pPr rtl="1"/>
          <a:endParaRPr lang="en-US" sz="1800" dirty="0" smtClean="0"/>
        </a:p>
        <a:p>
          <a:pPr rtl="1"/>
          <a:r>
            <a:rPr lang="en-US" sz="1800" dirty="0" smtClean="0"/>
            <a:t>Strengths</a:t>
          </a:r>
        </a:p>
        <a:p>
          <a:pPr rtl="1"/>
          <a:r>
            <a:rPr lang="en-US" sz="1800" dirty="0" smtClean="0"/>
            <a:t>- Provides services for patients with aphasia and other acquired communication disorders. </a:t>
          </a:r>
        </a:p>
        <a:p>
          <a:pPr rtl="1"/>
          <a:r>
            <a:rPr lang="en-US" sz="900" dirty="0" smtClean="0"/>
            <a:t> </a:t>
          </a:r>
          <a:endParaRPr lang="ar-SA" sz="900" dirty="0"/>
        </a:p>
      </dgm:t>
    </dgm:pt>
    <dgm:pt modelId="{DD7EFEAA-4A4B-4E5D-8A6B-CDA684108598}" type="parTrans" cxnId="{D334A073-3E27-4226-8130-72BA0DA78973}">
      <dgm:prSet/>
      <dgm:spPr/>
      <dgm:t>
        <a:bodyPr/>
        <a:lstStyle/>
        <a:p>
          <a:pPr rtl="1"/>
          <a:endParaRPr lang="ar-SA"/>
        </a:p>
      </dgm:t>
    </dgm:pt>
    <dgm:pt modelId="{F4E61F4D-78AC-4CCD-A364-190950248504}" type="sibTrans" cxnId="{D334A073-3E27-4226-8130-72BA0DA78973}">
      <dgm:prSet/>
      <dgm:spPr/>
      <dgm:t>
        <a:bodyPr/>
        <a:lstStyle/>
        <a:p>
          <a:pPr rtl="1"/>
          <a:endParaRPr lang="ar-SA"/>
        </a:p>
      </dgm:t>
    </dgm:pt>
    <dgm:pt modelId="{F74EF065-42D5-4DD0-B2C4-8BF87737A6B0}">
      <dgm:prSet custT="1"/>
      <dgm:spPr/>
      <dgm:t>
        <a:bodyPr/>
        <a:lstStyle/>
        <a:p>
          <a:pPr rtl="1"/>
          <a:endParaRPr lang="ar-SA" sz="900" smtClean="0"/>
        </a:p>
        <a:p>
          <a:pPr rtl="0"/>
          <a:r>
            <a:rPr lang="ar-SA" sz="900" smtClean="0"/>
            <a:t> </a:t>
          </a:r>
          <a:r>
            <a:rPr lang="en-US" sz="1800" smtClean="0"/>
            <a:t>Weaknesses </a:t>
          </a:r>
        </a:p>
        <a:p>
          <a:pPr rtl="0"/>
          <a:r>
            <a:rPr lang="en-US" sz="1800" smtClean="0"/>
            <a:t>- Only one speech therapist within the department. </a:t>
          </a:r>
          <a:endParaRPr lang="ar-SA" sz="1800" dirty="0"/>
        </a:p>
      </dgm:t>
    </dgm:pt>
    <dgm:pt modelId="{146003CC-519E-44E2-AFA4-AEEAE2913744}" type="parTrans" cxnId="{67C2130F-E31F-4B18-A4F5-61C42B53AB9F}">
      <dgm:prSet/>
      <dgm:spPr/>
      <dgm:t>
        <a:bodyPr/>
        <a:lstStyle/>
        <a:p>
          <a:pPr rtl="1"/>
          <a:endParaRPr lang="ar-SA"/>
        </a:p>
      </dgm:t>
    </dgm:pt>
    <dgm:pt modelId="{993D029D-1DF2-4764-8D28-DC1CF3A186EB}" type="sibTrans" cxnId="{67C2130F-E31F-4B18-A4F5-61C42B53AB9F}">
      <dgm:prSet/>
      <dgm:spPr/>
      <dgm:t>
        <a:bodyPr/>
        <a:lstStyle/>
        <a:p>
          <a:pPr rtl="1"/>
          <a:endParaRPr lang="ar-SA"/>
        </a:p>
      </dgm:t>
    </dgm:pt>
    <dgm:pt modelId="{FF45B79D-4AD5-42C6-9B9F-992BF45519FC}">
      <dgm:prSet custT="1"/>
      <dgm:spPr/>
      <dgm:t>
        <a:bodyPr/>
        <a:lstStyle/>
        <a:p>
          <a:pPr rtl="0"/>
          <a:endParaRPr lang="en-US" sz="1800" smtClean="0"/>
        </a:p>
        <a:p>
          <a:pPr rtl="0"/>
          <a:endParaRPr lang="en-US" sz="1800" smtClean="0"/>
        </a:p>
        <a:p>
          <a:pPr rtl="0"/>
          <a:r>
            <a:rPr lang="en-US" sz="1800" smtClean="0"/>
            <a:t>Opportunities</a:t>
          </a:r>
        </a:p>
        <a:p>
          <a:pPr rtl="0"/>
          <a:r>
            <a:rPr lang="en-US" sz="1800" smtClean="0"/>
            <a:t>- The only department providing therapy for this category of patients</a:t>
          </a:r>
        </a:p>
        <a:p>
          <a:pPr rtl="0"/>
          <a:r>
            <a:rPr lang="en-US" sz="1800" smtClean="0"/>
            <a:t>-May provide training for students in these areas. </a:t>
          </a:r>
        </a:p>
        <a:p>
          <a:pPr rtl="0"/>
          <a:r>
            <a:rPr lang="en-US" sz="1800" smtClean="0"/>
            <a:t>- Increase the number of therapists within the department to provide a better service.  </a:t>
          </a:r>
        </a:p>
        <a:p>
          <a:pPr rtl="0"/>
          <a:endParaRPr lang="en-US" sz="1800" smtClean="0"/>
        </a:p>
        <a:p>
          <a:pPr rtl="0"/>
          <a:r>
            <a:rPr lang="en-US" sz="1800" smtClean="0"/>
            <a:t> </a:t>
          </a:r>
          <a:endParaRPr lang="en-US" sz="900" smtClean="0"/>
        </a:p>
        <a:p>
          <a:pPr rtl="0"/>
          <a:endParaRPr lang="en-US" sz="900" smtClean="0"/>
        </a:p>
        <a:p>
          <a:pPr rtl="0"/>
          <a:r>
            <a:rPr lang="en-US" sz="900" smtClean="0"/>
            <a:t> </a:t>
          </a:r>
        </a:p>
        <a:p>
          <a:pPr rtl="0"/>
          <a:r>
            <a:rPr lang="en-US" sz="900" smtClean="0"/>
            <a:t> </a:t>
          </a:r>
          <a:endParaRPr lang="en-US" sz="900" dirty="0" smtClean="0"/>
        </a:p>
      </dgm:t>
    </dgm:pt>
    <dgm:pt modelId="{89BEDBC3-5123-4A6A-83E1-D10BCFF94481}" type="parTrans" cxnId="{4EEF2CD4-75FF-4C2D-9E1B-D57717D97028}">
      <dgm:prSet/>
      <dgm:spPr/>
      <dgm:t>
        <a:bodyPr/>
        <a:lstStyle/>
        <a:p>
          <a:pPr rtl="1"/>
          <a:endParaRPr lang="ar-SA"/>
        </a:p>
      </dgm:t>
    </dgm:pt>
    <dgm:pt modelId="{0B6C5177-6A6D-4D7F-821A-DC60BA489589}" type="sibTrans" cxnId="{4EEF2CD4-75FF-4C2D-9E1B-D57717D97028}">
      <dgm:prSet/>
      <dgm:spPr/>
      <dgm:t>
        <a:bodyPr/>
        <a:lstStyle/>
        <a:p>
          <a:pPr rtl="1"/>
          <a:endParaRPr lang="ar-SA"/>
        </a:p>
      </dgm:t>
    </dgm:pt>
    <dgm:pt modelId="{DBA2AFCB-4791-4982-A97A-EC701C583B64}">
      <dgm:prSet custT="1"/>
      <dgm:spPr/>
      <dgm:t>
        <a:bodyPr/>
        <a:lstStyle/>
        <a:p>
          <a:pPr rtl="1"/>
          <a:r>
            <a:rPr lang="en-US" sz="1800" dirty="0" smtClean="0"/>
            <a:t>- Therapist may lose interest due to slow progress of patients. </a:t>
          </a:r>
        </a:p>
        <a:p>
          <a:pPr rtl="0"/>
          <a:r>
            <a:rPr lang="en-US" sz="1800" dirty="0" smtClean="0"/>
            <a:t>-Therapist may resign due to overload</a:t>
          </a:r>
          <a:r>
            <a:rPr lang="en-US" sz="500" dirty="0" smtClean="0"/>
            <a:t>.   </a:t>
          </a:r>
          <a:endParaRPr lang="ar-SA" sz="500" dirty="0"/>
        </a:p>
      </dgm:t>
    </dgm:pt>
    <dgm:pt modelId="{3C29AEF6-0E08-4FF3-8E12-5D6214689796}" type="parTrans" cxnId="{009ABAFE-4EF3-4C44-B6F7-B91B03BD246E}">
      <dgm:prSet/>
      <dgm:spPr/>
      <dgm:t>
        <a:bodyPr/>
        <a:lstStyle/>
        <a:p>
          <a:pPr rtl="1"/>
          <a:endParaRPr lang="ar-SA"/>
        </a:p>
      </dgm:t>
    </dgm:pt>
    <dgm:pt modelId="{E005F00A-C1C2-45B2-9ADA-43947F7B3785}" type="sibTrans" cxnId="{009ABAFE-4EF3-4C44-B6F7-B91B03BD246E}">
      <dgm:prSet/>
      <dgm:spPr/>
      <dgm:t>
        <a:bodyPr/>
        <a:lstStyle/>
        <a:p>
          <a:pPr rtl="1"/>
          <a:endParaRPr lang="ar-SA"/>
        </a:p>
      </dgm:t>
    </dgm:pt>
    <dgm:pt modelId="{F2BDABFF-9E28-4566-B08E-27376982CADE}">
      <dgm:prSet phldrT="[Text]"/>
      <dgm:spPr/>
      <dgm:t>
        <a:bodyPr/>
        <a:lstStyle/>
        <a:p>
          <a:pPr rtl="1"/>
          <a:r>
            <a:rPr lang="en-US" dirty="0" smtClean="0"/>
            <a:t> </a:t>
          </a:r>
          <a:endParaRPr lang="ar-SA" dirty="0"/>
        </a:p>
      </dgm:t>
    </dgm:pt>
    <dgm:pt modelId="{E244DFB8-2107-47BD-A68A-D63250CD5840}" type="sibTrans" cxnId="{151C6D62-6731-42DB-BC17-CBD047146CE4}">
      <dgm:prSet/>
      <dgm:spPr/>
      <dgm:t>
        <a:bodyPr/>
        <a:lstStyle/>
        <a:p>
          <a:pPr rtl="1"/>
          <a:endParaRPr lang="ar-SA"/>
        </a:p>
      </dgm:t>
    </dgm:pt>
    <dgm:pt modelId="{EC7730CC-E1C1-4B37-AA9E-E01C3C0D5AFF}" type="parTrans" cxnId="{151C6D62-6731-42DB-BC17-CBD047146CE4}">
      <dgm:prSet/>
      <dgm:spPr/>
      <dgm:t>
        <a:bodyPr/>
        <a:lstStyle/>
        <a:p>
          <a:pPr rtl="1"/>
          <a:endParaRPr lang="ar-SA"/>
        </a:p>
      </dgm:t>
    </dgm:pt>
    <dgm:pt modelId="{ECEFCCB9-5891-47ED-9CBE-8C46D86A0A29}" type="pres">
      <dgm:prSet presAssocID="{679A9011-60CC-426F-8BE4-50C0A4159146}" presName="diagram" presStyleCnt="0">
        <dgm:presLayoutVars>
          <dgm:chMax val="1"/>
          <dgm:dir/>
          <dgm:animLvl val="ctr"/>
          <dgm:resizeHandles val="exact"/>
        </dgm:presLayoutVars>
      </dgm:prSet>
      <dgm:spPr/>
      <dgm:t>
        <a:bodyPr/>
        <a:lstStyle/>
        <a:p>
          <a:pPr rtl="1"/>
          <a:endParaRPr lang="ar-SA"/>
        </a:p>
      </dgm:t>
    </dgm:pt>
    <dgm:pt modelId="{A618A22D-B454-4D8C-AA31-50F8E6D4C2F6}" type="pres">
      <dgm:prSet presAssocID="{679A9011-60CC-426F-8BE4-50C0A4159146}" presName="matrix" presStyleCnt="0"/>
      <dgm:spPr/>
      <dgm:t>
        <a:bodyPr/>
        <a:lstStyle/>
        <a:p>
          <a:pPr rtl="1"/>
          <a:endParaRPr lang="ar-SA"/>
        </a:p>
      </dgm:t>
    </dgm:pt>
    <dgm:pt modelId="{192BD5C3-BAC1-4852-AE40-1F5CBB260E6E}" type="pres">
      <dgm:prSet presAssocID="{679A9011-60CC-426F-8BE4-50C0A4159146}" presName="tile1" presStyleLbl="node1" presStyleIdx="0" presStyleCnt="4"/>
      <dgm:spPr/>
      <dgm:t>
        <a:bodyPr/>
        <a:lstStyle/>
        <a:p>
          <a:pPr rtl="1"/>
          <a:endParaRPr lang="ar-SA"/>
        </a:p>
      </dgm:t>
    </dgm:pt>
    <dgm:pt modelId="{E4D5281C-7159-4ECC-A4A3-E1570DD44BF6}" type="pres">
      <dgm:prSet presAssocID="{679A9011-60CC-426F-8BE4-50C0A4159146}" presName="tile1text" presStyleLbl="node1" presStyleIdx="0" presStyleCnt="4">
        <dgm:presLayoutVars>
          <dgm:chMax val="0"/>
          <dgm:chPref val="0"/>
          <dgm:bulletEnabled val="1"/>
        </dgm:presLayoutVars>
      </dgm:prSet>
      <dgm:spPr/>
      <dgm:t>
        <a:bodyPr/>
        <a:lstStyle/>
        <a:p>
          <a:pPr rtl="1"/>
          <a:endParaRPr lang="ar-SA"/>
        </a:p>
      </dgm:t>
    </dgm:pt>
    <dgm:pt modelId="{C1DB412F-45B9-4BF7-B827-CC991D3F4266}" type="pres">
      <dgm:prSet presAssocID="{679A9011-60CC-426F-8BE4-50C0A4159146}" presName="tile2" presStyleLbl="node1" presStyleIdx="1" presStyleCnt="4"/>
      <dgm:spPr/>
      <dgm:t>
        <a:bodyPr/>
        <a:lstStyle/>
        <a:p>
          <a:pPr rtl="1"/>
          <a:endParaRPr lang="ar-SA"/>
        </a:p>
      </dgm:t>
    </dgm:pt>
    <dgm:pt modelId="{E03DCDDB-810B-4659-A17E-8653F82F8A0B}" type="pres">
      <dgm:prSet presAssocID="{679A9011-60CC-426F-8BE4-50C0A4159146}" presName="tile2text" presStyleLbl="node1" presStyleIdx="1" presStyleCnt="4">
        <dgm:presLayoutVars>
          <dgm:chMax val="0"/>
          <dgm:chPref val="0"/>
          <dgm:bulletEnabled val="1"/>
        </dgm:presLayoutVars>
      </dgm:prSet>
      <dgm:spPr/>
      <dgm:t>
        <a:bodyPr/>
        <a:lstStyle/>
        <a:p>
          <a:pPr rtl="1"/>
          <a:endParaRPr lang="ar-SA"/>
        </a:p>
      </dgm:t>
    </dgm:pt>
    <dgm:pt modelId="{9B7A8DA6-4B5D-42D5-8D9D-985F67E0E4DA}" type="pres">
      <dgm:prSet presAssocID="{679A9011-60CC-426F-8BE4-50C0A4159146}" presName="tile3" presStyleLbl="node1" presStyleIdx="2" presStyleCnt="4"/>
      <dgm:spPr/>
      <dgm:t>
        <a:bodyPr/>
        <a:lstStyle/>
        <a:p>
          <a:pPr rtl="1"/>
          <a:endParaRPr lang="ar-SA"/>
        </a:p>
      </dgm:t>
    </dgm:pt>
    <dgm:pt modelId="{B62C6425-CFE8-4314-821E-A6FD1A062629}" type="pres">
      <dgm:prSet presAssocID="{679A9011-60CC-426F-8BE4-50C0A4159146}" presName="tile3text" presStyleLbl="node1" presStyleIdx="2" presStyleCnt="4">
        <dgm:presLayoutVars>
          <dgm:chMax val="0"/>
          <dgm:chPref val="0"/>
          <dgm:bulletEnabled val="1"/>
        </dgm:presLayoutVars>
      </dgm:prSet>
      <dgm:spPr/>
      <dgm:t>
        <a:bodyPr/>
        <a:lstStyle/>
        <a:p>
          <a:pPr rtl="1"/>
          <a:endParaRPr lang="ar-SA"/>
        </a:p>
      </dgm:t>
    </dgm:pt>
    <dgm:pt modelId="{9BC0746C-9BCD-4922-808D-BF979F97CF7D}" type="pres">
      <dgm:prSet presAssocID="{679A9011-60CC-426F-8BE4-50C0A4159146}" presName="tile4" presStyleLbl="node1" presStyleIdx="3" presStyleCnt="4" custLinFactNeighborX="597" custLinFactNeighborY="1108"/>
      <dgm:spPr/>
      <dgm:t>
        <a:bodyPr/>
        <a:lstStyle/>
        <a:p>
          <a:pPr rtl="1"/>
          <a:endParaRPr lang="ar-SA"/>
        </a:p>
      </dgm:t>
    </dgm:pt>
    <dgm:pt modelId="{A8A6206E-BD73-4472-880B-1922B6689ADF}" type="pres">
      <dgm:prSet presAssocID="{679A9011-60CC-426F-8BE4-50C0A4159146}" presName="tile4text" presStyleLbl="node1" presStyleIdx="3" presStyleCnt="4">
        <dgm:presLayoutVars>
          <dgm:chMax val="0"/>
          <dgm:chPref val="0"/>
          <dgm:bulletEnabled val="1"/>
        </dgm:presLayoutVars>
      </dgm:prSet>
      <dgm:spPr/>
      <dgm:t>
        <a:bodyPr/>
        <a:lstStyle/>
        <a:p>
          <a:pPr rtl="1"/>
          <a:endParaRPr lang="ar-SA"/>
        </a:p>
      </dgm:t>
    </dgm:pt>
    <dgm:pt modelId="{84EF5193-080D-44F0-87E4-9CAC4675372E}" type="pres">
      <dgm:prSet presAssocID="{679A9011-60CC-426F-8BE4-50C0A4159146}" presName="centerTile" presStyleLbl="fgShp" presStyleIdx="0" presStyleCnt="1" custFlipVert="0" custScaleY="10125" custLinFactY="-92832" custLinFactNeighborX="-7686" custLinFactNeighborY="-100000">
        <dgm:presLayoutVars>
          <dgm:chMax val="0"/>
          <dgm:chPref val="0"/>
        </dgm:presLayoutVars>
      </dgm:prSet>
      <dgm:spPr/>
      <dgm:t>
        <a:bodyPr/>
        <a:lstStyle/>
        <a:p>
          <a:pPr rtl="1"/>
          <a:endParaRPr lang="ar-SA"/>
        </a:p>
      </dgm:t>
    </dgm:pt>
  </dgm:ptLst>
  <dgm:cxnLst>
    <dgm:cxn modelId="{8C1C2A14-B1E6-42EF-A72D-D18B5586B0E4}" type="presOf" srcId="{679A9011-60CC-426F-8BE4-50C0A4159146}" destId="{ECEFCCB9-5891-47ED-9CBE-8C46D86A0A29}" srcOrd="0" destOrd="0" presId="urn:microsoft.com/office/officeart/2005/8/layout/matrix1"/>
    <dgm:cxn modelId="{B964F71D-F337-4FCC-8C7B-2A626A5DE047}" type="presOf" srcId="{FF45B79D-4AD5-42C6-9B9F-992BF45519FC}" destId="{B62C6425-CFE8-4314-821E-A6FD1A062629}" srcOrd="1" destOrd="0" presId="urn:microsoft.com/office/officeart/2005/8/layout/matrix1"/>
    <dgm:cxn modelId="{3E4FF5CC-5E28-474B-877F-D09E5948D9D1}" type="presOf" srcId="{254C31D8-6E87-4BA6-8C1A-D3522CB27365}" destId="{E4D5281C-7159-4ECC-A4A3-E1570DD44BF6}" srcOrd="1" destOrd="0" presId="urn:microsoft.com/office/officeart/2005/8/layout/matrix1"/>
    <dgm:cxn modelId="{7E1BA320-7C52-43EF-8154-9C1686655FB8}" type="presOf" srcId="{F74EF065-42D5-4DD0-B2C4-8BF87737A6B0}" destId="{E03DCDDB-810B-4659-A17E-8653F82F8A0B}" srcOrd="1" destOrd="0" presId="urn:microsoft.com/office/officeart/2005/8/layout/matrix1"/>
    <dgm:cxn modelId="{67C2130F-E31F-4B18-A4F5-61C42B53AB9F}" srcId="{F2BDABFF-9E28-4566-B08E-27376982CADE}" destId="{F74EF065-42D5-4DD0-B2C4-8BF87737A6B0}" srcOrd="1" destOrd="0" parTransId="{146003CC-519E-44E2-AFA4-AEEAE2913744}" sibTransId="{993D029D-1DF2-4764-8D28-DC1CF3A186EB}"/>
    <dgm:cxn modelId="{009ABAFE-4EF3-4C44-B6F7-B91B03BD246E}" srcId="{F2BDABFF-9E28-4566-B08E-27376982CADE}" destId="{DBA2AFCB-4791-4982-A97A-EC701C583B64}" srcOrd="3" destOrd="0" parTransId="{3C29AEF6-0E08-4FF3-8E12-5D6214689796}" sibTransId="{E005F00A-C1C2-45B2-9ADA-43947F7B3785}"/>
    <dgm:cxn modelId="{4EEF2CD4-75FF-4C2D-9E1B-D57717D97028}" srcId="{F2BDABFF-9E28-4566-B08E-27376982CADE}" destId="{FF45B79D-4AD5-42C6-9B9F-992BF45519FC}" srcOrd="2" destOrd="0" parTransId="{89BEDBC3-5123-4A6A-83E1-D10BCFF94481}" sibTransId="{0B6C5177-6A6D-4D7F-821A-DC60BA489589}"/>
    <dgm:cxn modelId="{E3AFB0CD-896A-41E0-92C2-61317602AB9E}" type="presOf" srcId="{254C31D8-6E87-4BA6-8C1A-D3522CB27365}" destId="{192BD5C3-BAC1-4852-AE40-1F5CBB260E6E}" srcOrd="0" destOrd="0" presId="urn:microsoft.com/office/officeart/2005/8/layout/matrix1"/>
    <dgm:cxn modelId="{B42C98DE-1A55-44C2-A7CD-CB95388D7DE0}" type="presOf" srcId="{F74EF065-42D5-4DD0-B2C4-8BF87737A6B0}" destId="{C1DB412F-45B9-4BF7-B827-CC991D3F4266}" srcOrd="0" destOrd="0" presId="urn:microsoft.com/office/officeart/2005/8/layout/matrix1"/>
    <dgm:cxn modelId="{E9B913CC-92AD-458B-9B96-103FF0F0E69D}" type="presOf" srcId="{FF45B79D-4AD5-42C6-9B9F-992BF45519FC}" destId="{9B7A8DA6-4B5D-42D5-8D9D-985F67E0E4DA}" srcOrd="0" destOrd="0" presId="urn:microsoft.com/office/officeart/2005/8/layout/matrix1"/>
    <dgm:cxn modelId="{D334A073-3E27-4226-8130-72BA0DA78973}" srcId="{F2BDABFF-9E28-4566-B08E-27376982CADE}" destId="{254C31D8-6E87-4BA6-8C1A-D3522CB27365}" srcOrd="0" destOrd="0" parTransId="{DD7EFEAA-4A4B-4E5D-8A6B-CDA684108598}" sibTransId="{F4E61F4D-78AC-4CCD-A364-190950248504}"/>
    <dgm:cxn modelId="{C1690A14-2923-4137-8F68-F8C5A49E2256}" type="presOf" srcId="{DBA2AFCB-4791-4982-A97A-EC701C583B64}" destId="{9BC0746C-9BCD-4922-808D-BF979F97CF7D}" srcOrd="0" destOrd="0" presId="urn:microsoft.com/office/officeart/2005/8/layout/matrix1"/>
    <dgm:cxn modelId="{BB42FCE2-124E-47E4-A7FC-615BC0441E0D}" type="presOf" srcId="{F2BDABFF-9E28-4566-B08E-27376982CADE}" destId="{84EF5193-080D-44F0-87E4-9CAC4675372E}" srcOrd="0" destOrd="0" presId="urn:microsoft.com/office/officeart/2005/8/layout/matrix1"/>
    <dgm:cxn modelId="{BB209F5A-3231-4E8E-A5E7-F331A5E9DC69}" type="presOf" srcId="{DBA2AFCB-4791-4982-A97A-EC701C583B64}" destId="{A8A6206E-BD73-4472-880B-1922B6689ADF}" srcOrd="1" destOrd="0" presId="urn:microsoft.com/office/officeart/2005/8/layout/matrix1"/>
    <dgm:cxn modelId="{151C6D62-6731-42DB-BC17-CBD047146CE4}" srcId="{679A9011-60CC-426F-8BE4-50C0A4159146}" destId="{F2BDABFF-9E28-4566-B08E-27376982CADE}" srcOrd="0" destOrd="0" parTransId="{EC7730CC-E1C1-4B37-AA9E-E01C3C0D5AFF}" sibTransId="{E244DFB8-2107-47BD-A68A-D63250CD5840}"/>
    <dgm:cxn modelId="{8CAD2409-6B85-4994-ABBB-3A1D6AB4E633}" type="presParOf" srcId="{ECEFCCB9-5891-47ED-9CBE-8C46D86A0A29}" destId="{A618A22D-B454-4D8C-AA31-50F8E6D4C2F6}" srcOrd="0" destOrd="0" presId="urn:microsoft.com/office/officeart/2005/8/layout/matrix1"/>
    <dgm:cxn modelId="{C0136474-E6CF-431A-B9AC-1914849EB35E}" type="presParOf" srcId="{A618A22D-B454-4D8C-AA31-50F8E6D4C2F6}" destId="{192BD5C3-BAC1-4852-AE40-1F5CBB260E6E}" srcOrd="0" destOrd="0" presId="urn:microsoft.com/office/officeart/2005/8/layout/matrix1"/>
    <dgm:cxn modelId="{07731A9C-F56B-4961-B708-C58911F6E7DB}" type="presParOf" srcId="{A618A22D-B454-4D8C-AA31-50F8E6D4C2F6}" destId="{E4D5281C-7159-4ECC-A4A3-E1570DD44BF6}" srcOrd="1" destOrd="0" presId="urn:microsoft.com/office/officeart/2005/8/layout/matrix1"/>
    <dgm:cxn modelId="{A0F887F8-918A-4A65-BD09-F25C21F82258}" type="presParOf" srcId="{A618A22D-B454-4D8C-AA31-50F8E6D4C2F6}" destId="{C1DB412F-45B9-4BF7-B827-CC991D3F4266}" srcOrd="2" destOrd="0" presId="urn:microsoft.com/office/officeart/2005/8/layout/matrix1"/>
    <dgm:cxn modelId="{D44D444A-4B6E-4C84-B9CE-FD5550122409}" type="presParOf" srcId="{A618A22D-B454-4D8C-AA31-50F8E6D4C2F6}" destId="{E03DCDDB-810B-4659-A17E-8653F82F8A0B}" srcOrd="3" destOrd="0" presId="urn:microsoft.com/office/officeart/2005/8/layout/matrix1"/>
    <dgm:cxn modelId="{EF67F4E8-F968-42E0-9CC6-B6C8C07824AD}" type="presParOf" srcId="{A618A22D-B454-4D8C-AA31-50F8E6D4C2F6}" destId="{9B7A8DA6-4B5D-42D5-8D9D-985F67E0E4DA}" srcOrd="4" destOrd="0" presId="urn:microsoft.com/office/officeart/2005/8/layout/matrix1"/>
    <dgm:cxn modelId="{DBE84EDB-E28D-4E3B-AFD4-C76D5024506B}" type="presParOf" srcId="{A618A22D-B454-4D8C-AA31-50F8E6D4C2F6}" destId="{B62C6425-CFE8-4314-821E-A6FD1A062629}" srcOrd="5" destOrd="0" presId="urn:microsoft.com/office/officeart/2005/8/layout/matrix1"/>
    <dgm:cxn modelId="{324706F3-028E-43E1-9EFE-A39589037E48}" type="presParOf" srcId="{A618A22D-B454-4D8C-AA31-50F8E6D4C2F6}" destId="{9BC0746C-9BCD-4922-808D-BF979F97CF7D}" srcOrd="6" destOrd="0" presId="urn:microsoft.com/office/officeart/2005/8/layout/matrix1"/>
    <dgm:cxn modelId="{DB92D4CE-81F9-48A9-842F-735DE7AFE9F9}" type="presParOf" srcId="{A618A22D-B454-4D8C-AA31-50F8E6D4C2F6}" destId="{A8A6206E-BD73-4472-880B-1922B6689ADF}" srcOrd="7" destOrd="0" presId="urn:microsoft.com/office/officeart/2005/8/layout/matrix1"/>
    <dgm:cxn modelId="{FD3B0D62-6D51-4CA2-A3A7-2D3679EB327E}" type="presParOf" srcId="{ECEFCCB9-5891-47ED-9CBE-8C46D86A0A29}" destId="{84EF5193-080D-44F0-87E4-9CAC4675372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E85E757-A2BF-4A13-AD7E-4289F5BEFE49}" type="datetimeFigureOut">
              <a:rPr lang="ar-SA" smtClean="0"/>
              <a:t>16/06/33</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8255836-F101-46F2-9FF4-C3484464A3AB}" type="slidenum">
              <a:rPr lang="ar-SA" smtClean="0"/>
              <a:t>‹#›</a:t>
            </a:fld>
            <a:endParaRPr lang="ar-SA"/>
          </a:p>
        </p:txBody>
      </p:sp>
    </p:spTree>
    <p:extLst>
      <p:ext uri="{BB962C8B-B14F-4D97-AF65-F5344CB8AC3E}">
        <p14:creationId xmlns:p14="http://schemas.microsoft.com/office/powerpoint/2010/main" val="409021170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F76C45F-CB17-4F80-B8EA-B6428090E48E}" type="datetime1">
              <a:rPr lang="ar-SA" smtClean="0"/>
              <a:t>16/06/33</a:t>
            </a:fld>
            <a:endParaRPr lang="ar-SA"/>
          </a:p>
        </p:txBody>
      </p:sp>
      <p:sp>
        <p:nvSpPr>
          <p:cNvPr id="5" name="Footer Placeholder 4"/>
          <p:cNvSpPr>
            <a:spLocks noGrp="1"/>
          </p:cNvSpPr>
          <p:nvPr>
            <p:ph type="ftr" sz="quarter" idx="11"/>
          </p:nvPr>
        </p:nvSpPr>
        <p:spPr/>
        <p:txBody>
          <a:bodyPr/>
          <a:lstStyle/>
          <a:p>
            <a:r>
              <a:rPr lang="en-US" smtClean="0"/>
              <a:t>Reema AlHaidar</a:t>
            </a:r>
            <a:endParaRPr lang="ar-SA"/>
          </a:p>
        </p:txBody>
      </p:sp>
      <p:sp>
        <p:nvSpPr>
          <p:cNvPr id="6" name="Slide Number Placeholder 5"/>
          <p:cNvSpPr>
            <a:spLocks noGrp="1"/>
          </p:cNvSpPr>
          <p:nvPr>
            <p:ph type="sldNum" sz="quarter" idx="12"/>
          </p:nvPr>
        </p:nvSpPr>
        <p:spPr/>
        <p:txBody>
          <a:bodyPr/>
          <a:lstStyle/>
          <a:p>
            <a:fld id="{4E8BA443-15C7-465C-95D4-E5B7E452A836}" type="slidenum">
              <a:rPr lang="ar-SA" smtClean="0"/>
              <a:t>‹#›</a:t>
            </a:fld>
            <a:endParaRPr lang="ar-S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D64CCC-EF87-45F9-9077-6169057FB917}" type="datetime1">
              <a:rPr lang="ar-SA" smtClean="0"/>
              <a:t>16/06/33</a:t>
            </a:fld>
            <a:endParaRPr lang="ar-SA"/>
          </a:p>
        </p:txBody>
      </p:sp>
      <p:sp>
        <p:nvSpPr>
          <p:cNvPr id="5" name="Footer Placeholder 4"/>
          <p:cNvSpPr>
            <a:spLocks noGrp="1"/>
          </p:cNvSpPr>
          <p:nvPr>
            <p:ph type="ftr" sz="quarter" idx="11"/>
          </p:nvPr>
        </p:nvSpPr>
        <p:spPr/>
        <p:txBody>
          <a:bodyPr/>
          <a:lstStyle/>
          <a:p>
            <a:r>
              <a:rPr lang="en-US" smtClean="0"/>
              <a:t>Reema AlHaidar</a:t>
            </a:r>
            <a:endParaRPr lang="ar-SA"/>
          </a:p>
        </p:txBody>
      </p:sp>
      <p:sp>
        <p:nvSpPr>
          <p:cNvPr id="6" name="Slide Number Placeholder 5"/>
          <p:cNvSpPr>
            <a:spLocks noGrp="1"/>
          </p:cNvSpPr>
          <p:nvPr>
            <p:ph type="sldNum" sz="quarter" idx="12"/>
          </p:nvPr>
        </p:nvSpPr>
        <p:spPr/>
        <p:txBody>
          <a:bodyPr/>
          <a:lstStyle/>
          <a:p>
            <a:fld id="{4E8BA443-15C7-465C-95D4-E5B7E452A83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5B0EBC-07B5-4F4C-B6BB-53E5BFF3B5C6}" type="datetime1">
              <a:rPr lang="ar-SA" smtClean="0"/>
              <a:t>16/06/33</a:t>
            </a:fld>
            <a:endParaRPr lang="ar-SA"/>
          </a:p>
        </p:txBody>
      </p:sp>
      <p:sp>
        <p:nvSpPr>
          <p:cNvPr id="5" name="Footer Placeholder 4"/>
          <p:cNvSpPr>
            <a:spLocks noGrp="1"/>
          </p:cNvSpPr>
          <p:nvPr>
            <p:ph type="ftr" sz="quarter" idx="11"/>
          </p:nvPr>
        </p:nvSpPr>
        <p:spPr/>
        <p:txBody>
          <a:bodyPr/>
          <a:lstStyle/>
          <a:p>
            <a:r>
              <a:rPr lang="en-US" smtClean="0"/>
              <a:t>Reema AlHaidar</a:t>
            </a:r>
            <a:endParaRPr lang="ar-SA"/>
          </a:p>
        </p:txBody>
      </p:sp>
      <p:sp>
        <p:nvSpPr>
          <p:cNvPr id="6" name="Slide Number Placeholder 5"/>
          <p:cNvSpPr>
            <a:spLocks noGrp="1"/>
          </p:cNvSpPr>
          <p:nvPr>
            <p:ph type="sldNum" sz="quarter" idx="12"/>
          </p:nvPr>
        </p:nvSpPr>
        <p:spPr/>
        <p:txBody>
          <a:bodyPr/>
          <a:lstStyle/>
          <a:p>
            <a:fld id="{4E8BA443-15C7-465C-95D4-E5B7E452A83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C88A58-9853-45FB-949F-6CF2B95239A3}" type="datetime1">
              <a:rPr lang="ar-SA" smtClean="0"/>
              <a:t>16/06/33</a:t>
            </a:fld>
            <a:endParaRPr lang="ar-SA"/>
          </a:p>
        </p:txBody>
      </p:sp>
      <p:sp>
        <p:nvSpPr>
          <p:cNvPr id="5" name="Footer Placeholder 4"/>
          <p:cNvSpPr>
            <a:spLocks noGrp="1"/>
          </p:cNvSpPr>
          <p:nvPr>
            <p:ph type="ftr" sz="quarter" idx="11"/>
          </p:nvPr>
        </p:nvSpPr>
        <p:spPr/>
        <p:txBody>
          <a:bodyPr/>
          <a:lstStyle/>
          <a:p>
            <a:r>
              <a:rPr lang="en-US" smtClean="0"/>
              <a:t>Reema AlHaidar</a:t>
            </a:r>
            <a:endParaRPr lang="ar-SA"/>
          </a:p>
        </p:txBody>
      </p:sp>
      <p:sp>
        <p:nvSpPr>
          <p:cNvPr id="6" name="Slide Number Placeholder 5"/>
          <p:cNvSpPr>
            <a:spLocks noGrp="1"/>
          </p:cNvSpPr>
          <p:nvPr>
            <p:ph type="sldNum" sz="quarter" idx="12"/>
          </p:nvPr>
        </p:nvSpPr>
        <p:spPr/>
        <p:txBody>
          <a:bodyPr/>
          <a:lstStyle/>
          <a:p>
            <a:fld id="{4E8BA443-15C7-465C-95D4-E5B7E452A83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2DCA90-1B6F-4C23-B03D-B027DB0674D8}" type="datetime1">
              <a:rPr lang="ar-SA" smtClean="0"/>
              <a:t>16/06/33</a:t>
            </a:fld>
            <a:endParaRPr lang="ar-SA"/>
          </a:p>
        </p:txBody>
      </p:sp>
      <p:sp>
        <p:nvSpPr>
          <p:cNvPr id="5" name="Footer Placeholder 4"/>
          <p:cNvSpPr>
            <a:spLocks noGrp="1"/>
          </p:cNvSpPr>
          <p:nvPr>
            <p:ph type="ftr" sz="quarter" idx="11"/>
          </p:nvPr>
        </p:nvSpPr>
        <p:spPr/>
        <p:txBody>
          <a:bodyPr/>
          <a:lstStyle/>
          <a:p>
            <a:r>
              <a:rPr lang="en-US" smtClean="0"/>
              <a:t>Reema AlHaidar</a:t>
            </a:r>
            <a:endParaRPr lang="ar-SA"/>
          </a:p>
        </p:txBody>
      </p:sp>
      <p:sp>
        <p:nvSpPr>
          <p:cNvPr id="6" name="Slide Number Placeholder 5"/>
          <p:cNvSpPr>
            <a:spLocks noGrp="1"/>
          </p:cNvSpPr>
          <p:nvPr>
            <p:ph type="sldNum" sz="quarter" idx="12"/>
          </p:nvPr>
        </p:nvSpPr>
        <p:spPr/>
        <p:txBody>
          <a:bodyPr/>
          <a:lstStyle/>
          <a:p>
            <a:fld id="{4E8BA443-15C7-465C-95D4-E5B7E452A836}" type="slidenum">
              <a:rPr lang="ar-SA" smtClean="0"/>
              <a:t>‹#›</a:t>
            </a:fld>
            <a:endParaRPr lang="ar-S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1E3BA9-0745-4044-8DF5-5F3FF46FB0B0}" type="datetime1">
              <a:rPr lang="ar-SA" smtClean="0"/>
              <a:t>16/06/33</a:t>
            </a:fld>
            <a:endParaRPr lang="ar-SA"/>
          </a:p>
        </p:txBody>
      </p:sp>
      <p:sp>
        <p:nvSpPr>
          <p:cNvPr id="6" name="Footer Placeholder 5"/>
          <p:cNvSpPr>
            <a:spLocks noGrp="1"/>
          </p:cNvSpPr>
          <p:nvPr>
            <p:ph type="ftr" sz="quarter" idx="11"/>
          </p:nvPr>
        </p:nvSpPr>
        <p:spPr/>
        <p:txBody>
          <a:bodyPr/>
          <a:lstStyle/>
          <a:p>
            <a:r>
              <a:rPr lang="en-US" smtClean="0"/>
              <a:t>Reema AlHaidar</a:t>
            </a:r>
            <a:endParaRPr lang="ar-SA"/>
          </a:p>
        </p:txBody>
      </p:sp>
      <p:sp>
        <p:nvSpPr>
          <p:cNvPr id="7" name="Slide Number Placeholder 6"/>
          <p:cNvSpPr>
            <a:spLocks noGrp="1"/>
          </p:cNvSpPr>
          <p:nvPr>
            <p:ph type="sldNum" sz="quarter" idx="12"/>
          </p:nvPr>
        </p:nvSpPr>
        <p:spPr/>
        <p:txBody>
          <a:bodyPr/>
          <a:lstStyle/>
          <a:p>
            <a:fld id="{4E8BA443-15C7-465C-95D4-E5B7E452A83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B70988-D975-4C27-833A-6538F910512E}" type="datetime1">
              <a:rPr lang="ar-SA" smtClean="0"/>
              <a:t>16/06/33</a:t>
            </a:fld>
            <a:endParaRPr lang="ar-SA"/>
          </a:p>
        </p:txBody>
      </p:sp>
      <p:sp>
        <p:nvSpPr>
          <p:cNvPr id="8" name="Footer Placeholder 7"/>
          <p:cNvSpPr>
            <a:spLocks noGrp="1"/>
          </p:cNvSpPr>
          <p:nvPr>
            <p:ph type="ftr" sz="quarter" idx="11"/>
          </p:nvPr>
        </p:nvSpPr>
        <p:spPr/>
        <p:txBody>
          <a:bodyPr/>
          <a:lstStyle/>
          <a:p>
            <a:r>
              <a:rPr lang="en-US" smtClean="0"/>
              <a:t>Reema AlHaidar</a:t>
            </a:r>
            <a:endParaRPr lang="ar-SA"/>
          </a:p>
        </p:txBody>
      </p:sp>
      <p:sp>
        <p:nvSpPr>
          <p:cNvPr id="9" name="Slide Number Placeholder 8"/>
          <p:cNvSpPr>
            <a:spLocks noGrp="1"/>
          </p:cNvSpPr>
          <p:nvPr>
            <p:ph type="sldNum" sz="quarter" idx="12"/>
          </p:nvPr>
        </p:nvSpPr>
        <p:spPr/>
        <p:txBody>
          <a:bodyPr/>
          <a:lstStyle/>
          <a:p>
            <a:fld id="{4E8BA443-15C7-465C-95D4-E5B7E452A836}" type="slidenum">
              <a:rPr lang="ar-SA" smtClean="0"/>
              <a:t>‹#›</a:t>
            </a:fld>
            <a:endParaRPr lang="ar-S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21C1F2-477F-4CCD-83A3-298F9CAE28D9}" type="datetime1">
              <a:rPr lang="ar-SA" smtClean="0"/>
              <a:t>16/06/33</a:t>
            </a:fld>
            <a:endParaRPr lang="ar-SA"/>
          </a:p>
        </p:txBody>
      </p:sp>
      <p:sp>
        <p:nvSpPr>
          <p:cNvPr id="4" name="Footer Placeholder 3"/>
          <p:cNvSpPr>
            <a:spLocks noGrp="1"/>
          </p:cNvSpPr>
          <p:nvPr>
            <p:ph type="ftr" sz="quarter" idx="11"/>
          </p:nvPr>
        </p:nvSpPr>
        <p:spPr/>
        <p:txBody>
          <a:bodyPr/>
          <a:lstStyle/>
          <a:p>
            <a:r>
              <a:rPr lang="en-US" smtClean="0"/>
              <a:t>Reema AlHaidar</a:t>
            </a:r>
            <a:endParaRPr lang="ar-SA"/>
          </a:p>
        </p:txBody>
      </p:sp>
      <p:sp>
        <p:nvSpPr>
          <p:cNvPr id="5" name="Slide Number Placeholder 4"/>
          <p:cNvSpPr>
            <a:spLocks noGrp="1"/>
          </p:cNvSpPr>
          <p:nvPr>
            <p:ph type="sldNum" sz="quarter" idx="12"/>
          </p:nvPr>
        </p:nvSpPr>
        <p:spPr/>
        <p:txBody>
          <a:bodyPr/>
          <a:lstStyle/>
          <a:p>
            <a:fld id="{4E8BA443-15C7-465C-95D4-E5B7E452A83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600F6-9F60-4BBB-AB9B-750FE8614F4A}" type="datetime1">
              <a:rPr lang="ar-SA" smtClean="0"/>
              <a:t>16/06/33</a:t>
            </a:fld>
            <a:endParaRPr lang="ar-SA"/>
          </a:p>
        </p:txBody>
      </p:sp>
      <p:sp>
        <p:nvSpPr>
          <p:cNvPr id="3" name="Footer Placeholder 2"/>
          <p:cNvSpPr>
            <a:spLocks noGrp="1"/>
          </p:cNvSpPr>
          <p:nvPr>
            <p:ph type="ftr" sz="quarter" idx="11"/>
          </p:nvPr>
        </p:nvSpPr>
        <p:spPr/>
        <p:txBody>
          <a:bodyPr/>
          <a:lstStyle/>
          <a:p>
            <a:r>
              <a:rPr lang="en-US" smtClean="0"/>
              <a:t>Reema AlHaidar</a:t>
            </a:r>
            <a:endParaRPr lang="ar-SA"/>
          </a:p>
        </p:txBody>
      </p:sp>
      <p:sp>
        <p:nvSpPr>
          <p:cNvPr id="4" name="Slide Number Placeholder 3"/>
          <p:cNvSpPr>
            <a:spLocks noGrp="1"/>
          </p:cNvSpPr>
          <p:nvPr>
            <p:ph type="sldNum" sz="quarter" idx="12"/>
          </p:nvPr>
        </p:nvSpPr>
        <p:spPr/>
        <p:txBody>
          <a:bodyPr/>
          <a:lstStyle/>
          <a:p>
            <a:fld id="{4E8BA443-15C7-465C-95D4-E5B7E452A83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5618D-DFA2-4652-85F1-58DB160644BE}" type="datetime1">
              <a:rPr lang="ar-SA" smtClean="0"/>
              <a:t>16/06/33</a:t>
            </a:fld>
            <a:endParaRPr lang="ar-SA"/>
          </a:p>
        </p:txBody>
      </p:sp>
      <p:sp>
        <p:nvSpPr>
          <p:cNvPr id="6" name="Footer Placeholder 5"/>
          <p:cNvSpPr>
            <a:spLocks noGrp="1"/>
          </p:cNvSpPr>
          <p:nvPr>
            <p:ph type="ftr" sz="quarter" idx="11"/>
          </p:nvPr>
        </p:nvSpPr>
        <p:spPr/>
        <p:txBody>
          <a:bodyPr/>
          <a:lstStyle/>
          <a:p>
            <a:r>
              <a:rPr lang="en-US" smtClean="0"/>
              <a:t>Reema AlHaidar</a:t>
            </a:r>
            <a:endParaRPr lang="ar-SA"/>
          </a:p>
        </p:txBody>
      </p:sp>
      <p:sp>
        <p:nvSpPr>
          <p:cNvPr id="7" name="Slide Number Placeholder 6"/>
          <p:cNvSpPr>
            <a:spLocks noGrp="1"/>
          </p:cNvSpPr>
          <p:nvPr>
            <p:ph type="sldNum" sz="quarter" idx="12"/>
          </p:nvPr>
        </p:nvSpPr>
        <p:spPr/>
        <p:txBody>
          <a:bodyPr/>
          <a:lstStyle/>
          <a:p>
            <a:fld id="{4E8BA443-15C7-465C-95D4-E5B7E452A836}" type="slidenum">
              <a:rPr lang="ar-SA" smtClean="0"/>
              <a:t>‹#›</a:t>
            </a:fld>
            <a:endParaRPr lang="ar-S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308EB3-8796-4FE4-BE8B-3634858AC9E6}" type="datetime1">
              <a:rPr lang="ar-SA" smtClean="0"/>
              <a:t>16/06/33</a:t>
            </a:fld>
            <a:endParaRPr lang="ar-SA"/>
          </a:p>
        </p:txBody>
      </p:sp>
      <p:sp>
        <p:nvSpPr>
          <p:cNvPr id="6" name="Footer Placeholder 5"/>
          <p:cNvSpPr>
            <a:spLocks noGrp="1"/>
          </p:cNvSpPr>
          <p:nvPr>
            <p:ph type="ftr" sz="quarter" idx="11"/>
          </p:nvPr>
        </p:nvSpPr>
        <p:spPr/>
        <p:txBody>
          <a:bodyPr/>
          <a:lstStyle/>
          <a:p>
            <a:r>
              <a:rPr lang="en-US" smtClean="0"/>
              <a:t>Reema AlHaidar</a:t>
            </a:r>
            <a:endParaRPr lang="ar-SA"/>
          </a:p>
        </p:txBody>
      </p:sp>
      <p:sp>
        <p:nvSpPr>
          <p:cNvPr id="7" name="Slide Number Placeholder 6"/>
          <p:cNvSpPr>
            <a:spLocks noGrp="1"/>
          </p:cNvSpPr>
          <p:nvPr>
            <p:ph type="sldNum" sz="quarter" idx="12"/>
          </p:nvPr>
        </p:nvSpPr>
        <p:spPr/>
        <p:txBody>
          <a:bodyPr/>
          <a:lstStyle/>
          <a:p>
            <a:fld id="{4E8BA443-15C7-465C-95D4-E5B7E452A836}"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ED2613F-D2FD-42DA-9479-FB09CEF9692A}" type="datetime1">
              <a:rPr lang="ar-SA" smtClean="0"/>
              <a:t>16/06/33</a:t>
            </a:fld>
            <a:endParaRPr lang="ar-S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Reema AlHaidar</a:t>
            </a:r>
            <a:endParaRPr lang="ar-S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E8BA443-15C7-465C-95D4-E5B7E452A836}"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SWOT ANALYSIS</a:t>
            </a:r>
            <a:endParaRPr lang="ar-SA" dirty="0"/>
          </a:p>
        </p:txBody>
      </p:sp>
      <p:sp>
        <p:nvSpPr>
          <p:cNvPr id="3" name="Footer Placeholder 2"/>
          <p:cNvSpPr>
            <a:spLocks noGrp="1"/>
          </p:cNvSpPr>
          <p:nvPr>
            <p:ph type="ftr" sz="quarter" idx="11"/>
          </p:nvPr>
        </p:nvSpPr>
        <p:spPr/>
        <p:txBody>
          <a:bodyPr/>
          <a:lstStyle/>
          <a:p>
            <a:r>
              <a:rPr lang="en-US" sz="1400" dirty="0" smtClean="0">
                <a:solidFill>
                  <a:schemeClr val="bg1">
                    <a:lumMod val="95000"/>
                  </a:schemeClr>
                </a:solidFill>
              </a:rPr>
              <a:t>Reema </a:t>
            </a:r>
            <a:r>
              <a:rPr lang="en-US" sz="1400" dirty="0" err="1" smtClean="0">
                <a:solidFill>
                  <a:schemeClr val="bg1">
                    <a:lumMod val="95000"/>
                  </a:schemeClr>
                </a:solidFill>
              </a:rPr>
              <a:t>AlHaidar</a:t>
            </a:r>
            <a:endParaRPr lang="ar-SA" sz="1400" dirty="0">
              <a:solidFill>
                <a:schemeClr val="bg1">
                  <a:lumMod val="95000"/>
                </a:schemeClr>
              </a:solidFill>
            </a:endParaRPr>
          </a:p>
        </p:txBody>
      </p:sp>
    </p:spTree>
    <p:extLst>
      <p:ext uri="{BB962C8B-B14F-4D97-AF65-F5344CB8AC3E}">
        <p14:creationId xmlns:p14="http://schemas.microsoft.com/office/powerpoint/2010/main" val="1736123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noGrp="1"/>
          </p:cNvGraphicFramePr>
          <p:nvPr>
            <p:extLst>
              <p:ext uri="{D42A27DB-BD31-4B8C-83A1-F6EECF244321}">
                <p14:modId xmlns:p14="http://schemas.microsoft.com/office/powerpoint/2010/main" val="1120029091"/>
              </p:ext>
            </p:extLst>
          </p:nvPr>
        </p:nvGraphicFramePr>
        <p:xfrm>
          <a:off x="251520" y="1268760"/>
          <a:ext cx="8589640" cy="51277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2195736" y="692696"/>
            <a:ext cx="3960440" cy="584775"/>
          </a:xfrm>
          <a:prstGeom prst="rect">
            <a:avLst/>
          </a:prstGeom>
          <a:noFill/>
        </p:spPr>
        <p:txBody>
          <a:bodyPr wrap="square" rtlCol="1">
            <a:spAutoFit/>
          </a:bodyPr>
          <a:lstStyle/>
          <a:p>
            <a:pPr algn="ctr"/>
            <a:r>
              <a:rPr lang="en-US" sz="3200" dirty="0" smtClean="0"/>
              <a:t>KAUH</a:t>
            </a:r>
            <a:endParaRPr lang="ar-SA" sz="3200" dirty="0"/>
          </a:p>
        </p:txBody>
      </p:sp>
      <p:sp>
        <p:nvSpPr>
          <p:cNvPr id="4" name="Footer Placeholder 3"/>
          <p:cNvSpPr>
            <a:spLocks noGrp="1"/>
          </p:cNvSpPr>
          <p:nvPr>
            <p:ph type="ftr" sz="quarter" idx="11"/>
          </p:nvPr>
        </p:nvSpPr>
        <p:spPr/>
        <p:txBody>
          <a:bodyPr/>
          <a:lstStyle/>
          <a:p>
            <a:r>
              <a:rPr lang="en-US" smtClean="0"/>
              <a:t>Reema AlHaidar</a:t>
            </a:r>
            <a:endParaRPr lang="ar-SA"/>
          </a:p>
        </p:txBody>
      </p:sp>
    </p:spTree>
    <p:extLst>
      <p:ext uri="{BB962C8B-B14F-4D97-AF65-F5344CB8AC3E}">
        <p14:creationId xmlns:p14="http://schemas.microsoft.com/office/powerpoint/2010/main" val="3202216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SWOT analysis?</a:t>
            </a:r>
            <a:endParaRPr lang="ar-SA" dirty="0"/>
          </a:p>
        </p:txBody>
      </p:sp>
      <p:sp>
        <p:nvSpPr>
          <p:cNvPr id="3" name="Content Placeholder 2"/>
          <p:cNvSpPr>
            <a:spLocks noGrp="1"/>
          </p:cNvSpPr>
          <p:nvPr>
            <p:ph idx="1"/>
          </p:nvPr>
        </p:nvSpPr>
        <p:spPr/>
        <p:txBody>
          <a:bodyPr>
            <a:normAutofit fontScale="92500" lnSpcReduction="10000"/>
          </a:bodyPr>
          <a:lstStyle/>
          <a:p>
            <a:pPr algn="l" rtl="0"/>
            <a:r>
              <a:rPr lang="en-US" b="1" dirty="0"/>
              <a:t>It’s </a:t>
            </a:r>
            <a:r>
              <a:rPr lang="en-US" dirty="0"/>
              <a:t> is a strategic planning method used to evaluate the </a:t>
            </a:r>
            <a:r>
              <a:rPr lang="en-US" b="1" dirty="0"/>
              <a:t>S</a:t>
            </a:r>
            <a:r>
              <a:rPr lang="en-US" dirty="0"/>
              <a:t>trengths, </a:t>
            </a:r>
            <a:r>
              <a:rPr lang="en-US" b="1" dirty="0"/>
              <a:t>W</a:t>
            </a:r>
            <a:r>
              <a:rPr lang="en-US" dirty="0"/>
              <a:t>eaknesses, </a:t>
            </a:r>
            <a:r>
              <a:rPr lang="en-US" b="1" dirty="0"/>
              <a:t>O</a:t>
            </a:r>
            <a:r>
              <a:rPr lang="en-US" dirty="0"/>
              <a:t>pportunities, and </a:t>
            </a:r>
            <a:r>
              <a:rPr lang="en-US" b="1" dirty="0"/>
              <a:t>T</a:t>
            </a:r>
            <a:r>
              <a:rPr lang="en-US" dirty="0"/>
              <a:t>hreats involved in a project or in a business. It involves identifying the internal and external factors that are favorable and unfavorable to achieve the objective of the business. The technique is credited to Albert Humphrey.</a:t>
            </a:r>
          </a:p>
          <a:p>
            <a:pPr algn="l" rtl="0"/>
            <a:r>
              <a:rPr lang="en-US" dirty="0"/>
              <a:t>Assessing the strengths, weaknesses, market opportunities, and threats through a SWOT analysis is a very simple process, don’t be concerned about elaborating on these topics at this stage; bullet points may be the best way to begin.</a:t>
            </a:r>
          </a:p>
          <a:p>
            <a:pPr algn="l" rtl="0"/>
            <a:r>
              <a:rPr lang="en-US" dirty="0"/>
              <a:t>The SWOT analysis begins by conducting an inventory of internal strengths and weaknesses in your organization. You will then note the external opportunities and threats that may affect the organization, based on your market and the overall environment.</a:t>
            </a:r>
          </a:p>
          <a:p>
            <a:endParaRPr lang="ar-SA" dirty="0"/>
          </a:p>
        </p:txBody>
      </p:sp>
      <p:sp>
        <p:nvSpPr>
          <p:cNvPr id="4" name="Footer Placeholder 3"/>
          <p:cNvSpPr>
            <a:spLocks noGrp="1"/>
          </p:cNvSpPr>
          <p:nvPr>
            <p:ph type="ftr" sz="quarter" idx="11"/>
          </p:nvPr>
        </p:nvSpPr>
        <p:spPr/>
        <p:txBody>
          <a:bodyPr/>
          <a:lstStyle/>
          <a:p>
            <a:r>
              <a:rPr lang="en-US" smtClean="0"/>
              <a:t>Reema AlHaidar</a:t>
            </a:r>
            <a:endParaRPr lang="ar-SA"/>
          </a:p>
        </p:txBody>
      </p:sp>
    </p:spTree>
    <p:extLst>
      <p:ext uri="{BB962C8B-B14F-4D97-AF65-F5344CB8AC3E}">
        <p14:creationId xmlns:p14="http://schemas.microsoft.com/office/powerpoint/2010/main" val="3933082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 of SWOT Analysis</a:t>
            </a:r>
            <a:endParaRPr lang="ar-SA" dirty="0"/>
          </a:p>
        </p:txBody>
      </p:sp>
      <p:sp>
        <p:nvSpPr>
          <p:cNvPr id="3" name="Content Placeholder 2"/>
          <p:cNvSpPr>
            <a:spLocks noGrp="1"/>
          </p:cNvSpPr>
          <p:nvPr>
            <p:ph idx="1"/>
          </p:nvPr>
        </p:nvSpPr>
        <p:spPr/>
        <p:txBody>
          <a:bodyPr/>
          <a:lstStyle/>
          <a:p>
            <a:pPr lvl="0" algn="l" rtl="0"/>
            <a:r>
              <a:rPr lang="en-US" sz="3200" dirty="0"/>
              <a:t>Solving </a:t>
            </a:r>
            <a:r>
              <a:rPr lang="en-US" sz="3200" dirty="0" smtClean="0"/>
              <a:t>problems</a:t>
            </a:r>
          </a:p>
          <a:p>
            <a:pPr marL="0" lvl="0" indent="0" algn="l" rtl="0">
              <a:buNone/>
            </a:pPr>
            <a:endParaRPr lang="en-US" sz="3200" dirty="0"/>
          </a:p>
          <a:p>
            <a:pPr lvl="0" algn="l" rtl="0"/>
            <a:r>
              <a:rPr lang="en-US" sz="3200" dirty="0"/>
              <a:t>Implementing </a:t>
            </a:r>
            <a:r>
              <a:rPr lang="en-US" sz="3200" dirty="0" smtClean="0"/>
              <a:t>changes</a:t>
            </a:r>
          </a:p>
          <a:p>
            <a:pPr marL="0" lvl="0" indent="0" algn="l" rtl="0">
              <a:buNone/>
            </a:pPr>
            <a:endParaRPr lang="en-US" sz="3200" dirty="0"/>
          </a:p>
          <a:p>
            <a:pPr lvl="0" algn="l" rtl="0"/>
            <a:r>
              <a:rPr lang="en-US" sz="3200" dirty="0"/>
              <a:t>Developing strategies to achieve the organization's vision and mission</a:t>
            </a:r>
          </a:p>
          <a:p>
            <a:endParaRPr lang="ar-SA" dirty="0"/>
          </a:p>
        </p:txBody>
      </p:sp>
      <p:sp>
        <p:nvSpPr>
          <p:cNvPr id="4" name="Footer Placeholder 3"/>
          <p:cNvSpPr>
            <a:spLocks noGrp="1"/>
          </p:cNvSpPr>
          <p:nvPr>
            <p:ph type="ftr" sz="quarter" idx="11"/>
          </p:nvPr>
        </p:nvSpPr>
        <p:spPr/>
        <p:txBody>
          <a:bodyPr/>
          <a:lstStyle/>
          <a:p>
            <a:r>
              <a:rPr lang="en-US" smtClean="0"/>
              <a:t>Reema AlHaidar</a:t>
            </a:r>
            <a:endParaRPr lang="ar-SA"/>
          </a:p>
        </p:txBody>
      </p:sp>
    </p:spTree>
    <p:extLst>
      <p:ext uri="{BB962C8B-B14F-4D97-AF65-F5344CB8AC3E}">
        <p14:creationId xmlns:p14="http://schemas.microsoft.com/office/powerpoint/2010/main" val="3895628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0"/>
            <a:r>
              <a:rPr lang="en-US" dirty="0"/>
              <a:t> </a:t>
            </a:r>
            <a:br>
              <a:rPr lang="en-US" dirty="0"/>
            </a:br>
            <a:r>
              <a:rPr lang="en-US" b="1" dirty="0"/>
              <a:t>Strengths</a:t>
            </a:r>
            <a:r>
              <a:rPr lang="en-US" dirty="0"/>
              <a:t> (Internal Factor)</a:t>
            </a:r>
            <a:br>
              <a:rPr lang="en-US" dirty="0"/>
            </a:br>
            <a:endParaRPr lang="ar-SA" dirty="0"/>
          </a:p>
        </p:txBody>
      </p:sp>
      <p:sp>
        <p:nvSpPr>
          <p:cNvPr id="3" name="Content Placeholder 2"/>
          <p:cNvSpPr>
            <a:spLocks noGrp="1"/>
          </p:cNvSpPr>
          <p:nvPr>
            <p:ph idx="1"/>
          </p:nvPr>
        </p:nvSpPr>
        <p:spPr/>
        <p:txBody>
          <a:bodyPr/>
          <a:lstStyle/>
          <a:p>
            <a:pPr algn="l" rtl="0"/>
            <a:r>
              <a:rPr lang="en-US" dirty="0"/>
              <a:t>Strengths describe the positive and solid characteristics that is  internal to your organization. They are within your control. What do you do well? What resources do you have? What advantages do you have over your competition?</a:t>
            </a:r>
          </a:p>
          <a:p>
            <a:pPr algn="l" rtl="0"/>
            <a:r>
              <a:rPr lang="en-US" dirty="0"/>
              <a:t/>
            </a:r>
            <a:br>
              <a:rPr lang="en-US" dirty="0"/>
            </a:br>
            <a:r>
              <a:rPr lang="en-US" dirty="0"/>
              <a:t>You may want to evaluate your strengths by area, such as marketing, finance, manufacturing, and organizational structure. Strengths include the positive attributes of the people involved in the business, including their knowledge, backgrounds, education, credentials, contacts, reputations, or the skills they bring. </a:t>
            </a:r>
          </a:p>
          <a:p>
            <a:endParaRPr lang="ar-SA" dirty="0"/>
          </a:p>
        </p:txBody>
      </p:sp>
      <p:sp>
        <p:nvSpPr>
          <p:cNvPr id="4" name="Footer Placeholder 3"/>
          <p:cNvSpPr>
            <a:spLocks noGrp="1"/>
          </p:cNvSpPr>
          <p:nvPr>
            <p:ph type="ftr" sz="quarter" idx="11"/>
          </p:nvPr>
        </p:nvSpPr>
        <p:spPr/>
        <p:txBody>
          <a:bodyPr/>
          <a:lstStyle/>
          <a:p>
            <a:r>
              <a:rPr lang="en-US" smtClean="0"/>
              <a:t>Reema AlHaidar</a:t>
            </a:r>
            <a:endParaRPr lang="ar-SA"/>
          </a:p>
        </p:txBody>
      </p:sp>
    </p:spTree>
    <p:extLst>
      <p:ext uri="{BB962C8B-B14F-4D97-AF65-F5344CB8AC3E}">
        <p14:creationId xmlns:p14="http://schemas.microsoft.com/office/powerpoint/2010/main" val="1985739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Weaknesses</a:t>
            </a:r>
            <a:r>
              <a:rPr lang="en-US" dirty="0"/>
              <a:t> (Internal Factor</a:t>
            </a:r>
            <a:r>
              <a:rPr lang="en-US" dirty="0" smtClean="0"/>
              <a:t>)</a:t>
            </a:r>
            <a:endParaRPr lang="ar-SA" dirty="0"/>
          </a:p>
        </p:txBody>
      </p:sp>
      <p:sp>
        <p:nvSpPr>
          <p:cNvPr id="3" name="Content Placeholder 2"/>
          <p:cNvSpPr>
            <a:spLocks noGrp="1"/>
          </p:cNvSpPr>
          <p:nvPr>
            <p:ph idx="1"/>
          </p:nvPr>
        </p:nvSpPr>
        <p:spPr/>
        <p:txBody>
          <a:bodyPr>
            <a:normAutofit/>
          </a:bodyPr>
          <a:lstStyle/>
          <a:p>
            <a:pPr lvl="1" algn="l" rtl="0"/>
            <a:r>
              <a:rPr lang="en-US" sz="2400" dirty="0"/>
              <a:t>Note the weaknesses within your business. Weaknesses are factors that are within your control that diminish your ability to obtain or maintain a competitive edge. Which areas might you improve</a:t>
            </a:r>
            <a:r>
              <a:rPr lang="en-US" sz="2400" dirty="0" smtClean="0"/>
              <a:t>?</a:t>
            </a:r>
          </a:p>
          <a:p>
            <a:pPr marL="274320" lvl="1" indent="0" algn="l" rtl="0">
              <a:buNone/>
            </a:pPr>
            <a:endParaRPr lang="en-US" sz="2400" dirty="0"/>
          </a:p>
          <a:p>
            <a:pPr lvl="1" algn="l" rtl="0"/>
            <a:r>
              <a:rPr lang="en-US" sz="2400" dirty="0"/>
              <a:t>Weaknesses might include lack of expertise, limited resources, lack of access to skills or technology, inferior service offerings, or the poor location of your business</a:t>
            </a:r>
            <a:endParaRPr lang="ar-SA" sz="2400" dirty="0"/>
          </a:p>
        </p:txBody>
      </p:sp>
      <p:sp>
        <p:nvSpPr>
          <p:cNvPr id="4" name="Footer Placeholder 3"/>
          <p:cNvSpPr>
            <a:spLocks noGrp="1"/>
          </p:cNvSpPr>
          <p:nvPr>
            <p:ph type="ftr" sz="quarter" idx="11"/>
          </p:nvPr>
        </p:nvSpPr>
        <p:spPr/>
        <p:txBody>
          <a:bodyPr/>
          <a:lstStyle/>
          <a:p>
            <a:r>
              <a:rPr lang="en-US" smtClean="0"/>
              <a:t>Reema AlHaidar</a:t>
            </a:r>
            <a:endParaRPr lang="ar-SA"/>
          </a:p>
        </p:txBody>
      </p:sp>
    </p:spTree>
    <p:extLst>
      <p:ext uri="{BB962C8B-B14F-4D97-AF65-F5344CB8AC3E}">
        <p14:creationId xmlns:p14="http://schemas.microsoft.com/office/powerpoint/2010/main" val="1471542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990600"/>
          </a:xfrm>
        </p:spPr>
        <p:txBody>
          <a:bodyPr>
            <a:normAutofit/>
          </a:bodyPr>
          <a:lstStyle/>
          <a:p>
            <a:pPr algn="ctr"/>
            <a:r>
              <a:rPr lang="en-US" b="1" dirty="0"/>
              <a:t>Opportunities </a:t>
            </a:r>
            <a:r>
              <a:rPr lang="en-US" dirty="0"/>
              <a:t>(External Factor</a:t>
            </a:r>
            <a:r>
              <a:rPr lang="en-US" dirty="0" smtClean="0"/>
              <a:t>)</a:t>
            </a:r>
            <a:endParaRPr lang="ar-SA" dirty="0"/>
          </a:p>
        </p:txBody>
      </p:sp>
      <p:sp>
        <p:nvSpPr>
          <p:cNvPr id="3" name="Content Placeholder 2"/>
          <p:cNvSpPr>
            <a:spLocks noGrp="1"/>
          </p:cNvSpPr>
          <p:nvPr>
            <p:ph idx="1"/>
          </p:nvPr>
        </p:nvSpPr>
        <p:spPr/>
        <p:txBody>
          <a:bodyPr/>
          <a:lstStyle/>
          <a:p>
            <a:pPr algn="l" rtl="0"/>
            <a:r>
              <a:rPr lang="en-US" dirty="0"/>
              <a:t>Opportunities assess the external attractive factors that represent the reason for your business to exist and grow. These are external to your business. What opportunities exist in your market, or in the environment, from which you hope to benefit</a:t>
            </a:r>
            <a:r>
              <a:rPr lang="en-US" dirty="0" smtClean="0"/>
              <a:t>?</a:t>
            </a:r>
          </a:p>
          <a:p>
            <a:pPr marL="0" indent="0" algn="l" rtl="0">
              <a:buNone/>
            </a:pPr>
            <a:endParaRPr lang="en-US" dirty="0"/>
          </a:p>
          <a:p>
            <a:pPr algn="l" rtl="0"/>
            <a:r>
              <a:rPr lang="en-US" dirty="0"/>
              <a:t>These opportunities reflect the potential you can realize through implementing your marketing strategies. Opportunities may be the result of market growth, lifestyle changes. </a:t>
            </a:r>
            <a:endParaRPr lang="ar-SA" dirty="0"/>
          </a:p>
        </p:txBody>
      </p:sp>
      <p:sp>
        <p:nvSpPr>
          <p:cNvPr id="4" name="Footer Placeholder 3"/>
          <p:cNvSpPr>
            <a:spLocks noGrp="1"/>
          </p:cNvSpPr>
          <p:nvPr>
            <p:ph type="ftr" sz="quarter" idx="11"/>
          </p:nvPr>
        </p:nvSpPr>
        <p:spPr/>
        <p:txBody>
          <a:bodyPr/>
          <a:lstStyle/>
          <a:p>
            <a:r>
              <a:rPr lang="en-US" smtClean="0"/>
              <a:t>Reema AlHaidar</a:t>
            </a:r>
            <a:endParaRPr lang="ar-SA"/>
          </a:p>
        </p:txBody>
      </p:sp>
    </p:spTree>
    <p:extLst>
      <p:ext uri="{BB962C8B-B14F-4D97-AF65-F5344CB8AC3E}">
        <p14:creationId xmlns:p14="http://schemas.microsoft.com/office/powerpoint/2010/main" val="3117191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Threats</a:t>
            </a:r>
            <a:r>
              <a:rPr lang="en-US" dirty="0"/>
              <a:t> (Internal Factor</a:t>
            </a:r>
            <a:r>
              <a:rPr lang="en-US" dirty="0" smtClean="0"/>
              <a:t>)</a:t>
            </a:r>
            <a:endParaRPr lang="ar-SA" dirty="0"/>
          </a:p>
        </p:txBody>
      </p:sp>
      <p:sp>
        <p:nvSpPr>
          <p:cNvPr id="3" name="Content Placeholder 2"/>
          <p:cNvSpPr>
            <a:spLocks noGrp="1"/>
          </p:cNvSpPr>
          <p:nvPr>
            <p:ph idx="1"/>
          </p:nvPr>
        </p:nvSpPr>
        <p:spPr/>
        <p:txBody>
          <a:bodyPr>
            <a:normAutofit/>
          </a:bodyPr>
          <a:lstStyle/>
          <a:p>
            <a:pPr algn="l" rtl="0"/>
            <a:r>
              <a:rPr lang="en-US" dirty="0"/>
              <a:t>What factors are potential threats to your business? Threats </a:t>
            </a:r>
            <a:r>
              <a:rPr lang="en-US" dirty="0" smtClean="0"/>
              <a:t>include external </a:t>
            </a:r>
            <a:r>
              <a:rPr lang="en-US" dirty="0"/>
              <a:t>factors beyond your control that could place your marketing strategy, or the business itself, at </a:t>
            </a:r>
            <a:r>
              <a:rPr lang="en-US" dirty="0" smtClean="0"/>
              <a:t>risk. You </a:t>
            </a:r>
            <a:r>
              <a:rPr lang="en-US" dirty="0"/>
              <a:t>may benefit by having contingency plans to address them if </a:t>
            </a:r>
            <a:r>
              <a:rPr lang="en-US" dirty="0" smtClean="0"/>
              <a:t>they </a:t>
            </a:r>
            <a:r>
              <a:rPr lang="en-US" dirty="0"/>
              <a:t>occur</a:t>
            </a:r>
            <a:r>
              <a:rPr lang="en-US" dirty="0" smtClean="0"/>
              <a:t>.</a:t>
            </a:r>
          </a:p>
          <a:p>
            <a:pPr marL="0" indent="0" algn="l" rtl="0">
              <a:buNone/>
            </a:pPr>
            <a:endParaRPr lang="en-US" dirty="0"/>
          </a:p>
          <a:p>
            <a:pPr algn="l" rtl="0"/>
            <a:r>
              <a:rPr lang="en-US" dirty="0"/>
              <a:t>A threat is a challenge created by an unfavorable trend or development that may lead to deteriorating revenues or profits. Competition </a:t>
            </a:r>
            <a:r>
              <a:rPr lang="en-US" dirty="0" smtClean="0"/>
              <a:t>is </a:t>
            </a:r>
            <a:r>
              <a:rPr lang="en-US" dirty="0"/>
              <a:t>always a threat. </a:t>
            </a:r>
            <a:r>
              <a:rPr lang="en-US" dirty="0" smtClean="0"/>
              <a:t>Get </a:t>
            </a:r>
            <a:r>
              <a:rPr lang="en-US" dirty="0"/>
              <a:t>your worst fears on the table. Part of this list may be </a:t>
            </a:r>
            <a:r>
              <a:rPr lang="en-US" dirty="0" smtClean="0"/>
              <a:t>theoretical </a:t>
            </a:r>
            <a:r>
              <a:rPr lang="en-US" dirty="0"/>
              <a:t>in nature, and still add value to your SWOT analysis.</a:t>
            </a:r>
          </a:p>
          <a:p>
            <a:endParaRPr lang="ar-SA" dirty="0"/>
          </a:p>
        </p:txBody>
      </p:sp>
      <p:sp>
        <p:nvSpPr>
          <p:cNvPr id="4" name="Footer Placeholder 3"/>
          <p:cNvSpPr>
            <a:spLocks noGrp="1"/>
          </p:cNvSpPr>
          <p:nvPr>
            <p:ph type="ftr" sz="quarter" idx="11"/>
          </p:nvPr>
        </p:nvSpPr>
        <p:spPr/>
        <p:txBody>
          <a:bodyPr/>
          <a:lstStyle/>
          <a:p>
            <a:r>
              <a:rPr lang="en-US" smtClean="0"/>
              <a:t>Reema AlHaidar</a:t>
            </a:r>
            <a:endParaRPr lang="ar-SA"/>
          </a:p>
        </p:txBody>
      </p:sp>
    </p:spTree>
    <p:extLst>
      <p:ext uri="{BB962C8B-B14F-4D97-AF65-F5344CB8AC3E}">
        <p14:creationId xmlns:p14="http://schemas.microsoft.com/office/powerpoint/2010/main" val="3352937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2656"/>
            <a:ext cx="9144000" cy="6408711"/>
          </a:xfrm>
          <a:prstGeom prst="rect">
            <a:avLst/>
          </a:prstGeom>
        </p:spPr>
      </p:pic>
      <p:sp>
        <p:nvSpPr>
          <p:cNvPr id="3" name="Footer Placeholder 2"/>
          <p:cNvSpPr>
            <a:spLocks noGrp="1"/>
          </p:cNvSpPr>
          <p:nvPr>
            <p:ph type="ftr" sz="quarter" idx="11"/>
          </p:nvPr>
        </p:nvSpPr>
        <p:spPr/>
        <p:txBody>
          <a:bodyPr/>
          <a:lstStyle/>
          <a:p>
            <a:r>
              <a:rPr lang="en-US" smtClean="0"/>
              <a:t>Reema AlHaidar</a:t>
            </a:r>
            <a:endParaRPr lang="ar-SA"/>
          </a:p>
        </p:txBody>
      </p:sp>
    </p:spTree>
    <p:extLst>
      <p:ext uri="{BB962C8B-B14F-4D97-AF65-F5344CB8AC3E}">
        <p14:creationId xmlns:p14="http://schemas.microsoft.com/office/powerpoint/2010/main" val="1323350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52520" cy="7173416"/>
          </a:xfrm>
          <a:prstGeom prst="rect">
            <a:avLst/>
          </a:prstGeom>
        </p:spPr>
      </p:pic>
      <p:sp>
        <p:nvSpPr>
          <p:cNvPr id="3" name="Footer Placeholder 2"/>
          <p:cNvSpPr>
            <a:spLocks noGrp="1"/>
          </p:cNvSpPr>
          <p:nvPr>
            <p:ph type="ftr" sz="quarter" idx="11"/>
          </p:nvPr>
        </p:nvSpPr>
        <p:spPr/>
        <p:txBody>
          <a:bodyPr/>
          <a:lstStyle/>
          <a:p>
            <a:r>
              <a:rPr lang="en-US" smtClean="0"/>
              <a:t>Reema AlHaidar</a:t>
            </a:r>
            <a:endParaRPr lang="ar-SA"/>
          </a:p>
        </p:txBody>
      </p:sp>
    </p:spTree>
    <p:extLst>
      <p:ext uri="{BB962C8B-B14F-4D97-AF65-F5344CB8AC3E}">
        <p14:creationId xmlns:p14="http://schemas.microsoft.com/office/powerpoint/2010/main" val="29337218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24</TotalTime>
  <Words>559</Words>
  <Application>Microsoft Office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SWOT ANALYSIS</vt:lpstr>
      <vt:lpstr>What is SWOT analysis?</vt:lpstr>
      <vt:lpstr>Benefit of SWOT Analysis</vt:lpstr>
      <vt:lpstr>  Strengths (Internal Factor) </vt:lpstr>
      <vt:lpstr>Weaknesses (Internal Factor)</vt:lpstr>
      <vt:lpstr>Opportunities (External Factor)</vt:lpstr>
      <vt:lpstr>Threats (Internal Factor)</vt:lpstr>
      <vt:lpstr>PowerPoint Presentation</vt:lpstr>
      <vt:lpstr>PowerPoint Presentation</vt:lpstr>
      <vt:lpstr>PowerPoint Presentation</vt:lpstr>
    </vt:vector>
  </TitlesOfParts>
  <Company>Wld-Otiba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ANALYSIS</dc:title>
  <dc:creator>Reema</dc:creator>
  <cp:lastModifiedBy>Reema</cp:lastModifiedBy>
  <cp:revision>6</cp:revision>
  <dcterms:created xsi:type="dcterms:W3CDTF">2012-02-19T07:35:35Z</dcterms:created>
  <dcterms:modified xsi:type="dcterms:W3CDTF">2012-05-07T08:18:33Z</dcterms:modified>
</cp:coreProperties>
</file>