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4" r:id="rId12"/>
    <p:sldId id="271" r:id="rId13"/>
    <p:sldId id="272" r:id="rId14"/>
    <p:sldId id="267" r:id="rId15"/>
    <p:sldId id="273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C174D-4FE0-4599-B456-4CF3DED6F335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545C1-EAFA-4ABA-8B41-761DAEB1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27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545C1-EAFA-4ABA-8B41-761DAEB1D0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21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AE3F-18D2-4F5E-96F6-0D0D23A95BBE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10CB-0B6A-4192-A044-8B9C43CACC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AE3F-18D2-4F5E-96F6-0D0D23A95BBE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10CB-0B6A-4192-A044-8B9C43CACC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AE3F-18D2-4F5E-96F6-0D0D23A95BBE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10CB-0B6A-4192-A044-8B9C43CACC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AE3F-18D2-4F5E-96F6-0D0D23A95BBE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10CB-0B6A-4192-A044-8B9C43CACC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AE3F-18D2-4F5E-96F6-0D0D23A95BBE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10CB-0B6A-4192-A044-8B9C43CACC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AE3F-18D2-4F5E-96F6-0D0D23A95BBE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10CB-0B6A-4192-A044-8B9C43CACC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AE3F-18D2-4F5E-96F6-0D0D23A95BBE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10CB-0B6A-4192-A044-8B9C43CACC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AE3F-18D2-4F5E-96F6-0D0D23A95BBE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10CB-0B6A-4192-A044-8B9C43CACC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AE3F-18D2-4F5E-96F6-0D0D23A95BBE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10CB-0B6A-4192-A044-8B9C43CACC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AE3F-18D2-4F5E-96F6-0D0D23A95BBE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10CB-0B6A-4192-A044-8B9C43CACC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AE3F-18D2-4F5E-96F6-0D0D23A95BBE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10CB-0B6A-4192-A044-8B9C43CACC15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C40AE3F-18D2-4F5E-96F6-0D0D23A95BBE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26E10CB-0B6A-4192-A044-8B9C43CACC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RAD 464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Amal</a:t>
            </a:r>
            <a:r>
              <a:rPr lang="en-US" sz="2000" dirty="0" smtClean="0"/>
              <a:t> Alsolai</a:t>
            </a:r>
            <a:endParaRPr lang="en-US" sz="2000" dirty="0"/>
          </a:p>
        </p:txBody>
      </p:sp>
      <p:pic>
        <p:nvPicPr>
          <p:cNvPr id="1026" name="Picture 2" descr="C:\Users\Amal\Pictures\imagesCAGNXLY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04800"/>
            <a:ext cx="4037201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110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TRIMESTER SCANNING… 18 TO 40 WEEKS</a:t>
            </a:r>
            <a:endParaRPr lang="en-US" dirty="0"/>
          </a:p>
        </p:txBody>
      </p:sp>
      <p:pic>
        <p:nvPicPr>
          <p:cNvPr id="2050" name="Picture 2" descr="C:\Users\Amal\Pictures\30-week-fetus-ultras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90800"/>
            <a:ext cx="497205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384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2/SECOND Trimester Scanning        </a:t>
            </a:r>
            <a:br>
              <a:rPr lang="en-US" u="sng" dirty="0" smtClean="0"/>
            </a:br>
            <a:r>
              <a:rPr lang="en-US" dirty="0" smtClean="0"/>
              <a:t>Fetal </a:t>
            </a:r>
            <a:r>
              <a:rPr lang="en-US" dirty="0" err="1" smtClean="0"/>
              <a:t>Measuments</a:t>
            </a:r>
            <a:r>
              <a:rPr lang="en-US" dirty="0" smtClean="0"/>
              <a:t> 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*Head </a:t>
            </a:r>
            <a:r>
              <a:rPr lang="en-US" u="sng" dirty="0" err="1" smtClean="0"/>
              <a:t>circumferance</a:t>
            </a:r>
            <a:r>
              <a:rPr lang="en-US" u="sng" dirty="0" smtClean="0"/>
              <a:t> </a:t>
            </a:r>
            <a:br>
              <a:rPr lang="en-US" u="sng" dirty="0" smtClean="0"/>
            </a:br>
            <a:r>
              <a:rPr lang="en-US" u="sng" dirty="0" smtClean="0"/>
              <a:t/>
            </a:r>
            <a:br>
              <a:rPr lang="en-US" u="sng" dirty="0" smtClean="0"/>
            </a:br>
            <a:endParaRPr lang="en-US" u="sng" dirty="0"/>
          </a:p>
        </p:txBody>
      </p:sp>
      <p:pic>
        <p:nvPicPr>
          <p:cNvPr id="3" name="Picture 2" descr="http://www.ultrasoundpaedia.com/uploads/53003/ufiles/Second_Trimester/Normal/2nd%20Trimester%20Normal/bpd-diag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0"/>
            <a:ext cx="56388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602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mal\Desktop\imagesCAWPJ2Q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43000"/>
            <a:ext cx="6541476" cy="492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175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mal\Desktop\HC-sc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71600"/>
            <a:ext cx="5629275" cy="424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9836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ABOMINAL CICUMFERANCE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C:\Users\Amal\Desktop\ac-diag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62000" y="1600200"/>
            <a:ext cx="3352800" cy="352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mal\Desktop\3-trimester-abdominal-circ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07127"/>
            <a:ext cx="44704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81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mal\Desktop\AC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1066800"/>
            <a:ext cx="6107722" cy="4962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7462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FEMURAL LENGTH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 descr="C:\Users\Amal\Desktop\ObUltrasoundFemurLeng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0" y="1720850"/>
            <a:ext cx="5397500" cy="341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461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AMINIOTIC FLUID MEASUMENTS</a:t>
            </a:r>
            <a:endParaRPr lang="en-US" dirty="0"/>
          </a:p>
        </p:txBody>
      </p:sp>
      <p:pic>
        <p:nvPicPr>
          <p:cNvPr id="3074" name="Picture 2" descr="C:\Users\Amal\Pictures\AF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539" y="1385887"/>
            <a:ext cx="6453553" cy="524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933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mal\Pictures\081210170838s7kzigmab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854" y="609600"/>
            <a:ext cx="7090063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711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76275"/>
            <a:ext cx="7124700" cy="923925"/>
          </a:xfrm>
        </p:spPr>
        <p:txBody>
          <a:bodyPr/>
          <a:lstStyle/>
          <a:p>
            <a:r>
              <a:rPr lang="en-US" dirty="0" smtClean="0"/>
              <a:t>Obstetrics U/S                              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6323" y="1828800"/>
            <a:ext cx="596418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u="sng" dirty="0" smtClean="0">
                <a:solidFill>
                  <a:schemeClr val="accent2">
                    <a:lumMod val="50000"/>
                  </a:schemeClr>
                </a:solidFill>
              </a:rPr>
              <a:t>1 /First Trimester Scanning </a:t>
            </a:r>
          </a:p>
          <a:p>
            <a:r>
              <a:rPr lang="en-US" sz="2000" dirty="0" smtClean="0"/>
              <a:t>6 </a:t>
            </a:r>
            <a:r>
              <a:rPr lang="en-US" sz="2000" dirty="0" err="1" smtClean="0"/>
              <a:t>wks</a:t>
            </a:r>
            <a:r>
              <a:rPr lang="en-US" sz="2000" dirty="0" smtClean="0"/>
              <a:t> TO 12  </a:t>
            </a:r>
            <a:r>
              <a:rPr lang="en-US" sz="2000" dirty="0" err="1" smtClean="0"/>
              <a:t>wks</a:t>
            </a:r>
            <a:r>
              <a:rPr lang="en-US" sz="2000" dirty="0" smtClean="0"/>
              <a:t> Scans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514600"/>
            <a:ext cx="67056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218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7125113" cy="924475"/>
          </a:xfrm>
        </p:spPr>
        <p:txBody>
          <a:bodyPr/>
          <a:lstStyle/>
          <a:p>
            <a:r>
              <a:rPr lang="en-US" dirty="0" smtClean="0"/>
              <a:t>FETAL POLE /EMBERYO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00" y="1600200"/>
            <a:ext cx="4667399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52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Sac with Embryo&gt;CRL, yolk sac  ,</a:t>
            </a:r>
            <a:r>
              <a:rPr lang="en-US" dirty="0" err="1" smtClean="0"/>
              <a:t>aminion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69" y="1810852"/>
            <a:ext cx="5733031" cy="4513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898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Fetal Viability .heart rate&gt;</a:t>
            </a:r>
            <a:r>
              <a:rPr lang="en-US" dirty="0" err="1" smtClean="0"/>
              <a:t>doppler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00200"/>
            <a:ext cx="63246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974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CRL, MEASUMENT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752600"/>
            <a:ext cx="60198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048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 </a:t>
            </a:r>
            <a:r>
              <a:rPr lang="en-US" dirty="0" err="1" smtClean="0"/>
              <a:t>Measurment</a:t>
            </a:r>
            <a:r>
              <a:rPr lang="en-US" dirty="0"/>
              <a:t>&lt; nuchal </a:t>
            </a:r>
            <a:r>
              <a:rPr lang="en-US" dirty="0" smtClean="0"/>
              <a:t>translucency </a:t>
            </a:r>
            <a:r>
              <a:rPr lang="en-US" dirty="0"/>
              <a:t>10 to 14 </a:t>
            </a:r>
            <a:r>
              <a:rPr lang="en-US" dirty="0" smtClean="0"/>
              <a:t>weeks  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2133600"/>
            <a:ext cx="4191000" cy="3352800"/>
          </a:xfrm>
          <a:prstGeom prst="rect">
            <a:avLst/>
          </a:prstGeom>
        </p:spPr>
      </p:pic>
      <p:pic>
        <p:nvPicPr>
          <p:cNvPr id="1026" name="Picture 2" descr="NT Sc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522" y="1715775"/>
            <a:ext cx="3146878" cy="418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172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Amal\Pictures\imagesCATBCKX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2000"/>
            <a:ext cx="7058647" cy="55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647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NASAL </a:t>
            </a:r>
            <a:r>
              <a:rPr lang="en-US" dirty="0" smtClean="0"/>
              <a:t>BONE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085" y="1600200"/>
            <a:ext cx="3667829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974739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385</TotalTime>
  <Words>59</Words>
  <Application>Microsoft Office PowerPoint</Application>
  <PresentationFormat>On-screen Show (4:3)</PresentationFormat>
  <Paragraphs>18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Spring</vt:lpstr>
      <vt:lpstr>RAD 464 </vt:lpstr>
      <vt:lpstr>Obstetrics U/S                                </vt:lpstr>
      <vt:lpstr>FETAL POLE /EMBERYO </vt:lpstr>
      <vt:lpstr>  Sac with Embryo&gt;CRL, yolk sac  ,aminion  </vt:lpstr>
      <vt:lpstr>Fetal Viability .heart rate&gt;doppler </vt:lpstr>
      <vt:lpstr>CRL, MEASUMENT </vt:lpstr>
      <vt:lpstr>NT Measurment&lt; nuchal translucency 10 to 14 weeks    </vt:lpstr>
      <vt:lpstr>PowerPoint Presentation</vt:lpstr>
      <vt:lpstr>NASAL BONE </vt:lpstr>
      <vt:lpstr>SECOND TRIMESTER SCANNING… 18 TO 40 WEEKS</vt:lpstr>
      <vt:lpstr>2/SECOND Trimester Scanning         Fetal Measuments  *Head circumferance   </vt:lpstr>
      <vt:lpstr>PowerPoint Presentation</vt:lpstr>
      <vt:lpstr>PowerPoint Presentation</vt:lpstr>
      <vt:lpstr>ABOMINAL CICUMFERANCE </vt:lpstr>
      <vt:lpstr>PowerPoint Presentation</vt:lpstr>
      <vt:lpstr>FEMURAL LENGTH </vt:lpstr>
      <vt:lpstr>AMINIOTIC FLUID MEASUMENTS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 464</dc:title>
  <dc:creator>Amal</dc:creator>
  <cp:lastModifiedBy>Amal</cp:lastModifiedBy>
  <cp:revision>13</cp:revision>
  <dcterms:created xsi:type="dcterms:W3CDTF">2012-04-29T16:17:57Z</dcterms:created>
  <dcterms:modified xsi:type="dcterms:W3CDTF">2012-04-30T17:48:24Z</dcterms:modified>
</cp:coreProperties>
</file>