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6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6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4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2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2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7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EFA0-A84D-4F64-9144-18E2E21E379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698F-8B34-4D9B-980F-C15A709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9358" y="-56810"/>
            <a:ext cx="274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CH-</a:t>
            </a:r>
            <a:r>
              <a:rPr lang="ar-S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2405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Give the structure and name of each of the following aromatic hydrocarbons: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has two possible ring-substituted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monobromo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derivatives	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can give only one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mononitro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 after nitration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17135"/>
            <a:ext cx="11274458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Give the structures and names for all possible: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Trimethylbenzenes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Dichloronitrobenzenes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34558"/>
            <a:ext cx="10281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For each of 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monosubstituted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benzenes shown below: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the substituent is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ortho,para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directing or meta directing.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structure of the main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monosubstitution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 for each of the reactions indicated.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2" t="54312" r="2674"/>
          <a:stretch/>
        </p:blipFill>
        <p:spPr>
          <a:xfrm>
            <a:off x="8534400" y="2975405"/>
            <a:ext cx="3638746" cy="104545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8" r="16846" b="52349"/>
          <a:stretch/>
        </p:blipFill>
        <p:spPr>
          <a:xfrm>
            <a:off x="3026003" y="2975405"/>
            <a:ext cx="2526383" cy="109037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62" b="52349"/>
          <a:stretch/>
        </p:blipFill>
        <p:spPr>
          <a:xfrm>
            <a:off x="104722" y="2975405"/>
            <a:ext cx="2561492" cy="1090372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" t="54312" r="67500"/>
          <a:stretch/>
        </p:blipFill>
        <p:spPr>
          <a:xfrm>
            <a:off x="5784911" y="2975405"/>
            <a:ext cx="2491405" cy="10454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188333"/>
            <a:ext cx="10602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For the compounds named below,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structure of each compound.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benzene as the only aromatic starting material, devise a synthesis of each compound.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bromotoluene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nitroethylbenzene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bromonitrobenzene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364616"/>
            <a:ext cx="12173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benzene as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aromatic organic starting material, devise a synthesis for each of the following compounds. Name the product.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4240" b="5687"/>
          <a:stretch/>
        </p:blipFill>
        <p:spPr>
          <a:xfrm>
            <a:off x="3381657" y="5780114"/>
            <a:ext cx="3838698" cy="101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3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2022-05-12T09:02:23Z</dcterms:created>
  <dcterms:modified xsi:type="dcterms:W3CDTF">2023-09-07T11:08:12Z</dcterms:modified>
</cp:coreProperties>
</file>