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2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2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3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5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2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5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043C-38A1-4812-8C9A-E8DBE48A72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F9AD-FF9A-4E67-B9BA-B0E4F553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4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Relationship Id="rId9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4161" y="0"/>
            <a:ext cx="2749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CH-4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584775"/>
            <a:ext cx="10775767" cy="1074342"/>
            <a:chOff x="0" y="584775"/>
            <a:chExt cx="10775767" cy="1074342"/>
          </a:xfrm>
        </p:grpSpPr>
        <p:sp>
          <p:nvSpPr>
            <p:cNvPr id="5" name="Rectangle 4"/>
            <p:cNvSpPr/>
            <p:nvPr/>
          </p:nvSpPr>
          <p:spPr>
            <a:xfrm>
              <a:off x="0" y="584775"/>
              <a:ext cx="5006883" cy="4174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 Name the following compounds by the IUPAC system: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52502" y="1157749"/>
              <a:ext cx="2358743" cy="299957"/>
              <a:chOff x="152502" y="1157749"/>
              <a:chExt cx="2358743" cy="299957"/>
            </a:xfrm>
          </p:grpSpPr>
          <p:pic>
            <p:nvPicPr>
              <p:cNvPr id="6" name="Picture 5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8605" y="1157749"/>
                <a:ext cx="2152640" cy="299957"/>
              </a:xfrm>
              <a:prstGeom prst="rect">
                <a:avLst/>
              </a:prstGeom>
            </p:spPr>
          </p:pic>
          <p:pic>
            <p:nvPicPr>
              <p:cNvPr id="11" name="Picture 10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502" y="1194492"/>
                <a:ext cx="269729" cy="217525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3344478" y="1171725"/>
              <a:ext cx="2341464" cy="304648"/>
              <a:chOff x="3404525" y="1147326"/>
              <a:chExt cx="2341464" cy="304648"/>
            </a:xfrm>
          </p:grpSpPr>
          <p:pic>
            <p:nvPicPr>
              <p:cNvPr id="9" name="Picture 8" descr="Screen Clippi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6975" y="1147326"/>
                <a:ext cx="2089014" cy="304648"/>
              </a:xfrm>
              <a:prstGeom prst="rect">
                <a:avLst/>
              </a:prstGeom>
            </p:spPr>
          </p:pic>
          <p:pic>
            <p:nvPicPr>
              <p:cNvPr id="12" name="Picture 11" descr="Screen Clippi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4525" y="1187635"/>
                <a:ext cx="243243" cy="225869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6251455" y="1145171"/>
              <a:ext cx="2949106" cy="331202"/>
              <a:chOff x="6251455" y="1145171"/>
              <a:chExt cx="2949106" cy="331202"/>
            </a:xfrm>
          </p:grpSpPr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59223" y="1145171"/>
                <a:ext cx="2641338" cy="331202"/>
              </a:xfrm>
              <a:prstGeom prst="rect">
                <a:avLst/>
              </a:prstGeom>
            </p:spPr>
          </p:pic>
          <p:pic>
            <p:nvPicPr>
              <p:cNvPr id="13" name="Picture 12" descr="Screen Clippi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1455" y="1191183"/>
                <a:ext cx="217653" cy="182828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9456568" y="899890"/>
              <a:ext cx="1319199" cy="759227"/>
              <a:chOff x="9456568" y="899890"/>
              <a:chExt cx="1319199" cy="759227"/>
            </a:xfrm>
          </p:grpSpPr>
          <p:pic>
            <p:nvPicPr>
              <p:cNvPr id="10" name="Picture 9" descr="Screen Clipping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64234" y="899890"/>
                <a:ext cx="1211533" cy="759227"/>
              </a:xfrm>
              <a:prstGeom prst="rect">
                <a:avLst/>
              </a:prstGeom>
            </p:spPr>
          </p:pic>
          <p:pic>
            <p:nvPicPr>
              <p:cNvPr id="14" name="Picture 13" descr="Screen Clipping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6568" y="1142114"/>
                <a:ext cx="215333" cy="231897"/>
              </a:xfrm>
              <a:prstGeom prst="rect">
                <a:avLst/>
              </a:prstGeom>
            </p:spPr>
          </p:pic>
        </p:grpSp>
      </p:grpSp>
      <p:sp>
        <p:nvSpPr>
          <p:cNvPr id="20" name="Rectangle 19"/>
          <p:cNvSpPr/>
          <p:nvPr/>
        </p:nvSpPr>
        <p:spPr>
          <a:xfrm>
            <a:off x="0" y="1674355"/>
            <a:ext cx="11896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Write a structural formula for each of the following compounds: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4,5-dimethyl-2-heptyne		b.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cyclopropylacetylene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c. 2,5-dimethyl-3-hexyne	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2703334"/>
            <a:ext cx="9456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Explain why the following names are incorrect and give a correct name in each case:</a:t>
            </a:r>
          </a:p>
          <a:p>
            <a:pPr>
              <a:lnSpc>
                <a:spcPct val="150000"/>
              </a:lnSpc>
            </a:pP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5-octyne 		b. 3-buten-1-yne 		c. 3-pentyne-1-ene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846931"/>
            <a:ext cx="11438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Write equations for the following reactions: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2-octyne + 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 mole,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Lindlar’s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catalyst)			 b. 3-hexyne + Br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 moles)		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c. 1-hexyne + sodium amide in liquid ammonia		 d. 1-butyne + 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(H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Hg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236211"/>
            <a:ext cx="115164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 Starting with </a:t>
            </a:r>
            <a:r>
              <a:rPr lang="en-US" sz="1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ethyne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outline syntheses of each of the following. You may use any other needed reagents: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Propyne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b. 1-Butyne		c. 2-Butyne		d.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-2-Butene	   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-2-Butene 		f. 2-Hexyne		g. (Z)-2-Hexene		h.(E)-2-Hexene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3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2023-05-15T11:47:23Z</dcterms:created>
  <dcterms:modified xsi:type="dcterms:W3CDTF">2023-09-07T11:05:28Z</dcterms:modified>
</cp:coreProperties>
</file>