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0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7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6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9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3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3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0CD2-10A1-4ACA-8B36-EF86808B289D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4C0D-A3E3-47D5-A143-7224D751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9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4659982" y="-69908"/>
            <a:ext cx="274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CH-2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1379"/>
            <a:ext cx="11792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Write structural formulas for the following compounds: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2-methylhexane 	b. 1-isopropyl-1,3-dimethylcyclohexane	c. 4-ethyl-2,2-dimethylheptane	 d. 2-bromo-4-methyloctane 	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1,1-diiodocyclobutane 	f. 2,3-dimethylbutane	 	g. 1,1,2-trifluoropropane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1,1,3,3-tetrachlorocyclopropane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1733540"/>
            <a:ext cx="1151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Write a structure for each of the compounds listed. Explain why the name given here is incorrect, and give a correct name in each case. a. 2,3-fluoropropane	 b. 1-methylbutane 	c. 2-ethylbutane	 d. 1-methyl-2-ethylcyclopropane 	e. 1,1,3-trimethylhexane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4-bromo-3-methylbutane 	g. 1,3-dimethylcyclopropane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3045701"/>
            <a:ext cx="11594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Write the structural formulas for all isomers of each of the following compounds, and name each isomer by the IUPAC system. (The number of isomers is indicated in parentheses.)	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C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 		b. C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 (4) 		c. C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FCl (5) 		d. C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57862"/>
            <a:ext cx="9319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Arrange the following five hydrocarbons in order of increasing boiling point.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2-methylhexane	  b. heptane        c. 3,3-dimethylpentane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d. hexane 	       e. 2-methylpentane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471319"/>
            <a:ext cx="10133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Using structural formulas, write equations for the following halogenation reactions.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monochlorination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propane 		 b. the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monobromination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cyclopentane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the complete chlorination of butane		 d. the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monobromination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methylcyclohexane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2023-05-02T21:46:50Z</dcterms:created>
  <dcterms:modified xsi:type="dcterms:W3CDTF">2023-09-07T11:04:25Z</dcterms:modified>
</cp:coreProperties>
</file>