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8FA3F93-0228-2B45-8A32-1D91DD764A62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2DA5E34-4BD9-9848-B3E9-6DA9B9B52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15319"/>
          </a:xfrm>
        </p:spPr>
        <p:txBody>
          <a:bodyPr>
            <a:normAutofit/>
          </a:bodyPr>
          <a:lstStyle/>
          <a:p>
            <a:r>
              <a:rPr lang="nb-NO" sz="6600" b="1" dirty="0">
                <a:solidFill>
                  <a:srgbClr val="FF0000"/>
                </a:solidFill>
              </a:rPr>
              <a:t>Silent Letters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950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88603"/>
            <a:ext cx="8229600" cy="5537560"/>
          </a:xfrm>
        </p:spPr>
        <p:txBody>
          <a:bodyPr/>
          <a:lstStyle/>
          <a:p>
            <a:r>
              <a:rPr lang="en-US" dirty="0"/>
              <a:t>H is not pronounced at the beginning of many words. Use the article "an" with unvoiced H. Here are some of the most common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hour honest honor heir herb</a:t>
            </a:r>
          </a:p>
        </p:txBody>
      </p:sp>
    </p:spTree>
    <p:extLst>
      <p:ext uri="{BB962C8B-B14F-4D97-AF65-F5344CB8AC3E}">
        <p14:creationId xmlns:p14="http://schemas.microsoft.com/office/powerpoint/2010/main" xmlns="" val="379131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20946"/>
            <a:ext cx="8229600" cy="5305217"/>
          </a:xfrm>
        </p:spPr>
        <p:txBody>
          <a:bodyPr/>
          <a:lstStyle/>
          <a:p>
            <a:r>
              <a:rPr lang="en-US" dirty="0"/>
              <a:t>H </a:t>
            </a:r>
            <a:r>
              <a:rPr lang="en-US" b="1" dirty="0"/>
              <a:t>is pronounced</a:t>
            </a:r>
            <a:r>
              <a:rPr lang="en-US" dirty="0"/>
              <a:t> at the beginning of these common words. Use the article "a" with voiced 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rgbClr val="558ED5"/>
                </a:solidFill>
              </a:rPr>
              <a:t>hill 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history</a:t>
            </a:r>
            <a:r>
              <a:rPr lang="en-US" dirty="0">
                <a:solidFill>
                  <a:srgbClr val="558ED5"/>
                </a:solidFill>
              </a:rPr>
              <a:t>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Height</a:t>
            </a:r>
          </a:p>
          <a:p>
            <a:pPr algn="ctr"/>
            <a:r>
              <a:rPr lang="en-US" dirty="0">
                <a:solidFill>
                  <a:srgbClr val="558ED5"/>
                </a:solidFill>
              </a:rPr>
              <a:t> </a:t>
            </a:r>
            <a:r>
              <a:rPr lang="en-US" dirty="0" smtClean="0">
                <a:solidFill>
                  <a:srgbClr val="558ED5"/>
                </a:solidFill>
              </a:rPr>
              <a:t>happy</a:t>
            </a:r>
          </a:p>
          <a:p>
            <a:pPr algn="ctr"/>
            <a:r>
              <a:rPr lang="en-US" dirty="0">
                <a:solidFill>
                  <a:srgbClr val="558ED5"/>
                </a:solidFill>
              </a:rPr>
              <a:t> hangover</a:t>
            </a:r>
          </a:p>
        </p:txBody>
      </p:sp>
    </p:spTree>
    <p:extLst>
      <p:ext uri="{BB962C8B-B14F-4D97-AF65-F5344CB8AC3E}">
        <p14:creationId xmlns:p14="http://schemas.microsoft.com/office/powerpoint/2010/main" xmlns="" val="24761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K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 is not pronounced when followed by N at the beginning of a word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Knife</a:t>
            </a:r>
          </a:p>
          <a:p>
            <a:pPr algn="ctr"/>
            <a:r>
              <a:rPr lang="en-US" dirty="0">
                <a:solidFill>
                  <a:srgbClr val="558ED5"/>
                </a:solidFill>
              </a:rPr>
              <a:t> knee 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know</a:t>
            </a:r>
            <a:r>
              <a:rPr lang="en-US" dirty="0">
                <a:solidFill>
                  <a:srgbClr val="558ED5"/>
                </a:solidFill>
              </a:rPr>
              <a:t>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knock</a:t>
            </a:r>
            <a:r>
              <a:rPr lang="en-US" dirty="0">
                <a:solidFill>
                  <a:srgbClr val="558ED5"/>
                </a:solidFill>
              </a:rPr>
              <a:t>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knowledge</a:t>
            </a:r>
            <a:endParaRPr lang="en-US" dirty="0">
              <a:solidFill>
                <a:srgbClr val="558E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788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L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 is often not pronounced before </a:t>
            </a:r>
            <a:r>
              <a:rPr lang="en-US" dirty="0" smtClean="0"/>
              <a:t>D</a:t>
            </a:r>
            <a:r>
              <a:rPr lang="en-US" dirty="0"/>
              <a:t>, F, M, K.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calm 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half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salmon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Talk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balk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would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 should</a:t>
            </a:r>
          </a:p>
        </p:txBody>
      </p:sp>
    </p:spTree>
    <p:extLst>
      <p:ext uri="{BB962C8B-B14F-4D97-AF65-F5344CB8AC3E}">
        <p14:creationId xmlns:p14="http://schemas.microsoft.com/office/powerpoint/2010/main" xmlns="" val="385359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N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 is not pronounced following M at the end of a word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fi-FI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autumn </a:t>
            </a:r>
            <a:endParaRPr lang="fi-FI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hymn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32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P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 is not pronounced at the beginning of many words using the suffix "psych" and "</a:t>
            </a:r>
            <a:r>
              <a:rPr lang="en-US" dirty="0" err="1"/>
              <a:t>pneu</a:t>
            </a:r>
            <a:r>
              <a:rPr lang="en-US" dirty="0"/>
              <a:t>"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Psychiatrist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 pneumonia 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Psychotherapy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 psychotic</a:t>
            </a:r>
          </a:p>
        </p:txBody>
      </p:sp>
    </p:spTree>
    <p:extLst>
      <p:ext uri="{BB962C8B-B14F-4D97-AF65-F5344CB8AC3E}">
        <p14:creationId xmlns:p14="http://schemas.microsoft.com/office/powerpoint/2010/main" xmlns="" val="119813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S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 is not pronounced before L in the following words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island 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isle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455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T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 is not pronounced in these common words: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castle 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Christmas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 fasten 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listen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often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whistle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thistle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575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U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is not pronounced </a:t>
            </a:r>
            <a:r>
              <a:rPr lang="en-US" dirty="0" smtClean="0"/>
              <a:t>after </a:t>
            </a:r>
            <a:r>
              <a:rPr lang="en-US" dirty="0"/>
              <a:t>G and before a vowel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fr-FR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guess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Guidance</a:t>
            </a:r>
          </a:p>
          <a:p>
            <a:pPr algn="ctr"/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r>
              <a:rPr lang="fr-FR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guitar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guest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167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W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 is not pronounced at the beginning of a word followed by an 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wrap 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Write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 wrong</a:t>
            </a:r>
          </a:p>
        </p:txBody>
      </p:sp>
    </p:spTree>
    <p:extLst>
      <p:ext uri="{BB962C8B-B14F-4D97-AF65-F5344CB8AC3E}">
        <p14:creationId xmlns:p14="http://schemas.microsoft.com/office/powerpoint/2010/main" xmlns="" val="404285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is a list of common letter combinations with silent letters. This list contains most of the silent letters that give English as a second language students difficulties.</a:t>
            </a:r>
          </a:p>
        </p:txBody>
      </p:sp>
    </p:spTree>
    <p:extLst>
      <p:ext uri="{BB962C8B-B14F-4D97-AF65-F5344CB8AC3E}">
        <p14:creationId xmlns:p14="http://schemas.microsoft.com/office/powerpoint/2010/main" xmlns="" val="401264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925"/>
            <a:ext cx="8229600" cy="5274239"/>
          </a:xfrm>
        </p:spPr>
        <p:txBody>
          <a:bodyPr/>
          <a:lstStyle/>
          <a:p>
            <a:r>
              <a:rPr lang="en-US" dirty="0"/>
              <a:t>W is not pronounced with these three pronouns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who 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whose</a:t>
            </a:r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en-US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whom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592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Silent B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 is not pronounced when following M at the end of a word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ro-R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climb 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crumb</a:t>
            </a:r>
            <a:r>
              <a:rPr lang="ro-R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ro-R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Dumb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ro-R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 comb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70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Silent C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 is not pronounced in the ending "</a:t>
            </a:r>
            <a:r>
              <a:rPr lang="en-US" dirty="0" err="1"/>
              <a:t>scle</a:t>
            </a:r>
            <a:r>
              <a:rPr lang="en-US" dirty="0"/>
              <a:t>"</a:t>
            </a:r>
          </a:p>
          <a:p>
            <a:pPr algn="ctr"/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muscle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374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D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 is not pronounced in the following common words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rgbClr val="558ED5"/>
                </a:solidFill>
              </a:rPr>
              <a:t>handkerchief 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Wednesday</a:t>
            </a:r>
            <a:endParaRPr lang="en-US" dirty="0">
              <a:solidFill>
                <a:srgbClr val="558E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448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E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 is not pronounced at the end of words and usually makes the vowel long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hope 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Drive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gave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 write 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site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82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7933C"/>
                </a:solidFill>
              </a:rPr>
              <a:t>Silent G</a:t>
            </a:r>
            <a:endParaRPr lang="en-US" b="1" dirty="0">
              <a:solidFill>
                <a:srgbClr val="77933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 </a:t>
            </a:r>
            <a:r>
              <a:rPr lang="en-US" dirty="0" smtClean="0"/>
              <a:t>is often </a:t>
            </a:r>
            <a:r>
              <a:rPr lang="en-US" dirty="0"/>
              <a:t>not pronounced when followed by an </a:t>
            </a:r>
            <a:r>
              <a:rPr lang="en-US" dirty="0" smtClean="0"/>
              <a:t>N</a:t>
            </a:r>
          </a:p>
          <a:p>
            <a:endParaRPr lang="en-US" dirty="0"/>
          </a:p>
          <a:p>
            <a:pPr algn="ctr"/>
            <a:r>
              <a:rPr lang="da-DK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Champagne</a:t>
            </a:r>
          </a:p>
          <a:p>
            <a:pPr algn="ctr"/>
            <a:r>
              <a:rPr lang="da-DK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 foreign </a:t>
            </a:r>
            <a:endParaRPr lang="da-DK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da-DK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Sign</a:t>
            </a:r>
          </a:p>
          <a:p>
            <a:pPr algn="ctr"/>
            <a:r>
              <a:rPr lang="da-DK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r>
              <a:rPr lang="da-DK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feign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086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GH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GH is not pronounced before T and at the end of many words</a:t>
            </a: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thought</a:t>
            </a:r>
            <a:r>
              <a:rPr lang="en-US" dirty="0">
                <a:solidFill>
                  <a:srgbClr val="558ED5"/>
                </a:solidFill>
              </a:rPr>
              <a:t>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through</a:t>
            </a:r>
            <a:r>
              <a:rPr lang="en-US" dirty="0">
                <a:solidFill>
                  <a:srgbClr val="558ED5"/>
                </a:solidFill>
              </a:rPr>
              <a:t>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Daughter</a:t>
            </a:r>
          </a:p>
          <a:p>
            <a:pPr algn="ctr"/>
            <a:r>
              <a:rPr lang="en-US" dirty="0">
                <a:solidFill>
                  <a:srgbClr val="558ED5"/>
                </a:solidFill>
              </a:rPr>
              <a:t> light 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might</a:t>
            </a:r>
            <a:r>
              <a:rPr lang="en-US" dirty="0">
                <a:solidFill>
                  <a:srgbClr val="558ED5"/>
                </a:solidFill>
              </a:rPr>
              <a:t>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right</a:t>
            </a:r>
            <a:r>
              <a:rPr lang="en-US" dirty="0">
                <a:solidFill>
                  <a:srgbClr val="558ED5"/>
                </a:solidFill>
              </a:rPr>
              <a:t>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fight</a:t>
            </a:r>
            <a:r>
              <a:rPr lang="en-US" dirty="0">
                <a:solidFill>
                  <a:srgbClr val="558ED5"/>
                </a:solidFill>
              </a:rPr>
              <a:t> </a:t>
            </a:r>
            <a:endParaRPr lang="en-US" dirty="0" smtClean="0">
              <a:solidFill>
                <a:srgbClr val="558ED5"/>
              </a:solidFill>
            </a:endParaRPr>
          </a:p>
          <a:p>
            <a:pPr algn="ctr"/>
            <a:r>
              <a:rPr lang="en-US" dirty="0" smtClean="0">
                <a:solidFill>
                  <a:srgbClr val="558ED5"/>
                </a:solidFill>
              </a:rPr>
              <a:t>weigh</a:t>
            </a:r>
            <a:endParaRPr lang="en-US" dirty="0">
              <a:solidFill>
                <a:srgbClr val="558E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707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Silent H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 is not pronounced when following W. Some speakers whisper the H before the W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when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Where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whether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 why</a:t>
            </a:r>
          </a:p>
        </p:txBody>
      </p:sp>
    </p:spTree>
    <p:extLst>
      <p:ext uri="{BB962C8B-B14F-4D97-AF65-F5344CB8AC3E}">
        <p14:creationId xmlns:p14="http://schemas.microsoft.com/office/powerpoint/2010/main" xmlns="" val="325959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52</TotalTime>
  <Words>336</Words>
  <Application>Microsoft Office PowerPoint</Application>
  <PresentationFormat>On-screen Show (4:3)</PresentationFormat>
  <Paragraphs>123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Breeze</vt:lpstr>
      <vt:lpstr>Silent Letters</vt:lpstr>
      <vt:lpstr>Slide 2</vt:lpstr>
      <vt:lpstr>Silent B</vt:lpstr>
      <vt:lpstr>Silent C</vt:lpstr>
      <vt:lpstr>Silent D</vt:lpstr>
      <vt:lpstr>Silent E</vt:lpstr>
      <vt:lpstr>Silent G</vt:lpstr>
      <vt:lpstr>Silent GH</vt:lpstr>
      <vt:lpstr>Silent H</vt:lpstr>
      <vt:lpstr>Slide 10</vt:lpstr>
      <vt:lpstr>Slide 11</vt:lpstr>
      <vt:lpstr>Silent K</vt:lpstr>
      <vt:lpstr>Silent L</vt:lpstr>
      <vt:lpstr>Silent N</vt:lpstr>
      <vt:lpstr>Silent P</vt:lpstr>
      <vt:lpstr>Silent S</vt:lpstr>
      <vt:lpstr>Silent T</vt:lpstr>
      <vt:lpstr>Silent U</vt:lpstr>
      <vt:lpstr>Silent W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Silent Letters</dc:title>
  <dc:creator>User</dc:creator>
  <cp:lastModifiedBy>Noura Alsultan</cp:lastModifiedBy>
  <cp:revision>5</cp:revision>
  <dcterms:created xsi:type="dcterms:W3CDTF">2013-02-26T03:21:24Z</dcterms:created>
  <dcterms:modified xsi:type="dcterms:W3CDTF">2013-02-26T06:10:42Z</dcterms:modified>
</cp:coreProperties>
</file>