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4"/>
  </p:notesMasterIdLst>
  <p:sldIdLst>
    <p:sldId id="275" r:id="rId2"/>
    <p:sldId id="256" r:id="rId3"/>
  </p:sldIdLst>
  <p:sldSz cx="43891200" cy="32918400"/>
  <p:notesSz cx="32099250" cy="437483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36">
          <p15:clr>
            <a:srgbClr val="A4A3A4"/>
          </p15:clr>
        </p15:guide>
        <p15:guide id="2" orient="horz" pos="20196">
          <p15:clr>
            <a:srgbClr val="A4A3A4"/>
          </p15:clr>
        </p15:guide>
        <p15:guide id="3" orient="horz" pos="2148">
          <p15:clr>
            <a:srgbClr val="A4A3A4"/>
          </p15:clr>
        </p15:guide>
        <p15:guide id="4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164"/>
    <a:srgbClr val="FF0000"/>
    <a:srgbClr val="FFFFFF"/>
    <a:srgbClr val="EAEAEA"/>
    <a:srgbClr val="C0C0C0"/>
    <a:srgbClr val="0046D2"/>
    <a:srgbClr val="698ED9"/>
    <a:srgbClr val="A7C4FF"/>
    <a:srgbClr val="003064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0" autoAdjust="0"/>
    <p:restoredTop sz="94660"/>
  </p:normalViewPr>
  <p:slideViewPr>
    <p:cSldViewPr snapToGrid="0">
      <p:cViewPr varScale="1">
        <p:scale>
          <a:sx n="23" d="100"/>
          <a:sy n="23" d="100"/>
        </p:scale>
        <p:origin x="1710" y="96"/>
      </p:cViewPr>
      <p:guideLst>
        <p:guide orient="horz" pos="4836"/>
        <p:guide orient="horz" pos="20196"/>
        <p:guide orient="horz" pos="214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13909677" cy="218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4706" tIns="217353" rIns="434706" bIns="217353" numCol="1" anchor="t" anchorCtr="0" compatLnSpc="1">
            <a:prstTxWarp prst="textNoShape">
              <a:avLst/>
            </a:prstTxWarp>
          </a:bodyPr>
          <a:lstStyle>
            <a:lvl1pPr algn="l">
              <a:defRPr sz="57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8181987" y="2"/>
            <a:ext cx="13909677" cy="218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4706" tIns="217353" rIns="434706" bIns="217353" numCol="1" anchor="t" anchorCtr="0" compatLnSpc="1">
            <a:prstTxWarp prst="textNoShape">
              <a:avLst/>
            </a:prstTxWarp>
          </a:bodyPr>
          <a:lstStyle>
            <a:lvl1pPr algn="r">
              <a:defRPr sz="57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113338" y="3276600"/>
            <a:ext cx="21880512" cy="16409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209927" y="20784215"/>
            <a:ext cx="25679400" cy="1968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4706" tIns="217353" rIns="434706" bIns="2173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41553394"/>
            <a:ext cx="13909677" cy="218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4706" tIns="217353" rIns="434706" bIns="217353" numCol="1" anchor="b" anchorCtr="0" compatLnSpc="1">
            <a:prstTxWarp prst="textNoShape">
              <a:avLst/>
            </a:prstTxWarp>
          </a:bodyPr>
          <a:lstStyle>
            <a:lvl1pPr algn="l">
              <a:defRPr sz="57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8181987" y="41553394"/>
            <a:ext cx="13909677" cy="218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4706" tIns="217353" rIns="434706" bIns="217353" numCol="1" anchor="b" anchorCtr="0" compatLnSpc="1">
            <a:prstTxWarp prst="textNoShape">
              <a:avLst/>
            </a:prstTxWarp>
          </a:bodyPr>
          <a:lstStyle>
            <a:lvl1pPr algn="r">
              <a:defRPr sz="5700"/>
            </a:lvl1pPr>
          </a:lstStyle>
          <a:p>
            <a:fld id="{7FB84CA5-7362-492D-8EBC-472296314F2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8225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4D40FB-8398-4C90-906C-C9755161D6CD}" type="slidenum">
              <a:rPr lang="en-US"/>
              <a:pPr/>
              <a:t>2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0" y="5397744"/>
            <a:ext cx="32918400" cy="11460480"/>
          </a:xfrm>
        </p:spPr>
        <p:txBody>
          <a:bodyPr anchor="b">
            <a:normAutofit/>
          </a:bodyPr>
          <a:lstStyle>
            <a:lvl1pPr algn="ctr"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>
            <a:normAutofit/>
          </a:bodyPr>
          <a:lstStyle>
            <a:lvl1pPr marL="0" indent="0" algn="ctr">
              <a:buNone/>
              <a:defRPr sz="864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645920" indent="0" algn="ctr">
              <a:buNone/>
              <a:defRPr sz="10080"/>
            </a:lvl2pPr>
            <a:lvl3pPr marL="3291840" indent="0" algn="ctr">
              <a:buNone/>
              <a:defRPr sz="8640"/>
            </a:lvl3pPr>
            <a:lvl4pPr marL="4937760" indent="0" algn="ctr">
              <a:buNone/>
              <a:defRPr sz="7200"/>
            </a:lvl4pPr>
            <a:lvl5pPr marL="6583680" indent="0" algn="ctr">
              <a:buNone/>
              <a:defRPr sz="7200"/>
            </a:lvl5pPr>
            <a:lvl6pPr marL="8229600" indent="0" algn="ctr">
              <a:buNone/>
              <a:defRPr sz="7200"/>
            </a:lvl6pPr>
            <a:lvl7pPr marL="9875520" indent="0" algn="ctr">
              <a:buNone/>
              <a:defRPr sz="7200"/>
            </a:lvl7pPr>
            <a:lvl8pPr marL="11521440" indent="0" algn="ctr">
              <a:buNone/>
              <a:defRPr sz="7200"/>
            </a:lvl8pPr>
            <a:lvl9pPr marL="13167360" indent="0" algn="ctr">
              <a:buNone/>
              <a:defRPr sz="7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392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842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0" y="1729738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0" y="1729740"/>
            <a:ext cx="27843480" cy="2789681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618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46279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776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0" y="8219631"/>
            <a:ext cx="37856160" cy="13685798"/>
          </a:xfrm>
        </p:spPr>
        <p:txBody>
          <a:bodyPr anchor="b">
            <a:normAutofit/>
          </a:bodyPr>
          <a:lstStyle>
            <a:lvl1pPr>
              <a:defRPr sz="21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0" y="21852641"/>
            <a:ext cx="37856160" cy="7200898"/>
          </a:xfrm>
        </p:spPr>
        <p:txBody>
          <a:bodyPr anchor="t">
            <a:normAutofit/>
          </a:bodyPr>
          <a:lstStyle>
            <a:lvl1pPr marL="0" indent="0">
              <a:buNone/>
              <a:defRPr sz="864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64592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094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2457" y="8778242"/>
            <a:ext cx="18653760" cy="2088641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78242"/>
            <a:ext cx="18653760" cy="2088641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3614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2457" y="8072883"/>
            <a:ext cx="18562320" cy="3963355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2457" y="12036242"/>
            <a:ext cx="18562320" cy="17666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72885"/>
            <a:ext cx="18653764" cy="396335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36242"/>
            <a:ext cx="18653764" cy="17666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3895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99067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85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8493" y="2194562"/>
            <a:ext cx="14154912" cy="7680946"/>
          </a:xfrm>
        </p:spPr>
        <p:txBody>
          <a:bodyPr anchor="b">
            <a:normAutofit/>
          </a:bodyPr>
          <a:lstStyle>
            <a:lvl1pPr>
              <a:defRPr sz="1152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3760" y="4754880"/>
            <a:ext cx="22219920" cy="2340864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8493" y="9875518"/>
            <a:ext cx="14154912" cy="18288005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5760"/>
            </a:lvl1pPr>
            <a:lvl2pPr marL="1645920" indent="0">
              <a:buNone/>
              <a:defRPr sz="4320"/>
            </a:lvl2pPr>
            <a:lvl3pPr marL="3291840" indent="0">
              <a:buNone/>
              <a:defRPr sz="3600"/>
            </a:lvl3pPr>
            <a:lvl4pPr marL="4937760" indent="0">
              <a:buNone/>
              <a:defRPr sz="3240"/>
            </a:lvl4pPr>
            <a:lvl5pPr marL="6583680" indent="0">
              <a:buNone/>
              <a:defRPr sz="3240"/>
            </a:lvl5pPr>
            <a:lvl6pPr marL="8229600" indent="0">
              <a:buNone/>
              <a:defRPr sz="3240"/>
            </a:lvl6pPr>
            <a:lvl7pPr marL="9875520" indent="0">
              <a:buNone/>
              <a:defRPr sz="3240"/>
            </a:lvl7pPr>
            <a:lvl8pPr marL="11521440" indent="0">
              <a:buNone/>
              <a:defRPr sz="3240"/>
            </a:lvl8pPr>
            <a:lvl9pPr marL="13167360" indent="0">
              <a:buNone/>
              <a:defRPr sz="324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6262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8493" y="2194560"/>
            <a:ext cx="14154912" cy="7680960"/>
          </a:xfrm>
        </p:spPr>
        <p:txBody>
          <a:bodyPr anchor="b">
            <a:normAutofit/>
          </a:bodyPr>
          <a:lstStyle>
            <a:lvl1pPr>
              <a:defRPr sz="1152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653760" y="4754880"/>
            <a:ext cx="22219920" cy="23408640"/>
          </a:xfrm>
        </p:spPr>
        <p:txBody>
          <a:bodyPr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8493" y="9875520"/>
            <a:ext cx="14154912" cy="18288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5760"/>
            </a:lvl1pPr>
            <a:lvl2pPr marL="1645920" indent="0">
              <a:buNone/>
              <a:defRPr sz="4320"/>
            </a:lvl2pPr>
            <a:lvl3pPr marL="3291840" indent="0">
              <a:buNone/>
              <a:defRPr sz="3600"/>
            </a:lvl3pPr>
            <a:lvl4pPr marL="4937760" indent="0">
              <a:buNone/>
              <a:defRPr sz="3240"/>
            </a:lvl4pPr>
            <a:lvl5pPr marL="6583680" indent="0">
              <a:buNone/>
              <a:defRPr sz="3240"/>
            </a:lvl5pPr>
            <a:lvl6pPr marL="8229600" indent="0">
              <a:buNone/>
              <a:defRPr sz="3240"/>
            </a:lvl6pPr>
            <a:lvl7pPr marL="9875520" indent="0">
              <a:buNone/>
              <a:defRPr sz="3240"/>
            </a:lvl7pPr>
            <a:lvl8pPr marL="11521440" indent="0">
              <a:buNone/>
              <a:defRPr sz="3240"/>
            </a:lvl8pPr>
            <a:lvl9pPr marL="13167360" indent="0">
              <a:buNone/>
              <a:defRPr sz="324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284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egaprint.com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2457" y="1755648"/>
            <a:ext cx="37856160" cy="63626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2457" y="8778242"/>
            <a:ext cx="37856160" cy="20886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2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6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2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6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023097" y="30510482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hlinkClick r:id="rId14"/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27"/>
          <a:stretch>
            <a:fillRect/>
          </a:stretch>
        </p:blipFill>
        <p:spPr bwMode="auto">
          <a:xfrm>
            <a:off x="35828446" y="32395636"/>
            <a:ext cx="41417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39926520" y="32308800"/>
            <a:ext cx="23838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www.postersession.com</a:t>
            </a:r>
          </a:p>
        </p:txBody>
      </p:sp>
    </p:spTree>
    <p:extLst>
      <p:ext uri="{BB962C8B-B14F-4D97-AF65-F5344CB8AC3E}">
        <p14:creationId xmlns:p14="http://schemas.microsoft.com/office/powerpoint/2010/main" val="1121109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p:txStyles>
    <p:titleStyle>
      <a:lvl1pPr algn="l" defTabSz="3291840" rtl="1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r" defTabSz="3291840" rtl="1" eaLnBrk="1" latinLnBrk="0" hangingPunct="1">
        <a:lnSpc>
          <a:spcPct val="90000"/>
        </a:lnSpc>
        <a:spcBef>
          <a:spcPts val="3600"/>
        </a:spcBef>
        <a:buFont typeface="Wingdings 2" pitchFamily="18" charset="2"/>
        <a:buChar char="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r" defTabSz="3291840" rtl="1" eaLnBrk="1" latinLnBrk="0" hangingPunct="1">
        <a:lnSpc>
          <a:spcPct val="90000"/>
        </a:lnSpc>
        <a:spcBef>
          <a:spcPts val="1800"/>
        </a:spcBef>
        <a:buFont typeface="Wingdings 2" pitchFamily="18" charset="2"/>
        <a:buChar char="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r" defTabSz="3291840" rtl="1" eaLnBrk="1" latinLnBrk="0" hangingPunct="1">
        <a:lnSpc>
          <a:spcPct val="90000"/>
        </a:lnSpc>
        <a:spcBef>
          <a:spcPts val="1800"/>
        </a:spcBef>
        <a:buFont typeface="Wingdings 2" pitchFamily="18" charset="2"/>
        <a:buChar char="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r" defTabSz="3291840" rtl="1" eaLnBrk="1" latinLnBrk="0" hangingPunct="1">
        <a:lnSpc>
          <a:spcPct val="90000"/>
        </a:lnSpc>
        <a:spcBef>
          <a:spcPts val="1800"/>
        </a:spcBef>
        <a:buFont typeface="Wingdings 2" pitchFamily="18" charset="2"/>
        <a:buChar char="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r" defTabSz="3291840" rtl="1" eaLnBrk="1" latinLnBrk="0" hangingPunct="1">
        <a:lnSpc>
          <a:spcPct val="90000"/>
        </a:lnSpc>
        <a:spcBef>
          <a:spcPts val="1800"/>
        </a:spcBef>
        <a:buFont typeface="Wingdings 2" pitchFamily="18" charset="2"/>
        <a:buChar char="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r" defTabSz="3291840" rtl="1" eaLnBrk="1" latinLnBrk="0" hangingPunct="1">
        <a:spcBef>
          <a:spcPct val="20000"/>
        </a:spcBef>
        <a:buFont typeface="Wingdings 2" pitchFamily="18" charset="2"/>
        <a:buChar char="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r" defTabSz="3291840" rtl="1" eaLnBrk="1" latinLnBrk="0" hangingPunct="1">
        <a:spcBef>
          <a:spcPct val="20000"/>
        </a:spcBef>
        <a:buFont typeface="Wingdings 2" pitchFamily="18" charset="2"/>
        <a:buChar char="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r" defTabSz="3291840" rtl="1" eaLnBrk="1" latinLnBrk="0" hangingPunct="1">
        <a:spcBef>
          <a:spcPct val="20000"/>
        </a:spcBef>
        <a:buFont typeface="Wingdings 2" pitchFamily="18" charset="2"/>
        <a:buChar char="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r" defTabSz="3291840" rtl="1" eaLnBrk="1" latinLnBrk="0" hangingPunct="1">
        <a:spcBef>
          <a:spcPct val="20000"/>
        </a:spcBef>
        <a:buFont typeface="Wingdings 2" pitchFamily="18" charset="2"/>
        <a:buChar char="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3291840" rtl="1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r" defTabSz="3291840" rtl="1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r" defTabSz="3291840" rtl="1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r" defTabSz="3291840" rtl="1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r" defTabSz="3291840" rtl="1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r" defTabSz="3291840" rtl="1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r" defTabSz="3291840" rtl="1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r" defTabSz="3291840" rtl="1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r" defTabSz="3291840" rtl="1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27583" y="3081127"/>
            <a:ext cx="40631165" cy="28955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sz="16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طريقة إعداد الملصقات (</a:t>
            </a:r>
            <a:r>
              <a:rPr lang="en-US" sz="16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Posters</a:t>
            </a:r>
            <a:r>
              <a:rPr lang="ar-SA" sz="16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9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6680" indent="-1143000" algn="just" rtl="1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endParaRPr lang="ar-SA" sz="115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6680" indent="-1143000" algn="just" rtl="1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ar-SA" sz="1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وضوح الكتابة عليه؛ ليست </a:t>
            </a:r>
            <a:r>
              <a:rPr lang="ar-SA" sz="4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صغيرة</a:t>
            </a:r>
            <a:r>
              <a:rPr lang="ar-SA" sz="1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وليست                    </a:t>
            </a:r>
          </a:p>
          <a:p>
            <a:pPr marL="233680" algn="just" rtl="1">
              <a:lnSpc>
                <a:spcPct val="115000"/>
              </a:lnSpc>
              <a:spcAft>
                <a:spcPts val="1000"/>
              </a:spcAft>
            </a:pPr>
            <a:r>
              <a:rPr lang="ar-SA" sz="1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بحيث يمكن قراءتها من بعد 2 م.</a:t>
            </a:r>
          </a:p>
          <a:p>
            <a:pPr marL="233680" algn="just" rtl="1">
              <a:lnSpc>
                <a:spcPct val="115000"/>
              </a:lnSpc>
              <a:spcAft>
                <a:spcPts val="1000"/>
              </a:spcAft>
            </a:pPr>
            <a:endParaRPr lang="en-US" sz="8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6680" indent="-1143000" algn="just" rtl="1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ar-SA" sz="1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استهلاله </a:t>
            </a:r>
            <a:r>
              <a:rPr lang="ar-SA" sz="1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بعنوان البحث</a:t>
            </a:r>
            <a:r>
              <a:rPr lang="ar-SA" sz="1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، </a:t>
            </a:r>
            <a:r>
              <a:rPr lang="ar-SA" sz="115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واسم المشارك</a:t>
            </a:r>
            <a:r>
              <a:rPr lang="ar-SA" sz="1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، </a:t>
            </a:r>
            <a:r>
              <a:rPr lang="ar-SA" sz="115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ومكان دراسته</a:t>
            </a:r>
            <a:r>
              <a:rPr lang="ar-SA" sz="1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33680" algn="just" rtl="1">
              <a:lnSpc>
                <a:spcPct val="115000"/>
              </a:lnSpc>
              <a:spcAft>
                <a:spcPts val="1000"/>
              </a:spcAft>
            </a:pPr>
            <a:endParaRPr lang="en-US" sz="8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6680" indent="-1143000" algn="just" rtl="1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ar-SA" sz="1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تقسم محتوياته بحيث تشمل أهم النقاط التي ناقشها البحث: </a:t>
            </a:r>
          </a:p>
          <a:p>
            <a:pPr marL="233680" algn="just" rtl="1">
              <a:lnSpc>
                <a:spcPct val="115000"/>
              </a:lnSpc>
              <a:spcAft>
                <a:spcPts val="1000"/>
              </a:spcAft>
            </a:pPr>
            <a:r>
              <a:rPr lang="ar-SA" sz="1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العنوان  		- المقدمة   		-  مشكلة الدراسة  		- أهداف الدراسة   	</a:t>
            </a:r>
          </a:p>
          <a:p>
            <a:pPr marL="233680" algn="just" rtl="1">
              <a:lnSpc>
                <a:spcPct val="115000"/>
              </a:lnSpc>
              <a:spcAft>
                <a:spcPts val="1000"/>
              </a:spcAft>
            </a:pPr>
            <a:r>
              <a:rPr lang="ar-SA" sz="1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أسباب حدوث الظاهرة   -  مؤشرات حدوث الظاهرة،،،، إلخ    - المراجع العلمية.</a:t>
            </a:r>
          </a:p>
          <a:p>
            <a:pPr marL="233680" algn="just" rtl="1">
              <a:lnSpc>
                <a:spcPct val="115000"/>
              </a:lnSpc>
              <a:spcAft>
                <a:spcPts val="1000"/>
              </a:spcAft>
            </a:pPr>
            <a:endParaRPr lang="en-US" sz="8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6680" indent="-1143000" algn="just" rtl="1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ar-SA" sz="1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تختصر المادة المكتوبة - المعلومات </a:t>
            </a:r>
            <a:r>
              <a:rPr lang="ar-SA" sz="11500" dirty="0">
                <a:solidFill>
                  <a:schemeClr val="accent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مفيدة، ومركزة</a:t>
            </a:r>
            <a:r>
              <a:rPr lang="ar-SA" sz="1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33680" algn="just" rtl="1">
              <a:lnSpc>
                <a:spcPct val="115000"/>
              </a:lnSpc>
              <a:spcAft>
                <a:spcPts val="1000"/>
              </a:spcAft>
            </a:pPr>
            <a:endParaRPr lang="en-US" sz="8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33680" algn="just" rtl="1">
              <a:lnSpc>
                <a:spcPct val="115000"/>
              </a:lnSpc>
              <a:spcAft>
                <a:spcPts val="1000"/>
              </a:spcAft>
            </a:pPr>
            <a:r>
              <a:rPr lang="ar-SA" sz="1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ar-SA" sz="11500" dirty="0">
                <a:solidFill>
                  <a:schemeClr val="accent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اختصار عناوين الأشكال والجداول</a:t>
            </a:r>
            <a:r>
              <a:rPr lang="ar-SA" sz="1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، ويشار  إلى النقاط الهامة عليها.</a:t>
            </a:r>
            <a:endParaRPr lang="en-US" sz="8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966523" y="5823224"/>
            <a:ext cx="8941871" cy="64479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13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كبيرة</a:t>
            </a:r>
            <a:endParaRPr lang="ar-SA" sz="34400" dirty="0">
              <a:solidFill>
                <a:srgbClr val="FF0000"/>
              </a:solidFill>
            </a:endParaRPr>
          </a:p>
        </p:txBody>
      </p:sp>
      <p:sp>
        <p:nvSpPr>
          <p:cNvPr id="4" name="Down Arrow 3"/>
          <p:cNvSpPr/>
          <p:nvPr/>
        </p:nvSpPr>
        <p:spPr bwMode="auto">
          <a:xfrm rot="2881008">
            <a:off x="21950101" y="27527780"/>
            <a:ext cx="1036418" cy="2941982"/>
          </a:xfrm>
          <a:prstGeom prst="downArrow">
            <a:avLst>
              <a:gd name="adj1" fmla="val 60835"/>
              <a:gd name="adj2" fmla="val 50000"/>
            </a:avLst>
          </a:prstGeom>
          <a:ln>
            <a:noFill/>
            <a:headEnd type="none" w="med" len="med"/>
            <a:tailEnd type="none" w="med" len="me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8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10773772" y="29897265"/>
            <a:ext cx="10893287" cy="1973225"/>
          </a:xfrm>
          <a:prstGeom prst="roundRect">
            <a:avLst/>
          </a:prstGeom>
          <a:noFill/>
          <a:ln w="9525" cap="flat" cmpd="sng" algn="ctr">
            <a:solidFill>
              <a:srgbClr val="002164"/>
            </a:solidFill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vert="horz" wrap="non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8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373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064"/>
            </a:gs>
            <a:gs pos="50000">
              <a:srgbClr val="EAEAEA"/>
            </a:gs>
            <a:gs pos="100000">
              <a:srgbClr val="00306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AutoShape 4"/>
          <p:cNvSpPr>
            <a:spLocks noChangeArrowheads="1"/>
          </p:cNvSpPr>
          <p:nvPr/>
        </p:nvSpPr>
        <p:spPr bwMode="auto">
          <a:xfrm>
            <a:off x="647700" y="13397357"/>
            <a:ext cx="10363200" cy="7194564"/>
          </a:xfrm>
          <a:prstGeom prst="roundRect">
            <a:avLst>
              <a:gd name="adj" fmla="val 7000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59" name="AutoShape 4"/>
          <p:cNvSpPr>
            <a:spLocks noChangeArrowheads="1"/>
          </p:cNvSpPr>
          <p:nvPr/>
        </p:nvSpPr>
        <p:spPr bwMode="auto">
          <a:xfrm>
            <a:off x="527049" y="20987632"/>
            <a:ext cx="10363200" cy="5167120"/>
          </a:xfrm>
          <a:prstGeom prst="roundRect">
            <a:avLst>
              <a:gd name="adj" fmla="val 70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60" name="AutoShape 4"/>
          <p:cNvSpPr>
            <a:spLocks noChangeArrowheads="1"/>
          </p:cNvSpPr>
          <p:nvPr/>
        </p:nvSpPr>
        <p:spPr bwMode="auto">
          <a:xfrm>
            <a:off x="592759" y="26727327"/>
            <a:ext cx="10363200" cy="5473638"/>
          </a:xfrm>
          <a:prstGeom prst="roundRect">
            <a:avLst>
              <a:gd name="adj" fmla="val 7000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57" name="AutoShape 4"/>
          <p:cNvSpPr>
            <a:spLocks noChangeArrowheads="1"/>
          </p:cNvSpPr>
          <p:nvPr/>
        </p:nvSpPr>
        <p:spPr bwMode="auto">
          <a:xfrm>
            <a:off x="609600" y="6097803"/>
            <a:ext cx="10363200" cy="6482454"/>
          </a:xfrm>
          <a:prstGeom prst="roundRect">
            <a:avLst>
              <a:gd name="adj" fmla="val 7000"/>
            </a:avLst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0" name="AutoShape 30"/>
          <p:cNvSpPr>
            <a:spLocks noChangeArrowheads="1"/>
          </p:cNvSpPr>
          <p:nvPr/>
        </p:nvSpPr>
        <p:spPr bwMode="auto">
          <a:xfrm>
            <a:off x="32842200" y="6095999"/>
            <a:ext cx="10363200" cy="25924155"/>
          </a:xfrm>
          <a:prstGeom prst="roundRect">
            <a:avLst>
              <a:gd name="adj" fmla="val 7000"/>
            </a:avLst>
          </a:prstGeom>
          <a:ln>
            <a:solidFill>
              <a:schemeClr val="accent2"/>
            </a:solidFill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1" name="AutoShape 29"/>
          <p:cNvSpPr>
            <a:spLocks noChangeArrowheads="1"/>
          </p:cNvSpPr>
          <p:nvPr/>
        </p:nvSpPr>
        <p:spPr bwMode="auto">
          <a:xfrm>
            <a:off x="11353800" y="6096000"/>
            <a:ext cx="10363200" cy="25984200"/>
          </a:xfrm>
          <a:prstGeom prst="roundRect">
            <a:avLst>
              <a:gd name="adj" fmla="val 7000"/>
            </a:avLst>
          </a:prstGeom>
          <a:ln>
            <a:solidFill>
              <a:srgbClr val="002164"/>
            </a:solidFill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2" name="AutoShape 31"/>
          <p:cNvSpPr>
            <a:spLocks noChangeArrowheads="1"/>
          </p:cNvSpPr>
          <p:nvPr/>
        </p:nvSpPr>
        <p:spPr bwMode="auto">
          <a:xfrm>
            <a:off x="22098000" y="6096000"/>
            <a:ext cx="10363200" cy="12893793"/>
          </a:xfrm>
          <a:prstGeom prst="roundRect">
            <a:avLst>
              <a:gd name="adj" fmla="val 7000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901700" y="8013700"/>
            <a:ext cx="97790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612775" eaLnBrk="0" hangingPunct="0">
              <a:lnSpc>
                <a:spcPct val="95000"/>
              </a:lnSpc>
            </a:pPr>
            <a:r>
              <a:rPr lang="en-US" sz="6000" dirty="0">
                <a:latin typeface="Times New Roman" pitchFamily="18" charset="0"/>
              </a:rPr>
              <a:t>Xxxxxxxxxxxxxxxxxxxxxxxxxxxxxxxxxxxxxxxxxxxxxxxxxxxxxxxxxxxxxxxxxxxxxxxxxxxxxxxxx.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33172400" y="5976602"/>
            <a:ext cx="9829800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4389438">
              <a:spcBef>
                <a:spcPct val="50000"/>
              </a:spcBef>
            </a:pPr>
            <a:r>
              <a:rPr lang="ar-SA" sz="6600" b="1" dirty="0"/>
              <a:t>مقدمة</a:t>
            </a:r>
          </a:p>
          <a:p>
            <a:pPr algn="ctr" defTabSz="4389438">
              <a:spcBef>
                <a:spcPct val="50000"/>
              </a:spcBef>
            </a:pPr>
            <a:r>
              <a:rPr lang="ar-SA" sz="6600" b="1" dirty="0"/>
              <a:t>يشمل تعريف الظاهرة</a:t>
            </a:r>
            <a:endParaRPr lang="en-US" sz="6600" b="1" dirty="0"/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685800" y="381000"/>
            <a:ext cx="42519600" cy="5257800"/>
          </a:xfrm>
          <a:prstGeom prst="roundRect">
            <a:avLst>
              <a:gd name="adj" fmla="val 10870"/>
            </a:avLst>
          </a:prstGeom>
          <a:gradFill rotWithShape="1">
            <a:gsLst>
              <a:gs pos="0">
                <a:srgbClr val="A7C4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4389438"/>
            <a:endParaRPr lang="en-US">
              <a:solidFill>
                <a:schemeClr val="bg1"/>
              </a:solidFill>
            </a:endParaRP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1219200" y="990600"/>
            <a:ext cx="409194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ar-SA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عنوان الدراسة البحثية</a:t>
            </a:r>
          </a:p>
          <a:p>
            <a:pPr algn="ctr"/>
            <a:r>
              <a:rPr lang="ar-SA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إعداد</a:t>
            </a:r>
          </a:p>
          <a:p>
            <a:pPr algn="ctr"/>
            <a:r>
              <a:rPr lang="ar-SA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مقر إعداد الدراسة</a:t>
            </a: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12302987" y="16930100"/>
            <a:ext cx="8305800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4389438" rtl="1">
              <a:spcBef>
                <a:spcPct val="50000"/>
              </a:spcBef>
            </a:pPr>
            <a:r>
              <a:rPr lang="ar-SA" sz="6500" b="1" i="1" dirty="0"/>
              <a:t>شكل 2 </a:t>
            </a:r>
            <a:r>
              <a:rPr lang="en-US" sz="6500" b="1" i="1" dirty="0"/>
              <a:t>XXXXXXXX</a:t>
            </a: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33985200" y="20719381"/>
            <a:ext cx="8305800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4389438">
              <a:spcBef>
                <a:spcPct val="50000"/>
              </a:spcBef>
            </a:pPr>
            <a:r>
              <a:rPr lang="ar-SA" sz="6500" dirty="0"/>
              <a:t>أهداف البحث أو فرضية البحث</a:t>
            </a:r>
            <a:endParaRPr lang="en-US" sz="6500" dirty="0"/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33451800" y="22038228"/>
            <a:ext cx="9186862" cy="7722324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lIns="61170" tIns="30584" rIns="61170" bIns="30584">
            <a:spAutoFit/>
          </a:bodyPr>
          <a:lstStyle/>
          <a:p>
            <a:pPr marL="342900" indent="-342900" algn="ctr" defTabSz="612775" eaLnBrk="0" hangingPunct="0">
              <a:lnSpc>
                <a:spcPct val="95000"/>
              </a:lnSpc>
            </a:pPr>
            <a:endParaRPr lang="en-US" sz="2800" b="1" u="sng" dirty="0">
              <a:latin typeface="Times New Roman" pitchFamily="18" charset="0"/>
            </a:endParaRPr>
          </a:p>
          <a:p>
            <a:pPr marL="342900" indent="-342900" algn="ctr" defTabSz="612775" eaLnBrk="0" hangingPunct="0">
              <a:lnSpc>
                <a:spcPct val="95000"/>
              </a:lnSpc>
              <a:buFontTx/>
              <a:buAutoNum type="arabicPeriod"/>
            </a:pPr>
            <a:r>
              <a:rPr lang="en-US" sz="3600" b="1" dirty="0">
                <a:latin typeface="Times New Roman" pitchFamily="18" charset="0"/>
              </a:rPr>
              <a:t>Xxxxxxxxxxxxxxxxxxxxxxxxxxxxxxxxxxxxxxxxxxxxxxxxxxxxxxxxxxxxxxxxxxxxxxxxxxxxxxxxxxxxxxxxxxx</a:t>
            </a:r>
          </a:p>
          <a:p>
            <a:pPr marL="342900" indent="-342900" algn="ctr" defTabSz="612775" eaLnBrk="0" hangingPunct="0">
              <a:lnSpc>
                <a:spcPct val="95000"/>
              </a:lnSpc>
              <a:buFontTx/>
              <a:buAutoNum type="arabicPeriod"/>
            </a:pPr>
            <a:r>
              <a:rPr lang="en-US" sz="3600" b="1" dirty="0">
                <a:latin typeface="Times New Roman" pitchFamily="18" charset="0"/>
              </a:rPr>
              <a:t>Xxxxxxxxxxxxxxxxxxxxxxxxxxxxxxxxxxxxxxxxxxxxxxxxxxxxxxxxxxxxxxxxxxxxxxxxxxxxxxxxxxxxxxxxxxxx</a:t>
            </a:r>
          </a:p>
          <a:p>
            <a:pPr marL="342900" indent="-342900" algn="ctr" defTabSz="612775" eaLnBrk="0" hangingPunct="0">
              <a:lnSpc>
                <a:spcPct val="95000"/>
              </a:lnSpc>
              <a:buFont typeface="Symbol" pitchFamily="18" charset="2"/>
              <a:buAutoNum type="arabicPeriod"/>
            </a:pPr>
            <a:r>
              <a:rPr lang="en-US" sz="3600" b="1" dirty="0">
                <a:latin typeface="Times New Roman" pitchFamily="18" charset="0"/>
              </a:rPr>
              <a:t>Xxxxxxxxxxxxxxxxxxxxxxxxxxxxxxxxxxxxxxxxxxxxxxxxxxxxxxxxxxxxxxxxxxxxxxxxxxxxxxxxxxxxxxxxxxxxxxxxxxxxxxxxxxxxxxxxxxxxxxx</a:t>
            </a:r>
          </a:p>
          <a:p>
            <a:pPr marL="342900" indent="-342900" algn="ctr" defTabSz="612775" eaLnBrk="0" hangingPunct="0">
              <a:lnSpc>
                <a:spcPct val="95000"/>
              </a:lnSpc>
              <a:buFont typeface="Symbol" pitchFamily="18" charset="2"/>
              <a:buAutoNum type="arabicPeriod"/>
            </a:pPr>
            <a:r>
              <a:rPr lang="en-US" sz="3600" b="1" dirty="0">
                <a:latin typeface="Times New Roman" pitchFamily="18" charset="0"/>
              </a:rPr>
              <a:t>Xxxxxxxxxxxxxxxxxxxxxxxxxxxxxxxxxxxxxxxxxxxxxxxxxxxxxxxxxxxxxxxxxxxxxxxxxxxxxxxxxxx</a:t>
            </a:r>
          </a:p>
          <a:p>
            <a:pPr marL="342900" indent="-342900" algn="ctr" defTabSz="612775" eaLnBrk="0" hangingPunct="0">
              <a:lnSpc>
                <a:spcPct val="95000"/>
              </a:lnSpc>
              <a:buFont typeface="Symbol" pitchFamily="18" charset="2"/>
              <a:buAutoNum type="arabicPeriod"/>
            </a:pP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22536150" y="8238116"/>
            <a:ext cx="9766300" cy="10733918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lIns="61170" tIns="30584" rIns="61170" bIns="30584">
            <a:spAutoFit/>
          </a:bodyPr>
          <a:lstStyle/>
          <a:p>
            <a:pPr algn="ctr" defTabSz="612775" eaLnBrk="0" hangingPunct="0">
              <a:lnSpc>
                <a:spcPct val="95000"/>
              </a:lnSpc>
            </a:pPr>
            <a:r>
              <a:rPr lang="en-US" sz="54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sz="4000" dirty="0">
              <a:latin typeface="Times New Roman" pitchFamily="18" charset="0"/>
            </a:endParaRPr>
          </a:p>
          <a:p>
            <a:pPr algn="ctr" defTabSz="612775" eaLnBrk="0" hangingPunct="0">
              <a:lnSpc>
                <a:spcPct val="95000"/>
              </a:lnSpc>
            </a:pPr>
            <a:endParaRPr lang="en-US" sz="3200" dirty="0">
              <a:latin typeface="Times New Roman" pitchFamily="18" charset="0"/>
            </a:endParaRPr>
          </a:p>
        </p:txBody>
      </p:sp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33172400" y="8958263"/>
            <a:ext cx="9690100" cy="11055544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lIns="61170" tIns="30584" rIns="61170" bIns="30584">
            <a:spAutoFit/>
          </a:bodyPr>
          <a:lstStyle/>
          <a:p>
            <a:pPr algn="ctr" defTabSz="612775" eaLnBrk="0" hangingPunct="0">
              <a:lnSpc>
                <a:spcPct val="95000"/>
              </a:lnSpc>
            </a:pPr>
            <a:r>
              <a:rPr lang="en-US" sz="44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ctr" defTabSz="612775" eaLnBrk="0" hangingPunct="0">
              <a:lnSpc>
                <a:spcPct val="95000"/>
              </a:lnSpc>
            </a:pPr>
            <a:endParaRPr lang="en-US" sz="2800" dirty="0">
              <a:latin typeface="Times New Roman" pitchFamily="18" charset="0"/>
            </a:endParaRPr>
          </a:p>
          <a:p>
            <a:pPr algn="ctr" defTabSz="612775" eaLnBrk="0" hangingPunct="0">
              <a:lnSpc>
                <a:spcPct val="95000"/>
              </a:lnSpc>
            </a:pP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838200" y="6553200"/>
            <a:ext cx="9829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4389438">
              <a:spcBef>
                <a:spcPct val="50000"/>
              </a:spcBef>
            </a:pPr>
            <a:r>
              <a:rPr lang="ar-SA" sz="6600" b="1" dirty="0"/>
              <a:t>الآثار المستقبلية</a:t>
            </a:r>
            <a:endParaRPr lang="en-US" sz="6600" b="1" dirty="0"/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22326600" y="6564313"/>
            <a:ext cx="9829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4389438">
              <a:spcBef>
                <a:spcPct val="50000"/>
              </a:spcBef>
            </a:pPr>
            <a:r>
              <a:rPr lang="ar-SA" sz="6600" b="1" dirty="0"/>
              <a:t>أسباب حدوث الظاهرة</a:t>
            </a:r>
            <a:endParaRPr lang="en-US" sz="6600" b="1" dirty="0"/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39393813" y="2238375"/>
            <a:ext cx="36576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4389438">
              <a:spcBef>
                <a:spcPct val="50000"/>
              </a:spcBef>
            </a:pPr>
            <a:r>
              <a:rPr lang="ar-SA" sz="6600" b="1" dirty="0"/>
              <a:t>شعار</a:t>
            </a:r>
            <a:endParaRPr lang="en-US" sz="6600" b="1" dirty="0"/>
          </a:p>
          <a:p>
            <a:pPr algn="ctr" defTabSz="4389438">
              <a:spcBef>
                <a:spcPct val="50000"/>
              </a:spcBef>
            </a:pPr>
            <a:endParaRPr lang="en-US" sz="8800" dirty="0">
              <a:solidFill>
                <a:srgbClr val="FF0000"/>
              </a:solidFill>
            </a:endParaRPr>
          </a:p>
        </p:txBody>
      </p:sp>
      <p:sp>
        <p:nvSpPr>
          <p:cNvPr id="29" name="Text Box 49"/>
          <p:cNvSpPr txBox="1">
            <a:spLocks noChangeArrowheads="1"/>
          </p:cNvSpPr>
          <p:nvPr/>
        </p:nvSpPr>
        <p:spPr bwMode="auto">
          <a:xfrm>
            <a:off x="1110664" y="2529647"/>
            <a:ext cx="36576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4389438">
              <a:spcBef>
                <a:spcPct val="50000"/>
              </a:spcBef>
            </a:pPr>
            <a:r>
              <a:rPr lang="ar-SA" sz="6600" b="1" dirty="0"/>
              <a:t>شعار</a:t>
            </a:r>
            <a:endParaRPr lang="en-US" sz="6600" b="1" dirty="0"/>
          </a:p>
          <a:p>
            <a:pPr algn="ctr" defTabSz="4389438">
              <a:spcBef>
                <a:spcPct val="50000"/>
              </a:spcBef>
            </a:pPr>
            <a:endParaRPr lang="en-US" sz="8800" dirty="0">
              <a:solidFill>
                <a:srgbClr val="FF0000"/>
              </a:solidFill>
            </a:endParaRPr>
          </a:p>
        </p:txBody>
      </p:sp>
      <p:sp>
        <p:nvSpPr>
          <p:cNvPr id="30" name="Text Box 42"/>
          <p:cNvSpPr txBox="1">
            <a:spLocks noChangeArrowheads="1"/>
          </p:cNvSpPr>
          <p:nvPr/>
        </p:nvSpPr>
        <p:spPr bwMode="auto">
          <a:xfrm>
            <a:off x="881408" y="21158892"/>
            <a:ext cx="9829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4389438">
              <a:spcBef>
                <a:spcPct val="50000"/>
              </a:spcBef>
            </a:pPr>
            <a:r>
              <a:rPr lang="ar-SA" sz="6600" b="1" dirty="0"/>
              <a:t>خاتمة</a:t>
            </a:r>
            <a:endParaRPr lang="en-US" sz="6600" b="1" dirty="0"/>
          </a:p>
        </p:txBody>
      </p:sp>
      <p:sp>
        <p:nvSpPr>
          <p:cNvPr id="31" name="Text Box 42"/>
          <p:cNvSpPr txBox="1">
            <a:spLocks noChangeArrowheads="1"/>
          </p:cNvSpPr>
          <p:nvPr/>
        </p:nvSpPr>
        <p:spPr bwMode="auto">
          <a:xfrm>
            <a:off x="547135" y="26535753"/>
            <a:ext cx="9829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4389438">
              <a:spcBef>
                <a:spcPct val="50000"/>
              </a:spcBef>
            </a:pPr>
            <a:r>
              <a:rPr lang="ar-SA" sz="6600" b="1" dirty="0"/>
              <a:t>المراجع</a:t>
            </a:r>
            <a:endParaRPr lang="en-US" sz="6600" b="1" dirty="0"/>
          </a:p>
        </p:txBody>
      </p:sp>
      <p:sp>
        <p:nvSpPr>
          <p:cNvPr id="34" name="Text Box 39"/>
          <p:cNvSpPr txBox="1">
            <a:spLocks noChangeArrowheads="1"/>
          </p:cNvSpPr>
          <p:nvPr/>
        </p:nvSpPr>
        <p:spPr bwMode="auto">
          <a:xfrm>
            <a:off x="11652250" y="14657562"/>
            <a:ext cx="9766300" cy="2166957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lIns="61170" tIns="30584" rIns="61170" bIns="30584">
            <a:spAutoFit/>
          </a:bodyPr>
          <a:lstStyle/>
          <a:p>
            <a:pPr algn="ctr" defTabSz="612775" eaLnBrk="0" hangingPunct="0">
              <a:lnSpc>
                <a:spcPct val="95000"/>
              </a:lnSpc>
            </a:pPr>
            <a:r>
              <a:rPr lang="en-US" sz="4800" dirty="0">
                <a:latin typeface="Times New Roman" pitchFamily="18" charset="0"/>
              </a:rPr>
              <a:t>Xxxxxxxxxxxxxxxxxxxxxxxxxxxxxxxxxxxxxxxxxxxxxxxxxxxxxxxxxxxxxxxxxxxxxxxxxxxxxxxxxxxxx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5" name="Text Box 39"/>
          <p:cNvSpPr txBox="1">
            <a:spLocks noChangeArrowheads="1"/>
          </p:cNvSpPr>
          <p:nvPr/>
        </p:nvSpPr>
        <p:spPr bwMode="auto">
          <a:xfrm>
            <a:off x="11950700" y="27237428"/>
            <a:ext cx="9766300" cy="4213671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lIns="61170" tIns="30584" rIns="61170" bIns="30584">
            <a:spAutoFit/>
          </a:bodyPr>
          <a:lstStyle/>
          <a:p>
            <a:pPr algn="ctr" defTabSz="612775" eaLnBrk="0" hangingPunct="0">
              <a:lnSpc>
                <a:spcPct val="95000"/>
              </a:lnSpc>
            </a:pPr>
            <a:r>
              <a:rPr lang="en-US" sz="44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ctr" defTabSz="612775" eaLnBrk="0" hangingPunct="0">
              <a:lnSpc>
                <a:spcPct val="95000"/>
              </a:lnSpc>
            </a:pP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AutoShape 29"/>
          <p:cNvSpPr>
            <a:spLocks noChangeArrowheads="1"/>
          </p:cNvSpPr>
          <p:nvPr/>
        </p:nvSpPr>
        <p:spPr bwMode="auto">
          <a:xfrm>
            <a:off x="22237700" y="19485255"/>
            <a:ext cx="10363200" cy="12632635"/>
          </a:xfrm>
          <a:prstGeom prst="roundRect">
            <a:avLst>
              <a:gd name="adj" fmla="val 7000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38" name="Text Box 25"/>
          <p:cNvSpPr txBox="1">
            <a:spLocks noChangeArrowheads="1"/>
          </p:cNvSpPr>
          <p:nvPr/>
        </p:nvSpPr>
        <p:spPr bwMode="auto">
          <a:xfrm>
            <a:off x="23088600" y="26302994"/>
            <a:ext cx="8305800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4389438" rtl="1">
              <a:spcBef>
                <a:spcPct val="50000"/>
              </a:spcBef>
            </a:pPr>
            <a:r>
              <a:rPr lang="ar-SA" sz="6500" b="1" i="1" dirty="0"/>
              <a:t>شكل 1 </a:t>
            </a:r>
            <a:r>
              <a:rPr lang="en-US" sz="6500" b="1" i="1" dirty="0"/>
              <a:t>XXXXXXXX</a:t>
            </a:r>
          </a:p>
        </p:txBody>
      </p:sp>
      <p:sp>
        <p:nvSpPr>
          <p:cNvPr id="42" name="Text Box 39"/>
          <p:cNvSpPr txBox="1">
            <a:spLocks noChangeArrowheads="1"/>
          </p:cNvSpPr>
          <p:nvPr/>
        </p:nvSpPr>
        <p:spPr bwMode="auto">
          <a:xfrm>
            <a:off x="22796500" y="21210953"/>
            <a:ext cx="9766300" cy="6026475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lIns="61170" tIns="30584" rIns="61170" bIns="30584">
            <a:spAutoFit/>
          </a:bodyPr>
          <a:lstStyle/>
          <a:p>
            <a:pPr algn="ctr" defTabSz="612775" eaLnBrk="0" hangingPunct="0">
              <a:lnSpc>
                <a:spcPct val="95000"/>
              </a:lnSpc>
            </a:pPr>
            <a:r>
              <a:rPr lang="en-US" sz="6000" dirty="0">
                <a:latin typeface="Times New Roman" pitchFamily="18" charset="0"/>
              </a:rPr>
              <a:t>Xxxxxxxxxxxxxxxxxxxxxxxxxxxxxxxxxxxxxxxxxxxxxxxxxxxxxxxxxxxxxxxxxxxxxxxxxxxxxxxxxxxxxxxxxxxxxxxxxxxxxxxxxxxxxxxxxxxxxxxxxxxxxxxxxxxxxx</a:t>
            </a:r>
          </a:p>
          <a:p>
            <a:pPr algn="ctr" defTabSz="612775" eaLnBrk="0" hangingPunct="0">
              <a:lnSpc>
                <a:spcPct val="95000"/>
              </a:lnSpc>
            </a:pPr>
            <a:endParaRPr lang="en-US" sz="4800" dirty="0">
              <a:latin typeface="Times New Roman" pitchFamily="18" charset="0"/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2390100" y="19584282"/>
            <a:ext cx="9829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4389438">
              <a:spcBef>
                <a:spcPct val="50000"/>
              </a:spcBef>
            </a:pPr>
            <a:r>
              <a:rPr lang="ar-SA" sz="6600" b="1" dirty="0"/>
              <a:t>مؤشرات حدوث الظاهرة</a:t>
            </a:r>
            <a:endParaRPr lang="en-US" sz="6600" b="1" dirty="0"/>
          </a:p>
        </p:txBody>
      </p:sp>
      <p:sp>
        <p:nvSpPr>
          <p:cNvPr id="44" name="Text Box 25"/>
          <p:cNvSpPr txBox="1">
            <a:spLocks noChangeArrowheads="1"/>
          </p:cNvSpPr>
          <p:nvPr/>
        </p:nvSpPr>
        <p:spPr bwMode="auto">
          <a:xfrm>
            <a:off x="12455387" y="8097519"/>
            <a:ext cx="8305800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4389438" rtl="1">
              <a:spcBef>
                <a:spcPct val="50000"/>
              </a:spcBef>
            </a:pPr>
            <a:r>
              <a:rPr lang="ar-SA" sz="6500" b="1" i="1" dirty="0"/>
              <a:t>صورة 1 </a:t>
            </a:r>
            <a:r>
              <a:rPr lang="en-US" sz="6500" b="1" i="1" dirty="0"/>
              <a:t>XXXXXXXX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20028" y="9405257"/>
            <a:ext cx="7576517" cy="5027242"/>
          </a:xfrm>
          <a:prstGeom prst="rect">
            <a:avLst/>
          </a:prstGeom>
        </p:spPr>
      </p:pic>
      <p:pic>
        <p:nvPicPr>
          <p:cNvPr id="1030" name="Picture 6" descr="http://www.mindfully.org/Heritage/2003/Desertification-Poverty-Annan12jun03a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4649" y="18546955"/>
            <a:ext cx="9464783" cy="7607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050500" y="27460749"/>
            <a:ext cx="8113000" cy="4559406"/>
          </a:xfrm>
          <a:prstGeom prst="rect">
            <a:avLst/>
          </a:prstGeom>
        </p:spPr>
      </p:pic>
      <p:sp>
        <p:nvSpPr>
          <p:cNvPr id="52" name="Text Box 49"/>
          <p:cNvSpPr txBox="1">
            <a:spLocks noChangeArrowheads="1"/>
          </p:cNvSpPr>
          <p:nvPr/>
        </p:nvSpPr>
        <p:spPr bwMode="auto">
          <a:xfrm>
            <a:off x="11950700" y="13790712"/>
            <a:ext cx="5191159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4389438" rtl="1">
              <a:spcBef>
                <a:spcPct val="50000"/>
              </a:spcBef>
            </a:pPr>
            <a:r>
              <a:rPr lang="en-US" sz="3200" b="1" dirty="0" err="1"/>
              <a:t>Xxxxxxxxxx</a:t>
            </a:r>
            <a:r>
              <a:rPr lang="en-US" sz="3200" b="1" dirty="0"/>
              <a:t> </a:t>
            </a:r>
            <a:r>
              <a:rPr lang="ar-SA" sz="3200" b="1" dirty="0"/>
              <a:t>المرجع</a:t>
            </a:r>
            <a:endParaRPr lang="en-US" sz="3200" b="1" dirty="0"/>
          </a:p>
          <a:p>
            <a:pPr algn="ctr" defTabSz="4389438" rtl="1">
              <a:spcBef>
                <a:spcPct val="50000"/>
              </a:spcBef>
            </a:pP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53" name="Text Box 49"/>
          <p:cNvSpPr txBox="1">
            <a:spLocks noChangeArrowheads="1"/>
          </p:cNvSpPr>
          <p:nvPr/>
        </p:nvSpPr>
        <p:spPr bwMode="auto">
          <a:xfrm>
            <a:off x="11802987" y="25938303"/>
            <a:ext cx="5191159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4389438" rtl="1">
              <a:spcBef>
                <a:spcPct val="50000"/>
              </a:spcBef>
            </a:pPr>
            <a:r>
              <a:rPr lang="en-US" sz="3200" b="1" dirty="0" err="1"/>
              <a:t>Xxxxxxxxxx</a:t>
            </a:r>
            <a:r>
              <a:rPr lang="en-US" sz="3200" b="1" dirty="0"/>
              <a:t> </a:t>
            </a:r>
            <a:r>
              <a:rPr lang="ar-SA" sz="3200" b="1" dirty="0"/>
              <a:t>المرجع</a:t>
            </a:r>
            <a:endParaRPr lang="en-US" sz="3200" b="1" dirty="0"/>
          </a:p>
          <a:p>
            <a:pPr algn="ctr" defTabSz="4389438" rtl="1">
              <a:spcBef>
                <a:spcPct val="50000"/>
              </a:spcBef>
            </a:pP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54" name="Text Box 49"/>
          <p:cNvSpPr txBox="1">
            <a:spLocks noChangeArrowheads="1"/>
          </p:cNvSpPr>
          <p:nvPr/>
        </p:nvSpPr>
        <p:spPr bwMode="auto">
          <a:xfrm>
            <a:off x="24155772" y="31294771"/>
            <a:ext cx="5191159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4389438" rtl="1">
              <a:spcBef>
                <a:spcPct val="50000"/>
              </a:spcBef>
            </a:pPr>
            <a:r>
              <a:rPr lang="en-US" sz="3200" b="1" dirty="0" err="1"/>
              <a:t>Xxxxxxxxxx</a:t>
            </a:r>
            <a:r>
              <a:rPr lang="en-US" sz="3200" b="1" dirty="0"/>
              <a:t> </a:t>
            </a:r>
            <a:r>
              <a:rPr lang="ar-SA" sz="3200" b="1" dirty="0"/>
              <a:t>المرجع</a:t>
            </a:r>
            <a:endParaRPr lang="en-US" sz="3200" b="1" dirty="0"/>
          </a:p>
          <a:p>
            <a:pPr algn="ctr" defTabSz="4389438" rtl="1">
              <a:spcBef>
                <a:spcPct val="50000"/>
              </a:spcBef>
            </a:pP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55" name="Text Box 10"/>
          <p:cNvSpPr txBox="1">
            <a:spLocks noChangeArrowheads="1"/>
          </p:cNvSpPr>
          <p:nvPr/>
        </p:nvSpPr>
        <p:spPr bwMode="auto">
          <a:xfrm>
            <a:off x="11540987" y="6173734"/>
            <a:ext cx="9829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4389438">
              <a:spcBef>
                <a:spcPct val="50000"/>
              </a:spcBef>
            </a:pPr>
            <a:r>
              <a:rPr lang="ar-SA" sz="6600" b="1" dirty="0"/>
              <a:t>مخاطر الظاهرة</a:t>
            </a:r>
            <a:endParaRPr lang="en-US" sz="6600" b="1" dirty="0"/>
          </a:p>
        </p:txBody>
      </p:sp>
      <p:sp>
        <p:nvSpPr>
          <p:cNvPr id="56" name="Text Box 42"/>
          <p:cNvSpPr txBox="1">
            <a:spLocks noChangeArrowheads="1"/>
          </p:cNvSpPr>
          <p:nvPr/>
        </p:nvSpPr>
        <p:spPr bwMode="auto">
          <a:xfrm>
            <a:off x="1060449" y="13389068"/>
            <a:ext cx="9829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4389438">
              <a:spcBef>
                <a:spcPct val="50000"/>
              </a:spcBef>
            </a:pPr>
            <a:r>
              <a:rPr lang="ar-SA" sz="6600" b="1" dirty="0"/>
              <a:t>خطوات التقليل منه</a:t>
            </a:r>
            <a:endParaRPr lang="en-US" sz="6600" b="1" dirty="0"/>
          </a:p>
        </p:txBody>
      </p:sp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932208" y="13922290"/>
            <a:ext cx="9779000" cy="62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4389438" eaLnBrk="0" hangingPunct="0">
              <a:lnSpc>
                <a:spcPct val="95000"/>
              </a:lnSpc>
            </a:pPr>
            <a:endParaRPr lang="en-US" sz="6000" dirty="0">
              <a:latin typeface="Times New Roman" pitchFamily="18" charset="0"/>
            </a:endParaRPr>
          </a:p>
          <a:p>
            <a:pPr algn="ctr" defTabSz="612775" eaLnBrk="0" hangingPunct="0">
              <a:lnSpc>
                <a:spcPct val="95000"/>
              </a:lnSpc>
            </a:pPr>
            <a:r>
              <a:rPr lang="en-US" sz="60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</a:t>
            </a:r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995776" y="27540620"/>
            <a:ext cx="9779000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4389438" eaLnBrk="0" hangingPunct="0">
              <a:lnSpc>
                <a:spcPct val="95000"/>
              </a:lnSpc>
            </a:pPr>
            <a:endParaRPr lang="en-US" sz="2800" dirty="0">
              <a:latin typeface="Times New Roman" pitchFamily="18" charset="0"/>
            </a:endParaRPr>
          </a:p>
          <a:p>
            <a:pPr algn="ctr" defTabSz="612775" eaLnBrk="0" hangingPunct="0">
              <a:lnSpc>
                <a:spcPct val="95000"/>
              </a:lnSpc>
            </a:pPr>
            <a:r>
              <a:rPr lang="en-US" sz="2800" dirty="0">
                <a:latin typeface="Times New Roman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1054100" y="21551408"/>
            <a:ext cx="9779000" cy="4039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612775" eaLnBrk="0" hangingPunct="0">
              <a:lnSpc>
                <a:spcPct val="95000"/>
              </a:lnSpc>
            </a:pPr>
            <a:endParaRPr lang="en-US" sz="5400" dirty="0">
              <a:latin typeface="Times New Roman" pitchFamily="18" charset="0"/>
            </a:endParaRPr>
          </a:p>
          <a:p>
            <a:pPr algn="ctr" defTabSz="612775" eaLnBrk="0" hangingPunct="0">
              <a:lnSpc>
                <a:spcPct val="95000"/>
              </a:lnSpc>
            </a:pPr>
            <a:r>
              <a:rPr lang="en-US" sz="5400" dirty="0">
                <a:latin typeface="Times New Roman" pitchFamily="18" charset="0"/>
              </a:rPr>
              <a:t>Xxxxxxxxxxxxxxxxxxxxxxxxxxxxxxxxxxxxxxxxxxxxxxxxxxxxxxxxxxxxxxxxxxxxxxxxxxxxxxxxxxxxxx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TM02900743[[fn=Organic]]</Template>
  <TotalTime>6579</TotalTime>
  <Words>157</Words>
  <Application>Microsoft Office PowerPoint</Application>
  <PresentationFormat>Custom</PresentationFormat>
  <Paragraphs>54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Times New Roman</vt:lpstr>
      <vt:lpstr>Wingdings 2</vt:lpstr>
      <vt:lpstr>HDOfficeLightV0</vt:lpstr>
      <vt:lpstr>PowerPoint Presentation</vt:lpstr>
      <vt:lpstr>PowerPoint Presentation</vt:lpstr>
    </vt:vector>
  </TitlesOfParts>
  <Company>MegaPrint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36x48 Horizontal Poster</dc:title>
  <dc:creator>Ethan Shulda;www.postersession.com</dc:creator>
  <cp:keywords>www.postersession.com</cp:keywords>
  <dc:description>©MegaPrint Inc. 2009-2015</dc:description>
  <cp:lastModifiedBy>Saud Alamri</cp:lastModifiedBy>
  <cp:revision>83</cp:revision>
  <cp:lastPrinted>2011-03-08T18:07:35Z</cp:lastPrinted>
  <dcterms:created xsi:type="dcterms:W3CDTF">2008-12-04T00:20:37Z</dcterms:created>
  <dcterms:modified xsi:type="dcterms:W3CDTF">2024-01-25T07:56:48Z</dcterms:modified>
  <cp:category>Research Poster</cp:category>
</cp:coreProperties>
</file>