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C6D2A-B0F4-41CA-87F4-F2FC77709A4B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7E662-FEAD-45B4-B2BD-E4FDE551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3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071DAA9-BA83-4147-877F-D6F800E94F66}" type="datetime1">
              <a:rPr lang="en-US" smtClean="0"/>
              <a:t>1/31/2021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917-1DA8-4D28-8356-5EFCFB47427D}" type="datetime1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D6-7F81-4260-BCE4-EBEB3AABB1B6}" type="datetime1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88DC-7BCC-4311-9E47-3BCADD5C5254}" type="datetime1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630DDF-0977-421A-927B-0388652E0482}" type="datetime1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6248-4407-402A-8395-34494D74D7A3}" type="datetime1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C470-17E3-4763-BF1B-50CF34FAF9CB}" type="datetime1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5F79-C2DF-4F3B-852E-149FF71A5B8F}" type="datetime1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F7C-3CAF-46B2-AAE6-EA4F92332637}" type="datetime1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0B6D-E348-48DF-9B7B-731B5EF40D6D}" type="datetime1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B97E-F600-4991-B794-F0889C0A0FA3}" type="datetime1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E3C749-571D-4268-B870-8A82C67BB232}" type="datetime1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virtualbox.org/wiki/Downloa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ubuntu-mate.org/downloa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NET 445 – </a:t>
            </a:r>
            <a:r>
              <a:rPr lang="en-US" dirty="0" smtClean="0"/>
              <a:t>Setup </a:t>
            </a:r>
            <a:r>
              <a:rPr lang="en-US" dirty="0"/>
              <a:t>V</a:t>
            </a:r>
            <a:r>
              <a:rPr lang="en-US" dirty="0" smtClean="0"/>
              <a:t>irtual Box </a:t>
            </a:r>
            <a:r>
              <a:rPr lang="en-US" dirty="0"/>
              <a:t>and </a:t>
            </a:r>
            <a:r>
              <a:rPr lang="en-US" dirty="0" smtClean="0"/>
              <a:t>Ubuntu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Semester II –2020-2021</a:t>
            </a:r>
          </a:p>
        </p:txBody>
      </p:sp>
    </p:spTree>
    <p:extLst>
      <p:ext uri="{BB962C8B-B14F-4D97-AF65-F5344CB8AC3E}">
        <p14:creationId xmlns:p14="http://schemas.microsoft.com/office/powerpoint/2010/main" val="428072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Virtual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www.virtualbox.org/wiki/Downloads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49680"/>
            <a:ext cx="6143625" cy="42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51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Ubuntu 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Ubuntu mate 18</a:t>
            </a:r>
          </a:p>
          <a:p>
            <a:r>
              <a:rPr lang="en-US" dirty="0">
                <a:hlinkClick r:id="rId2"/>
              </a:rPr>
              <a:t>https://ubuntu-mate.org/download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2" descr="Ubuntu MATE (@ubuntu_mate) |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848" y="254635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81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the VM and install </a:t>
            </a:r>
            <a:r>
              <a:rPr lang="en-US" dirty="0" smtClean="0"/>
              <a:t>Ubuntu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00200"/>
            <a:ext cx="6477000" cy="395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Ubuntu mate GUI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 descr="Ubuntu MATE | For a retrospective futu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41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Geany</a:t>
            </a:r>
            <a:r>
              <a:rPr lang="en-US" dirty="0" smtClean="0"/>
              <a:t> 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Geany</a:t>
            </a:r>
            <a:r>
              <a:rPr lang="en-US" dirty="0" smtClean="0"/>
              <a:t> IDE </a:t>
            </a:r>
            <a:r>
              <a:rPr lang="en-US" dirty="0"/>
              <a:t>was developed to provide a small and faster IDE for users for editing </a:t>
            </a:r>
            <a:r>
              <a:rPr lang="en-US" dirty="0" smtClean="0"/>
              <a:t>files.</a:t>
            </a:r>
          </a:p>
          <a:p>
            <a:pPr marL="0" indent="0" fontAlgn="base">
              <a:buNone/>
            </a:pPr>
            <a:r>
              <a:rPr lang="en-US" b="1" dirty="0" smtClean="0"/>
              <a:t>Features:</a:t>
            </a:r>
            <a:endParaRPr lang="en-US" b="1" dirty="0"/>
          </a:p>
          <a:p>
            <a:pPr fontAlgn="base"/>
            <a:r>
              <a:rPr lang="en-US" dirty="0" err="1"/>
              <a:t>Geany</a:t>
            </a:r>
            <a:r>
              <a:rPr lang="en-US" dirty="0"/>
              <a:t> has a large number of features which is useful for use, below is the list of few basic features:</a:t>
            </a:r>
          </a:p>
          <a:p>
            <a:pPr fontAlgn="base"/>
            <a:r>
              <a:rPr lang="en-US" dirty="0"/>
              <a:t>Syntax highlighting</a:t>
            </a:r>
          </a:p>
          <a:p>
            <a:pPr fontAlgn="base"/>
            <a:r>
              <a:rPr lang="en-US" dirty="0"/>
              <a:t>Code completion</a:t>
            </a:r>
          </a:p>
          <a:p>
            <a:pPr fontAlgn="base"/>
            <a:r>
              <a:rPr lang="en-US" dirty="0"/>
              <a:t>Auto completion of constructs</a:t>
            </a:r>
          </a:p>
          <a:p>
            <a:pPr fontAlgn="base"/>
            <a:r>
              <a:rPr lang="en-US" dirty="0" err="1"/>
              <a:t>Geany</a:t>
            </a:r>
            <a:r>
              <a:rPr lang="en-US" dirty="0"/>
              <a:t> supported </a:t>
            </a:r>
            <a:r>
              <a:rPr lang="en-US" dirty="0" err="1"/>
              <a:t>filetypes</a:t>
            </a:r>
            <a:r>
              <a:rPr lang="en-US" dirty="0"/>
              <a:t> like C, Java, PHP, HTML, Python, Perl, Pascal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</a:t>
            </a:fld>
            <a:endParaRPr lang="en-US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981200"/>
            <a:ext cx="17430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8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</a:t>
            </a:r>
            <a:r>
              <a:rPr lang="en-US" dirty="0" err="1" smtClean="0"/>
              <a:t>Geany</a:t>
            </a:r>
            <a:r>
              <a:rPr lang="en-US" dirty="0" smtClean="0"/>
              <a:t> IDE </a:t>
            </a:r>
            <a:r>
              <a:rPr lang="en-US" dirty="0"/>
              <a:t>on Ubuntu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Open your terminal and run </a:t>
            </a:r>
            <a:r>
              <a:rPr lang="en-US" dirty="0"/>
              <a:t>the following </a:t>
            </a:r>
            <a:r>
              <a:rPr lang="en-US" dirty="0" smtClean="0"/>
              <a:t>command: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start </a:t>
            </a:r>
            <a:r>
              <a:rPr lang="en-US" dirty="0" err="1"/>
              <a:t>Geany</a:t>
            </a:r>
            <a:r>
              <a:rPr lang="en-US" dirty="0"/>
              <a:t> IDE go to dashboard home search box and type “</a:t>
            </a:r>
            <a:r>
              <a:rPr lang="en-US" dirty="0" err="1"/>
              <a:t>Geany</a:t>
            </a:r>
            <a:r>
              <a:rPr lang="en-US" dirty="0" smtClean="0"/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7</a:t>
            </a:fld>
            <a:endParaRPr lang="en-US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363" y="1752600"/>
            <a:ext cx="4243297" cy="752475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703" y="3947160"/>
            <a:ext cx="416718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9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Lunch Geany</a:t>
            </a:r>
            <a:r>
              <a:rPr lang="en-US" dirty="0" smtClean="0"/>
              <a:t> IDE</a:t>
            </a:r>
            <a:endParaRPr lang="ar-SA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8</a:t>
            </a:fld>
            <a:endParaRPr lang="en-US"/>
          </a:p>
        </p:txBody>
      </p:sp>
      <p:pic>
        <p:nvPicPr>
          <p:cNvPr id="4098" name="Picture 2" descr="3 Excellent Python IDEs for beginners - Thonny, Geany or Idl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60" y="1219200"/>
            <a:ext cx="7118279" cy="493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498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576</TotalTime>
  <Words>146</Words>
  <Application>Microsoft Office PowerPoint</Application>
  <PresentationFormat>عرض على الشاشة (3:4)‏</PresentationFormat>
  <Paragraphs>42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NET 445 – Setup Virtual Box and Ubuntu</vt:lpstr>
      <vt:lpstr>Setup Virtual Box</vt:lpstr>
      <vt:lpstr>Download Ubuntu Mate</vt:lpstr>
      <vt:lpstr>Start the VM and install Ubuntu</vt:lpstr>
      <vt:lpstr>Explore Ubuntu mate GUI</vt:lpstr>
      <vt:lpstr>Geany IDE </vt:lpstr>
      <vt:lpstr>Download Geany IDE on Ubuntu </vt:lpstr>
      <vt:lpstr>Lunch Geany IDE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Mohammed Alenazi</dc:creator>
  <cp:lastModifiedBy>Toshiba</cp:lastModifiedBy>
  <cp:revision>56</cp:revision>
  <dcterms:created xsi:type="dcterms:W3CDTF">2015-08-21T14:35:42Z</dcterms:created>
  <dcterms:modified xsi:type="dcterms:W3CDTF">2021-01-31T18:54:55Z</dcterms:modified>
</cp:coreProperties>
</file>