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84"/>
  </p:notesMasterIdLst>
  <p:sldIdLst>
    <p:sldId id="256" r:id="rId2"/>
    <p:sldId id="264" r:id="rId3"/>
    <p:sldId id="363" r:id="rId4"/>
    <p:sldId id="364" r:id="rId5"/>
    <p:sldId id="362" r:id="rId6"/>
    <p:sldId id="367" r:id="rId7"/>
    <p:sldId id="506" r:id="rId8"/>
    <p:sldId id="368" r:id="rId9"/>
    <p:sldId id="366" r:id="rId10"/>
    <p:sldId id="355" r:id="rId11"/>
    <p:sldId id="354" r:id="rId12"/>
    <p:sldId id="331" r:id="rId13"/>
    <p:sldId id="332" r:id="rId14"/>
    <p:sldId id="333" r:id="rId15"/>
    <p:sldId id="334" r:id="rId16"/>
    <p:sldId id="335" r:id="rId17"/>
    <p:sldId id="336" r:id="rId18"/>
    <p:sldId id="337" r:id="rId19"/>
    <p:sldId id="338" r:id="rId20"/>
    <p:sldId id="339" r:id="rId21"/>
    <p:sldId id="340" r:id="rId22"/>
    <p:sldId id="360" r:id="rId23"/>
    <p:sldId id="361" r:id="rId24"/>
    <p:sldId id="356" r:id="rId25"/>
    <p:sldId id="357" r:id="rId26"/>
    <p:sldId id="358" r:id="rId27"/>
    <p:sldId id="359" r:id="rId28"/>
    <p:sldId id="341" r:id="rId29"/>
    <p:sldId id="342" r:id="rId30"/>
    <p:sldId id="343" r:id="rId31"/>
    <p:sldId id="344" r:id="rId32"/>
    <p:sldId id="346" r:id="rId33"/>
    <p:sldId id="347" r:id="rId34"/>
    <p:sldId id="348" r:id="rId35"/>
    <p:sldId id="349" r:id="rId36"/>
    <p:sldId id="350" r:id="rId37"/>
    <p:sldId id="351" r:id="rId38"/>
    <p:sldId id="352" r:id="rId39"/>
    <p:sldId id="329" r:id="rId40"/>
    <p:sldId id="353" r:id="rId41"/>
    <p:sldId id="369" r:id="rId42"/>
    <p:sldId id="372" r:id="rId43"/>
    <p:sldId id="370" r:id="rId44"/>
    <p:sldId id="371" r:id="rId45"/>
    <p:sldId id="374" r:id="rId46"/>
    <p:sldId id="373" r:id="rId47"/>
    <p:sldId id="375" r:id="rId48"/>
    <p:sldId id="376" r:id="rId49"/>
    <p:sldId id="378" r:id="rId50"/>
    <p:sldId id="321" r:id="rId51"/>
    <p:sldId id="322" r:id="rId52"/>
    <p:sldId id="485" r:id="rId53"/>
    <p:sldId id="383" r:id="rId54"/>
    <p:sldId id="384" r:id="rId55"/>
    <p:sldId id="326" r:id="rId56"/>
    <p:sldId id="480" r:id="rId57"/>
    <p:sldId id="386" r:id="rId58"/>
    <p:sldId id="451" r:id="rId59"/>
    <p:sldId id="482" r:id="rId60"/>
    <p:sldId id="483" r:id="rId61"/>
    <p:sldId id="489" r:id="rId62"/>
    <p:sldId id="492" r:id="rId63"/>
    <p:sldId id="493" r:id="rId64"/>
    <p:sldId id="395" r:id="rId65"/>
    <p:sldId id="398" r:id="rId66"/>
    <p:sldId id="443" r:id="rId67"/>
    <p:sldId id="494" r:id="rId68"/>
    <p:sldId id="495" r:id="rId69"/>
    <p:sldId id="401" r:id="rId70"/>
    <p:sldId id="380" r:id="rId71"/>
    <p:sldId id="379" r:id="rId72"/>
    <p:sldId id="496" r:id="rId73"/>
    <p:sldId id="497" r:id="rId74"/>
    <p:sldId id="498" r:id="rId75"/>
    <p:sldId id="499" r:id="rId76"/>
    <p:sldId id="500" r:id="rId77"/>
    <p:sldId id="501" r:id="rId78"/>
    <p:sldId id="502" r:id="rId79"/>
    <p:sldId id="503" r:id="rId80"/>
    <p:sldId id="504" r:id="rId81"/>
    <p:sldId id="505" r:id="rId82"/>
    <p:sldId id="330"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howGuides="1">
      <p:cViewPr varScale="1">
        <p:scale>
          <a:sx n="86" d="100"/>
          <a:sy n="86" d="100"/>
        </p:scale>
        <p:origin x="5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C6D2A-B0F4-41CA-87F4-F2FC77709A4B}" type="datetimeFigureOut">
              <a:rPr lang="en-US" smtClean="0"/>
              <a:t>9/11/2021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7E662-FEAD-45B4-B2BD-E4FDE551C05A}" type="slidenum">
              <a:rPr lang="en-US" smtClean="0"/>
              <a:t>‹#›</a:t>
            </a:fld>
            <a:endParaRPr lang="en-US"/>
          </a:p>
        </p:txBody>
      </p:sp>
    </p:spTree>
    <p:extLst>
      <p:ext uri="{BB962C8B-B14F-4D97-AF65-F5344CB8AC3E}">
        <p14:creationId xmlns:p14="http://schemas.microsoft.com/office/powerpoint/2010/main" val="305403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A50001D7-94A8-4FEC-9361-80EF07A963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D96BEA-8892-4BCE-95BB-32CB7A0EC250}" type="slidenum">
              <a:rPr lang="en-US" altLang="ar-SA" sz="1300">
                <a:latin typeface="Times New Roman" panose="02020603050405020304" pitchFamily="18" charset="0"/>
              </a:rPr>
              <a:pPr/>
              <a:t>8</a:t>
            </a:fld>
            <a:endParaRPr lang="en-US" altLang="ar-SA" sz="1300">
              <a:latin typeface="Times New Roman" panose="02020603050405020304" pitchFamily="18" charset="0"/>
            </a:endParaRPr>
          </a:p>
        </p:txBody>
      </p:sp>
      <p:sp>
        <p:nvSpPr>
          <p:cNvPr id="132098" name="Rectangle 2">
            <a:extLst>
              <a:ext uri="{FF2B5EF4-FFF2-40B4-BE49-F238E27FC236}">
                <a16:creationId xmlns:a16="http://schemas.microsoft.com/office/drawing/2014/main" id="{28C05F15-E5B0-4462-B084-45B852DD5CA7}"/>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A1F4A2B9-CD38-4969-BAA0-8C75E36E59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ea typeface="ＭＳ Ｐゴシック" panose="020B0600070205080204" pitchFamily="34" charset="-128"/>
            </a:endParaRPr>
          </a:p>
        </p:txBody>
      </p:sp>
    </p:spTree>
    <p:extLst>
      <p:ext uri="{BB962C8B-B14F-4D97-AF65-F5344CB8AC3E}">
        <p14:creationId xmlns:p14="http://schemas.microsoft.com/office/powerpoint/2010/main" val="376368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396A108-91AA-43E6-B5BF-6BF315DE2B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defTabSz="933450">
              <a:defRPr sz="1600">
                <a:solidFill>
                  <a:schemeClr val="tx1"/>
                </a:solidFill>
                <a:latin typeface="Tahoma" panose="020B0604030504040204" pitchFamily="34" charset="0"/>
                <a:ea typeface="ＭＳ Ｐゴシック" panose="020B0600070205080204" pitchFamily="34" charset="-128"/>
              </a:defRPr>
            </a:lvl1pPr>
            <a:lvl2pPr marL="742950" indent="-285750" algn="ctr" defTabSz="933450">
              <a:defRPr sz="1600">
                <a:solidFill>
                  <a:schemeClr val="tx1"/>
                </a:solidFill>
                <a:latin typeface="Tahoma" panose="020B0604030504040204" pitchFamily="34" charset="0"/>
                <a:ea typeface="ＭＳ Ｐゴシック" panose="020B0600070205080204" pitchFamily="34" charset="-128"/>
              </a:defRPr>
            </a:lvl2pPr>
            <a:lvl3pPr marL="1143000" indent="-228600" algn="ctr" defTabSz="933450">
              <a:defRPr sz="1600">
                <a:solidFill>
                  <a:schemeClr val="tx1"/>
                </a:solidFill>
                <a:latin typeface="Tahoma" panose="020B0604030504040204" pitchFamily="34" charset="0"/>
                <a:ea typeface="ＭＳ Ｐゴシック" panose="020B0600070205080204" pitchFamily="34" charset="-128"/>
              </a:defRPr>
            </a:lvl3pPr>
            <a:lvl4pPr marL="1600200" indent="-228600" algn="ctr" defTabSz="933450">
              <a:defRPr sz="1600">
                <a:solidFill>
                  <a:schemeClr val="tx1"/>
                </a:solidFill>
                <a:latin typeface="Tahoma" panose="020B0604030504040204" pitchFamily="34" charset="0"/>
                <a:ea typeface="ＭＳ Ｐゴシック" panose="020B0600070205080204" pitchFamily="34" charset="-128"/>
              </a:defRPr>
            </a:lvl4pPr>
            <a:lvl5pPr marL="2057400" indent="-228600" algn="ctr" defTabSz="933450">
              <a:defRPr sz="1600">
                <a:solidFill>
                  <a:schemeClr val="tx1"/>
                </a:solidFill>
                <a:latin typeface="Tahoma" panose="020B0604030504040204" pitchFamily="34" charset="0"/>
                <a:ea typeface="ＭＳ Ｐゴシック" panose="020B0600070205080204" pitchFamily="34" charset="-128"/>
              </a:defRPr>
            </a:lvl5pPr>
            <a:lvl6pPr marL="25146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r"/>
            <a:fld id="{3B67D48E-8FD1-4A55-85A3-6299340ED52B}" type="slidenum">
              <a:rPr lang="en-US" altLang="ar-SA" sz="1200">
                <a:latin typeface="Times New Roman" panose="02020603050405020304" pitchFamily="18" charset="0"/>
              </a:rPr>
              <a:pPr algn="r"/>
              <a:t>55</a:t>
            </a:fld>
            <a:endParaRPr lang="en-US" altLang="ar-SA" sz="1200">
              <a:latin typeface="Times New Roman" panose="02020603050405020304" pitchFamily="18" charset="0"/>
            </a:endParaRPr>
          </a:p>
        </p:txBody>
      </p:sp>
      <p:sp>
        <p:nvSpPr>
          <p:cNvPr id="74755" name="Rectangle 2">
            <a:extLst>
              <a:ext uri="{FF2B5EF4-FFF2-40B4-BE49-F238E27FC236}">
                <a16:creationId xmlns:a16="http://schemas.microsoft.com/office/drawing/2014/main" id="{85B8B848-FC49-4C56-A50A-B73D946FFDC0}"/>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E392A4F2-0B22-4F55-BD1C-EFDFDE26D0DE}"/>
              </a:ext>
            </a:extLst>
          </p:cNvPr>
          <p:cNvSpPr>
            <a:spLocks noGrp="1" noChangeArrowheads="1"/>
          </p:cNvSpPr>
          <p:nvPr>
            <p:ph type="body" idx="1"/>
          </p:nvPr>
        </p:nvSpPr>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263914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EE2E8AD-4227-43CE-9C6F-01154C58DF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defTabSz="933450">
              <a:defRPr sz="1600">
                <a:solidFill>
                  <a:schemeClr val="tx1"/>
                </a:solidFill>
                <a:latin typeface="Tahoma" panose="020B0604030504040204" pitchFamily="34" charset="0"/>
                <a:ea typeface="ＭＳ Ｐゴシック" panose="020B0600070205080204" pitchFamily="34" charset="-128"/>
              </a:defRPr>
            </a:lvl1pPr>
            <a:lvl2pPr marL="742950" indent="-285750" algn="ctr" defTabSz="933450">
              <a:defRPr sz="1600">
                <a:solidFill>
                  <a:schemeClr val="tx1"/>
                </a:solidFill>
                <a:latin typeface="Tahoma" panose="020B0604030504040204" pitchFamily="34" charset="0"/>
                <a:ea typeface="ＭＳ Ｐゴシック" panose="020B0600070205080204" pitchFamily="34" charset="-128"/>
              </a:defRPr>
            </a:lvl2pPr>
            <a:lvl3pPr marL="1143000" indent="-228600" algn="ctr" defTabSz="933450">
              <a:defRPr sz="1600">
                <a:solidFill>
                  <a:schemeClr val="tx1"/>
                </a:solidFill>
                <a:latin typeface="Tahoma" panose="020B0604030504040204" pitchFamily="34" charset="0"/>
                <a:ea typeface="ＭＳ Ｐゴシック" panose="020B0600070205080204" pitchFamily="34" charset="-128"/>
              </a:defRPr>
            </a:lvl3pPr>
            <a:lvl4pPr marL="1600200" indent="-228600" algn="ctr" defTabSz="933450">
              <a:defRPr sz="1600">
                <a:solidFill>
                  <a:schemeClr val="tx1"/>
                </a:solidFill>
                <a:latin typeface="Tahoma" panose="020B0604030504040204" pitchFamily="34" charset="0"/>
                <a:ea typeface="ＭＳ Ｐゴシック" panose="020B0600070205080204" pitchFamily="34" charset="-128"/>
              </a:defRPr>
            </a:lvl4pPr>
            <a:lvl5pPr marL="2057400" indent="-228600" algn="ctr" defTabSz="933450">
              <a:defRPr sz="1600">
                <a:solidFill>
                  <a:schemeClr val="tx1"/>
                </a:solidFill>
                <a:latin typeface="Tahoma" panose="020B0604030504040204" pitchFamily="34" charset="0"/>
                <a:ea typeface="ＭＳ Ｐゴシック" panose="020B0600070205080204" pitchFamily="34" charset="-128"/>
              </a:defRPr>
            </a:lvl5pPr>
            <a:lvl6pPr marL="25146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defTabSz="933450"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r"/>
            <a:fld id="{5955DBFE-19F6-4FD8-87B9-81338E0DDFF1}" type="slidenum">
              <a:rPr lang="en-US" altLang="ar-SA" sz="1200">
                <a:latin typeface="Times New Roman" panose="02020603050405020304" pitchFamily="18" charset="0"/>
              </a:rPr>
              <a:pPr algn="r"/>
              <a:t>56</a:t>
            </a:fld>
            <a:endParaRPr lang="en-US" altLang="ar-SA" sz="1200">
              <a:latin typeface="Times New Roman" panose="02020603050405020304" pitchFamily="18" charset="0"/>
            </a:endParaRPr>
          </a:p>
        </p:txBody>
      </p:sp>
      <p:sp>
        <p:nvSpPr>
          <p:cNvPr id="76803" name="Rectangle 2">
            <a:extLst>
              <a:ext uri="{FF2B5EF4-FFF2-40B4-BE49-F238E27FC236}">
                <a16:creationId xmlns:a16="http://schemas.microsoft.com/office/drawing/2014/main" id="{E5049C3D-489A-4B67-B15D-96DFB8DBD5BE}"/>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6EB2ED2F-E162-45C7-9254-B69DFF537820}"/>
              </a:ext>
            </a:extLst>
          </p:cNvPr>
          <p:cNvSpPr>
            <a:spLocks noGrp="1" noChangeArrowheads="1"/>
          </p:cNvSpPr>
          <p:nvPr>
            <p:ph type="body" idx="1"/>
          </p:nvPr>
        </p:nvSpPr>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384797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071DAA9-BA83-4147-877F-D6F800E94F66}" type="datetime1">
              <a:rPr lang="en-US" smtClean="0"/>
              <a:t>9/11/2021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3B5B33D-C3EF-4285-B2BE-44069536D570}"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9FA917-1DA8-4D28-8356-5EFCFB47427D}" type="datetime1">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5B33D-C3EF-4285-B2BE-44069536D5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816CD6-7F81-4260-BCE4-EBEB3AABB1B6}" type="datetime1">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5B33D-C3EF-4285-B2BE-44069536D570}"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5D88DC-7BCC-4311-9E47-3BCADD5C5254}" type="datetime1">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5B33D-C3EF-4285-B2BE-44069536D570}"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F630DDF-0977-421A-927B-0388652E0482}" type="datetime1">
              <a:rPr lang="en-US" smtClean="0"/>
              <a:t>9/11/2021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3B5B33D-C3EF-4285-B2BE-44069536D570}"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0026248-4407-402A-8395-34494D74D7A3}" type="datetime1">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5B33D-C3EF-4285-B2BE-44069536D570}"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437C470-17E3-4763-BF1B-50CF34FAF9CB}" type="datetime1">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5B33D-C3EF-4285-B2BE-44069536D570}"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F75F79-C2DF-4F3B-852E-149FF71A5B8F}" type="datetime1">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5B33D-C3EF-4285-B2BE-44069536D570}"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7AF7C-3CAF-46B2-AAE6-EA4F92332637}" type="datetime1">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5B33D-C3EF-4285-B2BE-44069536D570}"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C5F0B6D-E348-48DF-9B7B-731B5EF40D6D}" type="datetime1">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5B33D-C3EF-4285-B2BE-44069536D57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C57B97E-F600-4991-B794-F0889C0A0FA3}" type="datetime1">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5B33D-C3EF-4285-B2BE-44069536D570}"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BE3C749-571D-4268-B870-8A82C67BB232}" type="datetime1">
              <a:rPr lang="en-US" smtClean="0"/>
              <a:t>9/11/2021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3B5B33D-C3EF-4285-B2BE-44069536D570}"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200" b="1" kern="1200">
          <a:solidFill>
            <a:srgbClr val="00206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36.png"/><Relationship Id="rId2" Type="http://schemas.openxmlformats.org/officeDocument/2006/relationships/image" Target="../media/image3.png"/><Relationship Id="rId16" Type="http://schemas.openxmlformats.org/officeDocument/2006/relationships/image" Target="../media/image35.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19.png"/><Relationship Id="rId10" Type="http://schemas.openxmlformats.org/officeDocument/2006/relationships/image" Target="../media/image27.png"/><Relationship Id="rId19"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14.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36.png"/><Relationship Id="rId2" Type="http://schemas.openxmlformats.org/officeDocument/2006/relationships/image" Target="../media/image3.png"/><Relationship Id="rId16" Type="http://schemas.openxmlformats.org/officeDocument/2006/relationships/image" Target="../media/image35.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19.png"/><Relationship Id="rId10" Type="http://schemas.openxmlformats.org/officeDocument/2006/relationships/image" Target="../media/image27.png"/><Relationship Id="rId19"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14.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36.png"/><Relationship Id="rId2" Type="http://schemas.openxmlformats.org/officeDocument/2006/relationships/image" Target="../media/image3.png"/><Relationship Id="rId16" Type="http://schemas.openxmlformats.org/officeDocument/2006/relationships/image" Target="../media/image35.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19.png"/><Relationship Id="rId10" Type="http://schemas.openxmlformats.org/officeDocument/2006/relationships/image" Target="../media/image27.png"/><Relationship Id="rId19"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14.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tutorialspoint.com/python/" TargetMode="External"/><Relationship Id="rId2" Type="http://schemas.openxmlformats.org/officeDocument/2006/relationships/hyperlink" Target="https://www.w3schools.com/pyth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36.png"/><Relationship Id="rId2" Type="http://schemas.openxmlformats.org/officeDocument/2006/relationships/image" Target="../media/image3.png"/><Relationship Id="rId16" Type="http://schemas.openxmlformats.org/officeDocument/2006/relationships/image" Target="../media/image35.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34.png"/><Relationship Id="rId15" Type="http://schemas.openxmlformats.org/officeDocument/2006/relationships/image" Target="../media/image19.png"/><Relationship Id="rId10" Type="http://schemas.openxmlformats.org/officeDocument/2006/relationships/image" Target="../media/image27.png"/><Relationship Id="rId19"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Lecture2- Socket Programming</a:t>
            </a:r>
          </a:p>
        </p:txBody>
      </p:sp>
      <p:sp>
        <p:nvSpPr>
          <p:cNvPr id="3" name="Subtitle 2"/>
          <p:cNvSpPr>
            <a:spLocks noGrp="1"/>
          </p:cNvSpPr>
          <p:nvPr>
            <p:ph type="subTitle" idx="1"/>
          </p:nvPr>
        </p:nvSpPr>
        <p:spPr/>
        <p:txBody>
          <a:bodyPr/>
          <a:lstStyle/>
          <a:p>
            <a:r>
              <a:rPr lang="en-US" dirty="0"/>
              <a:t>NET 445 – Internet Programming </a:t>
            </a:r>
          </a:p>
          <a:p>
            <a:endParaRPr lang="en-US" dirty="0"/>
          </a:p>
        </p:txBody>
      </p:sp>
      <p:sp>
        <p:nvSpPr>
          <p:cNvPr id="4" name="Title 1">
            <a:extLst>
              <a:ext uri="{FF2B5EF4-FFF2-40B4-BE49-F238E27FC236}">
                <a16:creationId xmlns:a16="http://schemas.microsoft.com/office/drawing/2014/main" id="{90880FF8-BA41-4D64-87AA-0C16DC598D6E}"/>
              </a:ext>
            </a:extLst>
          </p:cNvPr>
          <p:cNvSpPr txBox="1">
            <a:spLocks/>
          </p:cNvSpPr>
          <p:nvPr/>
        </p:nvSpPr>
        <p:spPr>
          <a:xfrm>
            <a:off x="838200" y="1524000"/>
            <a:ext cx="6858000" cy="990600"/>
          </a:xfrm>
          <a:prstGeom prst="rect">
            <a:avLst/>
          </a:prstGeom>
        </p:spPr>
        <p:txBody>
          <a:bodyPr vert="horz" anchor="t" anchorCtr="0">
            <a:normAutofit fontScale="97500"/>
          </a:bodyPr>
          <a:lstStyle>
            <a:lvl1pPr algn="r" rtl="0" eaLnBrk="1" latinLnBrk="0" hangingPunct="1">
              <a:spcBef>
                <a:spcPct val="0"/>
              </a:spcBef>
              <a:buNone/>
              <a:defRPr kumimoji="0" sz="3200" b="1"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28072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vs. network layer</a:t>
            </a:r>
          </a:p>
        </p:txBody>
      </p:sp>
      <p:sp>
        <p:nvSpPr>
          <p:cNvPr id="3" name="Content Placeholder 2"/>
          <p:cNvSpPr>
            <a:spLocks noGrp="1"/>
          </p:cNvSpPr>
          <p:nvPr>
            <p:ph sz="quarter" idx="1"/>
          </p:nvPr>
        </p:nvSpPr>
        <p:spPr>
          <a:xfrm>
            <a:off x="457200" y="1219200"/>
            <a:ext cx="8077200" cy="4937760"/>
          </a:xfrm>
        </p:spPr>
        <p:txBody>
          <a:bodyPr>
            <a:normAutofit/>
          </a:bodyPr>
          <a:lstStyle/>
          <a:p>
            <a:pPr>
              <a:lnSpc>
                <a:spcPct val="70000"/>
              </a:lnSpc>
              <a:buFont typeface="Wingdings" charset="2"/>
              <a:buChar char="§"/>
              <a:defRPr/>
            </a:pPr>
            <a:r>
              <a:rPr lang="en-US" sz="3200" i="1" dirty="0">
                <a:solidFill>
                  <a:srgbClr val="000099"/>
                </a:solidFill>
              </a:rPr>
              <a:t>network layer:</a:t>
            </a:r>
            <a:r>
              <a:rPr lang="en-US" sz="3200" dirty="0"/>
              <a:t> logical communication between hosts</a:t>
            </a:r>
          </a:p>
          <a:p>
            <a:pPr>
              <a:lnSpc>
                <a:spcPct val="70000"/>
              </a:lnSpc>
              <a:buFont typeface="Wingdings" charset="2"/>
              <a:buChar char="§"/>
              <a:defRPr/>
            </a:pPr>
            <a:r>
              <a:rPr lang="en-US" sz="3200" i="1" dirty="0">
                <a:solidFill>
                  <a:srgbClr val="000099"/>
                </a:solidFill>
              </a:rPr>
              <a:t>transport layer:</a:t>
            </a:r>
            <a:r>
              <a:rPr lang="en-US" sz="3200" dirty="0"/>
              <a:t> logical communication between processes</a:t>
            </a:r>
            <a:r>
              <a:rPr lang="en-US" dirty="0"/>
              <a:t> </a:t>
            </a:r>
          </a:p>
          <a:p>
            <a:pPr lvl="1">
              <a:lnSpc>
                <a:spcPct val="70000"/>
              </a:lnSpc>
              <a:buFont typeface="Arial"/>
              <a:buChar char="•"/>
              <a:defRPr/>
            </a:pPr>
            <a:r>
              <a:rPr lang="en-US" sz="2800" dirty="0"/>
              <a:t>relies on, enhances, network layer services</a:t>
            </a:r>
          </a:p>
        </p:txBody>
      </p:sp>
      <p:sp>
        <p:nvSpPr>
          <p:cNvPr id="4" name="Slide Number Placeholder 3"/>
          <p:cNvSpPr>
            <a:spLocks noGrp="1"/>
          </p:cNvSpPr>
          <p:nvPr>
            <p:ph type="sldNum" sz="quarter" idx="12"/>
          </p:nvPr>
        </p:nvSpPr>
        <p:spPr/>
        <p:txBody>
          <a:bodyPr/>
          <a:lstStyle/>
          <a:p>
            <a:fld id="{73B5B33D-C3EF-4285-B2BE-44069536D570}" type="slidenum">
              <a:rPr lang="en-US" smtClean="0"/>
              <a:t>10</a:t>
            </a:fld>
            <a:endParaRPr lang="en-US"/>
          </a:p>
        </p:txBody>
      </p:sp>
    </p:spTree>
    <p:extLst>
      <p:ext uri="{BB962C8B-B14F-4D97-AF65-F5344CB8AC3E}">
        <p14:creationId xmlns:p14="http://schemas.microsoft.com/office/powerpoint/2010/main" val="74143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Creating a Network Application</a:t>
            </a:r>
          </a:p>
        </p:txBody>
      </p:sp>
      <p:sp>
        <p:nvSpPr>
          <p:cNvPr id="3" name="Content Placeholder 2"/>
          <p:cNvSpPr>
            <a:spLocks noGrp="1"/>
          </p:cNvSpPr>
          <p:nvPr>
            <p:ph sz="quarter" idx="1"/>
          </p:nvPr>
        </p:nvSpPr>
        <p:spPr>
          <a:xfrm>
            <a:off x="457200" y="1219200"/>
            <a:ext cx="4800600" cy="4937760"/>
          </a:xfrm>
        </p:spPr>
        <p:txBody>
          <a:bodyPr>
            <a:normAutofit fontScale="92500" lnSpcReduction="20000"/>
          </a:bodyPr>
          <a:lstStyle/>
          <a:p>
            <a:pPr>
              <a:buFont typeface="Wingdings" panose="05000000000000000000" pitchFamily="2" charset="2"/>
              <a:buNone/>
            </a:pPr>
            <a:r>
              <a:rPr lang="en-US" altLang="ar-SA" dirty="0">
                <a:solidFill>
                  <a:srgbClr val="CC0000"/>
                </a:solidFill>
                <a:ea typeface="ＭＳ Ｐゴシック" panose="020B0600070205080204" pitchFamily="34" charset="-128"/>
              </a:rPr>
              <a:t>write programs that:</a:t>
            </a:r>
          </a:p>
          <a:p>
            <a:r>
              <a:rPr lang="en-US" altLang="ar-SA" sz="2800" dirty="0">
                <a:ea typeface="ＭＳ Ｐゴシック" panose="020B0600070205080204" pitchFamily="34" charset="-128"/>
              </a:rPr>
              <a:t>run on (different) </a:t>
            </a:r>
            <a:r>
              <a:rPr lang="en-US" altLang="ar-SA" sz="2800" i="1" dirty="0">
                <a:ea typeface="ＭＳ Ｐゴシック" panose="020B0600070205080204" pitchFamily="34" charset="-128"/>
              </a:rPr>
              <a:t>end systems</a:t>
            </a:r>
          </a:p>
          <a:p>
            <a:r>
              <a:rPr lang="en-US" altLang="ar-SA" sz="2800" dirty="0">
                <a:ea typeface="ＭＳ Ｐゴシック" panose="020B0600070205080204" pitchFamily="34" charset="-128"/>
              </a:rPr>
              <a:t>communicate over network</a:t>
            </a:r>
          </a:p>
          <a:p>
            <a:r>
              <a:rPr lang="en-US" altLang="ar-SA" sz="2800" dirty="0">
                <a:ea typeface="ＭＳ Ｐゴシック" panose="020B0600070205080204" pitchFamily="34" charset="-128"/>
              </a:rPr>
              <a:t>e.g., web server software communicates with browser software</a:t>
            </a:r>
          </a:p>
          <a:p>
            <a:pPr>
              <a:spcBef>
                <a:spcPct val="80000"/>
              </a:spcBef>
              <a:buFont typeface="Wingdings" panose="05000000000000000000" pitchFamily="2" charset="2"/>
              <a:buNone/>
            </a:pPr>
            <a:r>
              <a:rPr lang="en-US" altLang="ar-SA" dirty="0">
                <a:solidFill>
                  <a:srgbClr val="CC0000"/>
                </a:solidFill>
                <a:ea typeface="ＭＳ Ｐゴシック" panose="020B0600070205080204" pitchFamily="34" charset="-128"/>
              </a:rPr>
              <a:t>no need to write software for network-core devices</a:t>
            </a:r>
          </a:p>
          <a:p>
            <a:r>
              <a:rPr lang="en-US" altLang="ar-SA" sz="2800" dirty="0">
                <a:ea typeface="ＭＳ Ｐゴシック" panose="020B0600070205080204" pitchFamily="34" charset="-128"/>
              </a:rPr>
              <a:t>network-core devices do not run user applications </a:t>
            </a:r>
          </a:p>
          <a:p>
            <a:r>
              <a:rPr lang="en-US" altLang="ar-SA" sz="2800" dirty="0">
                <a:ea typeface="ＭＳ Ｐゴシック" panose="020B0600070205080204" pitchFamily="34" charset="-128"/>
              </a:rPr>
              <a:t>applications on end systems  allows for rapid app development, propagation</a:t>
            </a:r>
          </a:p>
          <a:p>
            <a:pPr>
              <a:buFont typeface="Wingdings" panose="05000000000000000000" pitchFamily="2" charset="2"/>
              <a:buNone/>
            </a:pPr>
            <a:endParaRPr lang="en-US" altLang="ar-SA" sz="2800" dirty="0">
              <a:solidFill>
                <a:srgbClr val="FF0000"/>
              </a:solidFill>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11</a:t>
            </a:fld>
            <a:endParaRPr lang="en-US"/>
          </a:p>
        </p:txBody>
      </p:sp>
      <p:grpSp>
        <p:nvGrpSpPr>
          <p:cNvPr id="5" name="Group 1037">
            <a:extLst>
              <a:ext uri="{FF2B5EF4-FFF2-40B4-BE49-F238E27FC236}">
                <a16:creationId xmlns:a16="http://schemas.microsoft.com/office/drawing/2014/main" id="{42AADF34-E5C8-4442-B2B8-524991DB8ECA}"/>
              </a:ext>
            </a:extLst>
          </p:cNvPr>
          <p:cNvGrpSpPr>
            <a:grpSpLocks/>
          </p:cNvGrpSpPr>
          <p:nvPr/>
        </p:nvGrpSpPr>
        <p:grpSpPr bwMode="auto">
          <a:xfrm>
            <a:off x="5146675" y="1996936"/>
            <a:ext cx="3540125" cy="4545013"/>
            <a:chOff x="3277" y="974"/>
            <a:chExt cx="2230" cy="2863"/>
          </a:xfrm>
        </p:grpSpPr>
        <p:sp>
          <p:nvSpPr>
            <p:cNvPr id="6" name="Freeform 1038">
              <a:extLst>
                <a:ext uri="{FF2B5EF4-FFF2-40B4-BE49-F238E27FC236}">
                  <a16:creationId xmlns:a16="http://schemas.microsoft.com/office/drawing/2014/main" id="{D7BEC76A-9ACC-4E03-AD94-AB059AFAF7CF}"/>
                </a:ext>
              </a:extLst>
            </p:cNvPr>
            <p:cNvSpPr>
              <a:spLocks/>
            </p:cNvSpPr>
            <p:nvPr/>
          </p:nvSpPr>
          <p:spPr bwMode="auto">
            <a:xfrm>
              <a:off x="3277" y="1079"/>
              <a:ext cx="1094" cy="675"/>
            </a:xfrm>
            <a:custGeom>
              <a:avLst/>
              <a:gdLst>
                <a:gd name="T0" fmla="*/ 1466 w 1036"/>
                <a:gd name="T1" fmla="*/ 11 h 675"/>
                <a:gd name="T2" fmla="*/ 884 w 1036"/>
                <a:gd name="T3" fmla="*/ 53 h 675"/>
                <a:gd name="T4" fmla="*/ 467 w 1036"/>
                <a:gd name="T5" fmla="*/ 129 h 675"/>
                <a:gd name="T6" fmla="*/ 347 w 1036"/>
                <a:gd name="T7" fmla="*/ 229 h 675"/>
                <a:gd name="T8" fmla="*/ 48 w 1036"/>
                <a:gd name="T9" fmla="*/ 297 h 675"/>
                <a:gd name="T10" fmla="*/ 39 w 1036"/>
                <a:gd name="T11" fmla="*/ 459 h 675"/>
                <a:gd name="T12" fmla="*/ 298 w 1036"/>
                <a:gd name="T13" fmla="*/ 489 h 675"/>
                <a:gd name="T14" fmla="*/ 1039 w 1036"/>
                <a:gd name="T15" fmla="*/ 489 h 675"/>
                <a:gd name="T16" fmla="*/ 1353 w 1036"/>
                <a:gd name="T17" fmla="*/ 555 h 675"/>
                <a:gd name="T18" fmla="*/ 1702 w 1036"/>
                <a:gd name="T19" fmla="*/ 657 h 675"/>
                <a:gd name="T20" fmla="*/ 1969 w 1036"/>
                <a:gd name="T21" fmla="*/ 661 h 675"/>
                <a:gd name="T22" fmla="*/ 2153 w 1036"/>
                <a:gd name="T23" fmla="*/ 603 h 675"/>
                <a:gd name="T24" fmla="*/ 2247 w 1036"/>
                <a:gd name="T25" fmla="*/ 445 h 675"/>
                <a:gd name="T26" fmla="*/ 2305 w 1036"/>
                <a:gd name="T27" fmla="*/ 291 h 675"/>
                <a:gd name="T28" fmla="*/ 2312 w 1036"/>
                <a:gd name="T29" fmla="*/ 107 h 675"/>
                <a:gd name="T30" fmla="*/ 2113 w 1036"/>
                <a:gd name="T31" fmla="*/ 17 h 675"/>
                <a:gd name="T32" fmla="*/ 1755 w 1036"/>
                <a:gd name="T33" fmla="*/ 3 h 675"/>
                <a:gd name="T34" fmla="*/ 1466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 name="Group 1039">
              <a:extLst>
                <a:ext uri="{FF2B5EF4-FFF2-40B4-BE49-F238E27FC236}">
                  <a16:creationId xmlns:a16="http://schemas.microsoft.com/office/drawing/2014/main" id="{7FCFBFC7-5557-4ACE-B4FC-5172CC3720D0}"/>
                </a:ext>
              </a:extLst>
            </p:cNvPr>
            <p:cNvGrpSpPr>
              <a:grpSpLocks/>
            </p:cNvGrpSpPr>
            <p:nvPr/>
          </p:nvGrpSpPr>
          <p:grpSpPr bwMode="auto">
            <a:xfrm>
              <a:off x="3383" y="1920"/>
              <a:ext cx="919" cy="588"/>
              <a:chOff x="2889" y="1631"/>
              <a:chExt cx="980" cy="743"/>
            </a:xfrm>
          </p:grpSpPr>
          <p:sp>
            <p:nvSpPr>
              <p:cNvPr id="382" name="Rectangle 1040">
                <a:extLst>
                  <a:ext uri="{FF2B5EF4-FFF2-40B4-BE49-F238E27FC236}">
                    <a16:creationId xmlns:a16="http://schemas.microsoft.com/office/drawing/2014/main" id="{C753C5E6-863C-4ED0-929B-1A521A05E567}"/>
                  </a:ext>
                </a:extLst>
              </p:cNvPr>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383" name="AutoShape 1041">
                <a:extLst>
                  <a:ext uri="{FF2B5EF4-FFF2-40B4-BE49-F238E27FC236}">
                    <a16:creationId xmlns:a16="http://schemas.microsoft.com/office/drawing/2014/main" id="{775AD651-B9C0-4BD0-8F19-C97F005F6084}"/>
                  </a:ext>
                </a:extLst>
              </p:cNvPr>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solidFill>
                    <a:srgbClr val="00CCFF"/>
                  </a:solidFill>
                </a:endParaRPr>
              </a:p>
            </p:txBody>
          </p:sp>
        </p:grpSp>
        <p:sp>
          <p:nvSpPr>
            <p:cNvPr id="8" name="Freeform 1042">
              <a:extLst>
                <a:ext uri="{FF2B5EF4-FFF2-40B4-BE49-F238E27FC236}">
                  <a16:creationId xmlns:a16="http://schemas.microsoft.com/office/drawing/2014/main" id="{F4B7BB1D-4BE3-43A8-8E50-1362EDFCE240}"/>
                </a:ext>
              </a:extLst>
            </p:cNvPr>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 name="Line 1043">
              <a:extLst>
                <a:ext uri="{FF2B5EF4-FFF2-40B4-BE49-F238E27FC236}">
                  <a16:creationId xmlns:a16="http://schemas.microsoft.com/office/drawing/2014/main" id="{71064B68-6DE1-4AFD-8A98-8BAFD675E4E9}"/>
                </a:ext>
              </a:extLst>
            </p:cNvPr>
            <p:cNvSpPr>
              <a:spLocks noChangeShapeType="1"/>
            </p:cNvSpPr>
            <p:nvPr/>
          </p:nvSpPr>
          <p:spPr bwMode="auto">
            <a:xfrm rot="-5400000">
              <a:off x="4942" y="3252"/>
              <a:ext cx="330" cy="8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0" name="Line 1044">
              <a:extLst>
                <a:ext uri="{FF2B5EF4-FFF2-40B4-BE49-F238E27FC236}">
                  <a16:creationId xmlns:a16="http://schemas.microsoft.com/office/drawing/2014/main" id="{C236F6E1-13A6-4C44-83AB-C9962A75D798}"/>
                </a:ext>
              </a:extLst>
            </p:cNvPr>
            <p:cNvSpPr>
              <a:spLocks noChangeShapeType="1"/>
            </p:cNvSpPr>
            <p:nvPr/>
          </p:nvSpPr>
          <p:spPr bwMode="auto">
            <a:xfrm rot="5400000" flipV="1">
              <a:off x="5034" y="3429"/>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1" name="Line 1045">
              <a:extLst>
                <a:ext uri="{FF2B5EF4-FFF2-40B4-BE49-F238E27FC236}">
                  <a16:creationId xmlns:a16="http://schemas.microsoft.com/office/drawing/2014/main" id="{212B105E-CC67-4E15-931A-FE567FED3CA5}"/>
                </a:ext>
              </a:extLst>
            </p:cNvPr>
            <p:cNvSpPr>
              <a:spLocks noChangeShapeType="1"/>
            </p:cNvSpPr>
            <p:nvPr/>
          </p:nvSpPr>
          <p:spPr bwMode="auto">
            <a:xfrm rot="-5400000">
              <a:off x="5151" y="3225"/>
              <a:ext cx="0"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2" name="Line 1047">
              <a:extLst>
                <a:ext uri="{FF2B5EF4-FFF2-40B4-BE49-F238E27FC236}">
                  <a16:creationId xmlns:a16="http://schemas.microsoft.com/office/drawing/2014/main" id="{0EF2B4A0-FB9D-461B-880E-6F6BCBF870E8}"/>
                </a:ext>
              </a:extLst>
            </p:cNvPr>
            <p:cNvSpPr>
              <a:spLocks noChangeShapeType="1"/>
            </p:cNvSpPr>
            <p:nvPr/>
          </p:nvSpPr>
          <p:spPr bwMode="auto">
            <a:xfrm>
              <a:off x="3843" y="3009"/>
              <a:ext cx="12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 name="Line 1048">
              <a:extLst>
                <a:ext uri="{FF2B5EF4-FFF2-40B4-BE49-F238E27FC236}">
                  <a16:creationId xmlns:a16="http://schemas.microsoft.com/office/drawing/2014/main" id="{2A0DB837-1B8E-4B9C-8BFE-CEC5F48A113F}"/>
                </a:ext>
              </a:extLst>
            </p:cNvPr>
            <p:cNvSpPr>
              <a:spLocks noChangeShapeType="1"/>
            </p:cNvSpPr>
            <p:nvPr/>
          </p:nvSpPr>
          <p:spPr bwMode="auto">
            <a:xfrm flipV="1">
              <a:off x="3680" y="3155"/>
              <a:ext cx="248"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 name="Line 1051">
              <a:extLst>
                <a:ext uri="{FF2B5EF4-FFF2-40B4-BE49-F238E27FC236}">
                  <a16:creationId xmlns:a16="http://schemas.microsoft.com/office/drawing/2014/main" id="{30CBF0CA-22F4-4259-A88B-7109376E6874}"/>
                </a:ext>
              </a:extLst>
            </p:cNvPr>
            <p:cNvSpPr>
              <a:spLocks noChangeShapeType="1"/>
            </p:cNvSpPr>
            <p:nvPr/>
          </p:nvSpPr>
          <p:spPr bwMode="auto">
            <a:xfrm flipH="1">
              <a:off x="3948" y="3208"/>
              <a:ext cx="96" cy="1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 name="Line 1052">
              <a:extLst>
                <a:ext uri="{FF2B5EF4-FFF2-40B4-BE49-F238E27FC236}">
                  <a16:creationId xmlns:a16="http://schemas.microsoft.com/office/drawing/2014/main" id="{3B91EF40-DC91-46CC-AA3E-DB17E8FC6148}"/>
                </a:ext>
              </a:extLst>
            </p:cNvPr>
            <p:cNvSpPr>
              <a:spLocks noChangeShapeType="1"/>
            </p:cNvSpPr>
            <p:nvPr/>
          </p:nvSpPr>
          <p:spPr bwMode="auto">
            <a:xfrm flipH="1" flipV="1">
              <a:off x="4144" y="3212"/>
              <a:ext cx="53" cy="11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6" name="Line 1053">
              <a:extLst>
                <a:ext uri="{FF2B5EF4-FFF2-40B4-BE49-F238E27FC236}">
                  <a16:creationId xmlns:a16="http://schemas.microsoft.com/office/drawing/2014/main" id="{D8CFA180-C27C-4BFB-ACEF-0E90C2488EB2}"/>
                </a:ext>
              </a:extLst>
            </p:cNvPr>
            <p:cNvSpPr>
              <a:spLocks noChangeShapeType="1"/>
            </p:cNvSpPr>
            <p:nvPr/>
          </p:nvSpPr>
          <p:spPr bwMode="auto">
            <a:xfrm>
              <a:off x="4248" y="3185"/>
              <a:ext cx="317" cy="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 name="Line 1054">
              <a:extLst>
                <a:ext uri="{FF2B5EF4-FFF2-40B4-BE49-F238E27FC236}">
                  <a16:creationId xmlns:a16="http://schemas.microsoft.com/office/drawing/2014/main" id="{75630907-EAED-4909-8516-82595A2B60D3}"/>
                </a:ext>
              </a:extLst>
            </p:cNvPr>
            <p:cNvSpPr>
              <a:spLocks noChangeShapeType="1"/>
            </p:cNvSpPr>
            <p:nvPr/>
          </p:nvSpPr>
          <p:spPr bwMode="auto">
            <a:xfrm>
              <a:off x="3898" y="3025"/>
              <a:ext cx="56"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 name="Line 1055">
              <a:extLst>
                <a:ext uri="{FF2B5EF4-FFF2-40B4-BE49-F238E27FC236}">
                  <a16:creationId xmlns:a16="http://schemas.microsoft.com/office/drawing/2014/main" id="{EF94F632-F1B2-461E-A5E0-EA729A9BFF59}"/>
                </a:ext>
              </a:extLst>
            </p:cNvPr>
            <p:cNvSpPr>
              <a:spLocks noChangeShapeType="1"/>
            </p:cNvSpPr>
            <p:nvPr/>
          </p:nvSpPr>
          <p:spPr bwMode="auto">
            <a:xfrm>
              <a:off x="3809" y="2257"/>
              <a:ext cx="148"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9" name="Line 1056">
              <a:extLst>
                <a:ext uri="{FF2B5EF4-FFF2-40B4-BE49-F238E27FC236}">
                  <a16:creationId xmlns:a16="http://schemas.microsoft.com/office/drawing/2014/main" id="{0B23B93A-885D-4E16-978F-DE64A048A512}"/>
                </a:ext>
              </a:extLst>
            </p:cNvPr>
            <p:cNvSpPr>
              <a:spLocks noChangeShapeType="1"/>
            </p:cNvSpPr>
            <p:nvPr/>
          </p:nvSpPr>
          <p:spPr bwMode="auto">
            <a:xfrm flipV="1">
              <a:off x="3711" y="2354"/>
              <a:ext cx="106" cy="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20" name="Group 1057">
              <a:extLst>
                <a:ext uri="{FF2B5EF4-FFF2-40B4-BE49-F238E27FC236}">
                  <a16:creationId xmlns:a16="http://schemas.microsoft.com/office/drawing/2014/main" id="{E2356007-E143-42BB-93FD-9293BC6DFFAF}"/>
                </a:ext>
              </a:extLst>
            </p:cNvPr>
            <p:cNvGrpSpPr>
              <a:grpSpLocks/>
            </p:cNvGrpSpPr>
            <p:nvPr/>
          </p:nvGrpSpPr>
          <p:grpSpPr bwMode="auto">
            <a:xfrm>
              <a:off x="3535" y="2207"/>
              <a:ext cx="319" cy="222"/>
              <a:chOff x="2967" y="478"/>
              <a:chExt cx="788" cy="625"/>
            </a:xfrm>
          </p:grpSpPr>
          <p:pic>
            <p:nvPicPr>
              <p:cNvPr id="380" name="Picture 1058" descr="access_point_stylized_small">
                <a:extLst>
                  <a:ext uri="{FF2B5EF4-FFF2-40B4-BE49-F238E27FC236}">
                    <a16:creationId xmlns:a16="http://schemas.microsoft.com/office/drawing/2014/main" id="{EAFB7A2B-2FD0-409E-8D54-0B38AC11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Picture 1059" descr="antenna_radiation_stylized">
                <a:extLst>
                  <a:ext uri="{FF2B5EF4-FFF2-40B4-BE49-F238E27FC236}">
                    <a16:creationId xmlns:a16="http://schemas.microsoft.com/office/drawing/2014/main" id="{8A488DA1-6199-4F49-8613-77EC91431A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reeform 1060">
              <a:extLst>
                <a:ext uri="{FF2B5EF4-FFF2-40B4-BE49-F238E27FC236}">
                  <a16:creationId xmlns:a16="http://schemas.microsoft.com/office/drawing/2014/main" id="{22280B96-CBB9-464B-BD48-917260FC41C0}"/>
                </a:ext>
              </a:extLst>
            </p:cNvPr>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 name="Freeform 1061">
              <a:extLst>
                <a:ext uri="{FF2B5EF4-FFF2-40B4-BE49-F238E27FC236}">
                  <a16:creationId xmlns:a16="http://schemas.microsoft.com/office/drawing/2014/main" id="{543D2C85-D2C4-4848-B08C-1694B119D772}"/>
                </a:ext>
              </a:extLst>
            </p:cNvPr>
            <p:cNvSpPr>
              <a:spLocks/>
            </p:cNvSpPr>
            <p:nvPr/>
          </p:nvSpPr>
          <p:spPr bwMode="auto">
            <a:xfrm>
              <a:off x="4417" y="1263"/>
              <a:ext cx="1090" cy="709"/>
            </a:xfrm>
            <a:custGeom>
              <a:avLst/>
              <a:gdLst>
                <a:gd name="T0" fmla="*/ 85898 w 765"/>
                <a:gd name="T1" fmla="*/ 6712 h 459"/>
                <a:gd name="T2" fmla="*/ 58210 w 765"/>
                <a:gd name="T3" fmla="*/ 47662 h 459"/>
                <a:gd name="T4" fmla="*/ 19473 w 765"/>
                <a:gd name="T5" fmla="*/ 67835 h 459"/>
                <a:gd name="T6" fmla="*/ 2783 w 765"/>
                <a:gd name="T7" fmla="*/ 228588 h 459"/>
                <a:gd name="T8" fmla="*/ 36422 w 765"/>
                <a:gd name="T9" fmla="*/ 302028 h 459"/>
                <a:gd name="T10" fmla="*/ 70014 w 765"/>
                <a:gd name="T11" fmla="*/ 289496 h 459"/>
                <a:gd name="T12" fmla="*/ 118176 w 765"/>
                <a:gd name="T13" fmla="*/ 302028 h 459"/>
                <a:gd name="T14" fmla="*/ 141415 w 765"/>
                <a:gd name="T15" fmla="*/ 295017 h 459"/>
                <a:gd name="T16" fmla="*/ 152220 w 765"/>
                <a:gd name="T17" fmla="*/ 253122 h 459"/>
                <a:gd name="T18" fmla="*/ 151953 w 765"/>
                <a:gd name="T19" fmla="*/ 107441 h 459"/>
                <a:gd name="T20" fmla="*/ 134106 w 765"/>
                <a:gd name="T21" fmla="*/ 23437 h 459"/>
                <a:gd name="T22" fmla="*/ 85898 w 765"/>
                <a:gd name="T23" fmla="*/ 6712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 name="Line 1062">
              <a:extLst>
                <a:ext uri="{FF2B5EF4-FFF2-40B4-BE49-F238E27FC236}">
                  <a16:creationId xmlns:a16="http://schemas.microsoft.com/office/drawing/2014/main" id="{41602DC8-E20B-43AE-A2E6-18BB5C06CE67}"/>
                </a:ext>
              </a:extLst>
            </p:cNvPr>
            <p:cNvSpPr>
              <a:spLocks noChangeShapeType="1"/>
            </p:cNvSpPr>
            <p:nvPr/>
          </p:nvSpPr>
          <p:spPr bwMode="auto">
            <a:xfrm>
              <a:off x="4659" y="2404"/>
              <a:ext cx="103" cy="7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 name="Line 1063">
              <a:extLst>
                <a:ext uri="{FF2B5EF4-FFF2-40B4-BE49-F238E27FC236}">
                  <a16:creationId xmlns:a16="http://schemas.microsoft.com/office/drawing/2014/main" id="{2B62BBBB-F04E-4A30-BCFB-27A32C704590}"/>
                </a:ext>
              </a:extLst>
            </p:cNvPr>
            <p:cNvSpPr>
              <a:spLocks noChangeShapeType="1"/>
            </p:cNvSpPr>
            <p:nvPr/>
          </p:nvSpPr>
          <p:spPr bwMode="auto">
            <a:xfrm>
              <a:off x="4720" y="2354"/>
              <a:ext cx="17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5" name="Line 1064">
              <a:extLst>
                <a:ext uri="{FF2B5EF4-FFF2-40B4-BE49-F238E27FC236}">
                  <a16:creationId xmlns:a16="http://schemas.microsoft.com/office/drawing/2014/main" id="{5A2BF203-09D3-4208-9CDD-73C90427B233}"/>
                </a:ext>
              </a:extLst>
            </p:cNvPr>
            <p:cNvSpPr>
              <a:spLocks noChangeShapeType="1"/>
            </p:cNvSpPr>
            <p:nvPr/>
          </p:nvSpPr>
          <p:spPr bwMode="auto">
            <a:xfrm flipV="1">
              <a:off x="4869" y="2408"/>
              <a:ext cx="85"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6" name="Line 1065">
              <a:extLst>
                <a:ext uri="{FF2B5EF4-FFF2-40B4-BE49-F238E27FC236}">
                  <a16:creationId xmlns:a16="http://schemas.microsoft.com/office/drawing/2014/main" id="{9EAB82B2-0256-4EFB-8441-081A60548162}"/>
                </a:ext>
              </a:extLst>
            </p:cNvPr>
            <p:cNvSpPr>
              <a:spLocks noChangeShapeType="1"/>
            </p:cNvSpPr>
            <p:nvPr/>
          </p:nvSpPr>
          <p:spPr bwMode="auto">
            <a:xfrm>
              <a:off x="4235" y="1632"/>
              <a:ext cx="321" cy="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7" name="Line 1066">
              <a:extLst>
                <a:ext uri="{FF2B5EF4-FFF2-40B4-BE49-F238E27FC236}">
                  <a16:creationId xmlns:a16="http://schemas.microsoft.com/office/drawing/2014/main" id="{AF6295CC-1A3A-48FE-9813-E394C661D1E7}"/>
                </a:ext>
              </a:extLst>
            </p:cNvPr>
            <p:cNvSpPr>
              <a:spLocks noChangeShapeType="1"/>
            </p:cNvSpPr>
            <p:nvPr/>
          </p:nvSpPr>
          <p:spPr bwMode="auto">
            <a:xfrm>
              <a:off x="4635" y="2961"/>
              <a:ext cx="246" cy="11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8" name="Line 1067">
              <a:extLst>
                <a:ext uri="{FF2B5EF4-FFF2-40B4-BE49-F238E27FC236}">
                  <a16:creationId xmlns:a16="http://schemas.microsoft.com/office/drawing/2014/main" id="{38244921-D9AC-425C-A149-B695C546A3DF}"/>
                </a:ext>
              </a:extLst>
            </p:cNvPr>
            <p:cNvSpPr>
              <a:spLocks noChangeShapeType="1"/>
            </p:cNvSpPr>
            <p:nvPr/>
          </p:nvSpPr>
          <p:spPr bwMode="auto">
            <a:xfrm flipV="1">
              <a:off x="4244" y="2953"/>
              <a:ext cx="203" cy="1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9" name="Line 1068">
              <a:extLst>
                <a:ext uri="{FF2B5EF4-FFF2-40B4-BE49-F238E27FC236}">
                  <a16:creationId xmlns:a16="http://schemas.microsoft.com/office/drawing/2014/main" id="{A1EEC737-D09E-4C32-8658-C82D1FF4179C}"/>
                </a:ext>
              </a:extLst>
            </p:cNvPr>
            <p:cNvSpPr>
              <a:spLocks noChangeShapeType="1"/>
            </p:cNvSpPr>
            <p:nvPr/>
          </p:nvSpPr>
          <p:spPr bwMode="auto">
            <a:xfrm flipV="1">
              <a:off x="4271" y="3137"/>
              <a:ext cx="6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0" name="Line 1069">
              <a:extLst>
                <a:ext uri="{FF2B5EF4-FFF2-40B4-BE49-F238E27FC236}">
                  <a16:creationId xmlns:a16="http://schemas.microsoft.com/office/drawing/2014/main" id="{8E5583A9-6577-462C-9863-7B63CEF002BD}"/>
                </a:ext>
              </a:extLst>
            </p:cNvPr>
            <p:cNvSpPr>
              <a:spLocks noChangeShapeType="1"/>
            </p:cNvSpPr>
            <p:nvPr/>
          </p:nvSpPr>
          <p:spPr bwMode="auto">
            <a:xfrm flipV="1">
              <a:off x="4773" y="1572"/>
              <a:ext cx="78" cy="5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1" name="Line 1070">
              <a:extLst>
                <a:ext uri="{FF2B5EF4-FFF2-40B4-BE49-F238E27FC236}">
                  <a16:creationId xmlns:a16="http://schemas.microsoft.com/office/drawing/2014/main" id="{0DB880F6-3F31-4769-AA44-8BBAF2A177D0}"/>
                </a:ext>
              </a:extLst>
            </p:cNvPr>
            <p:cNvSpPr>
              <a:spLocks noChangeShapeType="1"/>
            </p:cNvSpPr>
            <p:nvPr/>
          </p:nvSpPr>
          <p:spPr bwMode="auto">
            <a:xfrm>
              <a:off x="4665" y="1681"/>
              <a:ext cx="0" cy="5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2" name="Line 1071">
              <a:extLst>
                <a:ext uri="{FF2B5EF4-FFF2-40B4-BE49-F238E27FC236}">
                  <a16:creationId xmlns:a16="http://schemas.microsoft.com/office/drawing/2014/main" id="{F6E29FD3-30F7-4958-B9D6-C63AFE8E54D7}"/>
                </a:ext>
              </a:extLst>
            </p:cNvPr>
            <p:cNvSpPr>
              <a:spLocks noChangeShapeType="1"/>
            </p:cNvSpPr>
            <p:nvPr/>
          </p:nvSpPr>
          <p:spPr bwMode="auto">
            <a:xfrm flipV="1">
              <a:off x="4773" y="1616"/>
              <a:ext cx="166" cy="18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3" name="Line 1072">
              <a:extLst>
                <a:ext uri="{FF2B5EF4-FFF2-40B4-BE49-F238E27FC236}">
                  <a16:creationId xmlns:a16="http://schemas.microsoft.com/office/drawing/2014/main" id="{60059D58-EFE2-48E8-9DBC-4511411B41FA}"/>
                </a:ext>
              </a:extLst>
            </p:cNvPr>
            <p:cNvSpPr>
              <a:spLocks noChangeShapeType="1"/>
            </p:cNvSpPr>
            <p:nvPr/>
          </p:nvSpPr>
          <p:spPr bwMode="auto">
            <a:xfrm>
              <a:off x="5003" y="1615"/>
              <a:ext cx="0" cy="1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 name="Line 1073">
              <a:extLst>
                <a:ext uri="{FF2B5EF4-FFF2-40B4-BE49-F238E27FC236}">
                  <a16:creationId xmlns:a16="http://schemas.microsoft.com/office/drawing/2014/main" id="{AD526B5C-38BE-4514-A0AA-6F57AD7D4D0E}"/>
                </a:ext>
              </a:extLst>
            </p:cNvPr>
            <p:cNvSpPr>
              <a:spLocks noChangeShapeType="1"/>
            </p:cNvSpPr>
            <p:nvPr/>
          </p:nvSpPr>
          <p:spPr bwMode="auto">
            <a:xfrm>
              <a:off x="4785" y="1808"/>
              <a:ext cx="11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 name="Line 1074">
              <a:extLst>
                <a:ext uri="{FF2B5EF4-FFF2-40B4-BE49-F238E27FC236}">
                  <a16:creationId xmlns:a16="http://schemas.microsoft.com/office/drawing/2014/main" id="{E5D97DA9-5288-4D37-B93E-7D27294251D8}"/>
                </a:ext>
              </a:extLst>
            </p:cNvPr>
            <p:cNvSpPr>
              <a:spLocks noChangeShapeType="1"/>
            </p:cNvSpPr>
            <p:nvPr/>
          </p:nvSpPr>
          <p:spPr bwMode="auto">
            <a:xfrm>
              <a:off x="5134" y="1802"/>
              <a:ext cx="1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 name="Line 1075">
              <a:extLst>
                <a:ext uri="{FF2B5EF4-FFF2-40B4-BE49-F238E27FC236}">
                  <a16:creationId xmlns:a16="http://schemas.microsoft.com/office/drawing/2014/main" id="{67451E4C-2EA3-4741-A991-2A827A549A34}"/>
                </a:ext>
              </a:extLst>
            </p:cNvPr>
            <p:cNvSpPr>
              <a:spLocks noChangeShapeType="1"/>
            </p:cNvSpPr>
            <p:nvPr/>
          </p:nvSpPr>
          <p:spPr bwMode="auto">
            <a:xfrm flipH="1">
              <a:off x="4596" y="1850"/>
              <a:ext cx="62" cy="444"/>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 name="Line 1076">
              <a:extLst>
                <a:ext uri="{FF2B5EF4-FFF2-40B4-BE49-F238E27FC236}">
                  <a16:creationId xmlns:a16="http://schemas.microsoft.com/office/drawing/2014/main" id="{C3A33027-12E3-442F-93F2-E0C2D36257A0}"/>
                </a:ext>
              </a:extLst>
            </p:cNvPr>
            <p:cNvSpPr>
              <a:spLocks noChangeShapeType="1"/>
            </p:cNvSpPr>
            <p:nvPr/>
          </p:nvSpPr>
          <p:spPr bwMode="auto">
            <a:xfrm flipH="1">
              <a:off x="4969" y="1850"/>
              <a:ext cx="70" cy="45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8" name="Line 1077">
              <a:extLst>
                <a:ext uri="{FF2B5EF4-FFF2-40B4-BE49-F238E27FC236}">
                  <a16:creationId xmlns:a16="http://schemas.microsoft.com/office/drawing/2014/main" id="{5AABE96F-CDFC-4AFA-A05F-87D1AA37DA2F}"/>
                </a:ext>
              </a:extLst>
            </p:cNvPr>
            <p:cNvSpPr>
              <a:spLocks noChangeShapeType="1"/>
            </p:cNvSpPr>
            <p:nvPr/>
          </p:nvSpPr>
          <p:spPr bwMode="auto">
            <a:xfrm flipV="1">
              <a:off x="4581" y="2569"/>
              <a:ext cx="143" cy="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9" name="Line 1078">
              <a:extLst>
                <a:ext uri="{FF2B5EF4-FFF2-40B4-BE49-F238E27FC236}">
                  <a16:creationId xmlns:a16="http://schemas.microsoft.com/office/drawing/2014/main" id="{6F3BD758-D385-496F-B752-429CC5ADE221}"/>
                </a:ext>
              </a:extLst>
            </p:cNvPr>
            <p:cNvSpPr>
              <a:spLocks noChangeShapeType="1"/>
            </p:cNvSpPr>
            <p:nvPr/>
          </p:nvSpPr>
          <p:spPr bwMode="auto">
            <a:xfrm>
              <a:off x="5257" y="1801"/>
              <a:ext cx="112"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grpSp>
          <p:nvGrpSpPr>
            <p:cNvPr id="40" name="Group 1079">
              <a:extLst>
                <a:ext uri="{FF2B5EF4-FFF2-40B4-BE49-F238E27FC236}">
                  <a16:creationId xmlns:a16="http://schemas.microsoft.com/office/drawing/2014/main" id="{9C9199AB-B2D6-4649-9F8A-CB66F8F7529A}"/>
                </a:ext>
              </a:extLst>
            </p:cNvPr>
            <p:cNvGrpSpPr>
              <a:grpSpLocks/>
            </p:cNvGrpSpPr>
            <p:nvPr/>
          </p:nvGrpSpPr>
          <p:grpSpPr bwMode="auto">
            <a:xfrm>
              <a:off x="3813" y="1163"/>
              <a:ext cx="295" cy="391"/>
              <a:chOff x="1653" y="3023"/>
              <a:chExt cx="622" cy="911"/>
            </a:xfrm>
          </p:grpSpPr>
          <p:sp>
            <p:nvSpPr>
              <p:cNvPr id="363" name="Line 270">
                <a:extLst>
                  <a:ext uri="{FF2B5EF4-FFF2-40B4-BE49-F238E27FC236}">
                    <a16:creationId xmlns:a16="http://schemas.microsoft.com/office/drawing/2014/main" id="{2BF19071-9913-4DAB-B70B-3344E58C1836}"/>
                  </a:ext>
                </a:extLst>
              </p:cNvPr>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4" name="Line 271">
                <a:extLst>
                  <a:ext uri="{FF2B5EF4-FFF2-40B4-BE49-F238E27FC236}">
                    <a16:creationId xmlns:a16="http://schemas.microsoft.com/office/drawing/2014/main" id="{61BFB1B4-42A9-42C0-8043-27C447969DD5}"/>
                  </a:ext>
                </a:extLst>
              </p:cNvPr>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5" name="Line 272">
                <a:extLst>
                  <a:ext uri="{FF2B5EF4-FFF2-40B4-BE49-F238E27FC236}">
                    <a16:creationId xmlns:a16="http://schemas.microsoft.com/office/drawing/2014/main" id="{FF94C923-3F30-401C-B4D6-B6D14CF240F7}"/>
                  </a:ext>
                </a:extLst>
              </p:cNvPr>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6" name="Line 273">
                <a:extLst>
                  <a:ext uri="{FF2B5EF4-FFF2-40B4-BE49-F238E27FC236}">
                    <a16:creationId xmlns:a16="http://schemas.microsoft.com/office/drawing/2014/main" id="{B3150D56-0550-4BB4-9455-8CE4EAD5A022}"/>
                  </a:ext>
                </a:extLst>
              </p:cNvPr>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7" name="Line 274">
                <a:extLst>
                  <a:ext uri="{FF2B5EF4-FFF2-40B4-BE49-F238E27FC236}">
                    <a16:creationId xmlns:a16="http://schemas.microsoft.com/office/drawing/2014/main" id="{AF5D1ABC-FAD4-40DF-B1AD-4DBA963F3544}"/>
                  </a:ext>
                </a:extLst>
              </p:cNvPr>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8" name="Line 275">
                <a:extLst>
                  <a:ext uri="{FF2B5EF4-FFF2-40B4-BE49-F238E27FC236}">
                    <a16:creationId xmlns:a16="http://schemas.microsoft.com/office/drawing/2014/main" id="{DD9DE51D-63FC-49C8-872D-242F4593B97C}"/>
                  </a:ext>
                </a:extLst>
              </p:cNvPr>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9" name="Line 276">
                <a:extLst>
                  <a:ext uri="{FF2B5EF4-FFF2-40B4-BE49-F238E27FC236}">
                    <a16:creationId xmlns:a16="http://schemas.microsoft.com/office/drawing/2014/main" id="{68EEE2D4-A5C9-4D51-870E-A8570C80CE82}"/>
                  </a:ext>
                </a:extLst>
              </p:cNvPr>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0" name="Line 277">
                <a:extLst>
                  <a:ext uri="{FF2B5EF4-FFF2-40B4-BE49-F238E27FC236}">
                    <a16:creationId xmlns:a16="http://schemas.microsoft.com/office/drawing/2014/main" id="{8F8DD5C1-FDFE-49D6-81DB-3E0F1E5027C5}"/>
                  </a:ext>
                </a:extLst>
              </p:cNvPr>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1" name="Line 278">
                <a:extLst>
                  <a:ext uri="{FF2B5EF4-FFF2-40B4-BE49-F238E27FC236}">
                    <a16:creationId xmlns:a16="http://schemas.microsoft.com/office/drawing/2014/main" id="{A2403BE7-CA27-4C04-8BF7-720B56E98057}"/>
                  </a:ext>
                </a:extLst>
              </p:cNvPr>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2" name="Line 279">
                <a:extLst>
                  <a:ext uri="{FF2B5EF4-FFF2-40B4-BE49-F238E27FC236}">
                    <a16:creationId xmlns:a16="http://schemas.microsoft.com/office/drawing/2014/main" id="{A50FC34A-2AFD-4F2F-9677-3F6AED994CCE}"/>
                  </a:ext>
                </a:extLst>
              </p:cNvPr>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3" name="Line 280">
                <a:extLst>
                  <a:ext uri="{FF2B5EF4-FFF2-40B4-BE49-F238E27FC236}">
                    <a16:creationId xmlns:a16="http://schemas.microsoft.com/office/drawing/2014/main" id="{D2409CE5-481A-431F-A419-15A5C60ADCA4}"/>
                  </a:ext>
                </a:extLst>
              </p:cNvPr>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4" name="Line 281">
                <a:extLst>
                  <a:ext uri="{FF2B5EF4-FFF2-40B4-BE49-F238E27FC236}">
                    <a16:creationId xmlns:a16="http://schemas.microsoft.com/office/drawing/2014/main" id="{6C5053E2-5300-4684-875C-F00535D497B2}"/>
                  </a:ext>
                </a:extLst>
              </p:cNvPr>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5" name="Line 282">
                <a:extLst>
                  <a:ext uri="{FF2B5EF4-FFF2-40B4-BE49-F238E27FC236}">
                    <a16:creationId xmlns:a16="http://schemas.microsoft.com/office/drawing/2014/main" id="{8C452872-6B87-4C3E-9626-03F4F85F2F47}"/>
                  </a:ext>
                </a:extLst>
              </p:cNvPr>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6" name="Line 283">
                <a:extLst>
                  <a:ext uri="{FF2B5EF4-FFF2-40B4-BE49-F238E27FC236}">
                    <a16:creationId xmlns:a16="http://schemas.microsoft.com/office/drawing/2014/main" id="{70D5DEA0-EDB2-4021-AC10-4A3F364C99B1}"/>
                  </a:ext>
                </a:extLst>
              </p:cNvPr>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7" name="Line 284">
                <a:extLst>
                  <a:ext uri="{FF2B5EF4-FFF2-40B4-BE49-F238E27FC236}">
                    <a16:creationId xmlns:a16="http://schemas.microsoft.com/office/drawing/2014/main" id="{0CB27DC1-A325-4BFD-8C34-200A585C7CE2}"/>
                  </a:ext>
                </a:extLst>
              </p:cNvPr>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8" name="Oval 1095">
                <a:extLst>
                  <a:ext uri="{FF2B5EF4-FFF2-40B4-BE49-F238E27FC236}">
                    <a16:creationId xmlns:a16="http://schemas.microsoft.com/office/drawing/2014/main" id="{43DADDEA-294A-4CD2-964C-CD9F0DD2454D}"/>
                  </a:ext>
                </a:extLst>
              </p:cNvPr>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pic>
            <p:nvPicPr>
              <p:cNvPr id="379" name="Picture 1096" descr="cell_tower_radiation_gray">
                <a:extLst>
                  <a:ext uri="{FF2B5EF4-FFF2-40B4-BE49-F238E27FC236}">
                    <a16:creationId xmlns:a16="http://schemas.microsoft.com/office/drawing/2014/main" id="{929ED6E1-CB3B-43BF-ADBD-D67EEF91B5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1097">
              <a:extLst>
                <a:ext uri="{FF2B5EF4-FFF2-40B4-BE49-F238E27FC236}">
                  <a16:creationId xmlns:a16="http://schemas.microsoft.com/office/drawing/2014/main" id="{6CF9F062-289E-48BE-8B72-B12ACC3A3296}"/>
                </a:ext>
              </a:extLst>
            </p:cNvPr>
            <p:cNvGrpSpPr>
              <a:grpSpLocks/>
            </p:cNvGrpSpPr>
            <p:nvPr/>
          </p:nvGrpSpPr>
          <p:grpSpPr bwMode="auto">
            <a:xfrm>
              <a:off x="3962" y="1516"/>
              <a:ext cx="286" cy="160"/>
              <a:chOff x="3843" y="1516"/>
              <a:chExt cx="286" cy="160"/>
            </a:xfrm>
          </p:grpSpPr>
          <p:sp>
            <p:nvSpPr>
              <p:cNvPr id="354" name="Line 1098">
                <a:extLst>
                  <a:ext uri="{FF2B5EF4-FFF2-40B4-BE49-F238E27FC236}">
                    <a16:creationId xmlns:a16="http://schemas.microsoft.com/office/drawing/2014/main" id="{4B089A21-6728-4EFF-8EA9-05762F42A12C}"/>
                  </a:ext>
                </a:extLst>
              </p:cNvPr>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5" name="Oval 407">
                <a:extLst>
                  <a:ext uri="{FF2B5EF4-FFF2-40B4-BE49-F238E27FC236}">
                    <a16:creationId xmlns:a16="http://schemas.microsoft.com/office/drawing/2014/main" id="{49B7E402-C4AF-43AF-9F09-4E69770DDCFC}"/>
                  </a:ext>
                </a:extLst>
              </p:cNvPr>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56" name="Rectangle 410">
                <a:extLst>
                  <a:ext uri="{FF2B5EF4-FFF2-40B4-BE49-F238E27FC236}">
                    <a16:creationId xmlns:a16="http://schemas.microsoft.com/office/drawing/2014/main" id="{0EF869F1-A66E-4E28-843E-6FADA37A96FB}"/>
                  </a:ext>
                </a:extLst>
              </p:cNvPr>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57" name="Oval 411">
                <a:extLst>
                  <a:ext uri="{FF2B5EF4-FFF2-40B4-BE49-F238E27FC236}">
                    <a16:creationId xmlns:a16="http://schemas.microsoft.com/office/drawing/2014/main" id="{7017132C-91B9-4B7B-882E-DBE271372B85}"/>
                  </a:ext>
                </a:extLst>
              </p:cNvPr>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58" name="Group 1102">
                <a:extLst>
                  <a:ext uri="{FF2B5EF4-FFF2-40B4-BE49-F238E27FC236}">
                    <a16:creationId xmlns:a16="http://schemas.microsoft.com/office/drawing/2014/main" id="{1FC9D8D2-CDBF-493D-A3A0-8B7BCBD940BB}"/>
                  </a:ext>
                </a:extLst>
              </p:cNvPr>
              <p:cNvGrpSpPr>
                <a:grpSpLocks/>
              </p:cNvGrpSpPr>
              <p:nvPr/>
            </p:nvGrpSpPr>
            <p:grpSpPr bwMode="auto">
              <a:xfrm>
                <a:off x="3932" y="1587"/>
                <a:ext cx="138" cy="33"/>
                <a:chOff x="2468" y="1332"/>
                <a:chExt cx="310" cy="60"/>
              </a:xfrm>
            </p:grpSpPr>
            <p:sp>
              <p:nvSpPr>
                <p:cNvPr id="361" name="Freeform 1103">
                  <a:extLst>
                    <a:ext uri="{FF2B5EF4-FFF2-40B4-BE49-F238E27FC236}">
                      <a16:creationId xmlns:a16="http://schemas.microsoft.com/office/drawing/2014/main" id="{0296653C-A872-49BB-91BA-76B0B79F27B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62" name="Freeform 1104">
                  <a:extLst>
                    <a:ext uri="{FF2B5EF4-FFF2-40B4-BE49-F238E27FC236}">
                      <a16:creationId xmlns:a16="http://schemas.microsoft.com/office/drawing/2014/main" id="{8E768EF7-5775-467D-83BD-336469F0FF8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59" name="Line 1105">
                <a:extLst>
                  <a:ext uri="{FF2B5EF4-FFF2-40B4-BE49-F238E27FC236}">
                    <a16:creationId xmlns:a16="http://schemas.microsoft.com/office/drawing/2014/main" id="{A04AA9A0-D4D4-4574-8D7C-D3E66EC4ADD1}"/>
                  </a:ext>
                </a:extLst>
              </p:cNvPr>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0" name="Line 1106">
                <a:extLst>
                  <a:ext uri="{FF2B5EF4-FFF2-40B4-BE49-F238E27FC236}">
                    <a16:creationId xmlns:a16="http://schemas.microsoft.com/office/drawing/2014/main" id="{339962BF-38C8-4EE8-8CE5-FD386A5104F9}"/>
                  </a:ext>
                </a:extLst>
              </p:cNvPr>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2" name="Group 1107">
              <a:extLst>
                <a:ext uri="{FF2B5EF4-FFF2-40B4-BE49-F238E27FC236}">
                  <a16:creationId xmlns:a16="http://schemas.microsoft.com/office/drawing/2014/main" id="{20C0E53F-617C-4E71-AD97-3A764BC82E4B}"/>
                </a:ext>
              </a:extLst>
            </p:cNvPr>
            <p:cNvGrpSpPr>
              <a:grpSpLocks/>
            </p:cNvGrpSpPr>
            <p:nvPr/>
          </p:nvGrpSpPr>
          <p:grpSpPr bwMode="auto">
            <a:xfrm>
              <a:off x="4537" y="1571"/>
              <a:ext cx="246" cy="110"/>
              <a:chOff x="4334" y="1470"/>
              <a:chExt cx="246" cy="107"/>
            </a:xfrm>
          </p:grpSpPr>
          <p:sp>
            <p:nvSpPr>
              <p:cNvPr id="346" name="Oval 407">
                <a:extLst>
                  <a:ext uri="{FF2B5EF4-FFF2-40B4-BE49-F238E27FC236}">
                    <a16:creationId xmlns:a16="http://schemas.microsoft.com/office/drawing/2014/main" id="{9F8C8E99-B911-46AF-A352-C34F829E4A2A}"/>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47" name="Rectangle 410">
                <a:extLst>
                  <a:ext uri="{FF2B5EF4-FFF2-40B4-BE49-F238E27FC236}">
                    <a16:creationId xmlns:a16="http://schemas.microsoft.com/office/drawing/2014/main" id="{F101FE7A-739D-4385-BD1C-5AA2A9213674}"/>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48" name="Oval 411">
                <a:extLst>
                  <a:ext uri="{FF2B5EF4-FFF2-40B4-BE49-F238E27FC236}">
                    <a16:creationId xmlns:a16="http://schemas.microsoft.com/office/drawing/2014/main" id="{DD8590E4-4F92-4043-8D6F-7015A408C4E6}"/>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49" name="Group 1111">
                <a:extLst>
                  <a:ext uri="{FF2B5EF4-FFF2-40B4-BE49-F238E27FC236}">
                    <a16:creationId xmlns:a16="http://schemas.microsoft.com/office/drawing/2014/main" id="{93B079DC-FFE3-4AB8-9F9B-94CD8F1546A9}"/>
                  </a:ext>
                </a:extLst>
              </p:cNvPr>
              <p:cNvGrpSpPr>
                <a:grpSpLocks/>
              </p:cNvGrpSpPr>
              <p:nvPr/>
            </p:nvGrpSpPr>
            <p:grpSpPr bwMode="auto">
              <a:xfrm>
                <a:off x="4383" y="1488"/>
                <a:ext cx="138" cy="33"/>
                <a:chOff x="2468" y="1332"/>
                <a:chExt cx="310" cy="60"/>
              </a:xfrm>
            </p:grpSpPr>
            <p:sp>
              <p:nvSpPr>
                <p:cNvPr id="352" name="Freeform 1112">
                  <a:extLst>
                    <a:ext uri="{FF2B5EF4-FFF2-40B4-BE49-F238E27FC236}">
                      <a16:creationId xmlns:a16="http://schemas.microsoft.com/office/drawing/2014/main" id="{338A9B1A-0AE2-4B22-BBE1-0E62B62F05B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53" name="Freeform 1113">
                  <a:extLst>
                    <a:ext uri="{FF2B5EF4-FFF2-40B4-BE49-F238E27FC236}">
                      <a16:creationId xmlns:a16="http://schemas.microsoft.com/office/drawing/2014/main" id="{88ADEAEE-0E4E-4BAF-97B3-8C8CB35D946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50" name="Line 1114">
                <a:extLst>
                  <a:ext uri="{FF2B5EF4-FFF2-40B4-BE49-F238E27FC236}">
                    <a16:creationId xmlns:a16="http://schemas.microsoft.com/office/drawing/2014/main" id="{FC32DCC5-6690-4351-852B-08C36B22ED59}"/>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1" name="Line 1115">
                <a:extLst>
                  <a:ext uri="{FF2B5EF4-FFF2-40B4-BE49-F238E27FC236}">
                    <a16:creationId xmlns:a16="http://schemas.microsoft.com/office/drawing/2014/main" id="{BA217122-99AE-485B-A4DD-CC398D709AC9}"/>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3" name="Group 1116">
              <a:extLst>
                <a:ext uri="{FF2B5EF4-FFF2-40B4-BE49-F238E27FC236}">
                  <a16:creationId xmlns:a16="http://schemas.microsoft.com/office/drawing/2014/main" id="{B8CC70F3-8EF9-46E4-978A-227514452A28}"/>
                </a:ext>
              </a:extLst>
            </p:cNvPr>
            <p:cNvGrpSpPr>
              <a:grpSpLocks/>
            </p:cNvGrpSpPr>
            <p:nvPr/>
          </p:nvGrpSpPr>
          <p:grpSpPr bwMode="auto">
            <a:xfrm>
              <a:off x="4544" y="1737"/>
              <a:ext cx="246" cy="110"/>
              <a:chOff x="4334" y="1470"/>
              <a:chExt cx="246" cy="107"/>
            </a:xfrm>
          </p:grpSpPr>
          <p:sp>
            <p:nvSpPr>
              <p:cNvPr id="338" name="Oval 407">
                <a:extLst>
                  <a:ext uri="{FF2B5EF4-FFF2-40B4-BE49-F238E27FC236}">
                    <a16:creationId xmlns:a16="http://schemas.microsoft.com/office/drawing/2014/main" id="{1FB6842C-4811-4BE4-BF10-B741380B26A1}"/>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9" name="Rectangle 410">
                <a:extLst>
                  <a:ext uri="{FF2B5EF4-FFF2-40B4-BE49-F238E27FC236}">
                    <a16:creationId xmlns:a16="http://schemas.microsoft.com/office/drawing/2014/main" id="{3063EF33-B20E-4A90-808F-44065BBE298A}"/>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40" name="Oval 411">
                <a:extLst>
                  <a:ext uri="{FF2B5EF4-FFF2-40B4-BE49-F238E27FC236}">
                    <a16:creationId xmlns:a16="http://schemas.microsoft.com/office/drawing/2014/main" id="{065B3B3B-7517-4953-9CBD-7BDFA4E683CC}"/>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41" name="Group 1120">
                <a:extLst>
                  <a:ext uri="{FF2B5EF4-FFF2-40B4-BE49-F238E27FC236}">
                    <a16:creationId xmlns:a16="http://schemas.microsoft.com/office/drawing/2014/main" id="{6F663C5C-13FC-437E-8C30-15DBFA4B33EF}"/>
                  </a:ext>
                </a:extLst>
              </p:cNvPr>
              <p:cNvGrpSpPr>
                <a:grpSpLocks/>
              </p:cNvGrpSpPr>
              <p:nvPr/>
            </p:nvGrpSpPr>
            <p:grpSpPr bwMode="auto">
              <a:xfrm>
                <a:off x="4383" y="1488"/>
                <a:ext cx="138" cy="33"/>
                <a:chOff x="2468" y="1332"/>
                <a:chExt cx="310" cy="60"/>
              </a:xfrm>
            </p:grpSpPr>
            <p:sp>
              <p:nvSpPr>
                <p:cNvPr id="344" name="Freeform 1121">
                  <a:extLst>
                    <a:ext uri="{FF2B5EF4-FFF2-40B4-BE49-F238E27FC236}">
                      <a16:creationId xmlns:a16="http://schemas.microsoft.com/office/drawing/2014/main" id="{400B3A2B-2B78-4FB6-871E-84B677DC0F0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45" name="Freeform 1122">
                  <a:extLst>
                    <a:ext uri="{FF2B5EF4-FFF2-40B4-BE49-F238E27FC236}">
                      <a16:creationId xmlns:a16="http://schemas.microsoft.com/office/drawing/2014/main" id="{147A7620-C6CA-431E-B451-E42BFE487D7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42" name="Line 1123">
                <a:extLst>
                  <a:ext uri="{FF2B5EF4-FFF2-40B4-BE49-F238E27FC236}">
                    <a16:creationId xmlns:a16="http://schemas.microsoft.com/office/drawing/2014/main" id="{50B452EA-FD01-4287-8000-798D7B9A68C0}"/>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3" name="Line 1124">
                <a:extLst>
                  <a:ext uri="{FF2B5EF4-FFF2-40B4-BE49-F238E27FC236}">
                    <a16:creationId xmlns:a16="http://schemas.microsoft.com/office/drawing/2014/main" id="{192A6739-0F95-4D73-8196-3FBC794A90D8}"/>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4" name="Group 1125">
              <a:extLst>
                <a:ext uri="{FF2B5EF4-FFF2-40B4-BE49-F238E27FC236}">
                  <a16:creationId xmlns:a16="http://schemas.microsoft.com/office/drawing/2014/main" id="{AC5DB884-CB83-464C-BA63-FCC81C65B0AD}"/>
                </a:ext>
              </a:extLst>
            </p:cNvPr>
            <p:cNvGrpSpPr>
              <a:grpSpLocks/>
            </p:cNvGrpSpPr>
            <p:nvPr/>
          </p:nvGrpSpPr>
          <p:grpSpPr bwMode="auto">
            <a:xfrm>
              <a:off x="4890" y="1738"/>
              <a:ext cx="246" cy="110"/>
              <a:chOff x="4334" y="1470"/>
              <a:chExt cx="246" cy="107"/>
            </a:xfrm>
          </p:grpSpPr>
          <p:sp>
            <p:nvSpPr>
              <p:cNvPr id="330" name="Oval 407">
                <a:extLst>
                  <a:ext uri="{FF2B5EF4-FFF2-40B4-BE49-F238E27FC236}">
                    <a16:creationId xmlns:a16="http://schemas.microsoft.com/office/drawing/2014/main" id="{1AE6C138-CD4B-457B-B9A3-A9D399441C0B}"/>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1" name="Rectangle 410">
                <a:extLst>
                  <a:ext uri="{FF2B5EF4-FFF2-40B4-BE49-F238E27FC236}">
                    <a16:creationId xmlns:a16="http://schemas.microsoft.com/office/drawing/2014/main" id="{9594DC3C-DAFA-480E-BDBF-C1052158118A}"/>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2" name="Oval 411">
                <a:extLst>
                  <a:ext uri="{FF2B5EF4-FFF2-40B4-BE49-F238E27FC236}">
                    <a16:creationId xmlns:a16="http://schemas.microsoft.com/office/drawing/2014/main" id="{D7FBC35C-27D4-4EA4-9FE9-518F13E6EDEB}"/>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33" name="Group 1129">
                <a:extLst>
                  <a:ext uri="{FF2B5EF4-FFF2-40B4-BE49-F238E27FC236}">
                    <a16:creationId xmlns:a16="http://schemas.microsoft.com/office/drawing/2014/main" id="{4063A516-BA66-4D40-8B55-D1E52C036FDC}"/>
                  </a:ext>
                </a:extLst>
              </p:cNvPr>
              <p:cNvGrpSpPr>
                <a:grpSpLocks/>
              </p:cNvGrpSpPr>
              <p:nvPr/>
            </p:nvGrpSpPr>
            <p:grpSpPr bwMode="auto">
              <a:xfrm>
                <a:off x="4383" y="1488"/>
                <a:ext cx="138" cy="33"/>
                <a:chOff x="2468" y="1332"/>
                <a:chExt cx="310" cy="60"/>
              </a:xfrm>
            </p:grpSpPr>
            <p:sp>
              <p:nvSpPr>
                <p:cNvPr id="336" name="Freeform 1130">
                  <a:extLst>
                    <a:ext uri="{FF2B5EF4-FFF2-40B4-BE49-F238E27FC236}">
                      <a16:creationId xmlns:a16="http://schemas.microsoft.com/office/drawing/2014/main" id="{D3868812-66DB-4A2A-A8DB-4E679F82F59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37" name="Freeform 1131">
                  <a:extLst>
                    <a:ext uri="{FF2B5EF4-FFF2-40B4-BE49-F238E27FC236}">
                      <a16:creationId xmlns:a16="http://schemas.microsoft.com/office/drawing/2014/main" id="{265677DE-A9DD-4FD7-81C0-02268EB2D7C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34" name="Line 1132">
                <a:extLst>
                  <a:ext uri="{FF2B5EF4-FFF2-40B4-BE49-F238E27FC236}">
                    <a16:creationId xmlns:a16="http://schemas.microsoft.com/office/drawing/2014/main" id="{02D5AD70-306D-4D38-B084-B23AACD1396A}"/>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35" name="Line 1133">
                <a:extLst>
                  <a:ext uri="{FF2B5EF4-FFF2-40B4-BE49-F238E27FC236}">
                    <a16:creationId xmlns:a16="http://schemas.microsoft.com/office/drawing/2014/main" id="{D3DD06C7-C2F4-4F1C-8C65-4505560A27DF}"/>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5" name="Group 1134">
              <a:extLst>
                <a:ext uri="{FF2B5EF4-FFF2-40B4-BE49-F238E27FC236}">
                  <a16:creationId xmlns:a16="http://schemas.microsoft.com/office/drawing/2014/main" id="{470A24FB-F9F3-4A5A-857A-CEABC4A0EF03}"/>
                </a:ext>
              </a:extLst>
            </p:cNvPr>
            <p:cNvGrpSpPr>
              <a:grpSpLocks/>
            </p:cNvGrpSpPr>
            <p:nvPr/>
          </p:nvGrpSpPr>
          <p:grpSpPr bwMode="auto">
            <a:xfrm>
              <a:off x="4844" y="1508"/>
              <a:ext cx="246" cy="110"/>
              <a:chOff x="4334" y="1470"/>
              <a:chExt cx="246" cy="107"/>
            </a:xfrm>
          </p:grpSpPr>
          <p:sp>
            <p:nvSpPr>
              <p:cNvPr id="322" name="Oval 407">
                <a:extLst>
                  <a:ext uri="{FF2B5EF4-FFF2-40B4-BE49-F238E27FC236}">
                    <a16:creationId xmlns:a16="http://schemas.microsoft.com/office/drawing/2014/main" id="{1382D06C-559E-44F7-B15C-F23FC3A368E2}"/>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23" name="Rectangle 410">
                <a:extLst>
                  <a:ext uri="{FF2B5EF4-FFF2-40B4-BE49-F238E27FC236}">
                    <a16:creationId xmlns:a16="http://schemas.microsoft.com/office/drawing/2014/main" id="{CE4B7CD5-ADD8-467E-A31F-7A0977D2AC19}"/>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24" name="Oval 411">
                <a:extLst>
                  <a:ext uri="{FF2B5EF4-FFF2-40B4-BE49-F238E27FC236}">
                    <a16:creationId xmlns:a16="http://schemas.microsoft.com/office/drawing/2014/main" id="{C1D10093-F3F5-4D13-886F-E4C7DF894FFC}"/>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25" name="Group 1138">
                <a:extLst>
                  <a:ext uri="{FF2B5EF4-FFF2-40B4-BE49-F238E27FC236}">
                    <a16:creationId xmlns:a16="http://schemas.microsoft.com/office/drawing/2014/main" id="{1AD32CD5-2D06-4BBE-868A-094F6C5A7371}"/>
                  </a:ext>
                </a:extLst>
              </p:cNvPr>
              <p:cNvGrpSpPr>
                <a:grpSpLocks/>
              </p:cNvGrpSpPr>
              <p:nvPr/>
            </p:nvGrpSpPr>
            <p:grpSpPr bwMode="auto">
              <a:xfrm>
                <a:off x="4383" y="1488"/>
                <a:ext cx="138" cy="33"/>
                <a:chOff x="2468" y="1332"/>
                <a:chExt cx="310" cy="60"/>
              </a:xfrm>
            </p:grpSpPr>
            <p:sp>
              <p:nvSpPr>
                <p:cNvPr id="328" name="Freeform 1139">
                  <a:extLst>
                    <a:ext uri="{FF2B5EF4-FFF2-40B4-BE49-F238E27FC236}">
                      <a16:creationId xmlns:a16="http://schemas.microsoft.com/office/drawing/2014/main" id="{716824A7-9252-49FE-92FB-8A3EE4B86EC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29" name="Freeform 1140">
                  <a:extLst>
                    <a:ext uri="{FF2B5EF4-FFF2-40B4-BE49-F238E27FC236}">
                      <a16:creationId xmlns:a16="http://schemas.microsoft.com/office/drawing/2014/main" id="{788DAAAF-784D-4FCE-B653-0777C052A04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26" name="Line 1141">
                <a:extLst>
                  <a:ext uri="{FF2B5EF4-FFF2-40B4-BE49-F238E27FC236}">
                    <a16:creationId xmlns:a16="http://schemas.microsoft.com/office/drawing/2014/main" id="{11F38859-FB64-4EA8-ABB9-80F0CAD42B86}"/>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27" name="Line 1142">
                <a:extLst>
                  <a:ext uri="{FF2B5EF4-FFF2-40B4-BE49-F238E27FC236}">
                    <a16:creationId xmlns:a16="http://schemas.microsoft.com/office/drawing/2014/main" id="{DA55331C-B691-4A75-A2AF-4CA51ABEAB1E}"/>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6" name="Group 1143">
              <a:extLst>
                <a:ext uri="{FF2B5EF4-FFF2-40B4-BE49-F238E27FC236}">
                  <a16:creationId xmlns:a16="http://schemas.microsoft.com/office/drawing/2014/main" id="{CE9A2133-6E08-4148-9214-6C7C98069D3A}"/>
                </a:ext>
              </a:extLst>
            </p:cNvPr>
            <p:cNvGrpSpPr>
              <a:grpSpLocks/>
            </p:cNvGrpSpPr>
            <p:nvPr/>
          </p:nvGrpSpPr>
          <p:grpSpPr bwMode="auto">
            <a:xfrm>
              <a:off x="4874" y="2296"/>
              <a:ext cx="310" cy="130"/>
              <a:chOff x="4334" y="1470"/>
              <a:chExt cx="246" cy="107"/>
            </a:xfrm>
          </p:grpSpPr>
          <p:sp>
            <p:nvSpPr>
              <p:cNvPr id="314" name="Oval 407">
                <a:extLst>
                  <a:ext uri="{FF2B5EF4-FFF2-40B4-BE49-F238E27FC236}">
                    <a16:creationId xmlns:a16="http://schemas.microsoft.com/office/drawing/2014/main" id="{A575C960-427E-4A1A-BAEB-5F9635BC8C9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15" name="Rectangle 410">
                <a:extLst>
                  <a:ext uri="{FF2B5EF4-FFF2-40B4-BE49-F238E27FC236}">
                    <a16:creationId xmlns:a16="http://schemas.microsoft.com/office/drawing/2014/main" id="{5A22302A-EDCE-4406-96CE-18716C2ACDC8}"/>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16" name="Oval 411">
                <a:extLst>
                  <a:ext uri="{FF2B5EF4-FFF2-40B4-BE49-F238E27FC236}">
                    <a16:creationId xmlns:a16="http://schemas.microsoft.com/office/drawing/2014/main" id="{F78675D2-12B2-4A08-B508-5994CBF25697}"/>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17" name="Group 1147">
                <a:extLst>
                  <a:ext uri="{FF2B5EF4-FFF2-40B4-BE49-F238E27FC236}">
                    <a16:creationId xmlns:a16="http://schemas.microsoft.com/office/drawing/2014/main" id="{7EA97EDF-616B-45AB-BC3A-43B6365DC4D8}"/>
                  </a:ext>
                </a:extLst>
              </p:cNvPr>
              <p:cNvGrpSpPr>
                <a:grpSpLocks/>
              </p:cNvGrpSpPr>
              <p:nvPr/>
            </p:nvGrpSpPr>
            <p:grpSpPr bwMode="auto">
              <a:xfrm>
                <a:off x="4383" y="1488"/>
                <a:ext cx="138" cy="33"/>
                <a:chOff x="2468" y="1332"/>
                <a:chExt cx="310" cy="60"/>
              </a:xfrm>
            </p:grpSpPr>
            <p:sp>
              <p:nvSpPr>
                <p:cNvPr id="320" name="Freeform 1148">
                  <a:extLst>
                    <a:ext uri="{FF2B5EF4-FFF2-40B4-BE49-F238E27FC236}">
                      <a16:creationId xmlns:a16="http://schemas.microsoft.com/office/drawing/2014/main" id="{AAD3FC42-DCDB-46B2-8FB1-E7F355C1FA8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21" name="Freeform 1149">
                  <a:extLst>
                    <a:ext uri="{FF2B5EF4-FFF2-40B4-BE49-F238E27FC236}">
                      <a16:creationId xmlns:a16="http://schemas.microsoft.com/office/drawing/2014/main" id="{F6A65DAB-A308-4F4A-8A59-CCF02A8E76A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18" name="Line 1150">
                <a:extLst>
                  <a:ext uri="{FF2B5EF4-FFF2-40B4-BE49-F238E27FC236}">
                    <a16:creationId xmlns:a16="http://schemas.microsoft.com/office/drawing/2014/main" id="{670AB5BB-643C-48C1-89F1-3176E8ED575D}"/>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19" name="Line 1151">
                <a:extLst>
                  <a:ext uri="{FF2B5EF4-FFF2-40B4-BE49-F238E27FC236}">
                    <a16:creationId xmlns:a16="http://schemas.microsoft.com/office/drawing/2014/main" id="{6EC0E207-34CC-4728-B9C4-F3B8215D9287}"/>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47" name="Line 1152">
              <a:extLst>
                <a:ext uri="{FF2B5EF4-FFF2-40B4-BE49-F238E27FC236}">
                  <a16:creationId xmlns:a16="http://schemas.microsoft.com/office/drawing/2014/main" id="{2F6ADE03-9D02-41CE-9A66-196508682809}"/>
                </a:ext>
              </a:extLst>
            </p:cNvPr>
            <p:cNvSpPr>
              <a:spLocks noChangeShapeType="1"/>
            </p:cNvSpPr>
            <p:nvPr/>
          </p:nvSpPr>
          <p:spPr bwMode="auto">
            <a:xfrm>
              <a:off x="4049" y="2358"/>
              <a:ext cx="42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48" name="Group 1153">
              <a:extLst>
                <a:ext uri="{FF2B5EF4-FFF2-40B4-BE49-F238E27FC236}">
                  <a16:creationId xmlns:a16="http://schemas.microsoft.com/office/drawing/2014/main" id="{22B48927-AB3A-487C-848E-D721A84111C0}"/>
                </a:ext>
              </a:extLst>
            </p:cNvPr>
            <p:cNvGrpSpPr>
              <a:grpSpLocks/>
            </p:cNvGrpSpPr>
            <p:nvPr/>
          </p:nvGrpSpPr>
          <p:grpSpPr bwMode="auto">
            <a:xfrm>
              <a:off x="4464" y="2288"/>
              <a:ext cx="310" cy="130"/>
              <a:chOff x="4334" y="1470"/>
              <a:chExt cx="246" cy="107"/>
            </a:xfrm>
          </p:grpSpPr>
          <p:sp>
            <p:nvSpPr>
              <p:cNvPr id="306" name="Oval 407">
                <a:extLst>
                  <a:ext uri="{FF2B5EF4-FFF2-40B4-BE49-F238E27FC236}">
                    <a16:creationId xmlns:a16="http://schemas.microsoft.com/office/drawing/2014/main" id="{C83F33B9-A277-4561-AFE0-251A713B478D}"/>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07" name="Rectangle 410">
                <a:extLst>
                  <a:ext uri="{FF2B5EF4-FFF2-40B4-BE49-F238E27FC236}">
                    <a16:creationId xmlns:a16="http://schemas.microsoft.com/office/drawing/2014/main" id="{89CAFE8A-5408-4FFA-8019-F6ABE80281C5}"/>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08" name="Oval 411">
                <a:extLst>
                  <a:ext uri="{FF2B5EF4-FFF2-40B4-BE49-F238E27FC236}">
                    <a16:creationId xmlns:a16="http://schemas.microsoft.com/office/drawing/2014/main" id="{9D413B71-90C9-4BFC-A992-451AD3DDDDF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09" name="Group 1157">
                <a:extLst>
                  <a:ext uri="{FF2B5EF4-FFF2-40B4-BE49-F238E27FC236}">
                    <a16:creationId xmlns:a16="http://schemas.microsoft.com/office/drawing/2014/main" id="{CC5A4961-FEFF-4BB6-97B0-5DED7F889674}"/>
                  </a:ext>
                </a:extLst>
              </p:cNvPr>
              <p:cNvGrpSpPr>
                <a:grpSpLocks/>
              </p:cNvGrpSpPr>
              <p:nvPr/>
            </p:nvGrpSpPr>
            <p:grpSpPr bwMode="auto">
              <a:xfrm>
                <a:off x="4383" y="1488"/>
                <a:ext cx="138" cy="33"/>
                <a:chOff x="2468" y="1332"/>
                <a:chExt cx="310" cy="60"/>
              </a:xfrm>
            </p:grpSpPr>
            <p:sp>
              <p:nvSpPr>
                <p:cNvPr id="312" name="Freeform 1158">
                  <a:extLst>
                    <a:ext uri="{FF2B5EF4-FFF2-40B4-BE49-F238E27FC236}">
                      <a16:creationId xmlns:a16="http://schemas.microsoft.com/office/drawing/2014/main" id="{A695B831-2CFB-40B6-93F4-F79107487F6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13" name="Freeform 1159">
                  <a:extLst>
                    <a:ext uri="{FF2B5EF4-FFF2-40B4-BE49-F238E27FC236}">
                      <a16:creationId xmlns:a16="http://schemas.microsoft.com/office/drawing/2014/main" id="{298FB5A4-07C0-4EFC-AD14-F6A36B0A977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10" name="Line 1160">
                <a:extLst>
                  <a:ext uri="{FF2B5EF4-FFF2-40B4-BE49-F238E27FC236}">
                    <a16:creationId xmlns:a16="http://schemas.microsoft.com/office/drawing/2014/main" id="{14B85C2B-14C4-4532-8BDE-F5287E5C887C}"/>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11" name="Line 1161">
                <a:extLst>
                  <a:ext uri="{FF2B5EF4-FFF2-40B4-BE49-F238E27FC236}">
                    <a16:creationId xmlns:a16="http://schemas.microsoft.com/office/drawing/2014/main" id="{8F2E3AFF-E6F3-4E8E-960E-984059A1CF18}"/>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9" name="Group 1162">
              <a:extLst>
                <a:ext uri="{FF2B5EF4-FFF2-40B4-BE49-F238E27FC236}">
                  <a16:creationId xmlns:a16="http://schemas.microsoft.com/office/drawing/2014/main" id="{6E1B5A01-A2FB-4D34-80FD-A2A004B9E2BE}"/>
                </a:ext>
              </a:extLst>
            </p:cNvPr>
            <p:cNvGrpSpPr>
              <a:grpSpLocks/>
            </p:cNvGrpSpPr>
            <p:nvPr/>
          </p:nvGrpSpPr>
          <p:grpSpPr bwMode="auto">
            <a:xfrm>
              <a:off x="4660" y="2464"/>
              <a:ext cx="310" cy="130"/>
              <a:chOff x="4334" y="1470"/>
              <a:chExt cx="246" cy="107"/>
            </a:xfrm>
          </p:grpSpPr>
          <p:sp>
            <p:nvSpPr>
              <p:cNvPr id="298" name="Oval 407">
                <a:extLst>
                  <a:ext uri="{FF2B5EF4-FFF2-40B4-BE49-F238E27FC236}">
                    <a16:creationId xmlns:a16="http://schemas.microsoft.com/office/drawing/2014/main" id="{79DF646D-D0C0-4DA0-A829-CBBEC6C78E84}"/>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9" name="Rectangle 410">
                <a:extLst>
                  <a:ext uri="{FF2B5EF4-FFF2-40B4-BE49-F238E27FC236}">
                    <a16:creationId xmlns:a16="http://schemas.microsoft.com/office/drawing/2014/main" id="{6378A243-D7BE-422E-B2C7-AEEBAEA29584}"/>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00" name="Oval 411">
                <a:extLst>
                  <a:ext uri="{FF2B5EF4-FFF2-40B4-BE49-F238E27FC236}">
                    <a16:creationId xmlns:a16="http://schemas.microsoft.com/office/drawing/2014/main" id="{EB83E923-7E60-46A2-9EC1-B819CABD4869}"/>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01" name="Group 1166">
                <a:extLst>
                  <a:ext uri="{FF2B5EF4-FFF2-40B4-BE49-F238E27FC236}">
                    <a16:creationId xmlns:a16="http://schemas.microsoft.com/office/drawing/2014/main" id="{717766B7-CE11-4784-8C07-C10EF044CC54}"/>
                  </a:ext>
                </a:extLst>
              </p:cNvPr>
              <p:cNvGrpSpPr>
                <a:grpSpLocks/>
              </p:cNvGrpSpPr>
              <p:nvPr/>
            </p:nvGrpSpPr>
            <p:grpSpPr bwMode="auto">
              <a:xfrm>
                <a:off x="4383" y="1488"/>
                <a:ext cx="138" cy="33"/>
                <a:chOff x="2468" y="1332"/>
                <a:chExt cx="310" cy="60"/>
              </a:xfrm>
            </p:grpSpPr>
            <p:sp>
              <p:nvSpPr>
                <p:cNvPr id="304" name="Freeform 1167">
                  <a:extLst>
                    <a:ext uri="{FF2B5EF4-FFF2-40B4-BE49-F238E27FC236}">
                      <a16:creationId xmlns:a16="http://schemas.microsoft.com/office/drawing/2014/main" id="{6278B9FC-C3E9-4792-83FA-233F4856958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05" name="Freeform 1168">
                  <a:extLst>
                    <a:ext uri="{FF2B5EF4-FFF2-40B4-BE49-F238E27FC236}">
                      <a16:creationId xmlns:a16="http://schemas.microsoft.com/office/drawing/2014/main" id="{A7382A24-AAF6-488B-95A7-AA4EF1FB6BA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02" name="Line 1169">
                <a:extLst>
                  <a:ext uri="{FF2B5EF4-FFF2-40B4-BE49-F238E27FC236}">
                    <a16:creationId xmlns:a16="http://schemas.microsoft.com/office/drawing/2014/main" id="{1667E425-BDE3-419A-B593-2477972C1409}"/>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03" name="Line 1170">
                <a:extLst>
                  <a:ext uri="{FF2B5EF4-FFF2-40B4-BE49-F238E27FC236}">
                    <a16:creationId xmlns:a16="http://schemas.microsoft.com/office/drawing/2014/main" id="{9764074C-033D-4E16-98AD-3D0D833A80B5}"/>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0" name="Group 1171">
              <a:extLst>
                <a:ext uri="{FF2B5EF4-FFF2-40B4-BE49-F238E27FC236}">
                  <a16:creationId xmlns:a16="http://schemas.microsoft.com/office/drawing/2014/main" id="{5C36990C-E11A-4495-A3A8-A01EABFDC9B2}"/>
                </a:ext>
              </a:extLst>
            </p:cNvPr>
            <p:cNvGrpSpPr>
              <a:grpSpLocks/>
            </p:cNvGrpSpPr>
            <p:nvPr/>
          </p:nvGrpSpPr>
          <p:grpSpPr bwMode="auto">
            <a:xfrm>
              <a:off x="4782" y="3028"/>
              <a:ext cx="392" cy="154"/>
              <a:chOff x="4334" y="1470"/>
              <a:chExt cx="246" cy="107"/>
            </a:xfrm>
          </p:grpSpPr>
          <p:sp>
            <p:nvSpPr>
              <p:cNvPr id="290" name="Oval 407">
                <a:extLst>
                  <a:ext uri="{FF2B5EF4-FFF2-40B4-BE49-F238E27FC236}">
                    <a16:creationId xmlns:a16="http://schemas.microsoft.com/office/drawing/2014/main" id="{C5E2BCD5-05A9-497E-BE47-5426736347CF}"/>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1" name="Rectangle 410">
                <a:extLst>
                  <a:ext uri="{FF2B5EF4-FFF2-40B4-BE49-F238E27FC236}">
                    <a16:creationId xmlns:a16="http://schemas.microsoft.com/office/drawing/2014/main" id="{08479C1F-71B0-4A02-A711-F6B78322567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2" name="Oval 411">
                <a:extLst>
                  <a:ext uri="{FF2B5EF4-FFF2-40B4-BE49-F238E27FC236}">
                    <a16:creationId xmlns:a16="http://schemas.microsoft.com/office/drawing/2014/main" id="{FF696C80-2A0B-47D3-9E71-6425AF51664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93" name="Group 1175">
                <a:extLst>
                  <a:ext uri="{FF2B5EF4-FFF2-40B4-BE49-F238E27FC236}">
                    <a16:creationId xmlns:a16="http://schemas.microsoft.com/office/drawing/2014/main" id="{A98902D7-C3BC-44EB-B203-08EAC990F52E}"/>
                  </a:ext>
                </a:extLst>
              </p:cNvPr>
              <p:cNvGrpSpPr>
                <a:grpSpLocks/>
              </p:cNvGrpSpPr>
              <p:nvPr/>
            </p:nvGrpSpPr>
            <p:grpSpPr bwMode="auto">
              <a:xfrm>
                <a:off x="4383" y="1488"/>
                <a:ext cx="138" cy="33"/>
                <a:chOff x="2468" y="1332"/>
                <a:chExt cx="310" cy="60"/>
              </a:xfrm>
            </p:grpSpPr>
            <p:sp>
              <p:nvSpPr>
                <p:cNvPr id="296" name="Freeform 1176">
                  <a:extLst>
                    <a:ext uri="{FF2B5EF4-FFF2-40B4-BE49-F238E27FC236}">
                      <a16:creationId xmlns:a16="http://schemas.microsoft.com/office/drawing/2014/main" id="{35C4F3C8-0859-4975-A1BF-86A712A1095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97" name="Freeform 1177">
                  <a:extLst>
                    <a:ext uri="{FF2B5EF4-FFF2-40B4-BE49-F238E27FC236}">
                      <a16:creationId xmlns:a16="http://schemas.microsoft.com/office/drawing/2014/main" id="{8CD3E61E-18AD-4903-BA57-5B04AF4B817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94" name="Line 1178">
                <a:extLst>
                  <a:ext uri="{FF2B5EF4-FFF2-40B4-BE49-F238E27FC236}">
                    <a16:creationId xmlns:a16="http://schemas.microsoft.com/office/drawing/2014/main" id="{8ABD54DC-1A9D-4D5C-8827-C77EA36D9694}"/>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95" name="Line 1179">
                <a:extLst>
                  <a:ext uri="{FF2B5EF4-FFF2-40B4-BE49-F238E27FC236}">
                    <a16:creationId xmlns:a16="http://schemas.microsoft.com/office/drawing/2014/main" id="{AA90BC8A-F29B-46E8-8C34-A8C30F2DF60E}"/>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1" name="Group 1180">
              <a:extLst>
                <a:ext uri="{FF2B5EF4-FFF2-40B4-BE49-F238E27FC236}">
                  <a16:creationId xmlns:a16="http://schemas.microsoft.com/office/drawing/2014/main" id="{18830F31-4C25-4111-9915-78B94B1C4A36}"/>
                </a:ext>
              </a:extLst>
            </p:cNvPr>
            <p:cNvGrpSpPr>
              <a:grpSpLocks/>
            </p:cNvGrpSpPr>
            <p:nvPr/>
          </p:nvGrpSpPr>
          <p:grpSpPr bwMode="auto">
            <a:xfrm>
              <a:off x="4388" y="2840"/>
              <a:ext cx="392" cy="154"/>
              <a:chOff x="4334" y="1470"/>
              <a:chExt cx="246" cy="107"/>
            </a:xfrm>
          </p:grpSpPr>
          <p:sp>
            <p:nvSpPr>
              <p:cNvPr id="282" name="Oval 407">
                <a:extLst>
                  <a:ext uri="{FF2B5EF4-FFF2-40B4-BE49-F238E27FC236}">
                    <a16:creationId xmlns:a16="http://schemas.microsoft.com/office/drawing/2014/main" id="{32ECA520-515A-4D3D-A54D-9E59DD4489D8}"/>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83" name="Rectangle 410">
                <a:extLst>
                  <a:ext uri="{FF2B5EF4-FFF2-40B4-BE49-F238E27FC236}">
                    <a16:creationId xmlns:a16="http://schemas.microsoft.com/office/drawing/2014/main" id="{E0A90DB0-BF3B-45F8-9C6D-44269B892621}"/>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84" name="Oval 411">
                <a:extLst>
                  <a:ext uri="{FF2B5EF4-FFF2-40B4-BE49-F238E27FC236}">
                    <a16:creationId xmlns:a16="http://schemas.microsoft.com/office/drawing/2014/main" id="{C0970DA6-5F25-4EDB-B9B7-81741D695084}"/>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85" name="Group 1184">
                <a:extLst>
                  <a:ext uri="{FF2B5EF4-FFF2-40B4-BE49-F238E27FC236}">
                    <a16:creationId xmlns:a16="http://schemas.microsoft.com/office/drawing/2014/main" id="{C651D3B1-7D53-40B8-AA51-D5FC6EA86272}"/>
                  </a:ext>
                </a:extLst>
              </p:cNvPr>
              <p:cNvGrpSpPr>
                <a:grpSpLocks/>
              </p:cNvGrpSpPr>
              <p:nvPr/>
            </p:nvGrpSpPr>
            <p:grpSpPr bwMode="auto">
              <a:xfrm>
                <a:off x="4383" y="1488"/>
                <a:ext cx="138" cy="33"/>
                <a:chOff x="2468" y="1332"/>
                <a:chExt cx="310" cy="60"/>
              </a:xfrm>
            </p:grpSpPr>
            <p:sp>
              <p:nvSpPr>
                <p:cNvPr id="288" name="Freeform 1185">
                  <a:extLst>
                    <a:ext uri="{FF2B5EF4-FFF2-40B4-BE49-F238E27FC236}">
                      <a16:creationId xmlns:a16="http://schemas.microsoft.com/office/drawing/2014/main" id="{543E1E8D-CABF-419A-8F61-2383A44FC29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89" name="Freeform 1186">
                  <a:extLst>
                    <a:ext uri="{FF2B5EF4-FFF2-40B4-BE49-F238E27FC236}">
                      <a16:creationId xmlns:a16="http://schemas.microsoft.com/office/drawing/2014/main" id="{2F037A67-14A7-4436-B073-35416E6292D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86" name="Line 1187">
                <a:extLst>
                  <a:ext uri="{FF2B5EF4-FFF2-40B4-BE49-F238E27FC236}">
                    <a16:creationId xmlns:a16="http://schemas.microsoft.com/office/drawing/2014/main" id="{EACBFA7E-1E99-49D9-B4CB-EF4625B0E76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87" name="Line 1188">
                <a:extLst>
                  <a:ext uri="{FF2B5EF4-FFF2-40B4-BE49-F238E27FC236}">
                    <a16:creationId xmlns:a16="http://schemas.microsoft.com/office/drawing/2014/main" id="{975F03D0-2978-459C-A109-DAB1DDD027DF}"/>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2" name="Group 1189">
              <a:extLst>
                <a:ext uri="{FF2B5EF4-FFF2-40B4-BE49-F238E27FC236}">
                  <a16:creationId xmlns:a16="http://schemas.microsoft.com/office/drawing/2014/main" id="{D532F8D6-5891-496D-9BE5-8AA2E2530517}"/>
                </a:ext>
              </a:extLst>
            </p:cNvPr>
            <p:cNvGrpSpPr>
              <a:grpSpLocks/>
            </p:cNvGrpSpPr>
            <p:nvPr/>
          </p:nvGrpSpPr>
          <p:grpSpPr bwMode="auto">
            <a:xfrm>
              <a:off x="3932" y="3056"/>
              <a:ext cx="392" cy="154"/>
              <a:chOff x="4334" y="1470"/>
              <a:chExt cx="246" cy="107"/>
            </a:xfrm>
          </p:grpSpPr>
          <p:sp>
            <p:nvSpPr>
              <p:cNvPr id="274" name="Oval 407">
                <a:extLst>
                  <a:ext uri="{FF2B5EF4-FFF2-40B4-BE49-F238E27FC236}">
                    <a16:creationId xmlns:a16="http://schemas.microsoft.com/office/drawing/2014/main" id="{7BD451E5-8EF4-4454-96D6-3E180C28E247}"/>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75" name="Rectangle 410">
                <a:extLst>
                  <a:ext uri="{FF2B5EF4-FFF2-40B4-BE49-F238E27FC236}">
                    <a16:creationId xmlns:a16="http://schemas.microsoft.com/office/drawing/2014/main" id="{CCEEF927-1105-4850-B97B-A3F2642E02E6}"/>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76" name="Oval 411">
                <a:extLst>
                  <a:ext uri="{FF2B5EF4-FFF2-40B4-BE49-F238E27FC236}">
                    <a16:creationId xmlns:a16="http://schemas.microsoft.com/office/drawing/2014/main" id="{6BEC4649-92B7-470B-9F6A-D3372EEAB4AC}"/>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77" name="Group 1193">
                <a:extLst>
                  <a:ext uri="{FF2B5EF4-FFF2-40B4-BE49-F238E27FC236}">
                    <a16:creationId xmlns:a16="http://schemas.microsoft.com/office/drawing/2014/main" id="{2C91F0B8-D209-45D4-A53C-6E5D75596F02}"/>
                  </a:ext>
                </a:extLst>
              </p:cNvPr>
              <p:cNvGrpSpPr>
                <a:grpSpLocks/>
              </p:cNvGrpSpPr>
              <p:nvPr/>
            </p:nvGrpSpPr>
            <p:grpSpPr bwMode="auto">
              <a:xfrm>
                <a:off x="4383" y="1488"/>
                <a:ext cx="138" cy="33"/>
                <a:chOff x="2468" y="1332"/>
                <a:chExt cx="310" cy="60"/>
              </a:xfrm>
            </p:grpSpPr>
            <p:sp>
              <p:nvSpPr>
                <p:cNvPr id="280" name="Freeform 1194">
                  <a:extLst>
                    <a:ext uri="{FF2B5EF4-FFF2-40B4-BE49-F238E27FC236}">
                      <a16:creationId xmlns:a16="http://schemas.microsoft.com/office/drawing/2014/main" id="{7DD592AC-9508-4482-B5C2-4BE23CC17A0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81" name="Freeform 1195">
                  <a:extLst>
                    <a:ext uri="{FF2B5EF4-FFF2-40B4-BE49-F238E27FC236}">
                      <a16:creationId xmlns:a16="http://schemas.microsoft.com/office/drawing/2014/main" id="{6600879F-37E6-455E-8E8A-72C4B6F2BC2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78" name="Line 1196">
                <a:extLst>
                  <a:ext uri="{FF2B5EF4-FFF2-40B4-BE49-F238E27FC236}">
                    <a16:creationId xmlns:a16="http://schemas.microsoft.com/office/drawing/2014/main" id="{6F1A14C3-6D70-4CC6-B81C-9F0AA1579598}"/>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79" name="Line 1197">
                <a:extLst>
                  <a:ext uri="{FF2B5EF4-FFF2-40B4-BE49-F238E27FC236}">
                    <a16:creationId xmlns:a16="http://schemas.microsoft.com/office/drawing/2014/main" id="{F173646D-D0C0-4605-98C6-CD701988F9ED}"/>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3" name="Group 1198">
              <a:extLst>
                <a:ext uri="{FF2B5EF4-FFF2-40B4-BE49-F238E27FC236}">
                  <a16:creationId xmlns:a16="http://schemas.microsoft.com/office/drawing/2014/main" id="{83D1F737-BC80-4598-84B3-0B69BE2F4CE1}"/>
                </a:ext>
              </a:extLst>
            </p:cNvPr>
            <p:cNvGrpSpPr>
              <a:grpSpLocks/>
            </p:cNvGrpSpPr>
            <p:nvPr/>
          </p:nvGrpSpPr>
          <p:grpSpPr bwMode="auto">
            <a:xfrm>
              <a:off x="3812" y="2296"/>
              <a:ext cx="246" cy="108"/>
              <a:chOff x="4334" y="1470"/>
              <a:chExt cx="246" cy="107"/>
            </a:xfrm>
          </p:grpSpPr>
          <p:sp>
            <p:nvSpPr>
              <p:cNvPr id="266" name="Oval 407">
                <a:extLst>
                  <a:ext uri="{FF2B5EF4-FFF2-40B4-BE49-F238E27FC236}">
                    <a16:creationId xmlns:a16="http://schemas.microsoft.com/office/drawing/2014/main" id="{A7E53363-5665-4503-AE49-80B26AF2EBB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67" name="Rectangle 410">
                <a:extLst>
                  <a:ext uri="{FF2B5EF4-FFF2-40B4-BE49-F238E27FC236}">
                    <a16:creationId xmlns:a16="http://schemas.microsoft.com/office/drawing/2014/main" id="{27DF3EEC-3CAA-4E4F-881E-143A8E7AB17D}"/>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68" name="Oval 411">
                <a:extLst>
                  <a:ext uri="{FF2B5EF4-FFF2-40B4-BE49-F238E27FC236}">
                    <a16:creationId xmlns:a16="http://schemas.microsoft.com/office/drawing/2014/main" id="{2A2624FB-210E-4833-9946-63571CF17EA5}"/>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69" name="Group 1202">
                <a:extLst>
                  <a:ext uri="{FF2B5EF4-FFF2-40B4-BE49-F238E27FC236}">
                    <a16:creationId xmlns:a16="http://schemas.microsoft.com/office/drawing/2014/main" id="{8F449060-FFD0-48EE-BBDC-CAA7DC10D383}"/>
                  </a:ext>
                </a:extLst>
              </p:cNvPr>
              <p:cNvGrpSpPr>
                <a:grpSpLocks/>
              </p:cNvGrpSpPr>
              <p:nvPr/>
            </p:nvGrpSpPr>
            <p:grpSpPr bwMode="auto">
              <a:xfrm>
                <a:off x="4383" y="1488"/>
                <a:ext cx="138" cy="33"/>
                <a:chOff x="2468" y="1332"/>
                <a:chExt cx="310" cy="60"/>
              </a:xfrm>
            </p:grpSpPr>
            <p:sp>
              <p:nvSpPr>
                <p:cNvPr id="272" name="Freeform 1203">
                  <a:extLst>
                    <a:ext uri="{FF2B5EF4-FFF2-40B4-BE49-F238E27FC236}">
                      <a16:creationId xmlns:a16="http://schemas.microsoft.com/office/drawing/2014/main" id="{CAA7F726-0370-49DF-BCA7-2BEE4CB97BB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73" name="Freeform 1204">
                  <a:extLst>
                    <a:ext uri="{FF2B5EF4-FFF2-40B4-BE49-F238E27FC236}">
                      <a16:creationId xmlns:a16="http://schemas.microsoft.com/office/drawing/2014/main" id="{1B50298F-80FC-4831-BDC6-5C615EB10EA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70" name="Line 1205">
                <a:extLst>
                  <a:ext uri="{FF2B5EF4-FFF2-40B4-BE49-F238E27FC236}">
                    <a16:creationId xmlns:a16="http://schemas.microsoft.com/office/drawing/2014/main" id="{3688B182-396D-4E23-9A7F-B68C80C81E1C}"/>
                  </a:ext>
                </a:extLst>
              </p:cNvPr>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71" name="Line 1206">
                <a:extLst>
                  <a:ext uri="{FF2B5EF4-FFF2-40B4-BE49-F238E27FC236}">
                    <a16:creationId xmlns:a16="http://schemas.microsoft.com/office/drawing/2014/main" id="{8AFAA8E9-9B2E-4F7C-9FAE-EF2E96996DF3}"/>
                  </a:ext>
                </a:extLst>
              </p:cNvPr>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4" name="Group 1207">
              <a:extLst>
                <a:ext uri="{FF2B5EF4-FFF2-40B4-BE49-F238E27FC236}">
                  <a16:creationId xmlns:a16="http://schemas.microsoft.com/office/drawing/2014/main" id="{EECFDA4E-6539-472E-958B-22FE3DC9ECE7}"/>
                </a:ext>
              </a:extLst>
            </p:cNvPr>
            <p:cNvGrpSpPr>
              <a:grpSpLocks/>
            </p:cNvGrpSpPr>
            <p:nvPr/>
          </p:nvGrpSpPr>
          <p:grpSpPr bwMode="auto">
            <a:xfrm>
              <a:off x="4511" y="3153"/>
              <a:ext cx="281" cy="266"/>
              <a:chOff x="5072" y="3611"/>
              <a:chExt cx="459" cy="380"/>
            </a:xfrm>
          </p:grpSpPr>
          <p:grpSp>
            <p:nvGrpSpPr>
              <p:cNvPr id="252" name="Group 1208">
                <a:extLst>
                  <a:ext uri="{FF2B5EF4-FFF2-40B4-BE49-F238E27FC236}">
                    <a16:creationId xmlns:a16="http://schemas.microsoft.com/office/drawing/2014/main" id="{715EF634-CDDC-4DF4-870E-96BA71CF519E}"/>
                  </a:ext>
                </a:extLst>
              </p:cNvPr>
              <p:cNvGrpSpPr>
                <a:grpSpLocks/>
              </p:cNvGrpSpPr>
              <p:nvPr/>
            </p:nvGrpSpPr>
            <p:grpSpPr bwMode="auto">
              <a:xfrm>
                <a:off x="5144" y="3611"/>
                <a:ext cx="387" cy="99"/>
                <a:chOff x="5030" y="2639"/>
                <a:chExt cx="387" cy="99"/>
              </a:xfrm>
            </p:grpSpPr>
            <p:sp>
              <p:nvSpPr>
                <p:cNvPr id="254" name="Freeform 1209">
                  <a:extLst>
                    <a:ext uri="{FF2B5EF4-FFF2-40B4-BE49-F238E27FC236}">
                      <a16:creationId xmlns:a16="http://schemas.microsoft.com/office/drawing/2014/main" id="{F3C73BF1-0A08-49AF-A77B-F0BDC056574B}"/>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5" name="Freeform 1210">
                  <a:extLst>
                    <a:ext uri="{FF2B5EF4-FFF2-40B4-BE49-F238E27FC236}">
                      <a16:creationId xmlns:a16="http://schemas.microsoft.com/office/drawing/2014/main" id="{58CF139B-2E59-463B-99DB-74503EE1C582}"/>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6" name="Freeform 1211">
                  <a:extLst>
                    <a:ext uri="{FF2B5EF4-FFF2-40B4-BE49-F238E27FC236}">
                      <a16:creationId xmlns:a16="http://schemas.microsoft.com/office/drawing/2014/main" id="{C8FC91F7-DB13-47B4-BBF9-80056CC9B6CA}"/>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7" name="Freeform 1212">
                  <a:extLst>
                    <a:ext uri="{FF2B5EF4-FFF2-40B4-BE49-F238E27FC236}">
                      <a16:creationId xmlns:a16="http://schemas.microsoft.com/office/drawing/2014/main" id="{09A2213D-1133-4E7F-802A-E6DEDBFF8FAA}"/>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8" name="Freeform 1213">
                  <a:extLst>
                    <a:ext uri="{FF2B5EF4-FFF2-40B4-BE49-F238E27FC236}">
                      <a16:creationId xmlns:a16="http://schemas.microsoft.com/office/drawing/2014/main" id="{EBE61BE0-C8A7-4E2D-8B27-5CF21B199FEC}"/>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9" name="Freeform 1214">
                  <a:extLst>
                    <a:ext uri="{FF2B5EF4-FFF2-40B4-BE49-F238E27FC236}">
                      <a16:creationId xmlns:a16="http://schemas.microsoft.com/office/drawing/2014/main" id="{20078CFE-43E3-44C5-BB72-D917B02F3FF7}"/>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60" name="Freeform 1215">
                  <a:extLst>
                    <a:ext uri="{FF2B5EF4-FFF2-40B4-BE49-F238E27FC236}">
                      <a16:creationId xmlns:a16="http://schemas.microsoft.com/office/drawing/2014/main" id="{5600E274-5AC9-4B39-AC67-67A43A1231E0}"/>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261" name="Freeform 1216">
                  <a:extLst>
                    <a:ext uri="{FF2B5EF4-FFF2-40B4-BE49-F238E27FC236}">
                      <a16:creationId xmlns:a16="http://schemas.microsoft.com/office/drawing/2014/main" id="{EA89FDF2-E212-413F-8DF5-5DFE731C5049}"/>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262" name="Freeform 1217">
                  <a:extLst>
                    <a:ext uri="{FF2B5EF4-FFF2-40B4-BE49-F238E27FC236}">
                      <a16:creationId xmlns:a16="http://schemas.microsoft.com/office/drawing/2014/main" id="{DE734DFC-7AD1-4BED-AB74-FD49CCDE8E22}"/>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263" name="Freeform 1218">
                  <a:extLst>
                    <a:ext uri="{FF2B5EF4-FFF2-40B4-BE49-F238E27FC236}">
                      <a16:creationId xmlns:a16="http://schemas.microsoft.com/office/drawing/2014/main" id="{FB3C8360-679B-496A-8F87-96ACB55622EF}"/>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264" name="Freeform 1219">
                  <a:extLst>
                    <a:ext uri="{FF2B5EF4-FFF2-40B4-BE49-F238E27FC236}">
                      <a16:creationId xmlns:a16="http://schemas.microsoft.com/office/drawing/2014/main" id="{8F066185-BD35-4C2C-A0CE-9C1BDECFBE6C}"/>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265" name="Freeform 1220">
                  <a:extLst>
                    <a:ext uri="{FF2B5EF4-FFF2-40B4-BE49-F238E27FC236}">
                      <a16:creationId xmlns:a16="http://schemas.microsoft.com/office/drawing/2014/main" id="{F13CB5B2-7DD8-44E3-AE81-90FFE9148703}"/>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253" name="Picture 1221" descr="access_point_stylized_gray_small">
                <a:extLst>
                  <a:ext uri="{FF2B5EF4-FFF2-40B4-BE49-F238E27FC236}">
                    <a16:creationId xmlns:a16="http://schemas.microsoft.com/office/drawing/2014/main" id="{64F0C3DB-C792-4104-AB40-CA81DF0EE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1222">
              <a:extLst>
                <a:ext uri="{FF2B5EF4-FFF2-40B4-BE49-F238E27FC236}">
                  <a16:creationId xmlns:a16="http://schemas.microsoft.com/office/drawing/2014/main" id="{C27BF15A-65DD-41A5-8DF0-4B52BADB43C9}"/>
                </a:ext>
              </a:extLst>
            </p:cNvPr>
            <p:cNvGrpSpPr>
              <a:grpSpLocks/>
            </p:cNvGrpSpPr>
            <p:nvPr/>
          </p:nvGrpSpPr>
          <p:grpSpPr bwMode="auto">
            <a:xfrm>
              <a:off x="3552" y="2211"/>
              <a:ext cx="251" cy="226"/>
              <a:chOff x="5072" y="3611"/>
              <a:chExt cx="459" cy="380"/>
            </a:xfrm>
          </p:grpSpPr>
          <p:grpSp>
            <p:nvGrpSpPr>
              <p:cNvPr id="238" name="Group 1223">
                <a:extLst>
                  <a:ext uri="{FF2B5EF4-FFF2-40B4-BE49-F238E27FC236}">
                    <a16:creationId xmlns:a16="http://schemas.microsoft.com/office/drawing/2014/main" id="{C2E6D004-4A50-4DB8-B5E8-CDF1CBE2E76B}"/>
                  </a:ext>
                </a:extLst>
              </p:cNvPr>
              <p:cNvGrpSpPr>
                <a:grpSpLocks/>
              </p:cNvGrpSpPr>
              <p:nvPr/>
            </p:nvGrpSpPr>
            <p:grpSpPr bwMode="auto">
              <a:xfrm>
                <a:off x="5144" y="3611"/>
                <a:ext cx="387" cy="99"/>
                <a:chOff x="5030" y="2639"/>
                <a:chExt cx="387" cy="99"/>
              </a:xfrm>
            </p:grpSpPr>
            <p:sp>
              <p:nvSpPr>
                <p:cNvPr id="240" name="Freeform 1224">
                  <a:extLst>
                    <a:ext uri="{FF2B5EF4-FFF2-40B4-BE49-F238E27FC236}">
                      <a16:creationId xmlns:a16="http://schemas.microsoft.com/office/drawing/2014/main" id="{D9882F20-9FF3-4028-8F94-B75BA9DC356C}"/>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1" name="Freeform 1225">
                  <a:extLst>
                    <a:ext uri="{FF2B5EF4-FFF2-40B4-BE49-F238E27FC236}">
                      <a16:creationId xmlns:a16="http://schemas.microsoft.com/office/drawing/2014/main" id="{98736F3C-58D1-4EE2-A604-3C95A617561C}"/>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2" name="Freeform 1226">
                  <a:extLst>
                    <a:ext uri="{FF2B5EF4-FFF2-40B4-BE49-F238E27FC236}">
                      <a16:creationId xmlns:a16="http://schemas.microsoft.com/office/drawing/2014/main" id="{3FDBE571-8268-4E5D-B08F-C22050F7EBD4}"/>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3" name="Freeform 1227">
                  <a:extLst>
                    <a:ext uri="{FF2B5EF4-FFF2-40B4-BE49-F238E27FC236}">
                      <a16:creationId xmlns:a16="http://schemas.microsoft.com/office/drawing/2014/main" id="{C404701A-3EE4-4928-95DB-F2A42C861711}"/>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4" name="Freeform 1228">
                  <a:extLst>
                    <a:ext uri="{FF2B5EF4-FFF2-40B4-BE49-F238E27FC236}">
                      <a16:creationId xmlns:a16="http://schemas.microsoft.com/office/drawing/2014/main" id="{D94A2A26-F2CA-49F1-B9CD-830C213980D1}"/>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5" name="Freeform 1229">
                  <a:extLst>
                    <a:ext uri="{FF2B5EF4-FFF2-40B4-BE49-F238E27FC236}">
                      <a16:creationId xmlns:a16="http://schemas.microsoft.com/office/drawing/2014/main" id="{0132FA00-384C-4DAD-BB82-570676AAE563}"/>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6" name="Freeform 1230">
                  <a:extLst>
                    <a:ext uri="{FF2B5EF4-FFF2-40B4-BE49-F238E27FC236}">
                      <a16:creationId xmlns:a16="http://schemas.microsoft.com/office/drawing/2014/main" id="{8425C174-5F97-4A35-82F1-7325D232AB4C}"/>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247" name="Freeform 1231">
                  <a:extLst>
                    <a:ext uri="{FF2B5EF4-FFF2-40B4-BE49-F238E27FC236}">
                      <a16:creationId xmlns:a16="http://schemas.microsoft.com/office/drawing/2014/main" id="{36CCCECC-7280-4B00-9C2F-B3BD6449F809}"/>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248" name="Freeform 1232">
                  <a:extLst>
                    <a:ext uri="{FF2B5EF4-FFF2-40B4-BE49-F238E27FC236}">
                      <a16:creationId xmlns:a16="http://schemas.microsoft.com/office/drawing/2014/main" id="{CF013342-FA78-4951-BEAD-E285367CD8D4}"/>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249" name="Freeform 1233">
                  <a:extLst>
                    <a:ext uri="{FF2B5EF4-FFF2-40B4-BE49-F238E27FC236}">
                      <a16:creationId xmlns:a16="http://schemas.microsoft.com/office/drawing/2014/main" id="{357BEDEA-6CE1-4878-8E54-D1F60C750BB7}"/>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250" name="Freeform 1234">
                  <a:extLst>
                    <a:ext uri="{FF2B5EF4-FFF2-40B4-BE49-F238E27FC236}">
                      <a16:creationId xmlns:a16="http://schemas.microsoft.com/office/drawing/2014/main" id="{4403A740-44E3-482E-A9B9-8A4445706C1E}"/>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251" name="Freeform 1235">
                  <a:extLst>
                    <a:ext uri="{FF2B5EF4-FFF2-40B4-BE49-F238E27FC236}">
                      <a16:creationId xmlns:a16="http://schemas.microsoft.com/office/drawing/2014/main" id="{312B8D63-36E3-47F8-B117-6FDEAF43821F}"/>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239" name="Picture 1236" descr="access_point_stylized_gray_small">
                <a:extLst>
                  <a:ext uri="{FF2B5EF4-FFF2-40B4-BE49-F238E27FC236}">
                    <a16:creationId xmlns:a16="http://schemas.microsoft.com/office/drawing/2014/main" id="{2556AF85-2A70-41A7-9A92-98BFB18F0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Line 1237">
              <a:extLst>
                <a:ext uri="{FF2B5EF4-FFF2-40B4-BE49-F238E27FC236}">
                  <a16:creationId xmlns:a16="http://schemas.microsoft.com/office/drawing/2014/main" id="{37DC2A85-F0E6-46AB-8F88-F269C968F0BA}"/>
                </a:ext>
              </a:extLst>
            </p:cNvPr>
            <p:cNvSpPr>
              <a:spLocks noChangeShapeType="1"/>
            </p:cNvSpPr>
            <p:nvPr/>
          </p:nvSpPr>
          <p:spPr bwMode="auto">
            <a:xfrm rot="5400000" flipV="1">
              <a:off x="5034" y="3427"/>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57" name="Group 1238">
              <a:extLst>
                <a:ext uri="{FF2B5EF4-FFF2-40B4-BE49-F238E27FC236}">
                  <a16:creationId xmlns:a16="http://schemas.microsoft.com/office/drawing/2014/main" id="{E2096A63-9356-4851-825A-2D17B5FB500E}"/>
                </a:ext>
              </a:extLst>
            </p:cNvPr>
            <p:cNvGrpSpPr>
              <a:grpSpLocks/>
            </p:cNvGrpSpPr>
            <p:nvPr/>
          </p:nvGrpSpPr>
          <p:grpSpPr bwMode="auto">
            <a:xfrm flipH="1">
              <a:off x="3638" y="2856"/>
              <a:ext cx="261" cy="235"/>
              <a:chOff x="2839" y="3501"/>
              <a:chExt cx="755" cy="803"/>
            </a:xfrm>
          </p:grpSpPr>
          <p:pic>
            <p:nvPicPr>
              <p:cNvPr id="236" name="Picture 1239" descr="desktop_computer_stylized_medium">
                <a:extLst>
                  <a:ext uri="{FF2B5EF4-FFF2-40B4-BE49-F238E27FC236}">
                    <a16:creationId xmlns:a16="http://schemas.microsoft.com/office/drawing/2014/main" id="{47255669-6CC3-4111-AF07-7A29C570B4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Freeform 1240">
                <a:extLst>
                  <a:ext uri="{FF2B5EF4-FFF2-40B4-BE49-F238E27FC236}">
                    <a16:creationId xmlns:a16="http://schemas.microsoft.com/office/drawing/2014/main" id="{7A8AB2E1-FB67-42AE-8520-41FE37C52CD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58" name="Group 1241">
              <a:extLst>
                <a:ext uri="{FF2B5EF4-FFF2-40B4-BE49-F238E27FC236}">
                  <a16:creationId xmlns:a16="http://schemas.microsoft.com/office/drawing/2014/main" id="{50D6F815-C3D3-48A3-A754-4FC2500A28E3}"/>
                </a:ext>
              </a:extLst>
            </p:cNvPr>
            <p:cNvGrpSpPr>
              <a:grpSpLocks/>
            </p:cNvGrpSpPr>
            <p:nvPr/>
          </p:nvGrpSpPr>
          <p:grpSpPr bwMode="auto">
            <a:xfrm flipH="1">
              <a:off x="3438" y="3121"/>
              <a:ext cx="304" cy="256"/>
              <a:chOff x="2839" y="3501"/>
              <a:chExt cx="755" cy="803"/>
            </a:xfrm>
          </p:grpSpPr>
          <p:pic>
            <p:nvPicPr>
              <p:cNvPr id="234" name="Picture 1242" descr="desktop_computer_stylized_medium">
                <a:extLst>
                  <a:ext uri="{FF2B5EF4-FFF2-40B4-BE49-F238E27FC236}">
                    <a16:creationId xmlns:a16="http://schemas.microsoft.com/office/drawing/2014/main" id="{593BE5FB-02F4-4138-A87C-F0E89C2C51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243">
                <a:extLst>
                  <a:ext uri="{FF2B5EF4-FFF2-40B4-BE49-F238E27FC236}">
                    <a16:creationId xmlns:a16="http://schemas.microsoft.com/office/drawing/2014/main" id="{879B0026-3B37-4C44-ACC6-9C557F63D0A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59" name="Group 1244">
              <a:extLst>
                <a:ext uri="{FF2B5EF4-FFF2-40B4-BE49-F238E27FC236}">
                  <a16:creationId xmlns:a16="http://schemas.microsoft.com/office/drawing/2014/main" id="{0D960D57-7540-418F-B7A0-000616B98C4E}"/>
                </a:ext>
              </a:extLst>
            </p:cNvPr>
            <p:cNvGrpSpPr>
              <a:grpSpLocks/>
            </p:cNvGrpSpPr>
            <p:nvPr/>
          </p:nvGrpSpPr>
          <p:grpSpPr bwMode="auto">
            <a:xfrm flipH="1">
              <a:off x="3739" y="3311"/>
              <a:ext cx="269" cy="220"/>
              <a:chOff x="2839" y="3501"/>
              <a:chExt cx="755" cy="803"/>
            </a:xfrm>
          </p:grpSpPr>
          <p:pic>
            <p:nvPicPr>
              <p:cNvPr id="232" name="Picture 1245" descr="desktop_computer_stylized_medium">
                <a:extLst>
                  <a:ext uri="{FF2B5EF4-FFF2-40B4-BE49-F238E27FC236}">
                    <a16:creationId xmlns:a16="http://schemas.microsoft.com/office/drawing/2014/main" id="{DA946607-1D1E-4869-A9A5-29A3EE10F7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1246">
                <a:extLst>
                  <a:ext uri="{FF2B5EF4-FFF2-40B4-BE49-F238E27FC236}">
                    <a16:creationId xmlns:a16="http://schemas.microsoft.com/office/drawing/2014/main" id="{4755137E-E36B-4926-8BA0-59E983172E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60" name="Group 1247">
              <a:extLst>
                <a:ext uri="{FF2B5EF4-FFF2-40B4-BE49-F238E27FC236}">
                  <a16:creationId xmlns:a16="http://schemas.microsoft.com/office/drawing/2014/main" id="{3AECD1C4-D19D-49C6-8315-50388A737CE6}"/>
                </a:ext>
              </a:extLst>
            </p:cNvPr>
            <p:cNvGrpSpPr>
              <a:grpSpLocks/>
            </p:cNvGrpSpPr>
            <p:nvPr/>
          </p:nvGrpSpPr>
          <p:grpSpPr bwMode="auto">
            <a:xfrm>
              <a:off x="4126" y="3300"/>
              <a:ext cx="269" cy="221"/>
              <a:chOff x="2839" y="3501"/>
              <a:chExt cx="755" cy="803"/>
            </a:xfrm>
          </p:grpSpPr>
          <p:pic>
            <p:nvPicPr>
              <p:cNvPr id="230" name="Picture 1248" descr="desktop_computer_stylized_medium">
                <a:extLst>
                  <a:ext uri="{FF2B5EF4-FFF2-40B4-BE49-F238E27FC236}">
                    <a16:creationId xmlns:a16="http://schemas.microsoft.com/office/drawing/2014/main" id="{CA71A289-BCE7-4D45-B1B7-F147736CF0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Freeform 1249">
                <a:extLst>
                  <a:ext uri="{FF2B5EF4-FFF2-40B4-BE49-F238E27FC236}">
                    <a16:creationId xmlns:a16="http://schemas.microsoft.com/office/drawing/2014/main" id="{95B72475-A6C8-4AC2-AF5D-60F532B51DB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pic>
          <p:nvPicPr>
            <p:cNvPr id="61" name="Picture 1250" descr="car_icon_small">
              <a:extLst>
                <a:ext uri="{FF2B5EF4-FFF2-40B4-BE49-F238E27FC236}">
                  <a16:creationId xmlns:a16="http://schemas.microsoft.com/office/drawing/2014/main" id="{DCA5347B-5CFD-4D6E-A0C7-DE25A11974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1251">
              <a:extLst>
                <a:ext uri="{FF2B5EF4-FFF2-40B4-BE49-F238E27FC236}">
                  <a16:creationId xmlns:a16="http://schemas.microsoft.com/office/drawing/2014/main" id="{51644F67-5254-4CE9-BE60-9029D5FE2402}"/>
                </a:ext>
              </a:extLst>
            </p:cNvPr>
            <p:cNvGrpSpPr>
              <a:grpSpLocks/>
            </p:cNvGrpSpPr>
            <p:nvPr/>
          </p:nvGrpSpPr>
          <p:grpSpPr bwMode="auto">
            <a:xfrm>
              <a:off x="3536" y="974"/>
              <a:ext cx="262" cy="243"/>
              <a:chOff x="2751" y="1851"/>
              <a:chExt cx="462" cy="478"/>
            </a:xfrm>
          </p:grpSpPr>
          <p:pic>
            <p:nvPicPr>
              <p:cNvPr id="228" name="Picture 1252" descr="iphone_stylized_small">
                <a:extLst>
                  <a:ext uri="{FF2B5EF4-FFF2-40B4-BE49-F238E27FC236}">
                    <a16:creationId xmlns:a16="http://schemas.microsoft.com/office/drawing/2014/main" id="{54912BB2-CEF7-4F02-BD86-AF333FF2219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1253" descr="antenna_radiation_stylized">
                <a:extLst>
                  <a:ext uri="{FF2B5EF4-FFF2-40B4-BE49-F238E27FC236}">
                    <a16:creationId xmlns:a16="http://schemas.microsoft.com/office/drawing/2014/main" id="{ACEEA1B6-5D26-4A0E-82BF-1958E5B0B1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Group 1254">
              <a:extLst>
                <a:ext uri="{FF2B5EF4-FFF2-40B4-BE49-F238E27FC236}">
                  <a16:creationId xmlns:a16="http://schemas.microsoft.com/office/drawing/2014/main" id="{9577E76D-B7F7-430F-8F9A-B7EF140618E7}"/>
                </a:ext>
              </a:extLst>
            </p:cNvPr>
            <p:cNvGrpSpPr>
              <a:grpSpLocks/>
            </p:cNvGrpSpPr>
            <p:nvPr/>
          </p:nvGrpSpPr>
          <p:grpSpPr bwMode="auto">
            <a:xfrm>
              <a:off x="5191" y="3151"/>
              <a:ext cx="143" cy="303"/>
              <a:chOff x="4140" y="429"/>
              <a:chExt cx="1425" cy="2396"/>
            </a:xfrm>
          </p:grpSpPr>
          <p:sp>
            <p:nvSpPr>
              <p:cNvPr id="196" name="Freeform 1255">
                <a:extLst>
                  <a:ext uri="{FF2B5EF4-FFF2-40B4-BE49-F238E27FC236}">
                    <a16:creationId xmlns:a16="http://schemas.microsoft.com/office/drawing/2014/main" id="{F690DBBA-8D6C-4762-9D2D-A3AB62369A20}"/>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7" name="Rectangle 1256">
                <a:extLst>
                  <a:ext uri="{FF2B5EF4-FFF2-40B4-BE49-F238E27FC236}">
                    <a16:creationId xmlns:a16="http://schemas.microsoft.com/office/drawing/2014/main" id="{3853C74C-E817-46A8-BA66-E842189F56B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8" name="Freeform 1257">
                <a:extLst>
                  <a:ext uri="{FF2B5EF4-FFF2-40B4-BE49-F238E27FC236}">
                    <a16:creationId xmlns:a16="http://schemas.microsoft.com/office/drawing/2014/main" id="{346ADB5C-C098-4840-ADC7-6C0CC58DBBA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9" name="Freeform 1258">
                <a:extLst>
                  <a:ext uri="{FF2B5EF4-FFF2-40B4-BE49-F238E27FC236}">
                    <a16:creationId xmlns:a16="http://schemas.microsoft.com/office/drawing/2014/main" id="{9D06AC0A-E149-46D4-8B56-C2F18680BB70}"/>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00" name="Rectangle 1259">
                <a:extLst>
                  <a:ext uri="{FF2B5EF4-FFF2-40B4-BE49-F238E27FC236}">
                    <a16:creationId xmlns:a16="http://schemas.microsoft.com/office/drawing/2014/main" id="{4ECFD4E1-DCC1-4D4B-A2AB-439FA492B83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01" name="Group 1260">
                <a:extLst>
                  <a:ext uri="{FF2B5EF4-FFF2-40B4-BE49-F238E27FC236}">
                    <a16:creationId xmlns:a16="http://schemas.microsoft.com/office/drawing/2014/main" id="{85DED78A-FE3E-41AC-8032-ADA2E4DEE8EF}"/>
                  </a:ext>
                </a:extLst>
              </p:cNvPr>
              <p:cNvGrpSpPr>
                <a:grpSpLocks/>
              </p:cNvGrpSpPr>
              <p:nvPr/>
            </p:nvGrpSpPr>
            <p:grpSpPr bwMode="auto">
              <a:xfrm>
                <a:off x="4749" y="668"/>
                <a:ext cx="581" cy="145"/>
                <a:chOff x="614" y="2568"/>
                <a:chExt cx="725" cy="139"/>
              </a:xfrm>
            </p:grpSpPr>
            <p:sp>
              <p:nvSpPr>
                <p:cNvPr id="226" name="AutoShape 1261">
                  <a:extLst>
                    <a:ext uri="{FF2B5EF4-FFF2-40B4-BE49-F238E27FC236}">
                      <a16:creationId xmlns:a16="http://schemas.microsoft.com/office/drawing/2014/main" id="{8DBC1D48-486A-4268-AF82-C8DD1CC3D37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7" name="AutoShape 1262">
                  <a:extLst>
                    <a:ext uri="{FF2B5EF4-FFF2-40B4-BE49-F238E27FC236}">
                      <a16:creationId xmlns:a16="http://schemas.microsoft.com/office/drawing/2014/main" id="{2B6AD5CC-FCF6-471D-95AC-05FB973C3A4C}"/>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2" name="Rectangle 1263">
                <a:extLst>
                  <a:ext uri="{FF2B5EF4-FFF2-40B4-BE49-F238E27FC236}">
                    <a16:creationId xmlns:a16="http://schemas.microsoft.com/office/drawing/2014/main" id="{44B3EE8B-9232-4AEB-84D8-B3D90F690FAA}"/>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03" name="Group 1264">
                <a:extLst>
                  <a:ext uri="{FF2B5EF4-FFF2-40B4-BE49-F238E27FC236}">
                    <a16:creationId xmlns:a16="http://schemas.microsoft.com/office/drawing/2014/main" id="{C9C35FC9-A7C5-4C03-974A-5CA3E2978217}"/>
                  </a:ext>
                </a:extLst>
              </p:cNvPr>
              <p:cNvGrpSpPr>
                <a:grpSpLocks/>
              </p:cNvGrpSpPr>
              <p:nvPr/>
            </p:nvGrpSpPr>
            <p:grpSpPr bwMode="auto">
              <a:xfrm>
                <a:off x="4747" y="994"/>
                <a:ext cx="581" cy="134"/>
                <a:chOff x="614" y="2568"/>
                <a:chExt cx="725" cy="139"/>
              </a:xfrm>
            </p:grpSpPr>
            <p:sp>
              <p:nvSpPr>
                <p:cNvPr id="224" name="AutoShape 1265">
                  <a:extLst>
                    <a:ext uri="{FF2B5EF4-FFF2-40B4-BE49-F238E27FC236}">
                      <a16:creationId xmlns:a16="http://schemas.microsoft.com/office/drawing/2014/main" id="{9C61F899-846F-4AB5-A783-55BF9C881065}"/>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5" name="AutoShape 1266">
                  <a:extLst>
                    <a:ext uri="{FF2B5EF4-FFF2-40B4-BE49-F238E27FC236}">
                      <a16:creationId xmlns:a16="http://schemas.microsoft.com/office/drawing/2014/main" id="{EC78A52D-1056-4668-BA92-4A84DC00D9C1}"/>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4" name="Rectangle 1267">
                <a:extLst>
                  <a:ext uri="{FF2B5EF4-FFF2-40B4-BE49-F238E27FC236}">
                    <a16:creationId xmlns:a16="http://schemas.microsoft.com/office/drawing/2014/main" id="{1CD59DC4-69F8-451B-9121-F6EACCF2C0D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05" name="Rectangle 1268">
                <a:extLst>
                  <a:ext uri="{FF2B5EF4-FFF2-40B4-BE49-F238E27FC236}">
                    <a16:creationId xmlns:a16="http://schemas.microsoft.com/office/drawing/2014/main" id="{EB8DA249-7468-41C8-8C41-2961A88F3618}"/>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06" name="Group 1269">
                <a:extLst>
                  <a:ext uri="{FF2B5EF4-FFF2-40B4-BE49-F238E27FC236}">
                    <a16:creationId xmlns:a16="http://schemas.microsoft.com/office/drawing/2014/main" id="{4E5704B1-328C-4384-89C5-87744173C366}"/>
                  </a:ext>
                </a:extLst>
              </p:cNvPr>
              <p:cNvGrpSpPr>
                <a:grpSpLocks/>
              </p:cNvGrpSpPr>
              <p:nvPr/>
            </p:nvGrpSpPr>
            <p:grpSpPr bwMode="auto">
              <a:xfrm>
                <a:off x="4735" y="1627"/>
                <a:ext cx="582" cy="151"/>
                <a:chOff x="614" y="2568"/>
                <a:chExt cx="725" cy="139"/>
              </a:xfrm>
            </p:grpSpPr>
            <p:sp>
              <p:nvSpPr>
                <p:cNvPr id="222" name="AutoShape 1270">
                  <a:extLst>
                    <a:ext uri="{FF2B5EF4-FFF2-40B4-BE49-F238E27FC236}">
                      <a16:creationId xmlns:a16="http://schemas.microsoft.com/office/drawing/2014/main" id="{4F07C980-2E1E-4949-8073-B24687EB163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3" name="AutoShape 1271">
                  <a:extLst>
                    <a:ext uri="{FF2B5EF4-FFF2-40B4-BE49-F238E27FC236}">
                      <a16:creationId xmlns:a16="http://schemas.microsoft.com/office/drawing/2014/main" id="{DA82DBFD-C763-4CC5-9998-D39AFC9C82CF}"/>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7" name="Freeform 1272">
                <a:extLst>
                  <a:ext uri="{FF2B5EF4-FFF2-40B4-BE49-F238E27FC236}">
                    <a16:creationId xmlns:a16="http://schemas.microsoft.com/office/drawing/2014/main" id="{0FD62ADE-3AF2-40A4-A3D1-E64F91D3AC2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208" name="Group 1273">
                <a:extLst>
                  <a:ext uri="{FF2B5EF4-FFF2-40B4-BE49-F238E27FC236}">
                    <a16:creationId xmlns:a16="http://schemas.microsoft.com/office/drawing/2014/main" id="{B3BBF0D0-17A1-41F7-B0EF-A5DFB88AACFC}"/>
                  </a:ext>
                </a:extLst>
              </p:cNvPr>
              <p:cNvGrpSpPr>
                <a:grpSpLocks/>
              </p:cNvGrpSpPr>
              <p:nvPr/>
            </p:nvGrpSpPr>
            <p:grpSpPr bwMode="auto">
              <a:xfrm>
                <a:off x="4739" y="1327"/>
                <a:ext cx="582" cy="139"/>
                <a:chOff x="614" y="2568"/>
                <a:chExt cx="725" cy="139"/>
              </a:xfrm>
            </p:grpSpPr>
            <p:sp>
              <p:nvSpPr>
                <p:cNvPr id="220" name="AutoShape 1274">
                  <a:extLst>
                    <a:ext uri="{FF2B5EF4-FFF2-40B4-BE49-F238E27FC236}">
                      <a16:creationId xmlns:a16="http://schemas.microsoft.com/office/drawing/2014/main" id="{48E094C9-A966-4F5A-9480-8A7366B84AC1}"/>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1" name="AutoShape 1275">
                  <a:extLst>
                    <a:ext uri="{FF2B5EF4-FFF2-40B4-BE49-F238E27FC236}">
                      <a16:creationId xmlns:a16="http://schemas.microsoft.com/office/drawing/2014/main" id="{25F28691-1DF5-4401-B40F-F08E2B113C04}"/>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9" name="Rectangle 1276">
                <a:extLst>
                  <a:ext uri="{FF2B5EF4-FFF2-40B4-BE49-F238E27FC236}">
                    <a16:creationId xmlns:a16="http://schemas.microsoft.com/office/drawing/2014/main" id="{115D4C2A-F051-4F38-B1C0-ED5C1C1F5740}"/>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0" name="Freeform 1277">
                <a:extLst>
                  <a:ext uri="{FF2B5EF4-FFF2-40B4-BE49-F238E27FC236}">
                    <a16:creationId xmlns:a16="http://schemas.microsoft.com/office/drawing/2014/main" id="{A2C1CD1E-9FD1-4DC7-88CD-B99F680E4C1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1" name="Freeform 1278">
                <a:extLst>
                  <a:ext uri="{FF2B5EF4-FFF2-40B4-BE49-F238E27FC236}">
                    <a16:creationId xmlns:a16="http://schemas.microsoft.com/office/drawing/2014/main" id="{652BEDC1-57D6-4DB2-8B36-E989F44E257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2" name="Oval 1279">
                <a:extLst>
                  <a:ext uri="{FF2B5EF4-FFF2-40B4-BE49-F238E27FC236}">
                    <a16:creationId xmlns:a16="http://schemas.microsoft.com/office/drawing/2014/main" id="{D2B3DC66-CFFE-494E-9A4D-B999E8996A4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3" name="Freeform 1280">
                <a:extLst>
                  <a:ext uri="{FF2B5EF4-FFF2-40B4-BE49-F238E27FC236}">
                    <a16:creationId xmlns:a16="http://schemas.microsoft.com/office/drawing/2014/main" id="{9873487B-E157-4FFF-8D16-AFFB9ADE9D86}"/>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4" name="AutoShape 1281">
                <a:extLst>
                  <a:ext uri="{FF2B5EF4-FFF2-40B4-BE49-F238E27FC236}">
                    <a16:creationId xmlns:a16="http://schemas.microsoft.com/office/drawing/2014/main" id="{55B333EA-C03E-4EC0-807D-578F0B756663}"/>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5" name="AutoShape 1282">
                <a:extLst>
                  <a:ext uri="{FF2B5EF4-FFF2-40B4-BE49-F238E27FC236}">
                    <a16:creationId xmlns:a16="http://schemas.microsoft.com/office/drawing/2014/main" id="{4BA01F91-9BED-4375-A0C3-0662BAD2F2E2}"/>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6" name="Oval 1283">
                <a:extLst>
                  <a:ext uri="{FF2B5EF4-FFF2-40B4-BE49-F238E27FC236}">
                    <a16:creationId xmlns:a16="http://schemas.microsoft.com/office/drawing/2014/main" id="{79C88DF1-F57E-42DD-BE8B-E62E07A0E80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7" name="Oval 1284">
                <a:extLst>
                  <a:ext uri="{FF2B5EF4-FFF2-40B4-BE49-F238E27FC236}">
                    <a16:creationId xmlns:a16="http://schemas.microsoft.com/office/drawing/2014/main" id="{E5D81C08-1F2A-402B-B975-54DC5F1A3A1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ar-SA" altLang="ar-SA" sz="1800">
                  <a:solidFill>
                    <a:srgbClr val="FF0000"/>
                  </a:solidFill>
                  <a:cs typeface="Arial" panose="020B0604020202020204" pitchFamily="34" charset="0"/>
                </a:endParaRPr>
              </a:p>
            </p:txBody>
          </p:sp>
          <p:sp>
            <p:nvSpPr>
              <p:cNvPr id="218" name="Oval 1285">
                <a:extLst>
                  <a:ext uri="{FF2B5EF4-FFF2-40B4-BE49-F238E27FC236}">
                    <a16:creationId xmlns:a16="http://schemas.microsoft.com/office/drawing/2014/main" id="{2A22E13E-C6F7-45BE-AC01-F768EDB0911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9" name="Rectangle 1286">
                <a:extLst>
                  <a:ext uri="{FF2B5EF4-FFF2-40B4-BE49-F238E27FC236}">
                    <a16:creationId xmlns:a16="http://schemas.microsoft.com/office/drawing/2014/main" id="{CED81376-5A31-4F93-A1FC-D219C7A4C7C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64" name="Group 1287">
              <a:extLst>
                <a:ext uri="{FF2B5EF4-FFF2-40B4-BE49-F238E27FC236}">
                  <a16:creationId xmlns:a16="http://schemas.microsoft.com/office/drawing/2014/main" id="{EF4A3D53-C913-4037-B34D-3F6CBDD8B9EA}"/>
                </a:ext>
              </a:extLst>
            </p:cNvPr>
            <p:cNvGrpSpPr>
              <a:grpSpLocks/>
            </p:cNvGrpSpPr>
            <p:nvPr/>
          </p:nvGrpSpPr>
          <p:grpSpPr bwMode="auto">
            <a:xfrm>
              <a:off x="4992" y="3341"/>
              <a:ext cx="143" cy="303"/>
              <a:chOff x="4140" y="429"/>
              <a:chExt cx="1425" cy="2396"/>
            </a:xfrm>
          </p:grpSpPr>
          <p:sp>
            <p:nvSpPr>
              <p:cNvPr id="164" name="Freeform 1288">
                <a:extLst>
                  <a:ext uri="{FF2B5EF4-FFF2-40B4-BE49-F238E27FC236}">
                    <a16:creationId xmlns:a16="http://schemas.microsoft.com/office/drawing/2014/main" id="{8E9DC042-8B3D-49F1-8D12-6BD1CD51A4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5" name="Rectangle 1289">
                <a:extLst>
                  <a:ext uri="{FF2B5EF4-FFF2-40B4-BE49-F238E27FC236}">
                    <a16:creationId xmlns:a16="http://schemas.microsoft.com/office/drawing/2014/main" id="{94FBF30E-9C72-4A2F-B492-33C280CE201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66" name="Freeform 1290">
                <a:extLst>
                  <a:ext uri="{FF2B5EF4-FFF2-40B4-BE49-F238E27FC236}">
                    <a16:creationId xmlns:a16="http://schemas.microsoft.com/office/drawing/2014/main" id="{374D3152-469B-4580-9960-94088A1A848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7" name="Freeform 1291">
                <a:extLst>
                  <a:ext uri="{FF2B5EF4-FFF2-40B4-BE49-F238E27FC236}">
                    <a16:creationId xmlns:a16="http://schemas.microsoft.com/office/drawing/2014/main" id="{FA2FB084-3045-4B65-B461-B157219A660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8" name="Rectangle 1292">
                <a:extLst>
                  <a:ext uri="{FF2B5EF4-FFF2-40B4-BE49-F238E27FC236}">
                    <a16:creationId xmlns:a16="http://schemas.microsoft.com/office/drawing/2014/main" id="{9B587674-C270-4157-A75E-B9B3AD844EA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69" name="Group 1293">
                <a:extLst>
                  <a:ext uri="{FF2B5EF4-FFF2-40B4-BE49-F238E27FC236}">
                    <a16:creationId xmlns:a16="http://schemas.microsoft.com/office/drawing/2014/main" id="{EBB2C59C-1BF3-49B4-A423-605E95B7F206}"/>
                  </a:ext>
                </a:extLst>
              </p:cNvPr>
              <p:cNvGrpSpPr>
                <a:grpSpLocks/>
              </p:cNvGrpSpPr>
              <p:nvPr/>
            </p:nvGrpSpPr>
            <p:grpSpPr bwMode="auto">
              <a:xfrm>
                <a:off x="4749" y="668"/>
                <a:ext cx="581" cy="145"/>
                <a:chOff x="614" y="2568"/>
                <a:chExt cx="725" cy="139"/>
              </a:xfrm>
            </p:grpSpPr>
            <p:sp>
              <p:nvSpPr>
                <p:cNvPr id="194" name="AutoShape 1294">
                  <a:extLst>
                    <a:ext uri="{FF2B5EF4-FFF2-40B4-BE49-F238E27FC236}">
                      <a16:creationId xmlns:a16="http://schemas.microsoft.com/office/drawing/2014/main" id="{9B4BB502-C318-4AEA-9FF3-0DE139A5C9F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5" name="AutoShape 1295">
                  <a:extLst>
                    <a:ext uri="{FF2B5EF4-FFF2-40B4-BE49-F238E27FC236}">
                      <a16:creationId xmlns:a16="http://schemas.microsoft.com/office/drawing/2014/main" id="{6FFE195D-84FE-4347-870B-17BCC0DDAE3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0" name="Rectangle 1296">
                <a:extLst>
                  <a:ext uri="{FF2B5EF4-FFF2-40B4-BE49-F238E27FC236}">
                    <a16:creationId xmlns:a16="http://schemas.microsoft.com/office/drawing/2014/main" id="{FA0D107C-0281-44E1-A63C-060FBEAE14B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71" name="Group 1297">
                <a:extLst>
                  <a:ext uri="{FF2B5EF4-FFF2-40B4-BE49-F238E27FC236}">
                    <a16:creationId xmlns:a16="http://schemas.microsoft.com/office/drawing/2014/main" id="{A042D3BA-EB8D-4A36-B65A-A38698F5D87E}"/>
                  </a:ext>
                </a:extLst>
              </p:cNvPr>
              <p:cNvGrpSpPr>
                <a:grpSpLocks/>
              </p:cNvGrpSpPr>
              <p:nvPr/>
            </p:nvGrpSpPr>
            <p:grpSpPr bwMode="auto">
              <a:xfrm>
                <a:off x="4747" y="994"/>
                <a:ext cx="581" cy="134"/>
                <a:chOff x="614" y="2568"/>
                <a:chExt cx="725" cy="139"/>
              </a:xfrm>
            </p:grpSpPr>
            <p:sp>
              <p:nvSpPr>
                <p:cNvPr id="192" name="AutoShape 1298">
                  <a:extLst>
                    <a:ext uri="{FF2B5EF4-FFF2-40B4-BE49-F238E27FC236}">
                      <a16:creationId xmlns:a16="http://schemas.microsoft.com/office/drawing/2014/main" id="{0D473E39-2FF2-42E0-B23C-B39D2FA55E1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 name="AutoShape 1299">
                  <a:extLst>
                    <a:ext uri="{FF2B5EF4-FFF2-40B4-BE49-F238E27FC236}">
                      <a16:creationId xmlns:a16="http://schemas.microsoft.com/office/drawing/2014/main" id="{8A094A80-A4FC-4627-A783-100DA0B6FD4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2" name="Rectangle 1300">
                <a:extLst>
                  <a:ext uri="{FF2B5EF4-FFF2-40B4-BE49-F238E27FC236}">
                    <a16:creationId xmlns:a16="http://schemas.microsoft.com/office/drawing/2014/main" id="{935E0547-C46F-432D-A3C6-3F68FAFC779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73" name="Rectangle 1301">
                <a:extLst>
                  <a:ext uri="{FF2B5EF4-FFF2-40B4-BE49-F238E27FC236}">
                    <a16:creationId xmlns:a16="http://schemas.microsoft.com/office/drawing/2014/main" id="{6C2EFE8A-A5DE-4283-9C9B-10D9D63D3F59}"/>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74" name="Group 1302">
                <a:extLst>
                  <a:ext uri="{FF2B5EF4-FFF2-40B4-BE49-F238E27FC236}">
                    <a16:creationId xmlns:a16="http://schemas.microsoft.com/office/drawing/2014/main" id="{1A9F2B62-0389-49A4-AB85-FD3C97983DD0}"/>
                  </a:ext>
                </a:extLst>
              </p:cNvPr>
              <p:cNvGrpSpPr>
                <a:grpSpLocks/>
              </p:cNvGrpSpPr>
              <p:nvPr/>
            </p:nvGrpSpPr>
            <p:grpSpPr bwMode="auto">
              <a:xfrm>
                <a:off x="4735" y="1627"/>
                <a:ext cx="582" cy="151"/>
                <a:chOff x="614" y="2568"/>
                <a:chExt cx="725" cy="139"/>
              </a:xfrm>
            </p:grpSpPr>
            <p:sp>
              <p:nvSpPr>
                <p:cNvPr id="190" name="AutoShape 1303">
                  <a:extLst>
                    <a:ext uri="{FF2B5EF4-FFF2-40B4-BE49-F238E27FC236}">
                      <a16:creationId xmlns:a16="http://schemas.microsoft.com/office/drawing/2014/main" id="{6EC76B9E-221A-4610-9219-7FCDF411FE2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1" name="AutoShape 1304">
                  <a:extLst>
                    <a:ext uri="{FF2B5EF4-FFF2-40B4-BE49-F238E27FC236}">
                      <a16:creationId xmlns:a16="http://schemas.microsoft.com/office/drawing/2014/main" id="{A70B49C1-AE4F-4C8A-9102-F3F0CE515B9C}"/>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5" name="Freeform 1305">
                <a:extLst>
                  <a:ext uri="{FF2B5EF4-FFF2-40B4-BE49-F238E27FC236}">
                    <a16:creationId xmlns:a16="http://schemas.microsoft.com/office/drawing/2014/main" id="{EC4BDAB7-84FB-43ED-94B6-7225B4EB5ED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76" name="Group 1306">
                <a:extLst>
                  <a:ext uri="{FF2B5EF4-FFF2-40B4-BE49-F238E27FC236}">
                    <a16:creationId xmlns:a16="http://schemas.microsoft.com/office/drawing/2014/main" id="{DA284F66-7745-464A-AB93-237525AF44B8}"/>
                  </a:ext>
                </a:extLst>
              </p:cNvPr>
              <p:cNvGrpSpPr>
                <a:grpSpLocks/>
              </p:cNvGrpSpPr>
              <p:nvPr/>
            </p:nvGrpSpPr>
            <p:grpSpPr bwMode="auto">
              <a:xfrm>
                <a:off x="4739" y="1327"/>
                <a:ext cx="582" cy="139"/>
                <a:chOff x="614" y="2568"/>
                <a:chExt cx="725" cy="139"/>
              </a:xfrm>
            </p:grpSpPr>
            <p:sp>
              <p:nvSpPr>
                <p:cNvPr id="188" name="AutoShape 1307">
                  <a:extLst>
                    <a:ext uri="{FF2B5EF4-FFF2-40B4-BE49-F238E27FC236}">
                      <a16:creationId xmlns:a16="http://schemas.microsoft.com/office/drawing/2014/main" id="{F2D59603-CEFB-4312-9990-51C3180D457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9" name="AutoShape 1308">
                  <a:extLst>
                    <a:ext uri="{FF2B5EF4-FFF2-40B4-BE49-F238E27FC236}">
                      <a16:creationId xmlns:a16="http://schemas.microsoft.com/office/drawing/2014/main" id="{C2273F14-E116-48C8-9370-00D16F9BAD0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7" name="Rectangle 1309">
                <a:extLst>
                  <a:ext uri="{FF2B5EF4-FFF2-40B4-BE49-F238E27FC236}">
                    <a16:creationId xmlns:a16="http://schemas.microsoft.com/office/drawing/2014/main" id="{4CEAD10B-1E0B-4E66-8DA0-0302DC840EB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78" name="Freeform 1310">
                <a:extLst>
                  <a:ext uri="{FF2B5EF4-FFF2-40B4-BE49-F238E27FC236}">
                    <a16:creationId xmlns:a16="http://schemas.microsoft.com/office/drawing/2014/main" id="{CE244D3F-4D7B-4EB6-96DB-B788A0A31C6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79" name="Freeform 1311">
                <a:extLst>
                  <a:ext uri="{FF2B5EF4-FFF2-40B4-BE49-F238E27FC236}">
                    <a16:creationId xmlns:a16="http://schemas.microsoft.com/office/drawing/2014/main" id="{32DC0F71-EF81-4371-BDE5-BF107C93355D}"/>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0" name="Oval 1312">
                <a:extLst>
                  <a:ext uri="{FF2B5EF4-FFF2-40B4-BE49-F238E27FC236}">
                    <a16:creationId xmlns:a16="http://schemas.microsoft.com/office/drawing/2014/main" id="{CA449FB7-4A36-4636-AD9B-02DEDE63FF43}"/>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1" name="Freeform 1313">
                <a:extLst>
                  <a:ext uri="{FF2B5EF4-FFF2-40B4-BE49-F238E27FC236}">
                    <a16:creationId xmlns:a16="http://schemas.microsoft.com/office/drawing/2014/main" id="{C65DEB64-EA36-4146-8038-253B820EBB1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2" name="AutoShape 1314">
                <a:extLst>
                  <a:ext uri="{FF2B5EF4-FFF2-40B4-BE49-F238E27FC236}">
                    <a16:creationId xmlns:a16="http://schemas.microsoft.com/office/drawing/2014/main" id="{61747A6A-E128-43F1-8CA0-CB955A0B88E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3" name="AutoShape 1315">
                <a:extLst>
                  <a:ext uri="{FF2B5EF4-FFF2-40B4-BE49-F238E27FC236}">
                    <a16:creationId xmlns:a16="http://schemas.microsoft.com/office/drawing/2014/main" id="{135A00A7-918F-4ECF-BA65-253EA07C5F7E}"/>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4" name="Oval 1316">
                <a:extLst>
                  <a:ext uri="{FF2B5EF4-FFF2-40B4-BE49-F238E27FC236}">
                    <a16:creationId xmlns:a16="http://schemas.microsoft.com/office/drawing/2014/main" id="{50245A73-3B7D-4B3E-A5B1-F7CF5992B4C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5" name="Oval 1317">
                <a:extLst>
                  <a:ext uri="{FF2B5EF4-FFF2-40B4-BE49-F238E27FC236}">
                    <a16:creationId xmlns:a16="http://schemas.microsoft.com/office/drawing/2014/main" id="{8558D7B4-570F-4D86-AE4A-D7FB6A115375}"/>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ar-SA" altLang="ar-SA" sz="1800">
                  <a:solidFill>
                    <a:srgbClr val="FF0000"/>
                  </a:solidFill>
                  <a:cs typeface="Arial" panose="020B0604020202020204" pitchFamily="34" charset="0"/>
                </a:endParaRPr>
              </a:p>
            </p:txBody>
          </p:sp>
          <p:sp>
            <p:nvSpPr>
              <p:cNvPr id="186" name="Oval 1318">
                <a:extLst>
                  <a:ext uri="{FF2B5EF4-FFF2-40B4-BE49-F238E27FC236}">
                    <a16:creationId xmlns:a16="http://schemas.microsoft.com/office/drawing/2014/main" id="{15B2FD17-890C-40E3-9160-FAA80C1DCDC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7" name="Rectangle 1319">
                <a:extLst>
                  <a:ext uri="{FF2B5EF4-FFF2-40B4-BE49-F238E27FC236}">
                    <a16:creationId xmlns:a16="http://schemas.microsoft.com/office/drawing/2014/main" id="{AE50BB2C-0EBF-480E-8484-06B04F93C08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65" name="Group 1320">
              <a:extLst>
                <a:ext uri="{FF2B5EF4-FFF2-40B4-BE49-F238E27FC236}">
                  <a16:creationId xmlns:a16="http://schemas.microsoft.com/office/drawing/2014/main" id="{22DFA8B8-7895-4B53-9491-F23FFBC4E75F}"/>
                </a:ext>
              </a:extLst>
            </p:cNvPr>
            <p:cNvGrpSpPr>
              <a:grpSpLocks/>
            </p:cNvGrpSpPr>
            <p:nvPr/>
          </p:nvGrpSpPr>
          <p:grpSpPr bwMode="auto">
            <a:xfrm>
              <a:off x="3340" y="1287"/>
              <a:ext cx="337" cy="257"/>
              <a:chOff x="877" y="1008"/>
              <a:chExt cx="2747" cy="2591"/>
            </a:xfrm>
          </p:grpSpPr>
          <p:pic>
            <p:nvPicPr>
              <p:cNvPr id="141" name="Picture 1321" descr="antenna_stylized">
                <a:extLst>
                  <a:ext uri="{FF2B5EF4-FFF2-40B4-BE49-F238E27FC236}">
                    <a16:creationId xmlns:a16="http://schemas.microsoft.com/office/drawing/2014/main" id="{84605017-1A1F-4613-878D-3E47E3CA37E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322" descr="laptop_keyboard">
                <a:extLst>
                  <a:ext uri="{FF2B5EF4-FFF2-40B4-BE49-F238E27FC236}">
                    <a16:creationId xmlns:a16="http://schemas.microsoft.com/office/drawing/2014/main" id="{85B621A1-6BF8-4953-A0E9-A873B5AE86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Freeform 1323">
                <a:extLst>
                  <a:ext uri="{FF2B5EF4-FFF2-40B4-BE49-F238E27FC236}">
                    <a16:creationId xmlns:a16="http://schemas.microsoft.com/office/drawing/2014/main" id="{470769A4-0EF3-4387-9E45-0E08D14D0DE9}"/>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44" name="Picture 1324" descr="screen">
                <a:extLst>
                  <a:ext uri="{FF2B5EF4-FFF2-40B4-BE49-F238E27FC236}">
                    <a16:creationId xmlns:a16="http://schemas.microsoft.com/office/drawing/2014/main" id="{BE510DDF-4678-4761-9A90-FF76848C8DF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Freeform 1325">
                <a:extLst>
                  <a:ext uri="{FF2B5EF4-FFF2-40B4-BE49-F238E27FC236}">
                    <a16:creationId xmlns:a16="http://schemas.microsoft.com/office/drawing/2014/main" id="{1132AEB1-D7E4-42C5-AE32-120637ACF039}"/>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6" name="Freeform 1326">
                <a:extLst>
                  <a:ext uri="{FF2B5EF4-FFF2-40B4-BE49-F238E27FC236}">
                    <a16:creationId xmlns:a16="http://schemas.microsoft.com/office/drawing/2014/main" id="{87B4E1C5-2D77-46F6-8B3A-56E1DDAB8EF7}"/>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7" name="Freeform 1327">
                <a:extLst>
                  <a:ext uri="{FF2B5EF4-FFF2-40B4-BE49-F238E27FC236}">
                    <a16:creationId xmlns:a16="http://schemas.microsoft.com/office/drawing/2014/main" id="{790F6F86-37DD-44F8-8337-BE50EE316280}"/>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8" name="Freeform 1328">
                <a:extLst>
                  <a:ext uri="{FF2B5EF4-FFF2-40B4-BE49-F238E27FC236}">
                    <a16:creationId xmlns:a16="http://schemas.microsoft.com/office/drawing/2014/main" id="{3060E5C5-FADC-45D5-9EDF-EF8F520E41F2}"/>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9" name="Freeform 1329">
                <a:extLst>
                  <a:ext uri="{FF2B5EF4-FFF2-40B4-BE49-F238E27FC236}">
                    <a16:creationId xmlns:a16="http://schemas.microsoft.com/office/drawing/2014/main" id="{0D88F4A5-27D6-41F4-AF95-20155CA53CA5}"/>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0" name="Freeform 1330">
                <a:extLst>
                  <a:ext uri="{FF2B5EF4-FFF2-40B4-BE49-F238E27FC236}">
                    <a16:creationId xmlns:a16="http://schemas.microsoft.com/office/drawing/2014/main" id="{4DE54490-64D2-4751-8EA1-4E69B45F300D}"/>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51" name="Group 1331">
                <a:extLst>
                  <a:ext uri="{FF2B5EF4-FFF2-40B4-BE49-F238E27FC236}">
                    <a16:creationId xmlns:a16="http://schemas.microsoft.com/office/drawing/2014/main" id="{89FB8689-8204-47F7-85C8-248A1306F0AD}"/>
                  </a:ext>
                </a:extLst>
              </p:cNvPr>
              <p:cNvGrpSpPr>
                <a:grpSpLocks/>
              </p:cNvGrpSpPr>
              <p:nvPr/>
            </p:nvGrpSpPr>
            <p:grpSpPr bwMode="auto">
              <a:xfrm>
                <a:off x="1709" y="3008"/>
                <a:ext cx="507" cy="234"/>
                <a:chOff x="1740" y="2642"/>
                <a:chExt cx="752" cy="327"/>
              </a:xfrm>
            </p:grpSpPr>
            <p:sp>
              <p:nvSpPr>
                <p:cNvPr id="158" name="Freeform 1332">
                  <a:extLst>
                    <a:ext uri="{FF2B5EF4-FFF2-40B4-BE49-F238E27FC236}">
                      <a16:creationId xmlns:a16="http://schemas.microsoft.com/office/drawing/2014/main" id="{DFB4C05B-CEAA-4D1C-800E-ED49C5EA8D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9" name="Freeform 1333">
                  <a:extLst>
                    <a:ext uri="{FF2B5EF4-FFF2-40B4-BE49-F238E27FC236}">
                      <a16:creationId xmlns:a16="http://schemas.microsoft.com/office/drawing/2014/main" id="{9BDFDF32-D0E8-42F4-BA2C-ACAA5087C2A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0" name="Freeform 1334">
                  <a:extLst>
                    <a:ext uri="{FF2B5EF4-FFF2-40B4-BE49-F238E27FC236}">
                      <a16:creationId xmlns:a16="http://schemas.microsoft.com/office/drawing/2014/main" id="{3BDC6080-E080-4BAE-9F51-B2EE2BF6E6CB}"/>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1" name="Freeform 1335">
                  <a:extLst>
                    <a:ext uri="{FF2B5EF4-FFF2-40B4-BE49-F238E27FC236}">
                      <a16:creationId xmlns:a16="http://schemas.microsoft.com/office/drawing/2014/main" id="{8522B315-929C-41DD-9743-61BBDE890CA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2" name="Freeform 1336">
                  <a:extLst>
                    <a:ext uri="{FF2B5EF4-FFF2-40B4-BE49-F238E27FC236}">
                      <a16:creationId xmlns:a16="http://schemas.microsoft.com/office/drawing/2014/main" id="{F2E49396-BE42-4E29-87FA-A2FEE2E1C30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3" name="Freeform 1337">
                  <a:extLst>
                    <a:ext uri="{FF2B5EF4-FFF2-40B4-BE49-F238E27FC236}">
                      <a16:creationId xmlns:a16="http://schemas.microsoft.com/office/drawing/2014/main" id="{295039A8-7646-4A08-891F-CF69E9A8388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52" name="Freeform 1338">
                <a:extLst>
                  <a:ext uri="{FF2B5EF4-FFF2-40B4-BE49-F238E27FC236}">
                    <a16:creationId xmlns:a16="http://schemas.microsoft.com/office/drawing/2014/main" id="{98D448B4-FB62-46ED-B967-06325037FBE9}"/>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3" name="Freeform 1339">
                <a:extLst>
                  <a:ext uri="{FF2B5EF4-FFF2-40B4-BE49-F238E27FC236}">
                    <a16:creationId xmlns:a16="http://schemas.microsoft.com/office/drawing/2014/main" id="{2170BC2D-2E5E-436A-BA0A-97A20CA61849}"/>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4" name="Freeform 1340">
                <a:extLst>
                  <a:ext uri="{FF2B5EF4-FFF2-40B4-BE49-F238E27FC236}">
                    <a16:creationId xmlns:a16="http://schemas.microsoft.com/office/drawing/2014/main" id="{91682864-6943-448A-B5DD-3C84AAEFFCE7}"/>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 name="Freeform 1341">
                <a:extLst>
                  <a:ext uri="{FF2B5EF4-FFF2-40B4-BE49-F238E27FC236}">
                    <a16:creationId xmlns:a16="http://schemas.microsoft.com/office/drawing/2014/main" id="{B5F26293-CA27-4428-930B-2D780C7B2229}"/>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6" name="Freeform 1342">
                <a:extLst>
                  <a:ext uri="{FF2B5EF4-FFF2-40B4-BE49-F238E27FC236}">
                    <a16:creationId xmlns:a16="http://schemas.microsoft.com/office/drawing/2014/main" id="{D767219B-A22F-4E97-A8CF-10967974B843}"/>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7" name="Freeform 1343">
                <a:extLst>
                  <a:ext uri="{FF2B5EF4-FFF2-40B4-BE49-F238E27FC236}">
                    <a16:creationId xmlns:a16="http://schemas.microsoft.com/office/drawing/2014/main" id="{CE828A81-C39A-49EB-8A20-FC162DCAC15A}"/>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66" name="Group 1344">
              <a:extLst>
                <a:ext uri="{FF2B5EF4-FFF2-40B4-BE49-F238E27FC236}">
                  <a16:creationId xmlns:a16="http://schemas.microsoft.com/office/drawing/2014/main" id="{C463EEB3-14ED-4832-9F09-E9DE6CF526AD}"/>
                </a:ext>
              </a:extLst>
            </p:cNvPr>
            <p:cNvGrpSpPr>
              <a:grpSpLocks/>
            </p:cNvGrpSpPr>
            <p:nvPr/>
          </p:nvGrpSpPr>
          <p:grpSpPr bwMode="auto">
            <a:xfrm>
              <a:off x="4329" y="3456"/>
              <a:ext cx="299" cy="257"/>
              <a:chOff x="877" y="1008"/>
              <a:chExt cx="2747" cy="2591"/>
            </a:xfrm>
          </p:grpSpPr>
          <p:pic>
            <p:nvPicPr>
              <p:cNvPr id="118" name="Picture 1345" descr="antenna_stylized">
                <a:extLst>
                  <a:ext uri="{FF2B5EF4-FFF2-40B4-BE49-F238E27FC236}">
                    <a16:creationId xmlns:a16="http://schemas.microsoft.com/office/drawing/2014/main" id="{FE2A3F00-9B25-488B-8330-F2818BC8BE6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346" descr="laptop_keyboard">
                <a:extLst>
                  <a:ext uri="{FF2B5EF4-FFF2-40B4-BE49-F238E27FC236}">
                    <a16:creationId xmlns:a16="http://schemas.microsoft.com/office/drawing/2014/main" id="{718FD5C5-4DC4-48DB-85E2-21BFE3CBEC0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1347">
                <a:extLst>
                  <a:ext uri="{FF2B5EF4-FFF2-40B4-BE49-F238E27FC236}">
                    <a16:creationId xmlns:a16="http://schemas.microsoft.com/office/drawing/2014/main" id="{0A8BB935-1EA1-4768-BF53-8E2259F57EA9}"/>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21" name="Picture 1348" descr="screen">
                <a:extLst>
                  <a:ext uri="{FF2B5EF4-FFF2-40B4-BE49-F238E27FC236}">
                    <a16:creationId xmlns:a16="http://schemas.microsoft.com/office/drawing/2014/main" id="{CEF89DDB-3C38-471F-87B6-898B2ECDB3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1349">
                <a:extLst>
                  <a:ext uri="{FF2B5EF4-FFF2-40B4-BE49-F238E27FC236}">
                    <a16:creationId xmlns:a16="http://schemas.microsoft.com/office/drawing/2014/main" id="{C94D1100-BA9D-429D-BDA9-63E614F6B490}"/>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3" name="Freeform 1350">
                <a:extLst>
                  <a:ext uri="{FF2B5EF4-FFF2-40B4-BE49-F238E27FC236}">
                    <a16:creationId xmlns:a16="http://schemas.microsoft.com/office/drawing/2014/main" id="{ED91CEBE-37F6-4391-9AB1-CDE63632DF77}"/>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4" name="Freeform 1351">
                <a:extLst>
                  <a:ext uri="{FF2B5EF4-FFF2-40B4-BE49-F238E27FC236}">
                    <a16:creationId xmlns:a16="http://schemas.microsoft.com/office/drawing/2014/main" id="{243DA74C-331A-42FF-9678-44FC52E1E8D5}"/>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5" name="Freeform 1352">
                <a:extLst>
                  <a:ext uri="{FF2B5EF4-FFF2-40B4-BE49-F238E27FC236}">
                    <a16:creationId xmlns:a16="http://schemas.microsoft.com/office/drawing/2014/main" id="{9408ACE7-E68C-4155-9DCD-67A9FF72962B}"/>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6" name="Freeform 1353">
                <a:extLst>
                  <a:ext uri="{FF2B5EF4-FFF2-40B4-BE49-F238E27FC236}">
                    <a16:creationId xmlns:a16="http://schemas.microsoft.com/office/drawing/2014/main" id="{307B442B-0754-4292-9E3F-57D257350E00}"/>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7" name="Freeform 1354">
                <a:extLst>
                  <a:ext uri="{FF2B5EF4-FFF2-40B4-BE49-F238E27FC236}">
                    <a16:creationId xmlns:a16="http://schemas.microsoft.com/office/drawing/2014/main" id="{50ADED3C-43A8-486C-BF96-3905223CF03B}"/>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28" name="Group 1355">
                <a:extLst>
                  <a:ext uri="{FF2B5EF4-FFF2-40B4-BE49-F238E27FC236}">
                    <a16:creationId xmlns:a16="http://schemas.microsoft.com/office/drawing/2014/main" id="{AD3BE970-7EBF-4E2F-AF2A-1EC7ED6A7334}"/>
                  </a:ext>
                </a:extLst>
              </p:cNvPr>
              <p:cNvGrpSpPr>
                <a:grpSpLocks/>
              </p:cNvGrpSpPr>
              <p:nvPr/>
            </p:nvGrpSpPr>
            <p:grpSpPr bwMode="auto">
              <a:xfrm>
                <a:off x="1709" y="3008"/>
                <a:ext cx="507" cy="234"/>
                <a:chOff x="1740" y="2642"/>
                <a:chExt cx="752" cy="327"/>
              </a:xfrm>
            </p:grpSpPr>
            <p:sp>
              <p:nvSpPr>
                <p:cNvPr id="135" name="Freeform 1356">
                  <a:extLst>
                    <a:ext uri="{FF2B5EF4-FFF2-40B4-BE49-F238E27FC236}">
                      <a16:creationId xmlns:a16="http://schemas.microsoft.com/office/drawing/2014/main" id="{7F096E8E-9011-4CA5-9037-7E4014FC5C8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 name="Freeform 1357">
                  <a:extLst>
                    <a:ext uri="{FF2B5EF4-FFF2-40B4-BE49-F238E27FC236}">
                      <a16:creationId xmlns:a16="http://schemas.microsoft.com/office/drawing/2014/main" id="{65DC5600-A3DA-4318-A4EF-9AC20755AA5C}"/>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 name="Freeform 1358">
                  <a:extLst>
                    <a:ext uri="{FF2B5EF4-FFF2-40B4-BE49-F238E27FC236}">
                      <a16:creationId xmlns:a16="http://schemas.microsoft.com/office/drawing/2014/main" id="{1494A380-03D2-497A-BC02-8FC44455C2D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 name="Freeform 1359">
                  <a:extLst>
                    <a:ext uri="{FF2B5EF4-FFF2-40B4-BE49-F238E27FC236}">
                      <a16:creationId xmlns:a16="http://schemas.microsoft.com/office/drawing/2014/main" id="{7241032A-EE6E-4203-96CC-43C0CF288193}"/>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 name="Freeform 1360">
                  <a:extLst>
                    <a:ext uri="{FF2B5EF4-FFF2-40B4-BE49-F238E27FC236}">
                      <a16:creationId xmlns:a16="http://schemas.microsoft.com/office/drawing/2014/main" id="{DEF63CA1-F42B-4C48-BAA3-FE10A7A3C9B2}"/>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 name="Freeform 1361">
                  <a:extLst>
                    <a:ext uri="{FF2B5EF4-FFF2-40B4-BE49-F238E27FC236}">
                      <a16:creationId xmlns:a16="http://schemas.microsoft.com/office/drawing/2014/main" id="{9A79C3C8-0F5F-4452-8655-B5C3E67AAF9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29" name="Freeform 1362">
                <a:extLst>
                  <a:ext uri="{FF2B5EF4-FFF2-40B4-BE49-F238E27FC236}">
                    <a16:creationId xmlns:a16="http://schemas.microsoft.com/office/drawing/2014/main" id="{6F863960-7D19-42FF-843B-5A1388481A1B}"/>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0" name="Freeform 1363">
                <a:extLst>
                  <a:ext uri="{FF2B5EF4-FFF2-40B4-BE49-F238E27FC236}">
                    <a16:creationId xmlns:a16="http://schemas.microsoft.com/office/drawing/2014/main" id="{5146D3D9-702A-4DF7-A11F-C567C4760323}"/>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1" name="Freeform 1364">
                <a:extLst>
                  <a:ext uri="{FF2B5EF4-FFF2-40B4-BE49-F238E27FC236}">
                    <a16:creationId xmlns:a16="http://schemas.microsoft.com/office/drawing/2014/main" id="{D5F264C0-0B79-4ECD-982B-D26A0E6A6BDA}"/>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2" name="Freeform 1365">
                <a:extLst>
                  <a:ext uri="{FF2B5EF4-FFF2-40B4-BE49-F238E27FC236}">
                    <a16:creationId xmlns:a16="http://schemas.microsoft.com/office/drawing/2014/main" id="{44E778A3-1381-4B4D-B7E8-E2CB4EB860DA}"/>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3" name="Freeform 1366">
                <a:extLst>
                  <a:ext uri="{FF2B5EF4-FFF2-40B4-BE49-F238E27FC236}">
                    <a16:creationId xmlns:a16="http://schemas.microsoft.com/office/drawing/2014/main" id="{B2A367E0-62C3-49F0-A335-F4AC5053CCFB}"/>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4" name="Freeform 1367">
                <a:extLst>
                  <a:ext uri="{FF2B5EF4-FFF2-40B4-BE49-F238E27FC236}">
                    <a16:creationId xmlns:a16="http://schemas.microsoft.com/office/drawing/2014/main" id="{F4F3F322-36E2-48CF-AC6C-A8BBF265074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67" name="Group 1368">
              <a:extLst>
                <a:ext uri="{FF2B5EF4-FFF2-40B4-BE49-F238E27FC236}">
                  <a16:creationId xmlns:a16="http://schemas.microsoft.com/office/drawing/2014/main" id="{A663472B-4916-4A61-B633-466A736B145A}"/>
                </a:ext>
              </a:extLst>
            </p:cNvPr>
            <p:cNvGrpSpPr>
              <a:grpSpLocks/>
            </p:cNvGrpSpPr>
            <p:nvPr/>
          </p:nvGrpSpPr>
          <p:grpSpPr bwMode="auto">
            <a:xfrm>
              <a:off x="3503" y="1916"/>
              <a:ext cx="280" cy="257"/>
              <a:chOff x="877" y="1008"/>
              <a:chExt cx="2747" cy="2591"/>
            </a:xfrm>
          </p:grpSpPr>
          <p:pic>
            <p:nvPicPr>
              <p:cNvPr id="95" name="Picture 1369" descr="antenna_stylized">
                <a:extLst>
                  <a:ext uri="{FF2B5EF4-FFF2-40B4-BE49-F238E27FC236}">
                    <a16:creationId xmlns:a16="http://schemas.microsoft.com/office/drawing/2014/main" id="{C3F37298-A5B3-4C11-AE30-38B8ACDE31B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370" descr="laptop_keyboard">
                <a:extLst>
                  <a:ext uri="{FF2B5EF4-FFF2-40B4-BE49-F238E27FC236}">
                    <a16:creationId xmlns:a16="http://schemas.microsoft.com/office/drawing/2014/main" id="{B6D08668-5069-4E09-B5D0-F74D524361A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1371">
                <a:extLst>
                  <a:ext uri="{FF2B5EF4-FFF2-40B4-BE49-F238E27FC236}">
                    <a16:creationId xmlns:a16="http://schemas.microsoft.com/office/drawing/2014/main" id="{D207E11F-AB9F-4AC3-9818-14B5D0DEBF59}"/>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98" name="Picture 1372" descr="screen">
                <a:extLst>
                  <a:ext uri="{FF2B5EF4-FFF2-40B4-BE49-F238E27FC236}">
                    <a16:creationId xmlns:a16="http://schemas.microsoft.com/office/drawing/2014/main" id="{A89E4D3D-942A-4966-9D21-6F3A1D88051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1373">
                <a:extLst>
                  <a:ext uri="{FF2B5EF4-FFF2-40B4-BE49-F238E27FC236}">
                    <a16:creationId xmlns:a16="http://schemas.microsoft.com/office/drawing/2014/main" id="{610CAE6E-07D3-4DBB-96DE-69F839FF6811}"/>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 name="Freeform 1374">
                <a:extLst>
                  <a:ext uri="{FF2B5EF4-FFF2-40B4-BE49-F238E27FC236}">
                    <a16:creationId xmlns:a16="http://schemas.microsoft.com/office/drawing/2014/main" id="{7C63353C-943C-44D9-A54B-E68F7FF1FDF9}"/>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 name="Freeform 1375">
                <a:extLst>
                  <a:ext uri="{FF2B5EF4-FFF2-40B4-BE49-F238E27FC236}">
                    <a16:creationId xmlns:a16="http://schemas.microsoft.com/office/drawing/2014/main" id="{E853CA12-802A-4773-B624-08C47639F8C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 name="Freeform 1376">
                <a:extLst>
                  <a:ext uri="{FF2B5EF4-FFF2-40B4-BE49-F238E27FC236}">
                    <a16:creationId xmlns:a16="http://schemas.microsoft.com/office/drawing/2014/main" id="{BCB528D4-F9B6-4508-9DC4-4FE0362367DB}"/>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 name="Freeform 1377">
                <a:extLst>
                  <a:ext uri="{FF2B5EF4-FFF2-40B4-BE49-F238E27FC236}">
                    <a16:creationId xmlns:a16="http://schemas.microsoft.com/office/drawing/2014/main" id="{9CC429E8-61E6-4C86-B974-95604E3D4CCF}"/>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 name="Freeform 1378">
                <a:extLst>
                  <a:ext uri="{FF2B5EF4-FFF2-40B4-BE49-F238E27FC236}">
                    <a16:creationId xmlns:a16="http://schemas.microsoft.com/office/drawing/2014/main" id="{D249A4BD-112F-4B7F-862E-3159E69DF4E1}"/>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5" name="Group 1379">
                <a:extLst>
                  <a:ext uri="{FF2B5EF4-FFF2-40B4-BE49-F238E27FC236}">
                    <a16:creationId xmlns:a16="http://schemas.microsoft.com/office/drawing/2014/main" id="{D72D0C08-23EF-4E4F-AC87-6D88FDACF29E}"/>
                  </a:ext>
                </a:extLst>
              </p:cNvPr>
              <p:cNvGrpSpPr>
                <a:grpSpLocks/>
              </p:cNvGrpSpPr>
              <p:nvPr/>
            </p:nvGrpSpPr>
            <p:grpSpPr bwMode="auto">
              <a:xfrm>
                <a:off x="1709" y="3008"/>
                <a:ext cx="507" cy="234"/>
                <a:chOff x="1740" y="2642"/>
                <a:chExt cx="752" cy="327"/>
              </a:xfrm>
            </p:grpSpPr>
            <p:sp>
              <p:nvSpPr>
                <p:cNvPr id="112" name="Freeform 1380">
                  <a:extLst>
                    <a:ext uri="{FF2B5EF4-FFF2-40B4-BE49-F238E27FC236}">
                      <a16:creationId xmlns:a16="http://schemas.microsoft.com/office/drawing/2014/main" id="{9EEC9488-1A2F-4BBC-9163-F1CB595198A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3" name="Freeform 1381">
                  <a:extLst>
                    <a:ext uri="{FF2B5EF4-FFF2-40B4-BE49-F238E27FC236}">
                      <a16:creationId xmlns:a16="http://schemas.microsoft.com/office/drawing/2014/main" id="{C41C44F8-CBBB-471F-B9D0-3A245C051997}"/>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4" name="Freeform 1382">
                  <a:extLst>
                    <a:ext uri="{FF2B5EF4-FFF2-40B4-BE49-F238E27FC236}">
                      <a16:creationId xmlns:a16="http://schemas.microsoft.com/office/drawing/2014/main" id="{60494D65-0FBB-46B8-91A1-5F2A95E2562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5" name="Freeform 1383">
                  <a:extLst>
                    <a:ext uri="{FF2B5EF4-FFF2-40B4-BE49-F238E27FC236}">
                      <a16:creationId xmlns:a16="http://schemas.microsoft.com/office/drawing/2014/main" id="{3CEE21B7-EC06-4723-B144-6CDA7469769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6" name="Freeform 1384">
                  <a:extLst>
                    <a:ext uri="{FF2B5EF4-FFF2-40B4-BE49-F238E27FC236}">
                      <a16:creationId xmlns:a16="http://schemas.microsoft.com/office/drawing/2014/main" id="{3C205B3C-2E19-4FEE-A305-BA0851716F02}"/>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7" name="Freeform 1385">
                  <a:extLst>
                    <a:ext uri="{FF2B5EF4-FFF2-40B4-BE49-F238E27FC236}">
                      <a16:creationId xmlns:a16="http://schemas.microsoft.com/office/drawing/2014/main" id="{09312C5D-A89B-41C5-B867-3FBF08EEDC0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06" name="Freeform 1386">
                <a:extLst>
                  <a:ext uri="{FF2B5EF4-FFF2-40B4-BE49-F238E27FC236}">
                    <a16:creationId xmlns:a16="http://schemas.microsoft.com/office/drawing/2014/main" id="{D3A24542-8667-4554-B46E-C0D79DA2D0A3}"/>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7" name="Freeform 1387">
                <a:extLst>
                  <a:ext uri="{FF2B5EF4-FFF2-40B4-BE49-F238E27FC236}">
                    <a16:creationId xmlns:a16="http://schemas.microsoft.com/office/drawing/2014/main" id="{A23D6B08-F471-46BF-92AE-72C08CB1FE40}"/>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8" name="Freeform 1388">
                <a:extLst>
                  <a:ext uri="{FF2B5EF4-FFF2-40B4-BE49-F238E27FC236}">
                    <a16:creationId xmlns:a16="http://schemas.microsoft.com/office/drawing/2014/main" id="{B3D6198F-A6E2-41E1-95C9-EFB7BA01D434}"/>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9" name="Freeform 1389">
                <a:extLst>
                  <a:ext uri="{FF2B5EF4-FFF2-40B4-BE49-F238E27FC236}">
                    <a16:creationId xmlns:a16="http://schemas.microsoft.com/office/drawing/2014/main" id="{75C7ED4F-1CDB-467F-8291-F3A5FB9E07C7}"/>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0" name="Freeform 1390">
                <a:extLst>
                  <a:ext uri="{FF2B5EF4-FFF2-40B4-BE49-F238E27FC236}">
                    <a16:creationId xmlns:a16="http://schemas.microsoft.com/office/drawing/2014/main" id="{801664E9-CB6F-4FFD-8A9F-F9E31FC1F4C0}"/>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1" name="Freeform 1391">
                <a:extLst>
                  <a:ext uri="{FF2B5EF4-FFF2-40B4-BE49-F238E27FC236}">
                    <a16:creationId xmlns:a16="http://schemas.microsoft.com/office/drawing/2014/main" id="{97ECC75B-3180-4385-9F15-54352AA3AE59}"/>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68" name="Group 1392">
              <a:extLst>
                <a:ext uri="{FF2B5EF4-FFF2-40B4-BE49-F238E27FC236}">
                  <a16:creationId xmlns:a16="http://schemas.microsoft.com/office/drawing/2014/main" id="{3721FDD8-B903-4780-880F-FBD1D4433172}"/>
                </a:ext>
              </a:extLst>
            </p:cNvPr>
            <p:cNvGrpSpPr>
              <a:grpSpLocks/>
            </p:cNvGrpSpPr>
            <p:nvPr/>
          </p:nvGrpSpPr>
          <p:grpSpPr bwMode="auto">
            <a:xfrm flipH="1">
              <a:off x="3742" y="2030"/>
              <a:ext cx="261" cy="235"/>
              <a:chOff x="2839" y="3501"/>
              <a:chExt cx="755" cy="803"/>
            </a:xfrm>
          </p:grpSpPr>
          <p:pic>
            <p:nvPicPr>
              <p:cNvPr id="93" name="Picture 1393" descr="desktop_computer_stylized_medium">
                <a:extLst>
                  <a:ext uri="{FF2B5EF4-FFF2-40B4-BE49-F238E27FC236}">
                    <a16:creationId xmlns:a16="http://schemas.microsoft.com/office/drawing/2014/main" id="{1D9FD984-D813-4638-8C97-63E25B1D5E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Freeform 1394">
                <a:extLst>
                  <a:ext uri="{FF2B5EF4-FFF2-40B4-BE49-F238E27FC236}">
                    <a16:creationId xmlns:a16="http://schemas.microsoft.com/office/drawing/2014/main" id="{483021D1-10DC-461D-AC14-4FE479F77F8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69" name="Group 1395">
              <a:extLst>
                <a:ext uri="{FF2B5EF4-FFF2-40B4-BE49-F238E27FC236}">
                  <a16:creationId xmlns:a16="http://schemas.microsoft.com/office/drawing/2014/main" id="{FF82F8D7-6DB2-4D86-95AE-30DD322E85E4}"/>
                </a:ext>
              </a:extLst>
            </p:cNvPr>
            <p:cNvGrpSpPr>
              <a:grpSpLocks/>
            </p:cNvGrpSpPr>
            <p:nvPr/>
          </p:nvGrpSpPr>
          <p:grpSpPr bwMode="auto">
            <a:xfrm>
              <a:off x="4603" y="3416"/>
              <a:ext cx="299" cy="257"/>
              <a:chOff x="877" y="1008"/>
              <a:chExt cx="2747" cy="2591"/>
            </a:xfrm>
          </p:grpSpPr>
          <p:pic>
            <p:nvPicPr>
              <p:cNvPr id="70" name="Picture 1396" descr="antenna_stylized">
                <a:extLst>
                  <a:ext uri="{FF2B5EF4-FFF2-40B4-BE49-F238E27FC236}">
                    <a16:creationId xmlns:a16="http://schemas.microsoft.com/office/drawing/2014/main" id="{B565657F-90BE-4908-947F-2766D0D4113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397" descr="laptop_keyboard">
                <a:extLst>
                  <a:ext uri="{FF2B5EF4-FFF2-40B4-BE49-F238E27FC236}">
                    <a16:creationId xmlns:a16="http://schemas.microsoft.com/office/drawing/2014/main" id="{7DFCFA01-F062-40E4-AB17-0DB3E95951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1398">
                <a:extLst>
                  <a:ext uri="{FF2B5EF4-FFF2-40B4-BE49-F238E27FC236}">
                    <a16:creationId xmlns:a16="http://schemas.microsoft.com/office/drawing/2014/main" id="{D4E7FEDF-ED29-4F9E-A475-E64B8DAE7DEC}"/>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73" name="Picture 1399" descr="screen">
                <a:extLst>
                  <a:ext uri="{FF2B5EF4-FFF2-40B4-BE49-F238E27FC236}">
                    <a16:creationId xmlns:a16="http://schemas.microsoft.com/office/drawing/2014/main" id="{F3B27D35-46B2-4F25-B803-8184E936F57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Freeform 1400">
                <a:extLst>
                  <a:ext uri="{FF2B5EF4-FFF2-40B4-BE49-F238E27FC236}">
                    <a16:creationId xmlns:a16="http://schemas.microsoft.com/office/drawing/2014/main" id="{A6EDEE90-59B8-4504-8CC7-3FAB9E18CC0D}"/>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5" name="Freeform 1401">
                <a:extLst>
                  <a:ext uri="{FF2B5EF4-FFF2-40B4-BE49-F238E27FC236}">
                    <a16:creationId xmlns:a16="http://schemas.microsoft.com/office/drawing/2014/main" id="{BFB3181B-81BA-4C4E-9503-2ED594E7CD62}"/>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6" name="Freeform 1402">
                <a:extLst>
                  <a:ext uri="{FF2B5EF4-FFF2-40B4-BE49-F238E27FC236}">
                    <a16:creationId xmlns:a16="http://schemas.microsoft.com/office/drawing/2014/main" id="{86324476-8FFB-4DE6-A6AC-425F51ED4A2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7" name="Freeform 1403">
                <a:extLst>
                  <a:ext uri="{FF2B5EF4-FFF2-40B4-BE49-F238E27FC236}">
                    <a16:creationId xmlns:a16="http://schemas.microsoft.com/office/drawing/2014/main" id="{065153C0-4D53-4FD9-A1EF-520B5F15A8B2}"/>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8" name="Freeform 1404">
                <a:extLst>
                  <a:ext uri="{FF2B5EF4-FFF2-40B4-BE49-F238E27FC236}">
                    <a16:creationId xmlns:a16="http://schemas.microsoft.com/office/drawing/2014/main" id="{8F222F94-9B76-4EF8-A4CC-078A15F71DA6}"/>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9" name="Freeform 1405">
                <a:extLst>
                  <a:ext uri="{FF2B5EF4-FFF2-40B4-BE49-F238E27FC236}">
                    <a16:creationId xmlns:a16="http://schemas.microsoft.com/office/drawing/2014/main" id="{052EE605-C75E-41E5-A6C3-0FCD75F30BC4}"/>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80" name="Group 1406">
                <a:extLst>
                  <a:ext uri="{FF2B5EF4-FFF2-40B4-BE49-F238E27FC236}">
                    <a16:creationId xmlns:a16="http://schemas.microsoft.com/office/drawing/2014/main" id="{19569E3B-9203-4DC0-B0D7-994BE788BF5E}"/>
                  </a:ext>
                </a:extLst>
              </p:cNvPr>
              <p:cNvGrpSpPr>
                <a:grpSpLocks/>
              </p:cNvGrpSpPr>
              <p:nvPr/>
            </p:nvGrpSpPr>
            <p:grpSpPr bwMode="auto">
              <a:xfrm>
                <a:off x="1709" y="3008"/>
                <a:ext cx="507" cy="234"/>
                <a:chOff x="1740" y="2642"/>
                <a:chExt cx="752" cy="327"/>
              </a:xfrm>
            </p:grpSpPr>
            <p:sp>
              <p:nvSpPr>
                <p:cNvPr id="87" name="Freeform 1407">
                  <a:extLst>
                    <a:ext uri="{FF2B5EF4-FFF2-40B4-BE49-F238E27FC236}">
                      <a16:creationId xmlns:a16="http://schemas.microsoft.com/office/drawing/2014/main" id="{5CEAC71F-E892-455F-B2E4-C2472118E6B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 name="Freeform 1408">
                  <a:extLst>
                    <a:ext uri="{FF2B5EF4-FFF2-40B4-BE49-F238E27FC236}">
                      <a16:creationId xmlns:a16="http://schemas.microsoft.com/office/drawing/2014/main" id="{0521C621-E97C-4D6D-B05A-92B7BAFFEB6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 name="Freeform 1409">
                  <a:extLst>
                    <a:ext uri="{FF2B5EF4-FFF2-40B4-BE49-F238E27FC236}">
                      <a16:creationId xmlns:a16="http://schemas.microsoft.com/office/drawing/2014/main" id="{8351203D-E6FC-4287-9F05-FFD2EFEE8AC3}"/>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 name="Freeform 1410">
                  <a:extLst>
                    <a:ext uri="{FF2B5EF4-FFF2-40B4-BE49-F238E27FC236}">
                      <a16:creationId xmlns:a16="http://schemas.microsoft.com/office/drawing/2014/main" id="{183C3DF7-8020-4642-A300-57DB13E9E69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 name="Freeform 1411">
                  <a:extLst>
                    <a:ext uri="{FF2B5EF4-FFF2-40B4-BE49-F238E27FC236}">
                      <a16:creationId xmlns:a16="http://schemas.microsoft.com/office/drawing/2014/main" id="{425DD060-A292-4897-A002-BBBC51E3F4F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 name="Freeform 1412">
                  <a:extLst>
                    <a:ext uri="{FF2B5EF4-FFF2-40B4-BE49-F238E27FC236}">
                      <a16:creationId xmlns:a16="http://schemas.microsoft.com/office/drawing/2014/main" id="{C961F586-E734-4C75-9D1A-08C62347AA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1" name="Freeform 1413">
                <a:extLst>
                  <a:ext uri="{FF2B5EF4-FFF2-40B4-BE49-F238E27FC236}">
                    <a16:creationId xmlns:a16="http://schemas.microsoft.com/office/drawing/2014/main" id="{97171BD9-E89A-4F18-A41F-7CFF6B6D3846}"/>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2" name="Freeform 1414">
                <a:extLst>
                  <a:ext uri="{FF2B5EF4-FFF2-40B4-BE49-F238E27FC236}">
                    <a16:creationId xmlns:a16="http://schemas.microsoft.com/office/drawing/2014/main" id="{A83438A9-3E52-4372-BFD9-00B46155422E}"/>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3" name="Freeform 1415">
                <a:extLst>
                  <a:ext uri="{FF2B5EF4-FFF2-40B4-BE49-F238E27FC236}">
                    <a16:creationId xmlns:a16="http://schemas.microsoft.com/office/drawing/2014/main" id="{63C1AD56-7E7A-4404-94E1-F9273DBFE690}"/>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 name="Freeform 1416">
                <a:extLst>
                  <a:ext uri="{FF2B5EF4-FFF2-40B4-BE49-F238E27FC236}">
                    <a16:creationId xmlns:a16="http://schemas.microsoft.com/office/drawing/2014/main" id="{2DE415E6-52C4-4EB8-8B3D-D3A9DE989DBA}"/>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 name="Freeform 1417">
                <a:extLst>
                  <a:ext uri="{FF2B5EF4-FFF2-40B4-BE49-F238E27FC236}">
                    <a16:creationId xmlns:a16="http://schemas.microsoft.com/office/drawing/2014/main" id="{A16372DE-995B-4E70-9917-8983CE0BEA1D}"/>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 name="Freeform 1418">
                <a:extLst>
                  <a:ext uri="{FF2B5EF4-FFF2-40B4-BE49-F238E27FC236}">
                    <a16:creationId xmlns:a16="http://schemas.microsoft.com/office/drawing/2014/main" id="{C11F4CFF-FA62-4F19-ABC2-F551133DC2E2}"/>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sp>
        <p:nvSpPr>
          <p:cNvPr id="384" name="Line 913">
            <a:extLst>
              <a:ext uri="{FF2B5EF4-FFF2-40B4-BE49-F238E27FC236}">
                <a16:creationId xmlns:a16="http://schemas.microsoft.com/office/drawing/2014/main" id="{E9D035F2-1CF6-47C1-B8CA-57AEF25E327C}"/>
              </a:ext>
            </a:extLst>
          </p:cNvPr>
          <p:cNvSpPr>
            <a:spLocks noChangeShapeType="1"/>
          </p:cNvSpPr>
          <p:nvPr/>
        </p:nvSpPr>
        <p:spPr bwMode="auto">
          <a:xfrm>
            <a:off x="6872288" y="4525824"/>
            <a:ext cx="1290637" cy="541337"/>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85" name="Line 911">
            <a:extLst>
              <a:ext uri="{FF2B5EF4-FFF2-40B4-BE49-F238E27FC236}">
                <a16:creationId xmlns:a16="http://schemas.microsoft.com/office/drawing/2014/main" id="{7F20DCED-3A92-45E3-9978-A69C804C96A9}"/>
              </a:ext>
            </a:extLst>
          </p:cNvPr>
          <p:cNvSpPr>
            <a:spLocks noChangeShapeType="1"/>
          </p:cNvSpPr>
          <p:nvPr/>
        </p:nvSpPr>
        <p:spPr bwMode="auto">
          <a:xfrm>
            <a:off x="6967538" y="1400036"/>
            <a:ext cx="1700212" cy="3386138"/>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grpSp>
        <p:nvGrpSpPr>
          <p:cNvPr id="386" name="Group 618">
            <a:extLst>
              <a:ext uri="{FF2B5EF4-FFF2-40B4-BE49-F238E27FC236}">
                <a16:creationId xmlns:a16="http://schemas.microsoft.com/office/drawing/2014/main" id="{8E8988B4-245E-4AE1-84F9-96D89B06E225}"/>
              </a:ext>
            </a:extLst>
          </p:cNvPr>
          <p:cNvGrpSpPr>
            <a:grpSpLocks/>
          </p:cNvGrpSpPr>
          <p:nvPr/>
        </p:nvGrpSpPr>
        <p:grpSpPr bwMode="auto">
          <a:xfrm>
            <a:off x="5880100" y="1242874"/>
            <a:ext cx="1044575" cy="965200"/>
            <a:chOff x="4047" y="420"/>
            <a:chExt cx="658" cy="608"/>
          </a:xfrm>
        </p:grpSpPr>
        <p:sp>
          <p:nvSpPr>
            <p:cNvPr id="387" name="Rectangle 227">
              <a:extLst>
                <a:ext uri="{FF2B5EF4-FFF2-40B4-BE49-F238E27FC236}">
                  <a16:creationId xmlns:a16="http://schemas.microsoft.com/office/drawing/2014/main" id="{58DFFA02-EF9B-4DA8-A58E-DEE0C6A056A6}"/>
                </a:ext>
              </a:extLst>
            </p:cNvPr>
            <p:cNvSpPr>
              <a:spLocks noChangeArrowheads="1"/>
            </p:cNvSpPr>
            <p:nvPr/>
          </p:nvSpPr>
          <p:spPr bwMode="auto">
            <a:xfrm>
              <a:off x="4266" y="420"/>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388" name="Rectangle 228">
              <a:extLst>
                <a:ext uri="{FF2B5EF4-FFF2-40B4-BE49-F238E27FC236}">
                  <a16:creationId xmlns:a16="http://schemas.microsoft.com/office/drawing/2014/main" id="{F4B4C72F-080B-47F8-8CF0-DE633EA020CE}"/>
                </a:ext>
              </a:extLst>
            </p:cNvPr>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389" name="Rectangle 229">
              <a:extLst>
                <a:ext uri="{FF2B5EF4-FFF2-40B4-BE49-F238E27FC236}">
                  <a16:creationId xmlns:a16="http://schemas.microsoft.com/office/drawing/2014/main" id="{7D4ADCE0-7939-42E9-9CF3-8C6C7EEBEDA9}"/>
                </a:ext>
              </a:extLst>
            </p:cNvPr>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390" name="Text Box 230">
              <a:extLst>
                <a:ext uri="{FF2B5EF4-FFF2-40B4-BE49-F238E27FC236}">
                  <a16:creationId xmlns:a16="http://schemas.microsoft.com/office/drawing/2014/main" id="{B7D6799B-F66B-40A9-A4F7-5FEE0A7D76D9}"/>
                </a:ext>
              </a:extLst>
            </p:cNvPr>
            <p:cNvSpPr txBox="1">
              <a:spLocks noChangeArrowheads="1"/>
            </p:cNvSpPr>
            <p:nvPr/>
          </p:nvSpPr>
          <p:spPr bwMode="auto">
            <a:xfrm>
              <a:off x="4192" y="420"/>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ar-SA" sz="1000">
                  <a:solidFill>
                    <a:schemeClr val="bg1"/>
                  </a:solidFill>
                </a:rPr>
                <a:t>application</a:t>
              </a:r>
              <a:endParaRPr lang="en-US" altLang="ar-SA" sz="1000"/>
            </a:p>
            <a:p>
              <a:pPr algn="ctr">
                <a:spcBef>
                  <a:spcPct val="0"/>
                </a:spcBef>
                <a:buClrTx/>
                <a:buSzTx/>
                <a:buFontTx/>
                <a:buNone/>
              </a:pPr>
              <a:r>
                <a:rPr lang="en-US" altLang="ar-SA" sz="1000"/>
                <a:t>transport</a:t>
              </a:r>
            </a:p>
            <a:p>
              <a:pPr algn="ctr">
                <a:spcBef>
                  <a:spcPct val="0"/>
                </a:spcBef>
                <a:buClrTx/>
                <a:buSzTx/>
                <a:buFontTx/>
                <a:buNone/>
              </a:pPr>
              <a:r>
                <a:rPr lang="en-US" altLang="ar-SA" sz="1000"/>
                <a:t>network</a:t>
              </a:r>
            </a:p>
            <a:p>
              <a:pPr algn="ctr">
                <a:spcBef>
                  <a:spcPct val="0"/>
                </a:spcBef>
                <a:buClrTx/>
                <a:buSzTx/>
                <a:buFontTx/>
                <a:buNone/>
              </a:pPr>
              <a:r>
                <a:rPr lang="en-US" altLang="ar-SA" sz="1000"/>
                <a:t>data link</a:t>
              </a:r>
            </a:p>
            <a:p>
              <a:pPr algn="ctr">
                <a:spcBef>
                  <a:spcPct val="0"/>
                </a:spcBef>
                <a:buClrTx/>
                <a:buSzTx/>
                <a:buFontTx/>
                <a:buNone/>
              </a:pPr>
              <a:r>
                <a:rPr lang="en-US" altLang="ar-SA" sz="1000"/>
                <a:t>physical</a:t>
              </a:r>
              <a:endParaRPr lang="en-US" altLang="ar-SA" sz="2400"/>
            </a:p>
          </p:txBody>
        </p:sp>
        <p:sp>
          <p:nvSpPr>
            <p:cNvPr id="391" name="Line 231">
              <a:extLst>
                <a:ext uri="{FF2B5EF4-FFF2-40B4-BE49-F238E27FC236}">
                  <a16:creationId xmlns:a16="http://schemas.microsoft.com/office/drawing/2014/main" id="{EDE0BA4D-D868-49E7-BDB4-D37E619D11B9}"/>
                </a:ext>
              </a:extLst>
            </p:cNvPr>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92" name="Line 232">
              <a:extLst>
                <a:ext uri="{FF2B5EF4-FFF2-40B4-BE49-F238E27FC236}">
                  <a16:creationId xmlns:a16="http://schemas.microsoft.com/office/drawing/2014/main" id="{10CAC4C9-1C54-4D53-B37D-A02FADE972CF}"/>
                </a:ext>
              </a:extLst>
            </p:cNvPr>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93" name="Line 233">
              <a:extLst>
                <a:ext uri="{FF2B5EF4-FFF2-40B4-BE49-F238E27FC236}">
                  <a16:creationId xmlns:a16="http://schemas.microsoft.com/office/drawing/2014/main" id="{3A2F143D-9C7F-4B12-A755-EC31ECC7A5CF}"/>
                </a:ext>
              </a:extLst>
            </p:cNvPr>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94" name="Freeform 917">
              <a:extLst>
                <a:ext uri="{FF2B5EF4-FFF2-40B4-BE49-F238E27FC236}">
                  <a16:creationId xmlns:a16="http://schemas.microsoft.com/office/drawing/2014/main" id="{546E77E4-43BA-4029-BC78-7ADFAE21E56E}"/>
                </a:ext>
              </a:extLst>
            </p:cNvPr>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395" name="Group 619">
            <a:extLst>
              <a:ext uri="{FF2B5EF4-FFF2-40B4-BE49-F238E27FC236}">
                <a16:creationId xmlns:a16="http://schemas.microsoft.com/office/drawing/2014/main" id="{66F7B2CC-046B-4506-9A33-C6198A6E4305}"/>
              </a:ext>
            </a:extLst>
          </p:cNvPr>
          <p:cNvGrpSpPr>
            <a:grpSpLocks/>
          </p:cNvGrpSpPr>
          <p:nvPr/>
        </p:nvGrpSpPr>
        <p:grpSpPr bwMode="auto">
          <a:xfrm>
            <a:off x="7978775" y="4827449"/>
            <a:ext cx="1044575" cy="965200"/>
            <a:chOff x="4047" y="420"/>
            <a:chExt cx="658" cy="608"/>
          </a:xfrm>
        </p:grpSpPr>
        <p:sp>
          <p:nvSpPr>
            <p:cNvPr id="396" name="Rectangle 227">
              <a:extLst>
                <a:ext uri="{FF2B5EF4-FFF2-40B4-BE49-F238E27FC236}">
                  <a16:creationId xmlns:a16="http://schemas.microsoft.com/office/drawing/2014/main" id="{BBB12F21-E063-4D57-A0DA-ED388F7E1D0C}"/>
                </a:ext>
              </a:extLst>
            </p:cNvPr>
            <p:cNvSpPr>
              <a:spLocks noChangeArrowheads="1"/>
            </p:cNvSpPr>
            <p:nvPr/>
          </p:nvSpPr>
          <p:spPr bwMode="auto">
            <a:xfrm>
              <a:off x="4266" y="420"/>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397" name="Rectangle 228">
              <a:extLst>
                <a:ext uri="{FF2B5EF4-FFF2-40B4-BE49-F238E27FC236}">
                  <a16:creationId xmlns:a16="http://schemas.microsoft.com/office/drawing/2014/main" id="{56172965-6536-4F25-BAB4-0237E9E6DF99}"/>
                </a:ext>
              </a:extLst>
            </p:cNvPr>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398" name="Rectangle 229">
              <a:extLst>
                <a:ext uri="{FF2B5EF4-FFF2-40B4-BE49-F238E27FC236}">
                  <a16:creationId xmlns:a16="http://schemas.microsoft.com/office/drawing/2014/main" id="{82B6709B-DDA3-46DC-8E22-549D29DBE97A}"/>
                </a:ext>
              </a:extLst>
            </p:cNvPr>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399" name="Text Box 230">
              <a:extLst>
                <a:ext uri="{FF2B5EF4-FFF2-40B4-BE49-F238E27FC236}">
                  <a16:creationId xmlns:a16="http://schemas.microsoft.com/office/drawing/2014/main" id="{7782373A-BB4B-4557-8A5F-3680F7661BF8}"/>
                </a:ext>
              </a:extLst>
            </p:cNvPr>
            <p:cNvSpPr txBox="1">
              <a:spLocks noChangeArrowheads="1"/>
            </p:cNvSpPr>
            <p:nvPr/>
          </p:nvSpPr>
          <p:spPr bwMode="auto">
            <a:xfrm>
              <a:off x="4192" y="420"/>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ar-SA" sz="1000">
                  <a:solidFill>
                    <a:schemeClr val="bg1"/>
                  </a:solidFill>
                </a:rPr>
                <a:t>application</a:t>
              </a:r>
              <a:endParaRPr lang="en-US" altLang="ar-SA" sz="1000"/>
            </a:p>
            <a:p>
              <a:pPr algn="ctr">
                <a:spcBef>
                  <a:spcPct val="0"/>
                </a:spcBef>
                <a:buClrTx/>
                <a:buSzTx/>
                <a:buFontTx/>
                <a:buNone/>
              </a:pPr>
              <a:r>
                <a:rPr lang="en-US" altLang="ar-SA" sz="1000"/>
                <a:t>transport</a:t>
              </a:r>
            </a:p>
            <a:p>
              <a:pPr algn="ctr">
                <a:spcBef>
                  <a:spcPct val="0"/>
                </a:spcBef>
                <a:buClrTx/>
                <a:buSzTx/>
                <a:buFontTx/>
                <a:buNone/>
              </a:pPr>
              <a:r>
                <a:rPr lang="en-US" altLang="ar-SA" sz="1000"/>
                <a:t>network</a:t>
              </a:r>
            </a:p>
            <a:p>
              <a:pPr algn="ctr">
                <a:spcBef>
                  <a:spcPct val="0"/>
                </a:spcBef>
                <a:buClrTx/>
                <a:buSzTx/>
                <a:buFontTx/>
                <a:buNone/>
              </a:pPr>
              <a:r>
                <a:rPr lang="en-US" altLang="ar-SA" sz="1000"/>
                <a:t>data link</a:t>
              </a:r>
            </a:p>
            <a:p>
              <a:pPr algn="ctr">
                <a:spcBef>
                  <a:spcPct val="0"/>
                </a:spcBef>
                <a:buClrTx/>
                <a:buSzTx/>
                <a:buFontTx/>
                <a:buNone/>
              </a:pPr>
              <a:r>
                <a:rPr lang="en-US" altLang="ar-SA" sz="1000"/>
                <a:t>physical</a:t>
              </a:r>
              <a:endParaRPr lang="en-US" altLang="ar-SA" sz="2400"/>
            </a:p>
          </p:txBody>
        </p:sp>
        <p:sp>
          <p:nvSpPr>
            <p:cNvPr id="400" name="Line 231">
              <a:extLst>
                <a:ext uri="{FF2B5EF4-FFF2-40B4-BE49-F238E27FC236}">
                  <a16:creationId xmlns:a16="http://schemas.microsoft.com/office/drawing/2014/main" id="{FE6E6964-74B3-43FF-8D63-0A0202B9D6FA}"/>
                </a:ext>
              </a:extLst>
            </p:cNvPr>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01" name="Line 232">
              <a:extLst>
                <a:ext uri="{FF2B5EF4-FFF2-40B4-BE49-F238E27FC236}">
                  <a16:creationId xmlns:a16="http://schemas.microsoft.com/office/drawing/2014/main" id="{849C863D-E047-4780-A8B3-6C128DCAC249}"/>
                </a:ext>
              </a:extLst>
            </p:cNvPr>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02" name="Line 233">
              <a:extLst>
                <a:ext uri="{FF2B5EF4-FFF2-40B4-BE49-F238E27FC236}">
                  <a16:creationId xmlns:a16="http://schemas.microsoft.com/office/drawing/2014/main" id="{91A69F72-A438-4BAD-9674-2EF4CAF9EBED}"/>
                </a:ext>
              </a:extLst>
            </p:cNvPr>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03" name="Freeform 917">
              <a:extLst>
                <a:ext uri="{FF2B5EF4-FFF2-40B4-BE49-F238E27FC236}">
                  <a16:creationId xmlns:a16="http://schemas.microsoft.com/office/drawing/2014/main" id="{E1A811C2-F9F1-4B98-A226-8ADE33CFA907}"/>
                </a:ext>
              </a:extLst>
            </p:cNvPr>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404" name="Group 628">
            <a:extLst>
              <a:ext uri="{FF2B5EF4-FFF2-40B4-BE49-F238E27FC236}">
                <a16:creationId xmlns:a16="http://schemas.microsoft.com/office/drawing/2014/main" id="{90BE6DF6-64FB-42AC-B578-DF4F82626751}"/>
              </a:ext>
            </a:extLst>
          </p:cNvPr>
          <p:cNvGrpSpPr>
            <a:grpSpLocks/>
          </p:cNvGrpSpPr>
          <p:nvPr/>
        </p:nvGrpSpPr>
        <p:grpSpPr bwMode="auto">
          <a:xfrm>
            <a:off x="5837238" y="4390886"/>
            <a:ext cx="1044575" cy="965200"/>
            <a:chOff x="4047" y="420"/>
            <a:chExt cx="658" cy="608"/>
          </a:xfrm>
        </p:grpSpPr>
        <p:sp>
          <p:nvSpPr>
            <p:cNvPr id="405" name="Rectangle 227">
              <a:extLst>
                <a:ext uri="{FF2B5EF4-FFF2-40B4-BE49-F238E27FC236}">
                  <a16:creationId xmlns:a16="http://schemas.microsoft.com/office/drawing/2014/main" id="{EAD6DA41-D75F-47C9-8D92-D348735371E6}"/>
                </a:ext>
              </a:extLst>
            </p:cNvPr>
            <p:cNvSpPr>
              <a:spLocks noChangeArrowheads="1"/>
            </p:cNvSpPr>
            <p:nvPr/>
          </p:nvSpPr>
          <p:spPr bwMode="auto">
            <a:xfrm>
              <a:off x="4266" y="420"/>
              <a:ext cx="426" cy="4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406" name="Rectangle 228">
              <a:extLst>
                <a:ext uri="{FF2B5EF4-FFF2-40B4-BE49-F238E27FC236}">
                  <a16:creationId xmlns:a16="http://schemas.microsoft.com/office/drawing/2014/main" id="{7F5BE712-95BA-4D41-BA95-D22630D3CA1A}"/>
                </a:ext>
              </a:extLst>
            </p:cNvPr>
            <p:cNvSpPr>
              <a:spLocks noChangeArrowheads="1"/>
            </p:cNvSpPr>
            <p:nvPr/>
          </p:nvSpPr>
          <p:spPr bwMode="auto">
            <a:xfrm>
              <a:off x="4245" y="435"/>
              <a:ext cx="435" cy="504"/>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407" name="Rectangle 229">
              <a:extLst>
                <a:ext uri="{FF2B5EF4-FFF2-40B4-BE49-F238E27FC236}">
                  <a16:creationId xmlns:a16="http://schemas.microsoft.com/office/drawing/2014/main" id="{AE62C715-2537-4C47-A3C5-BAA83E4034EF}"/>
                </a:ext>
              </a:extLst>
            </p:cNvPr>
            <p:cNvSpPr>
              <a:spLocks noChangeArrowheads="1"/>
            </p:cNvSpPr>
            <p:nvPr/>
          </p:nvSpPr>
          <p:spPr bwMode="auto">
            <a:xfrm>
              <a:off x="4251" y="438"/>
              <a:ext cx="426" cy="12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sz="2400"/>
            </a:p>
          </p:txBody>
        </p:sp>
        <p:sp>
          <p:nvSpPr>
            <p:cNvPr id="408" name="Text Box 230">
              <a:extLst>
                <a:ext uri="{FF2B5EF4-FFF2-40B4-BE49-F238E27FC236}">
                  <a16:creationId xmlns:a16="http://schemas.microsoft.com/office/drawing/2014/main" id="{41A6548F-40D0-4A2F-B97E-380703C9E1BD}"/>
                </a:ext>
              </a:extLst>
            </p:cNvPr>
            <p:cNvSpPr txBox="1">
              <a:spLocks noChangeArrowheads="1"/>
            </p:cNvSpPr>
            <p:nvPr/>
          </p:nvSpPr>
          <p:spPr bwMode="auto">
            <a:xfrm>
              <a:off x="4192" y="420"/>
              <a:ext cx="513"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ar-SA" sz="1000">
                  <a:solidFill>
                    <a:schemeClr val="bg1"/>
                  </a:solidFill>
                </a:rPr>
                <a:t>application</a:t>
              </a:r>
              <a:endParaRPr lang="en-US" altLang="ar-SA" sz="1000"/>
            </a:p>
            <a:p>
              <a:pPr algn="ctr">
                <a:spcBef>
                  <a:spcPct val="0"/>
                </a:spcBef>
                <a:buClrTx/>
                <a:buSzTx/>
                <a:buFontTx/>
                <a:buNone/>
              </a:pPr>
              <a:r>
                <a:rPr lang="en-US" altLang="ar-SA" sz="1000"/>
                <a:t>transport</a:t>
              </a:r>
            </a:p>
            <a:p>
              <a:pPr algn="ctr">
                <a:spcBef>
                  <a:spcPct val="0"/>
                </a:spcBef>
                <a:buClrTx/>
                <a:buSzTx/>
                <a:buFontTx/>
                <a:buNone/>
              </a:pPr>
              <a:r>
                <a:rPr lang="en-US" altLang="ar-SA" sz="1000"/>
                <a:t>network</a:t>
              </a:r>
            </a:p>
            <a:p>
              <a:pPr algn="ctr">
                <a:spcBef>
                  <a:spcPct val="0"/>
                </a:spcBef>
                <a:buClrTx/>
                <a:buSzTx/>
                <a:buFontTx/>
                <a:buNone/>
              </a:pPr>
              <a:r>
                <a:rPr lang="en-US" altLang="ar-SA" sz="1000"/>
                <a:t>data link</a:t>
              </a:r>
            </a:p>
            <a:p>
              <a:pPr algn="ctr">
                <a:spcBef>
                  <a:spcPct val="0"/>
                </a:spcBef>
                <a:buClrTx/>
                <a:buSzTx/>
                <a:buFontTx/>
                <a:buNone/>
              </a:pPr>
              <a:r>
                <a:rPr lang="en-US" altLang="ar-SA" sz="1000"/>
                <a:t>physical</a:t>
              </a:r>
              <a:endParaRPr lang="en-US" altLang="ar-SA" sz="2400"/>
            </a:p>
          </p:txBody>
        </p:sp>
        <p:sp>
          <p:nvSpPr>
            <p:cNvPr id="409" name="Line 231">
              <a:extLst>
                <a:ext uri="{FF2B5EF4-FFF2-40B4-BE49-F238E27FC236}">
                  <a16:creationId xmlns:a16="http://schemas.microsoft.com/office/drawing/2014/main" id="{1E091381-C6F9-4D10-A222-94DA722FD7E9}"/>
                </a:ext>
              </a:extLst>
            </p:cNvPr>
            <p:cNvSpPr>
              <a:spLocks noChangeShapeType="1"/>
            </p:cNvSpPr>
            <p:nvPr/>
          </p:nvSpPr>
          <p:spPr bwMode="auto">
            <a:xfrm>
              <a:off x="4245" y="651"/>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10" name="Line 232">
              <a:extLst>
                <a:ext uri="{FF2B5EF4-FFF2-40B4-BE49-F238E27FC236}">
                  <a16:creationId xmlns:a16="http://schemas.microsoft.com/office/drawing/2014/main" id="{A9628284-8E12-4564-98A5-9D7142AE7CA7}"/>
                </a:ext>
              </a:extLst>
            </p:cNvPr>
            <p:cNvSpPr>
              <a:spLocks noChangeShapeType="1"/>
            </p:cNvSpPr>
            <p:nvPr/>
          </p:nvSpPr>
          <p:spPr bwMode="auto">
            <a:xfrm>
              <a:off x="4251" y="738"/>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11" name="Line 233">
              <a:extLst>
                <a:ext uri="{FF2B5EF4-FFF2-40B4-BE49-F238E27FC236}">
                  <a16:creationId xmlns:a16="http://schemas.microsoft.com/office/drawing/2014/main" id="{C6F43DC6-2A19-44AF-B86C-AF1AB4C018A5}"/>
                </a:ext>
              </a:extLst>
            </p:cNvPr>
            <p:cNvSpPr>
              <a:spLocks noChangeShapeType="1"/>
            </p:cNvSpPr>
            <p:nvPr/>
          </p:nvSpPr>
          <p:spPr bwMode="auto">
            <a:xfrm>
              <a:off x="4251" y="825"/>
              <a:ext cx="43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12" name="Freeform 917">
              <a:extLst>
                <a:ext uri="{FF2B5EF4-FFF2-40B4-BE49-F238E27FC236}">
                  <a16:creationId xmlns:a16="http://schemas.microsoft.com/office/drawing/2014/main" id="{F7BF8BB2-9EA0-4E92-9914-175DD0EF197D}"/>
                </a:ext>
              </a:extLst>
            </p:cNvPr>
            <p:cNvSpPr>
              <a:spLocks/>
            </p:cNvSpPr>
            <p:nvPr/>
          </p:nvSpPr>
          <p:spPr bwMode="auto">
            <a:xfrm>
              <a:off x="4047" y="434"/>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Tree>
    <p:extLst>
      <p:ext uri="{BB962C8B-B14F-4D97-AF65-F5344CB8AC3E}">
        <p14:creationId xmlns:p14="http://schemas.microsoft.com/office/powerpoint/2010/main" val="27389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wipe(left)">
                                      <p:cBhvr>
                                        <p:cTn id="7" dur="1000"/>
                                        <p:tgtEl>
                                          <p:spTgt spid="386"/>
                                        </p:tgtEl>
                                      </p:cBhvr>
                                    </p:animEffect>
                                  </p:childTnLst>
                                </p:cTn>
                              </p:par>
                              <p:par>
                                <p:cTn id="8" presetID="22" presetClass="entr" presetSubtype="8" fill="hold" nodeType="withEffect">
                                  <p:stCondLst>
                                    <p:cond delay="0"/>
                                  </p:stCondLst>
                                  <p:childTnLst>
                                    <p:set>
                                      <p:cBhvr>
                                        <p:cTn id="9" dur="1" fill="hold">
                                          <p:stCondLst>
                                            <p:cond delay="0"/>
                                          </p:stCondLst>
                                        </p:cTn>
                                        <p:tgtEl>
                                          <p:spTgt spid="395"/>
                                        </p:tgtEl>
                                        <p:attrNameLst>
                                          <p:attrName>style.visibility</p:attrName>
                                        </p:attrNameLst>
                                      </p:cBhvr>
                                      <p:to>
                                        <p:strVal val="visible"/>
                                      </p:to>
                                    </p:set>
                                    <p:animEffect transition="in" filter="wipe(left)">
                                      <p:cBhvr>
                                        <p:cTn id="10" dur="1000"/>
                                        <p:tgtEl>
                                          <p:spTgt spid="395"/>
                                        </p:tgtEl>
                                      </p:cBhvr>
                                    </p:animEffect>
                                  </p:childTnLst>
                                </p:cTn>
                              </p:par>
                              <p:par>
                                <p:cTn id="11" presetID="22" presetClass="entr" presetSubtype="8" fill="hold"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wipe(left)">
                                      <p:cBhvr>
                                        <p:cTn id="13" dur="1000"/>
                                        <p:tgtEl>
                                          <p:spTgt spid="40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85"/>
                                        </p:tgtEl>
                                        <p:attrNameLst>
                                          <p:attrName>style.visibility</p:attrName>
                                        </p:attrNameLst>
                                      </p:cBhvr>
                                      <p:to>
                                        <p:strVal val="visible"/>
                                      </p:to>
                                    </p:set>
                                    <p:animEffect transition="in" filter="dissolve">
                                      <p:cBhvr>
                                        <p:cTn id="18" dur="500"/>
                                        <p:tgtEl>
                                          <p:spTgt spid="385"/>
                                        </p:tgtEl>
                                      </p:cBhvr>
                                    </p:animEffect>
                                  </p:childTnLst>
                                </p:cTn>
                              </p:par>
                              <p:par>
                                <p:cTn id="19" presetID="9" presetClass="entr" presetSubtype="0" fill="hold" nodeType="withEffect">
                                  <p:stCondLst>
                                    <p:cond delay="0"/>
                                  </p:stCondLst>
                                  <p:childTnLst>
                                    <p:set>
                                      <p:cBhvr>
                                        <p:cTn id="20" dur="1" fill="hold">
                                          <p:stCondLst>
                                            <p:cond delay="0"/>
                                          </p:stCondLst>
                                        </p:cTn>
                                        <p:tgtEl>
                                          <p:spTgt spid="384"/>
                                        </p:tgtEl>
                                        <p:attrNameLst>
                                          <p:attrName>style.visibility</p:attrName>
                                        </p:attrNameLst>
                                      </p:cBhvr>
                                      <p:to>
                                        <p:strVal val="visible"/>
                                      </p:to>
                                    </p:set>
                                    <p:animEffect transition="in" filter="dissolve">
                                      <p:cBhvr>
                                        <p:cTn id="21"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architectures</a:t>
            </a:r>
          </a:p>
        </p:txBody>
      </p:sp>
      <p:sp>
        <p:nvSpPr>
          <p:cNvPr id="3" name="Content Placeholder 2"/>
          <p:cNvSpPr>
            <a:spLocks noGrp="1"/>
          </p:cNvSpPr>
          <p:nvPr>
            <p:ph sz="quarter" idx="1"/>
          </p:nvPr>
        </p:nvSpPr>
        <p:spPr>
          <a:xfrm>
            <a:off x="457200" y="1219200"/>
            <a:ext cx="4800600" cy="4937760"/>
          </a:xfrm>
        </p:spPr>
        <p:txBody>
          <a:bodyPr>
            <a:normAutofit/>
          </a:bodyPr>
          <a:lstStyle/>
          <a:p>
            <a:pPr>
              <a:buFont typeface="Wingdings" panose="05000000000000000000" pitchFamily="2" charset="2"/>
              <a:buNone/>
            </a:pPr>
            <a:r>
              <a:rPr lang="en-US" altLang="ar-SA" dirty="0">
                <a:solidFill>
                  <a:srgbClr val="000099"/>
                </a:solidFill>
                <a:ea typeface="ＭＳ Ｐゴシック" panose="020B0600070205080204" pitchFamily="34" charset="-128"/>
              </a:rPr>
              <a:t>possible structure of applications:</a:t>
            </a:r>
          </a:p>
          <a:p>
            <a:r>
              <a:rPr lang="en-US" altLang="ar-SA" dirty="0">
                <a:ea typeface="ＭＳ Ｐゴシック" panose="020B0600070205080204" pitchFamily="34" charset="-128"/>
              </a:rPr>
              <a:t>client-server</a:t>
            </a:r>
          </a:p>
          <a:p>
            <a:r>
              <a:rPr lang="en-US" altLang="ar-SA" dirty="0">
                <a:ea typeface="ＭＳ Ｐゴシック" panose="020B0600070205080204" pitchFamily="34" charset="-128"/>
              </a:rPr>
              <a:t>peer-to-peer (P2P)</a:t>
            </a:r>
          </a:p>
        </p:txBody>
      </p:sp>
      <p:sp>
        <p:nvSpPr>
          <p:cNvPr id="4" name="Slide Number Placeholder 3"/>
          <p:cNvSpPr>
            <a:spLocks noGrp="1"/>
          </p:cNvSpPr>
          <p:nvPr>
            <p:ph type="sldNum" sz="quarter" idx="12"/>
          </p:nvPr>
        </p:nvSpPr>
        <p:spPr/>
        <p:txBody>
          <a:bodyPr/>
          <a:lstStyle/>
          <a:p>
            <a:fld id="{73B5B33D-C3EF-4285-B2BE-44069536D570}" type="slidenum">
              <a:rPr lang="en-US" smtClean="0"/>
              <a:t>12</a:t>
            </a:fld>
            <a:endParaRPr lang="en-US"/>
          </a:p>
        </p:txBody>
      </p:sp>
    </p:spTree>
    <p:extLst>
      <p:ext uri="{BB962C8B-B14F-4D97-AF65-F5344CB8AC3E}">
        <p14:creationId xmlns:p14="http://schemas.microsoft.com/office/powerpoint/2010/main" val="150582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ea typeface="ＭＳ Ｐゴシック" panose="020B0600070205080204" pitchFamily="34" charset="-128"/>
              </a:rPr>
              <a:t>Client-server architecture</a:t>
            </a:r>
            <a:endParaRPr lang="en-US" dirty="0"/>
          </a:p>
        </p:txBody>
      </p:sp>
      <p:sp>
        <p:nvSpPr>
          <p:cNvPr id="3" name="Content Placeholder 2"/>
          <p:cNvSpPr>
            <a:spLocks noGrp="1"/>
          </p:cNvSpPr>
          <p:nvPr>
            <p:ph sz="quarter" idx="1"/>
          </p:nvPr>
        </p:nvSpPr>
        <p:spPr>
          <a:xfrm>
            <a:off x="457200" y="1219200"/>
            <a:ext cx="4800600" cy="4937760"/>
          </a:xfrm>
        </p:spPr>
        <p:txBody>
          <a:bodyPr>
            <a:normAutofit fontScale="92500" lnSpcReduction="10000"/>
          </a:bodyPr>
          <a:lstStyle/>
          <a:p>
            <a:pPr>
              <a:buFont typeface="Wingdings" panose="05000000000000000000" pitchFamily="2" charset="2"/>
              <a:buNone/>
            </a:pPr>
            <a:r>
              <a:rPr lang="en-US" altLang="ar-SA" dirty="0">
                <a:solidFill>
                  <a:srgbClr val="CC0000"/>
                </a:solidFill>
                <a:ea typeface="ＭＳ Ｐゴシック" panose="020B0600070205080204" pitchFamily="34" charset="-128"/>
              </a:rPr>
              <a:t>server: </a:t>
            </a:r>
          </a:p>
          <a:p>
            <a:r>
              <a:rPr lang="en-US" altLang="ar-SA" sz="2800" dirty="0">
                <a:ea typeface="ＭＳ Ｐゴシック" panose="020B0600070205080204" pitchFamily="34" charset="-128"/>
              </a:rPr>
              <a:t>always-on host</a:t>
            </a:r>
          </a:p>
          <a:p>
            <a:r>
              <a:rPr lang="en-US" altLang="ar-SA" sz="2800" dirty="0">
                <a:ea typeface="ＭＳ Ｐゴシック" panose="020B0600070205080204" pitchFamily="34" charset="-128"/>
              </a:rPr>
              <a:t>permanent IP address</a:t>
            </a:r>
          </a:p>
          <a:p>
            <a:r>
              <a:rPr lang="en-US" altLang="ar-SA" sz="2800" dirty="0">
                <a:ea typeface="ＭＳ Ｐゴシック" panose="020B0600070205080204" pitchFamily="34" charset="-128"/>
              </a:rPr>
              <a:t>data centers for scaling</a:t>
            </a:r>
          </a:p>
          <a:p>
            <a:pPr>
              <a:spcBef>
                <a:spcPct val="75000"/>
              </a:spcBef>
              <a:buFont typeface="Wingdings" panose="05000000000000000000" pitchFamily="2" charset="2"/>
              <a:buNone/>
            </a:pPr>
            <a:r>
              <a:rPr lang="en-US" altLang="ar-SA" dirty="0">
                <a:solidFill>
                  <a:srgbClr val="CC0000"/>
                </a:solidFill>
                <a:ea typeface="ＭＳ Ｐゴシック" panose="020B0600070205080204" pitchFamily="34" charset="-128"/>
              </a:rPr>
              <a:t>clients:</a:t>
            </a:r>
          </a:p>
          <a:p>
            <a:r>
              <a:rPr lang="en-US" altLang="ar-SA" sz="2800" dirty="0">
                <a:ea typeface="ＭＳ Ｐゴシック" panose="020B0600070205080204" pitchFamily="34" charset="-128"/>
              </a:rPr>
              <a:t>communicate with server</a:t>
            </a:r>
          </a:p>
          <a:p>
            <a:r>
              <a:rPr lang="en-US" altLang="ar-SA" sz="2800" dirty="0">
                <a:ea typeface="ＭＳ Ｐゴシック" panose="020B0600070205080204" pitchFamily="34" charset="-128"/>
              </a:rPr>
              <a:t>may be intermittently connected</a:t>
            </a:r>
          </a:p>
          <a:p>
            <a:r>
              <a:rPr lang="en-US" altLang="ar-SA" sz="2800" dirty="0">
                <a:ea typeface="ＭＳ Ｐゴシック" panose="020B0600070205080204" pitchFamily="34" charset="-128"/>
              </a:rPr>
              <a:t>may have dynamic IP addresses</a:t>
            </a:r>
          </a:p>
          <a:p>
            <a:r>
              <a:rPr lang="en-US" altLang="ar-SA" sz="2800" dirty="0">
                <a:ea typeface="ＭＳ Ｐゴシック" panose="020B0600070205080204" pitchFamily="34" charset="-128"/>
              </a:rPr>
              <a:t>do not communicate directly with each other</a:t>
            </a:r>
          </a:p>
        </p:txBody>
      </p:sp>
      <p:sp>
        <p:nvSpPr>
          <p:cNvPr id="4" name="Slide Number Placeholder 3"/>
          <p:cNvSpPr>
            <a:spLocks noGrp="1"/>
          </p:cNvSpPr>
          <p:nvPr>
            <p:ph type="sldNum" sz="quarter" idx="12"/>
          </p:nvPr>
        </p:nvSpPr>
        <p:spPr/>
        <p:txBody>
          <a:bodyPr/>
          <a:lstStyle/>
          <a:p>
            <a:fld id="{73B5B33D-C3EF-4285-B2BE-44069536D570}" type="slidenum">
              <a:rPr lang="en-US" smtClean="0"/>
              <a:t>13</a:t>
            </a:fld>
            <a:endParaRPr lang="en-US"/>
          </a:p>
        </p:txBody>
      </p:sp>
      <p:grpSp>
        <p:nvGrpSpPr>
          <p:cNvPr id="5" name="Group 582">
            <a:extLst>
              <a:ext uri="{FF2B5EF4-FFF2-40B4-BE49-F238E27FC236}">
                <a16:creationId xmlns:a16="http://schemas.microsoft.com/office/drawing/2014/main" id="{5E73CEFC-E3B3-46EC-9FCB-17D94CA4827E}"/>
              </a:ext>
            </a:extLst>
          </p:cNvPr>
          <p:cNvGrpSpPr>
            <a:grpSpLocks/>
          </p:cNvGrpSpPr>
          <p:nvPr/>
        </p:nvGrpSpPr>
        <p:grpSpPr bwMode="auto">
          <a:xfrm>
            <a:off x="5146675" y="1603069"/>
            <a:ext cx="3540125" cy="4545013"/>
            <a:chOff x="3277" y="974"/>
            <a:chExt cx="2230" cy="2863"/>
          </a:xfrm>
        </p:grpSpPr>
        <p:sp>
          <p:nvSpPr>
            <p:cNvPr id="6" name="Freeform 583">
              <a:extLst>
                <a:ext uri="{FF2B5EF4-FFF2-40B4-BE49-F238E27FC236}">
                  <a16:creationId xmlns:a16="http://schemas.microsoft.com/office/drawing/2014/main" id="{4211F39C-6E9E-4299-9F69-8488450638C1}"/>
                </a:ext>
              </a:extLst>
            </p:cNvPr>
            <p:cNvSpPr>
              <a:spLocks/>
            </p:cNvSpPr>
            <p:nvPr/>
          </p:nvSpPr>
          <p:spPr bwMode="auto">
            <a:xfrm>
              <a:off x="3277" y="1079"/>
              <a:ext cx="1094" cy="675"/>
            </a:xfrm>
            <a:custGeom>
              <a:avLst/>
              <a:gdLst>
                <a:gd name="T0" fmla="*/ 1466 w 1036"/>
                <a:gd name="T1" fmla="*/ 11 h 675"/>
                <a:gd name="T2" fmla="*/ 884 w 1036"/>
                <a:gd name="T3" fmla="*/ 53 h 675"/>
                <a:gd name="T4" fmla="*/ 467 w 1036"/>
                <a:gd name="T5" fmla="*/ 129 h 675"/>
                <a:gd name="T6" fmla="*/ 347 w 1036"/>
                <a:gd name="T7" fmla="*/ 229 h 675"/>
                <a:gd name="T8" fmla="*/ 48 w 1036"/>
                <a:gd name="T9" fmla="*/ 297 h 675"/>
                <a:gd name="T10" fmla="*/ 39 w 1036"/>
                <a:gd name="T11" fmla="*/ 459 h 675"/>
                <a:gd name="T12" fmla="*/ 298 w 1036"/>
                <a:gd name="T13" fmla="*/ 489 h 675"/>
                <a:gd name="T14" fmla="*/ 1039 w 1036"/>
                <a:gd name="T15" fmla="*/ 489 h 675"/>
                <a:gd name="T16" fmla="*/ 1353 w 1036"/>
                <a:gd name="T17" fmla="*/ 555 h 675"/>
                <a:gd name="T18" fmla="*/ 1702 w 1036"/>
                <a:gd name="T19" fmla="*/ 657 h 675"/>
                <a:gd name="T20" fmla="*/ 1969 w 1036"/>
                <a:gd name="T21" fmla="*/ 661 h 675"/>
                <a:gd name="T22" fmla="*/ 2153 w 1036"/>
                <a:gd name="T23" fmla="*/ 603 h 675"/>
                <a:gd name="T24" fmla="*/ 2247 w 1036"/>
                <a:gd name="T25" fmla="*/ 445 h 675"/>
                <a:gd name="T26" fmla="*/ 2305 w 1036"/>
                <a:gd name="T27" fmla="*/ 291 h 675"/>
                <a:gd name="T28" fmla="*/ 2312 w 1036"/>
                <a:gd name="T29" fmla="*/ 107 h 675"/>
                <a:gd name="T30" fmla="*/ 2113 w 1036"/>
                <a:gd name="T31" fmla="*/ 17 h 675"/>
                <a:gd name="T32" fmla="*/ 1755 w 1036"/>
                <a:gd name="T33" fmla="*/ 3 h 675"/>
                <a:gd name="T34" fmla="*/ 1466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 name="Group 584">
              <a:extLst>
                <a:ext uri="{FF2B5EF4-FFF2-40B4-BE49-F238E27FC236}">
                  <a16:creationId xmlns:a16="http://schemas.microsoft.com/office/drawing/2014/main" id="{95C53283-AEE9-4F98-BA4F-6E05FC1576D0}"/>
                </a:ext>
              </a:extLst>
            </p:cNvPr>
            <p:cNvGrpSpPr>
              <a:grpSpLocks/>
            </p:cNvGrpSpPr>
            <p:nvPr/>
          </p:nvGrpSpPr>
          <p:grpSpPr bwMode="auto">
            <a:xfrm>
              <a:off x="3383" y="1920"/>
              <a:ext cx="919" cy="588"/>
              <a:chOff x="2889" y="1631"/>
              <a:chExt cx="980" cy="743"/>
            </a:xfrm>
          </p:grpSpPr>
          <p:sp>
            <p:nvSpPr>
              <p:cNvPr id="381" name="Rectangle 585">
                <a:extLst>
                  <a:ext uri="{FF2B5EF4-FFF2-40B4-BE49-F238E27FC236}">
                    <a16:creationId xmlns:a16="http://schemas.microsoft.com/office/drawing/2014/main" id="{751AB657-47B6-4DC5-A90F-1B8426BCC4AD}"/>
                  </a:ext>
                </a:extLst>
              </p:cNvPr>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382" name="AutoShape 586">
                <a:extLst>
                  <a:ext uri="{FF2B5EF4-FFF2-40B4-BE49-F238E27FC236}">
                    <a16:creationId xmlns:a16="http://schemas.microsoft.com/office/drawing/2014/main" id="{EA588112-9534-4E79-BE5C-B3602A04DA21}"/>
                  </a:ext>
                </a:extLst>
              </p:cNvPr>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solidFill>
                    <a:srgbClr val="00CCFF"/>
                  </a:solidFill>
                </a:endParaRPr>
              </a:p>
            </p:txBody>
          </p:sp>
        </p:grpSp>
        <p:sp>
          <p:nvSpPr>
            <p:cNvPr id="8" name="Freeform 587">
              <a:extLst>
                <a:ext uri="{FF2B5EF4-FFF2-40B4-BE49-F238E27FC236}">
                  <a16:creationId xmlns:a16="http://schemas.microsoft.com/office/drawing/2014/main" id="{CDC9538A-CBC1-449D-9022-65C59E4E55BE}"/>
                </a:ext>
              </a:extLst>
            </p:cNvPr>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 name="Line 588">
              <a:extLst>
                <a:ext uri="{FF2B5EF4-FFF2-40B4-BE49-F238E27FC236}">
                  <a16:creationId xmlns:a16="http://schemas.microsoft.com/office/drawing/2014/main" id="{FB0FB848-4EBB-4184-B9B9-5E94C7FAAFBC}"/>
                </a:ext>
              </a:extLst>
            </p:cNvPr>
            <p:cNvSpPr>
              <a:spLocks noChangeShapeType="1"/>
            </p:cNvSpPr>
            <p:nvPr/>
          </p:nvSpPr>
          <p:spPr bwMode="auto">
            <a:xfrm rot="16200000" flipV="1">
              <a:off x="4915" y="3313"/>
              <a:ext cx="285" cy="1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0" name="Line 589">
              <a:extLst>
                <a:ext uri="{FF2B5EF4-FFF2-40B4-BE49-F238E27FC236}">
                  <a16:creationId xmlns:a16="http://schemas.microsoft.com/office/drawing/2014/main" id="{F15884A4-9572-410B-8376-C9E69B64F7D6}"/>
                </a:ext>
              </a:extLst>
            </p:cNvPr>
            <p:cNvSpPr>
              <a:spLocks noChangeShapeType="1"/>
            </p:cNvSpPr>
            <p:nvPr/>
          </p:nvSpPr>
          <p:spPr bwMode="auto">
            <a:xfrm rot="5400000" flipV="1">
              <a:off x="5034" y="3429"/>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1" name="Line 590">
              <a:extLst>
                <a:ext uri="{FF2B5EF4-FFF2-40B4-BE49-F238E27FC236}">
                  <a16:creationId xmlns:a16="http://schemas.microsoft.com/office/drawing/2014/main" id="{CE3A3F26-33DA-4BE0-BF66-C8B2B47240A2}"/>
                </a:ext>
              </a:extLst>
            </p:cNvPr>
            <p:cNvSpPr>
              <a:spLocks noChangeShapeType="1"/>
            </p:cNvSpPr>
            <p:nvPr/>
          </p:nvSpPr>
          <p:spPr bwMode="auto">
            <a:xfrm rot="16200000" flipH="1">
              <a:off x="5116" y="3190"/>
              <a:ext cx="96" cy="4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2" name="Line 592">
              <a:extLst>
                <a:ext uri="{FF2B5EF4-FFF2-40B4-BE49-F238E27FC236}">
                  <a16:creationId xmlns:a16="http://schemas.microsoft.com/office/drawing/2014/main" id="{EA87A958-747C-4959-BEAA-BD6634887845}"/>
                </a:ext>
              </a:extLst>
            </p:cNvPr>
            <p:cNvSpPr>
              <a:spLocks noChangeShapeType="1"/>
            </p:cNvSpPr>
            <p:nvPr/>
          </p:nvSpPr>
          <p:spPr bwMode="auto">
            <a:xfrm>
              <a:off x="3843" y="3009"/>
              <a:ext cx="94" cy="10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 name="Line 593">
              <a:extLst>
                <a:ext uri="{FF2B5EF4-FFF2-40B4-BE49-F238E27FC236}">
                  <a16:creationId xmlns:a16="http://schemas.microsoft.com/office/drawing/2014/main" id="{6950EB9F-B589-4618-A459-EE60733558AD}"/>
                </a:ext>
              </a:extLst>
            </p:cNvPr>
            <p:cNvSpPr>
              <a:spLocks noChangeShapeType="1"/>
            </p:cNvSpPr>
            <p:nvPr/>
          </p:nvSpPr>
          <p:spPr bwMode="auto">
            <a:xfrm flipV="1">
              <a:off x="3680" y="3150"/>
              <a:ext cx="261"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 name="Line 596">
              <a:extLst>
                <a:ext uri="{FF2B5EF4-FFF2-40B4-BE49-F238E27FC236}">
                  <a16:creationId xmlns:a16="http://schemas.microsoft.com/office/drawing/2014/main" id="{E1D6F63D-73D5-4BDD-B30F-ED1405AE1593}"/>
                </a:ext>
              </a:extLst>
            </p:cNvPr>
            <p:cNvSpPr>
              <a:spLocks noChangeShapeType="1"/>
            </p:cNvSpPr>
            <p:nvPr/>
          </p:nvSpPr>
          <p:spPr bwMode="auto">
            <a:xfrm flipH="1">
              <a:off x="3948" y="3209"/>
              <a:ext cx="98" cy="1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 name="Line 597">
              <a:extLst>
                <a:ext uri="{FF2B5EF4-FFF2-40B4-BE49-F238E27FC236}">
                  <a16:creationId xmlns:a16="http://schemas.microsoft.com/office/drawing/2014/main" id="{FE8EA9B5-2285-4A4F-9D5F-96C24EF29DCC}"/>
                </a:ext>
              </a:extLst>
            </p:cNvPr>
            <p:cNvSpPr>
              <a:spLocks noChangeShapeType="1"/>
            </p:cNvSpPr>
            <p:nvPr/>
          </p:nvSpPr>
          <p:spPr bwMode="auto">
            <a:xfrm flipH="1" flipV="1">
              <a:off x="4132" y="3213"/>
              <a:ext cx="65" cy="10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6" name="Line 598">
              <a:extLst>
                <a:ext uri="{FF2B5EF4-FFF2-40B4-BE49-F238E27FC236}">
                  <a16:creationId xmlns:a16="http://schemas.microsoft.com/office/drawing/2014/main" id="{19125ED7-7BAC-43A7-BEC5-615DBE916B9F}"/>
                </a:ext>
              </a:extLst>
            </p:cNvPr>
            <p:cNvSpPr>
              <a:spLocks noChangeShapeType="1"/>
            </p:cNvSpPr>
            <p:nvPr/>
          </p:nvSpPr>
          <p:spPr bwMode="auto">
            <a:xfrm>
              <a:off x="4248" y="3185"/>
              <a:ext cx="317" cy="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 name="Line 600">
              <a:extLst>
                <a:ext uri="{FF2B5EF4-FFF2-40B4-BE49-F238E27FC236}">
                  <a16:creationId xmlns:a16="http://schemas.microsoft.com/office/drawing/2014/main" id="{4168815B-EDCF-4F2B-81C5-0D9C28199AE4}"/>
                </a:ext>
              </a:extLst>
            </p:cNvPr>
            <p:cNvSpPr>
              <a:spLocks noChangeShapeType="1"/>
            </p:cNvSpPr>
            <p:nvPr/>
          </p:nvSpPr>
          <p:spPr bwMode="auto">
            <a:xfrm>
              <a:off x="3809" y="2257"/>
              <a:ext cx="148"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 name="Line 601">
              <a:extLst>
                <a:ext uri="{FF2B5EF4-FFF2-40B4-BE49-F238E27FC236}">
                  <a16:creationId xmlns:a16="http://schemas.microsoft.com/office/drawing/2014/main" id="{A279A121-A87B-478C-A7CD-CF19CB5AF774}"/>
                </a:ext>
              </a:extLst>
            </p:cNvPr>
            <p:cNvSpPr>
              <a:spLocks noChangeShapeType="1"/>
            </p:cNvSpPr>
            <p:nvPr/>
          </p:nvSpPr>
          <p:spPr bwMode="auto">
            <a:xfrm flipV="1">
              <a:off x="3711" y="2354"/>
              <a:ext cx="106" cy="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9" name="Group 602">
              <a:extLst>
                <a:ext uri="{FF2B5EF4-FFF2-40B4-BE49-F238E27FC236}">
                  <a16:creationId xmlns:a16="http://schemas.microsoft.com/office/drawing/2014/main" id="{7F3E10B2-EC32-47F0-AF1B-09D122F72833}"/>
                </a:ext>
              </a:extLst>
            </p:cNvPr>
            <p:cNvGrpSpPr>
              <a:grpSpLocks/>
            </p:cNvGrpSpPr>
            <p:nvPr/>
          </p:nvGrpSpPr>
          <p:grpSpPr bwMode="auto">
            <a:xfrm>
              <a:off x="3535" y="2207"/>
              <a:ext cx="319" cy="222"/>
              <a:chOff x="2967" y="478"/>
              <a:chExt cx="788" cy="625"/>
            </a:xfrm>
          </p:grpSpPr>
          <p:pic>
            <p:nvPicPr>
              <p:cNvPr id="379" name="Picture 603" descr="access_point_stylized_small">
                <a:extLst>
                  <a:ext uri="{FF2B5EF4-FFF2-40B4-BE49-F238E27FC236}">
                    <a16:creationId xmlns:a16="http://schemas.microsoft.com/office/drawing/2014/main" id="{886E90AD-BEB2-4FB9-ACC0-75E40DBB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 name="Picture 604" descr="antenna_radiation_stylized">
                <a:extLst>
                  <a:ext uri="{FF2B5EF4-FFF2-40B4-BE49-F238E27FC236}">
                    <a16:creationId xmlns:a16="http://schemas.microsoft.com/office/drawing/2014/main" id="{E01E9BEB-104B-4B1F-8CD2-9A0AABD269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Freeform 605">
              <a:extLst>
                <a:ext uri="{FF2B5EF4-FFF2-40B4-BE49-F238E27FC236}">
                  <a16:creationId xmlns:a16="http://schemas.microsoft.com/office/drawing/2014/main" id="{80D1D050-2EE4-40C1-AB4F-FF9B669D67C7}"/>
                </a:ext>
              </a:extLst>
            </p:cNvPr>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 name="Freeform 606">
              <a:extLst>
                <a:ext uri="{FF2B5EF4-FFF2-40B4-BE49-F238E27FC236}">
                  <a16:creationId xmlns:a16="http://schemas.microsoft.com/office/drawing/2014/main" id="{1CF38E0F-C446-445A-82B9-57205362A82D}"/>
                </a:ext>
              </a:extLst>
            </p:cNvPr>
            <p:cNvSpPr>
              <a:spLocks/>
            </p:cNvSpPr>
            <p:nvPr/>
          </p:nvSpPr>
          <p:spPr bwMode="auto">
            <a:xfrm>
              <a:off x="4417" y="1263"/>
              <a:ext cx="1090" cy="709"/>
            </a:xfrm>
            <a:custGeom>
              <a:avLst/>
              <a:gdLst>
                <a:gd name="T0" fmla="*/ 85898 w 765"/>
                <a:gd name="T1" fmla="*/ 6712 h 459"/>
                <a:gd name="T2" fmla="*/ 58210 w 765"/>
                <a:gd name="T3" fmla="*/ 47662 h 459"/>
                <a:gd name="T4" fmla="*/ 19473 w 765"/>
                <a:gd name="T5" fmla="*/ 67835 h 459"/>
                <a:gd name="T6" fmla="*/ 2783 w 765"/>
                <a:gd name="T7" fmla="*/ 228588 h 459"/>
                <a:gd name="T8" fmla="*/ 36422 w 765"/>
                <a:gd name="T9" fmla="*/ 302028 h 459"/>
                <a:gd name="T10" fmla="*/ 70014 w 765"/>
                <a:gd name="T11" fmla="*/ 289496 h 459"/>
                <a:gd name="T12" fmla="*/ 118176 w 765"/>
                <a:gd name="T13" fmla="*/ 302028 h 459"/>
                <a:gd name="T14" fmla="*/ 141415 w 765"/>
                <a:gd name="T15" fmla="*/ 295017 h 459"/>
                <a:gd name="T16" fmla="*/ 152220 w 765"/>
                <a:gd name="T17" fmla="*/ 253122 h 459"/>
                <a:gd name="T18" fmla="*/ 151953 w 765"/>
                <a:gd name="T19" fmla="*/ 107441 h 459"/>
                <a:gd name="T20" fmla="*/ 134106 w 765"/>
                <a:gd name="T21" fmla="*/ 23437 h 459"/>
                <a:gd name="T22" fmla="*/ 85898 w 765"/>
                <a:gd name="T23" fmla="*/ 6712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 name="Line 607">
              <a:extLst>
                <a:ext uri="{FF2B5EF4-FFF2-40B4-BE49-F238E27FC236}">
                  <a16:creationId xmlns:a16="http://schemas.microsoft.com/office/drawing/2014/main" id="{13D963DC-1129-46FA-96D0-A88EB30F2041}"/>
                </a:ext>
              </a:extLst>
            </p:cNvPr>
            <p:cNvSpPr>
              <a:spLocks noChangeShapeType="1"/>
            </p:cNvSpPr>
            <p:nvPr/>
          </p:nvSpPr>
          <p:spPr bwMode="auto">
            <a:xfrm>
              <a:off x="4659" y="2404"/>
              <a:ext cx="103" cy="7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3" name="Line 608">
              <a:extLst>
                <a:ext uri="{FF2B5EF4-FFF2-40B4-BE49-F238E27FC236}">
                  <a16:creationId xmlns:a16="http://schemas.microsoft.com/office/drawing/2014/main" id="{7FC7B4F0-4C50-486F-A4CB-31F1C518CA4B}"/>
                </a:ext>
              </a:extLst>
            </p:cNvPr>
            <p:cNvSpPr>
              <a:spLocks noChangeShapeType="1"/>
            </p:cNvSpPr>
            <p:nvPr/>
          </p:nvSpPr>
          <p:spPr bwMode="auto">
            <a:xfrm>
              <a:off x="4720" y="2354"/>
              <a:ext cx="17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 name="Line 609">
              <a:extLst>
                <a:ext uri="{FF2B5EF4-FFF2-40B4-BE49-F238E27FC236}">
                  <a16:creationId xmlns:a16="http://schemas.microsoft.com/office/drawing/2014/main" id="{6A0C0794-6540-4AB0-9D66-3728437D04F1}"/>
                </a:ext>
              </a:extLst>
            </p:cNvPr>
            <p:cNvSpPr>
              <a:spLocks noChangeShapeType="1"/>
            </p:cNvSpPr>
            <p:nvPr/>
          </p:nvSpPr>
          <p:spPr bwMode="auto">
            <a:xfrm flipV="1">
              <a:off x="4869" y="2408"/>
              <a:ext cx="85"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5" name="Line 610">
              <a:extLst>
                <a:ext uri="{FF2B5EF4-FFF2-40B4-BE49-F238E27FC236}">
                  <a16:creationId xmlns:a16="http://schemas.microsoft.com/office/drawing/2014/main" id="{220C8ACE-6F7B-4268-8AB7-8345CC213CCC}"/>
                </a:ext>
              </a:extLst>
            </p:cNvPr>
            <p:cNvSpPr>
              <a:spLocks noChangeShapeType="1"/>
            </p:cNvSpPr>
            <p:nvPr/>
          </p:nvSpPr>
          <p:spPr bwMode="auto">
            <a:xfrm>
              <a:off x="4235" y="1632"/>
              <a:ext cx="321" cy="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6" name="Line 611">
              <a:extLst>
                <a:ext uri="{FF2B5EF4-FFF2-40B4-BE49-F238E27FC236}">
                  <a16:creationId xmlns:a16="http://schemas.microsoft.com/office/drawing/2014/main" id="{6898D403-5B37-46E1-BF02-0016303E6471}"/>
                </a:ext>
              </a:extLst>
            </p:cNvPr>
            <p:cNvSpPr>
              <a:spLocks noChangeShapeType="1"/>
            </p:cNvSpPr>
            <p:nvPr/>
          </p:nvSpPr>
          <p:spPr bwMode="auto">
            <a:xfrm>
              <a:off x="4635" y="2961"/>
              <a:ext cx="246" cy="11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7" name="Line 612">
              <a:extLst>
                <a:ext uri="{FF2B5EF4-FFF2-40B4-BE49-F238E27FC236}">
                  <a16:creationId xmlns:a16="http://schemas.microsoft.com/office/drawing/2014/main" id="{A0A15BAD-5E2E-4B4D-8F84-A46731602658}"/>
                </a:ext>
              </a:extLst>
            </p:cNvPr>
            <p:cNvSpPr>
              <a:spLocks noChangeShapeType="1"/>
            </p:cNvSpPr>
            <p:nvPr/>
          </p:nvSpPr>
          <p:spPr bwMode="auto">
            <a:xfrm flipV="1">
              <a:off x="4244" y="2953"/>
              <a:ext cx="203" cy="1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8" name="Line 613">
              <a:extLst>
                <a:ext uri="{FF2B5EF4-FFF2-40B4-BE49-F238E27FC236}">
                  <a16:creationId xmlns:a16="http://schemas.microsoft.com/office/drawing/2014/main" id="{FB028F17-2763-48BE-BB70-0D11B2E3EF7E}"/>
                </a:ext>
              </a:extLst>
            </p:cNvPr>
            <p:cNvSpPr>
              <a:spLocks noChangeShapeType="1"/>
            </p:cNvSpPr>
            <p:nvPr/>
          </p:nvSpPr>
          <p:spPr bwMode="auto">
            <a:xfrm flipV="1">
              <a:off x="4271" y="3137"/>
              <a:ext cx="6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9" name="Line 614">
              <a:extLst>
                <a:ext uri="{FF2B5EF4-FFF2-40B4-BE49-F238E27FC236}">
                  <a16:creationId xmlns:a16="http://schemas.microsoft.com/office/drawing/2014/main" id="{25B5F8EB-6868-4D76-A6F7-88A9A2618182}"/>
                </a:ext>
              </a:extLst>
            </p:cNvPr>
            <p:cNvSpPr>
              <a:spLocks noChangeShapeType="1"/>
            </p:cNvSpPr>
            <p:nvPr/>
          </p:nvSpPr>
          <p:spPr bwMode="auto">
            <a:xfrm flipV="1">
              <a:off x="4773" y="1572"/>
              <a:ext cx="78" cy="5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0" name="Line 615">
              <a:extLst>
                <a:ext uri="{FF2B5EF4-FFF2-40B4-BE49-F238E27FC236}">
                  <a16:creationId xmlns:a16="http://schemas.microsoft.com/office/drawing/2014/main" id="{B37B1ADB-B4FF-4072-9741-0BA63D2D1465}"/>
                </a:ext>
              </a:extLst>
            </p:cNvPr>
            <p:cNvSpPr>
              <a:spLocks noChangeShapeType="1"/>
            </p:cNvSpPr>
            <p:nvPr/>
          </p:nvSpPr>
          <p:spPr bwMode="auto">
            <a:xfrm>
              <a:off x="4665" y="1681"/>
              <a:ext cx="0" cy="5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1" name="Line 616">
              <a:extLst>
                <a:ext uri="{FF2B5EF4-FFF2-40B4-BE49-F238E27FC236}">
                  <a16:creationId xmlns:a16="http://schemas.microsoft.com/office/drawing/2014/main" id="{7CA44880-E8F4-43E9-B2D6-16397D973BA0}"/>
                </a:ext>
              </a:extLst>
            </p:cNvPr>
            <p:cNvSpPr>
              <a:spLocks noChangeShapeType="1"/>
            </p:cNvSpPr>
            <p:nvPr/>
          </p:nvSpPr>
          <p:spPr bwMode="auto">
            <a:xfrm flipV="1">
              <a:off x="4773" y="1616"/>
              <a:ext cx="166" cy="18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2" name="Line 617">
              <a:extLst>
                <a:ext uri="{FF2B5EF4-FFF2-40B4-BE49-F238E27FC236}">
                  <a16:creationId xmlns:a16="http://schemas.microsoft.com/office/drawing/2014/main" id="{57761CF6-442C-48C2-9210-8687EFFB6781}"/>
                </a:ext>
              </a:extLst>
            </p:cNvPr>
            <p:cNvSpPr>
              <a:spLocks noChangeShapeType="1"/>
            </p:cNvSpPr>
            <p:nvPr/>
          </p:nvSpPr>
          <p:spPr bwMode="auto">
            <a:xfrm>
              <a:off x="5003" y="1615"/>
              <a:ext cx="0" cy="1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3" name="Line 618">
              <a:extLst>
                <a:ext uri="{FF2B5EF4-FFF2-40B4-BE49-F238E27FC236}">
                  <a16:creationId xmlns:a16="http://schemas.microsoft.com/office/drawing/2014/main" id="{5D024F9E-C9EF-4328-B953-8D0AECE12944}"/>
                </a:ext>
              </a:extLst>
            </p:cNvPr>
            <p:cNvSpPr>
              <a:spLocks noChangeShapeType="1"/>
            </p:cNvSpPr>
            <p:nvPr/>
          </p:nvSpPr>
          <p:spPr bwMode="auto">
            <a:xfrm>
              <a:off x="4785" y="1808"/>
              <a:ext cx="11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 name="Line 619">
              <a:extLst>
                <a:ext uri="{FF2B5EF4-FFF2-40B4-BE49-F238E27FC236}">
                  <a16:creationId xmlns:a16="http://schemas.microsoft.com/office/drawing/2014/main" id="{B0BCAE73-BD9E-44B2-A089-6B0C4953DFEF}"/>
                </a:ext>
              </a:extLst>
            </p:cNvPr>
            <p:cNvSpPr>
              <a:spLocks noChangeShapeType="1"/>
            </p:cNvSpPr>
            <p:nvPr/>
          </p:nvSpPr>
          <p:spPr bwMode="auto">
            <a:xfrm>
              <a:off x="5134" y="1802"/>
              <a:ext cx="1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 name="Line 620">
              <a:extLst>
                <a:ext uri="{FF2B5EF4-FFF2-40B4-BE49-F238E27FC236}">
                  <a16:creationId xmlns:a16="http://schemas.microsoft.com/office/drawing/2014/main" id="{F7447395-2C33-4427-9713-7596948C3CEF}"/>
                </a:ext>
              </a:extLst>
            </p:cNvPr>
            <p:cNvSpPr>
              <a:spLocks noChangeShapeType="1"/>
            </p:cNvSpPr>
            <p:nvPr/>
          </p:nvSpPr>
          <p:spPr bwMode="auto">
            <a:xfrm flipH="1">
              <a:off x="4596" y="1850"/>
              <a:ext cx="62" cy="444"/>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 name="Line 621">
              <a:extLst>
                <a:ext uri="{FF2B5EF4-FFF2-40B4-BE49-F238E27FC236}">
                  <a16:creationId xmlns:a16="http://schemas.microsoft.com/office/drawing/2014/main" id="{9EF56F1C-BB2E-4054-8081-C578B2C41F9E}"/>
                </a:ext>
              </a:extLst>
            </p:cNvPr>
            <p:cNvSpPr>
              <a:spLocks noChangeShapeType="1"/>
            </p:cNvSpPr>
            <p:nvPr/>
          </p:nvSpPr>
          <p:spPr bwMode="auto">
            <a:xfrm flipH="1">
              <a:off x="4969" y="1850"/>
              <a:ext cx="70" cy="45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 name="Line 622">
              <a:extLst>
                <a:ext uri="{FF2B5EF4-FFF2-40B4-BE49-F238E27FC236}">
                  <a16:creationId xmlns:a16="http://schemas.microsoft.com/office/drawing/2014/main" id="{D91D48E1-D9D1-4980-A149-FCA5677D7C76}"/>
                </a:ext>
              </a:extLst>
            </p:cNvPr>
            <p:cNvSpPr>
              <a:spLocks noChangeShapeType="1"/>
            </p:cNvSpPr>
            <p:nvPr/>
          </p:nvSpPr>
          <p:spPr bwMode="auto">
            <a:xfrm flipV="1">
              <a:off x="4581" y="2569"/>
              <a:ext cx="143" cy="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8" name="Line 623">
              <a:extLst>
                <a:ext uri="{FF2B5EF4-FFF2-40B4-BE49-F238E27FC236}">
                  <a16:creationId xmlns:a16="http://schemas.microsoft.com/office/drawing/2014/main" id="{1BC39FF2-4D83-4D66-9519-C702B299C6C0}"/>
                </a:ext>
              </a:extLst>
            </p:cNvPr>
            <p:cNvSpPr>
              <a:spLocks noChangeShapeType="1"/>
            </p:cNvSpPr>
            <p:nvPr/>
          </p:nvSpPr>
          <p:spPr bwMode="auto">
            <a:xfrm>
              <a:off x="5257" y="1801"/>
              <a:ext cx="112"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grpSp>
          <p:nvGrpSpPr>
            <p:cNvPr id="39" name="Group 624">
              <a:extLst>
                <a:ext uri="{FF2B5EF4-FFF2-40B4-BE49-F238E27FC236}">
                  <a16:creationId xmlns:a16="http://schemas.microsoft.com/office/drawing/2014/main" id="{FD3C9F67-1DF7-4EEA-9096-FE23DD32B001}"/>
                </a:ext>
              </a:extLst>
            </p:cNvPr>
            <p:cNvGrpSpPr>
              <a:grpSpLocks/>
            </p:cNvGrpSpPr>
            <p:nvPr/>
          </p:nvGrpSpPr>
          <p:grpSpPr bwMode="auto">
            <a:xfrm>
              <a:off x="3813" y="1163"/>
              <a:ext cx="295" cy="391"/>
              <a:chOff x="1653" y="3023"/>
              <a:chExt cx="622" cy="911"/>
            </a:xfrm>
          </p:grpSpPr>
          <p:sp>
            <p:nvSpPr>
              <p:cNvPr id="362" name="Line 270">
                <a:extLst>
                  <a:ext uri="{FF2B5EF4-FFF2-40B4-BE49-F238E27FC236}">
                    <a16:creationId xmlns:a16="http://schemas.microsoft.com/office/drawing/2014/main" id="{2D09D716-F19A-4C7C-BA45-49AC9B6FC728}"/>
                  </a:ext>
                </a:extLst>
              </p:cNvPr>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3" name="Line 271">
                <a:extLst>
                  <a:ext uri="{FF2B5EF4-FFF2-40B4-BE49-F238E27FC236}">
                    <a16:creationId xmlns:a16="http://schemas.microsoft.com/office/drawing/2014/main" id="{390A90D4-9844-4211-861E-C721DD760D96}"/>
                  </a:ext>
                </a:extLst>
              </p:cNvPr>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4" name="Line 272">
                <a:extLst>
                  <a:ext uri="{FF2B5EF4-FFF2-40B4-BE49-F238E27FC236}">
                    <a16:creationId xmlns:a16="http://schemas.microsoft.com/office/drawing/2014/main" id="{2495A1A4-A059-4518-95BD-D069B1C7C7BE}"/>
                  </a:ext>
                </a:extLst>
              </p:cNvPr>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5" name="Line 273">
                <a:extLst>
                  <a:ext uri="{FF2B5EF4-FFF2-40B4-BE49-F238E27FC236}">
                    <a16:creationId xmlns:a16="http://schemas.microsoft.com/office/drawing/2014/main" id="{DA4092F2-E091-433C-8372-08ED3A3C4455}"/>
                  </a:ext>
                </a:extLst>
              </p:cNvPr>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6" name="Line 274">
                <a:extLst>
                  <a:ext uri="{FF2B5EF4-FFF2-40B4-BE49-F238E27FC236}">
                    <a16:creationId xmlns:a16="http://schemas.microsoft.com/office/drawing/2014/main" id="{17BCC1EE-8261-496B-828A-DAA82D550EAC}"/>
                  </a:ext>
                </a:extLst>
              </p:cNvPr>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7" name="Line 275">
                <a:extLst>
                  <a:ext uri="{FF2B5EF4-FFF2-40B4-BE49-F238E27FC236}">
                    <a16:creationId xmlns:a16="http://schemas.microsoft.com/office/drawing/2014/main" id="{906EF52D-D6FC-4630-A6EB-2733276AABAD}"/>
                  </a:ext>
                </a:extLst>
              </p:cNvPr>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8" name="Line 276">
                <a:extLst>
                  <a:ext uri="{FF2B5EF4-FFF2-40B4-BE49-F238E27FC236}">
                    <a16:creationId xmlns:a16="http://schemas.microsoft.com/office/drawing/2014/main" id="{1731C8E0-D2A2-4C22-98D4-900A8437D565}"/>
                  </a:ext>
                </a:extLst>
              </p:cNvPr>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69" name="Line 277">
                <a:extLst>
                  <a:ext uri="{FF2B5EF4-FFF2-40B4-BE49-F238E27FC236}">
                    <a16:creationId xmlns:a16="http://schemas.microsoft.com/office/drawing/2014/main" id="{85A37F8A-ED3A-4FCA-A2A9-E9405A936597}"/>
                  </a:ext>
                </a:extLst>
              </p:cNvPr>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0" name="Line 278">
                <a:extLst>
                  <a:ext uri="{FF2B5EF4-FFF2-40B4-BE49-F238E27FC236}">
                    <a16:creationId xmlns:a16="http://schemas.microsoft.com/office/drawing/2014/main" id="{CA77A928-7633-4E91-9C86-BFB6952CAF9C}"/>
                  </a:ext>
                </a:extLst>
              </p:cNvPr>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1" name="Line 279">
                <a:extLst>
                  <a:ext uri="{FF2B5EF4-FFF2-40B4-BE49-F238E27FC236}">
                    <a16:creationId xmlns:a16="http://schemas.microsoft.com/office/drawing/2014/main" id="{1A874229-A928-4CCC-8DB3-07279F4DA595}"/>
                  </a:ext>
                </a:extLst>
              </p:cNvPr>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2" name="Line 280">
                <a:extLst>
                  <a:ext uri="{FF2B5EF4-FFF2-40B4-BE49-F238E27FC236}">
                    <a16:creationId xmlns:a16="http://schemas.microsoft.com/office/drawing/2014/main" id="{F297F84F-04E4-45D6-92D1-F5B3667EB31F}"/>
                  </a:ext>
                </a:extLst>
              </p:cNvPr>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3" name="Line 281">
                <a:extLst>
                  <a:ext uri="{FF2B5EF4-FFF2-40B4-BE49-F238E27FC236}">
                    <a16:creationId xmlns:a16="http://schemas.microsoft.com/office/drawing/2014/main" id="{A57C0FBC-F67F-4163-9D56-F5C03EFF695D}"/>
                  </a:ext>
                </a:extLst>
              </p:cNvPr>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4" name="Line 282">
                <a:extLst>
                  <a:ext uri="{FF2B5EF4-FFF2-40B4-BE49-F238E27FC236}">
                    <a16:creationId xmlns:a16="http://schemas.microsoft.com/office/drawing/2014/main" id="{F4A890CC-79DC-40B2-86DF-7EAE45115465}"/>
                  </a:ext>
                </a:extLst>
              </p:cNvPr>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5" name="Line 283">
                <a:extLst>
                  <a:ext uri="{FF2B5EF4-FFF2-40B4-BE49-F238E27FC236}">
                    <a16:creationId xmlns:a16="http://schemas.microsoft.com/office/drawing/2014/main" id="{300FFFDE-AA37-4500-AF12-C8CB25BC5DB3}"/>
                  </a:ext>
                </a:extLst>
              </p:cNvPr>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6" name="Line 284">
                <a:extLst>
                  <a:ext uri="{FF2B5EF4-FFF2-40B4-BE49-F238E27FC236}">
                    <a16:creationId xmlns:a16="http://schemas.microsoft.com/office/drawing/2014/main" id="{7759DC69-1261-45F4-91C3-A27EE08367AF}"/>
                  </a:ext>
                </a:extLst>
              </p:cNvPr>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77" name="Oval 640">
                <a:extLst>
                  <a:ext uri="{FF2B5EF4-FFF2-40B4-BE49-F238E27FC236}">
                    <a16:creationId xmlns:a16="http://schemas.microsoft.com/office/drawing/2014/main" id="{DBBC8514-30CC-4B0B-AAA0-CB93D8A45422}"/>
                  </a:ext>
                </a:extLst>
              </p:cNvPr>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pic>
            <p:nvPicPr>
              <p:cNvPr id="378" name="Picture 641" descr="cell_tower_radiation_gray">
                <a:extLst>
                  <a:ext uri="{FF2B5EF4-FFF2-40B4-BE49-F238E27FC236}">
                    <a16:creationId xmlns:a16="http://schemas.microsoft.com/office/drawing/2014/main" id="{FEE9B64A-4C3C-422E-9B1E-6873DF21E3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642">
              <a:extLst>
                <a:ext uri="{FF2B5EF4-FFF2-40B4-BE49-F238E27FC236}">
                  <a16:creationId xmlns:a16="http://schemas.microsoft.com/office/drawing/2014/main" id="{B1AE0D18-6EA0-452A-97B4-AB2E1A0A529B}"/>
                </a:ext>
              </a:extLst>
            </p:cNvPr>
            <p:cNvGrpSpPr>
              <a:grpSpLocks/>
            </p:cNvGrpSpPr>
            <p:nvPr/>
          </p:nvGrpSpPr>
          <p:grpSpPr bwMode="auto">
            <a:xfrm>
              <a:off x="3962" y="1516"/>
              <a:ext cx="286" cy="160"/>
              <a:chOff x="3843" y="1516"/>
              <a:chExt cx="286" cy="160"/>
            </a:xfrm>
          </p:grpSpPr>
          <p:sp>
            <p:nvSpPr>
              <p:cNvPr id="353" name="Line 643">
                <a:extLst>
                  <a:ext uri="{FF2B5EF4-FFF2-40B4-BE49-F238E27FC236}">
                    <a16:creationId xmlns:a16="http://schemas.microsoft.com/office/drawing/2014/main" id="{9553E190-77BA-4569-A4C0-F7663A44BBC6}"/>
                  </a:ext>
                </a:extLst>
              </p:cNvPr>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4" name="Oval 407">
                <a:extLst>
                  <a:ext uri="{FF2B5EF4-FFF2-40B4-BE49-F238E27FC236}">
                    <a16:creationId xmlns:a16="http://schemas.microsoft.com/office/drawing/2014/main" id="{204588ED-BD03-4D00-BB6E-2DB6BCEA5D24}"/>
                  </a:ext>
                </a:extLst>
              </p:cNvPr>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55" name="Rectangle 410">
                <a:extLst>
                  <a:ext uri="{FF2B5EF4-FFF2-40B4-BE49-F238E27FC236}">
                    <a16:creationId xmlns:a16="http://schemas.microsoft.com/office/drawing/2014/main" id="{A5A07A10-2AFC-4824-8045-4241673C762E}"/>
                  </a:ext>
                </a:extLst>
              </p:cNvPr>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56" name="Oval 411">
                <a:extLst>
                  <a:ext uri="{FF2B5EF4-FFF2-40B4-BE49-F238E27FC236}">
                    <a16:creationId xmlns:a16="http://schemas.microsoft.com/office/drawing/2014/main" id="{A2477B3B-5641-4635-904B-35E86948CCE4}"/>
                  </a:ext>
                </a:extLst>
              </p:cNvPr>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57" name="Group 647">
                <a:extLst>
                  <a:ext uri="{FF2B5EF4-FFF2-40B4-BE49-F238E27FC236}">
                    <a16:creationId xmlns:a16="http://schemas.microsoft.com/office/drawing/2014/main" id="{7C0A283D-2B40-4816-9BE8-1CED5759019D}"/>
                  </a:ext>
                </a:extLst>
              </p:cNvPr>
              <p:cNvGrpSpPr>
                <a:grpSpLocks/>
              </p:cNvGrpSpPr>
              <p:nvPr/>
            </p:nvGrpSpPr>
            <p:grpSpPr bwMode="auto">
              <a:xfrm>
                <a:off x="3932" y="1587"/>
                <a:ext cx="138" cy="33"/>
                <a:chOff x="2468" y="1332"/>
                <a:chExt cx="310" cy="60"/>
              </a:xfrm>
            </p:grpSpPr>
            <p:sp>
              <p:nvSpPr>
                <p:cNvPr id="360" name="Freeform 648">
                  <a:extLst>
                    <a:ext uri="{FF2B5EF4-FFF2-40B4-BE49-F238E27FC236}">
                      <a16:creationId xmlns:a16="http://schemas.microsoft.com/office/drawing/2014/main" id="{4F4BC196-9C50-4D03-A6A8-6FE2480CAC7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61" name="Freeform 649">
                  <a:extLst>
                    <a:ext uri="{FF2B5EF4-FFF2-40B4-BE49-F238E27FC236}">
                      <a16:creationId xmlns:a16="http://schemas.microsoft.com/office/drawing/2014/main" id="{D144376D-0FE0-4E60-8A5F-75A8B53BE22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58" name="Line 650">
                <a:extLst>
                  <a:ext uri="{FF2B5EF4-FFF2-40B4-BE49-F238E27FC236}">
                    <a16:creationId xmlns:a16="http://schemas.microsoft.com/office/drawing/2014/main" id="{0F6626F7-40E5-48AA-8997-E42EFA6AEB76}"/>
                  </a:ext>
                </a:extLst>
              </p:cNvPr>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9" name="Line 651">
                <a:extLst>
                  <a:ext uri="{FF2B5EF4-FFF2-40B4-BE49-F238E27FC236}">
                    <a16:creationId xmlns:a16="http://schemas.microsoft.com/office/drawing/2014/main" id="{A3D23D4A-A9D9-48B8-87F7-95BF12BD3AD3}"/>
                  </a:ext>
                </a:extLst>
              </p:cNvPr>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1" name="Group 652">
              <a:extLst>
                <a:ext uri="{FF2B5EF4-FFF2-40B4-BE49-F238E27FC236}">
                  <a16:creationId xmlns:a16="http://schemas.microsoft.com/office/drawing/2014/main" id="{12428F32-7351-43A7-B27B-66DCC2A83A83}"/>
                </a:ext>
              </a:extLst>
            </p:cNvPr>
            <p:cNvGrpSpPr>
              <a:grpSpLocks/>
            </p:cNvGrpSpPr>
            <p:nvPr/>
          </p:nvGrpSpPr>
          <p:grpSpPr bwMode="auto">
            <a:xfrm>
              <a:off x="4537" y="1571"/>
              <a:ext cx="246" cy="110"/>
              <a:chOff x="4334" y="1470"/>
              <a:chExt cx="246" cy="107"/>
            </a:xfrm>
          </p:grpSpPr>
          <p:sp>
            <p:nvSpPr>
              <p:cNvPr id="345" name="Oval 407">
                <a:extLst>
                  <a:ext uri="{FF2B5EF4-FFF2-40B4-BE49-F238E27FC236}">
                    <a16:creationId xmlns:a16="http://schemas.microsoft.com/office/drawing/2014/main" id="{06CFAFFA-84CF-4DD3-BAED-76DCB0A450F1}"/>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46" name="Rectangle 410">
                <a:extLst>
                  <a:ext uri="{FF2B5EF4-FFF2-40B4-BE49-F238E27FC236}">
                    <a16:creationId xmlns:a16="http://schemas.microsoft.com/office/drawing/2014/main" id="{F5A4703D-4DF4-4454-9060-9707E7B039BC}"/>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47" name="Oval 411">
                <a:extLst>
                  <a:ext uri="{FF2B5EF4-FFF2-40B4-BE49-F238E27FC236}">
                    <a16:creationId xmlns:a16="http://schemas.microsoft.com/office/drawing/2014/main" id="{11ABFB61-D63D-4CBD-9EDA-B15CC523D833}"/>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48" name="Group 656">
                <a:extLst>
                  <a:ext uri="{FF2B5EF4-FFF2-40B4-BE49-F238E27FC236}">
                    <a16:creationId xmlns:a16="http://schemas.microsoft.com/office/drawing/2014/main" id="{D4FE723F-ED6D-4F36-9FC9-F6A4EF55173F}"/>
                  </a:ext>
                </a:extLst>
              </p:cNvPr>
              <p:cNvGrpSpPr>
                <a:grpSpLocks/>
              </p:cNvGrpSpPr>
              <p:nvPr/>
            </p:nvGrpSpPr>
            <p:grpSpPr bwMode="auto">
              <a:xfrm>
                <a:off x="4383" y="1488"/>
                <a:ext cx="138" cy="33"/>
                <a:chOff x="2468" y="1332"/>
                <a:chExt cx="310" cy="60"/>
              </a:xfrm>
            </p:grpSpPr>
            <p:sp>
              <p:nvSpPr>
                <p:cNvPr id="351" name="Freeform 657">
                  <a:extLst>
                    <a:ext uri="{FF2B5EF4-FFF2-40B4-BE49-F238E27FC236}">
                      <a16:creationId xmlns:a16="http://schemas.microsoft.com/office/drawing/2014/main" id="{FA7BE5BE-AA4D-4E2E-886C-DB19EA48775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52" name="Freeform 658">
                  <a:extLst>
                    <a:ext uri="{FF2B5EF4-FFF2-40B4-BE49-F238E27FC236}">
                      <a16:creationId xmlns:a16="http://schemas.microsoft.com/office/drawing/2014/main" id="{F6807940-E8AE-4C39-B2DC-AF7B7060ADD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49" name="Line 659">
                <a:extLst>
                  <a:ext uri="{FF2B5EF4-FFF2-40B4-BE49-F238E27FC236}">
                    <a16:creationId xmlns:a16="http://schemas.microsoft.com/office/drawing/2014/main" id="{CD0A8C09-F6C4-4AC4-B462-EC2F95239C56}"/>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50" name="Line 660">
                <a:extLst>
                  <a:ext uri="{FF2B5EF4-FFF2-40B4-BE49-F238E27FC236}">
                    <a16:creationId xmlns:a16="http://schemas.microsoft.com/office/drawing/2014/main" id="{A3B9876F-BF94-4C1E-8E52-B4683988F6AE}"/>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2" name="Group 661">
              <a:extLst>
                <a:ext uri="{FF2B5EF4-FFF2-40B4-BE49-F238E27FC236}">
                  <a16:creationId xmlns:a16="http://schemas.microsoft.com/office/drawing/2014/main" id="{424F28FD-B1D5-4D44-B6B5-FD4F6EAEC3F9}"/>
                </a:ext>
              </a:extLst>
            </p:cNvPr>
            <p:cNvGrpSpPr>
              <a:grpSpLocks/>
            </p:cNvGrpSpPr>
            <p:nvPr/>
          </p:nvGrpSpPr>
          <p:grpSpPr bwMode="auto">
            <a:xfrm>
              <a:off x="4544" y="1737"/>
              <a:ext cx="246" cy="110"/>
              <a:chOff x="4334" y="1470"/>
              <a:chExt cx="246" cy="107"/>
            </a:xfrm>
          </p:grpSpPr>
          <p:sp>
            <p:nvSpPr>
              <p:cNvPr id="337" name="Oval 407">
                <a:extLst>
                  <a:ext uri="{FF2B5EF4-FFF2-40B4-BE49-F238E27FC236}">
                    <a16:creationId xmlns:a16="http://schemas.microsoft.com/office/drawing/2014/main" id="{7D077E38-BDD0-4AD3-B220-6C8048F24C8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8" name="Rectangle 410">
                <a:extLst>
                  <a:ext uri="{FF2B5EF4-FFF2-40B4-BE49-F238E27FC236}">
                    <a16:creationId xmlns:a16="http://schemas.microsoft.com/office/drawing/2014/main" id="{D425C29D-0110-4C5F-9836-A6E1F07841D3}"/>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9" name="Oval 411">
                <a:extLst>
                  <a:ext uri="{FF2B5EF4-FFF2-40B4-BE49-F238E27FC236}">
                    <a16:creationId xmlns:a16="http://schemas.microsoft.com/office/drawing/2014/main" id="{D0022AD9-6971-46C1-A56E-D68D9F0B24E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40" name="Group 665">
                <a:extLst>
                  <a:ext uri="{FF2B5EF4-FFF2-40B4-BE49-F238E27FC236}">
                    <a16:creationId xmlns:a16="http://schemas.microsoft.com/office/drawing/2014/main" id="{21A4EC43-CC8B-411D-9339-83DE9A72F7DD}"/>
                  </a:ext>
                </a:extLst>
              </p:cNvPr>
              <p:cNvGrpSpPr>
                <a:grpSpLocks/>
              </p:cNvGrpSpPr>
              <p:nvPr/>
            </p:nvGrpSpPr>
            <p:grpSpPr bwMode="auto">
              <a:xfrm>
                <a:off x="4383" y="1488"/>
                <a:ext cx="138" cy="33"/>
                <a:chOff x="2468" y="1332"/>
                <a:chExt cx="310" cy="60"/>
              </a:xfrm>
            </p:grpSpPr>
            <p:sp>
              <p:nvSpPr>
                <p:cNvPr id="343" name="Freeform 666">
                  <a:extLst>
                    <a:ext uri="{FF2B5EF4-FFF2-40B4-BE49-F238E27FC236}">
                      <a16:creationId xmlns:a16="http://schemas.microsoft.com/office/drawing/2014/main" id="{3B3CD350-6B19-4302-B7FA-E72C25FDA56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44" name="Freeform 667">
                  <a:extLst>
                    <a:ext uri="{FF2B5EF4-FFF2-40B4-BE49-F238E27FC236}">
                      <a16:creationId xmlns:a16="http://schemas.microsoft.com/office/drawing/2014/main" id="{4CB919C2-4397-4134-8EC7-523CAF49A81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41" name="Line 668">
                <a:extLst>
                  <a:ext uri="{FF2B5EF4-FFF2-40B4-BE49-F238E27FC236}">
                    <a16:creationId xmlns:a16="http://schemas.microsoft.com/office/drawing/2014/main" id="{9FA83AA0-F5DD-4E7C-A3AE-F2D28C6E877F}"/>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2" name="Line 669">
                <a:extLst>
                  <a:ext uri="{FF2B5EF4-FFF2-40B4-BE49-F238E27FC236}">
                    <a16:creationId xmlns:a16="http://schemas.microsoft.com/office/drawing/2014/main" id="{879BEDDF-BD00-4AF3-8331-599655B0B414}"/>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3" name="Group 670">
              <a:extLst>
                <a:ext uri="{FF2B5EF4-FFF2-40B4-BE49-F238E27FC236}">
                  <a16:creationId xmlns:a16="http://schemas.microsoft.com/office/drawing/2014/main" id="{8AD1327E-21B9-46E4-BCDA-113E9CF632B9}"/>
                </a:ext>
              </a:extLst>
            </p:cNvPr>
            <p:cNvGrpSpPr>
              <a:grpSpLocks/>
            </p:cNvGrpSpPr>
            <p:nvPr/>
          </p:nvGrpSpPr>
          <p:grpSpPr bwMode="auto">
            <a:xfrm>
              <a:off x="4890" y="1738"/>
              <a:ext cx="246" cy="110"/>
              <a:chOff x="4334" y="1470"/>
              <a:chExt cx="246" cy="107"/>
            </a:xfrm>
          </p:grpSpPr>
          <p:sp>
            <p:nvSpPr>
              <p:cNvPr id="329" name="Oval 407">
                <a:extLst>
                  <a:ext uri="{FF2B5EF4-FFF2-40B4-BE49-F238E27FC236}">
                    <a16:creationId xmlns:a16="http://schemas.microsoft.com/office/drawing/2014/main" id="{7D49C06E-C12D-458C-A579-D5079F69A2D4}"/>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0" name="Rectangle 410">
                <a:extLst>
                  <a:ext uri="{FF2B5EF4-FFF2-40B4-BE49-F238E27FC236}">
                    <a16:creationId xmlns:a16="http://schemas.microsoft.com/office/drawing/2014/main" id="{48157AA0-FA47-4659-8FAF-887901433C5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31" name="Oval 411">
                <a:extLst>
                  <a:ext uri="{FF2B5EF4-FFF2-40B4-BE49-F238E27FC236}">
                    <a16:creationId xmlns:a16="http://schemas.microsoft.com/office/drawing/2014/main" id="{03C76DA2-BD78-4ACE-AC36-C6484A94DA38}"/>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32" name="Group 674">
                <a:extLst>
                  <a:ext uri="{FF2B5EF4-FFF2-40B4-BE49-F238E27FC236}">
                    <a16:creationId xmlns:a16="http://schemas.microsoft.com/office/drawing/2014/main" id="{EC617AA1-01D3-4C93-8631-2361EF599233}"/>
                  </a:ext>
                </a:extLst>
              </p:cNvPr>
              <p:cNvGrpSpPr>
                <a:grpSpLocks/>
              </p:cNvGrpSpPr>
              <p:nvPr/>
            </p:nvGrpSpPr>
            <p:grpSpPr bwMode="auto">
              <a:xfrm>
                <a:off x="4383" y="1488"/>
                <a:ext cx="138" cy="33"/>
                <a:chOff x="2468" y="1332"/>
                <a:chExt cx="310" cy="60"/>
              </a:xfrm>
            </p:grpSpPr>
            <p:sp>
              <p:nvSpPr>
                <p:cNvPr id="335" name="Freeform 675">
                  <a:extLst>
                    <a:ext uri="{FF2B5EF4-FFF2-40B4-BE49-F238E27FC236}">
                      <a16:creationId xmlns:a16="http://schemas.microsoft.com/office/drawing/2014/main" id="{3F670F5D-3F50-46F4-BCF2-A02BC598437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36" name="Freeform 676">
                  <a:extLst>
                    <a:ext uri="{FF2B5EF4-FFF2-40B4-BE49-F238E27FC236}">
                      <a16:creationId xmlns:a16="http://schemas.microsoft.com/office/drawing/2014/main" id="{1E3B4F10-228A-4CC0-9B51-72B76EBEC03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33" name="Line 677">
                <a:extLst>
                  <a:ext uri="{FF2B5EF4-FFF2-40B4-BE49-F238E27FC236}">
                    <a16:creationId xmlns:a16="http://schemas.microsoft.com/office/drawing/2014/main" id="{E5D1905E-758A-4A8B-8D58-54DFC1CD7521}"/>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34" name="Line 678">
                <a:extLst>
                  <a:ext uri="{FF2B5EF4-FFF2-40B4-BE49-F238E27FC236}">
                    <a16:creationId xmlns:a16="http://schemas.microsoft.com/office/drawing/2014/main" id="{CF220CAE-5186-45DF-98F8-677A415F2566}"/>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4" name="Group 679">
              <a:extLst>
                <a:ext uri="{FF2B5EF4-FFF2-40B4-BE49-F238E27FC236}">
                  <a16:creationId xmlns:a16="http://schemas.microsoft.com/office/drawing/2014/main" id="{B26A244D-96B2-4B2F-9993-00CEA0FF3516}"/>
                </a:ext>
              </a:extLst>
            </p:cNvPr>
            <p:cNvGrpSpPr>
              <a:grpSpLocks/>
            </p:cNvGrpSpPr>
            <p:nvPr/>
          </p:nvGrpSpPr>
          <p:grpSpPr bwMode="auto">
            <a:xfrm>
              <a:off x="4844" y="1508"/>
              <a:ext cx="246" cy="110"/>
              <a:chOff x="4334" y="1470"/>
              <a:chExt cx="246" cy="107"/>
            </a:xfrm>
          </p:grpSpPr>
          <p:sp>
            <p:nvSpPr>
              <p:cNvPr id="321" name="Oval 407">
                <a:extLst>
                  <a:ext uri="{FF2B5EF4-FFF2-40B4-BE49-F238E27FC236}">
                    <a16:creationId xmlns:a16="http://schemas.microsoft.com/office/drawing/2014/main" id="{FD647728-0258-4585-989F-034E673D473E}"/>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22" name="Rectangle 410">
                <a:extLst>
                  <a:ext uri="{FF2B5EF4-FFF2-40B4-BE49-F238E27FC236}">
                    <a16:creationId xmlns:a16="http://schemas.microsoft.com/office/drawing/2014/main" id="{A37B941B-A61D-42EA-9A1B-80CA9ACE9C95}"/>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23" name="Oval 411">
                <a:extLst>
                  <a:ext uri="{FF2B5EF4-FFF2-40B4-BE49-F238E27FC236}">
                    <a16:creationId xmlns:a16="http://schemas.microsoft.com/office/drawing/2014/main" id="{6EDF4587-FBC7-438C-8CE1-6B6844E6D00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24" name="Group 683">
                <a:extLst>
                  <a:ext uri="{FF2B5EF4-FFF2-40B4-BE49-F238E27FC236}">
                    <a16:creationId xmlns:a16="http://schemas.microsoft.com/office/drawing/2014/main" id="{CBF8763C-2B1C-45FC-B5F2-B4ED3B015BEB}"/>
                  </a:ext>
                </a:extLst>
              </p:cNvPr>
              <p:cNvGrpSpPr>
                <a:grpSpLocks/>
              </p:cNvGrpSpPr>
              <p:nvPr/>
            </p:nvGrpSpPr>
            <p:grpSpPr bwMode="auto">
              <a:xfrm>
                <a:off x="4383" y="1488"/>
                <a:ext cx="138" cy="33"/>
                <a:chOff x="2468" y="1332"/>
                <a:chExt cx="310" cy="60"/>
              </a:xfrm>
            </p:grpSpPr>
            <p:sp>
              <p:nvSpPr>
                <p:cNvPr id="327" name="Freeform 684">
                  <a:extLst>
                    <a:ext uri="{FF2B5EF4-FFF2-40B4-BE49-F238E27FC236}">
                      <a16:creationId xmlns:a16="http://schemas.microsoft.com/office/drawing/2014/main" id="{B946F1A3-4048-4EDB-B900-FA0F8B545BF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28" name="Freeform 685">
                  <a:extLst>
                    <a:ext uri="{FF2B5EF4-FFF2-40B4-BE49-F238E27FC236}">
                      <a16:creationId xmlns:a16="http://schemas.microsoft.com/office/drawing/2014/main" id="{9EACEA95-2434-4638-8A17-E34580B9563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25" name="Line 686">
                <a:extLst>
                  <a:ext uri="{FF2B5EF4-FFF2-40B4-BE49-F238E27FC236}">
                    <a16:creationId xmlns:a16="http://schemas.microsoft.com/office/drawing/2014/main" id="{B568243C-BE1D-4557-A772-D7AF0973A17C}"/>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26" name="Line 687">
                <a:extLst>
                  <a:ext uri="{FF2B5EF4-FFF2-40B4-BE49-F238E27FC236}">
                    <a16:creationId xmlns:a16="http://schemas.microsoft.com/office/drawing/2014/main" id="{D247D164-3902-4CE8-8A38-E466EC14082C}"/>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5" name="Group 688">
              <a:extLst>
                <a:ext uri="{FF2B5EF4-FFF2-40B4-BE49-F238E27FC236}">
                  <a16:creationId xmlns:a16="http://schemas.microsoft.com/office/drawing/2014/main" id="{822ABF99-D8AB-4EFB-B090-053DF288F2CB}"/>
                </a:ext>
              </a:extLst>
            </p:cNvPr>
            <p:cNvGrpSpPr>
              <a:grpSpLocks/>
            </p:cNvGrpSpPr>
            <p:nvPr/>
          </p:nvGrpSpPr>
          <p:grpSpPr bwMode="auto">
            <a:xfrm>
              <a:off x="4874" y="2296"/>
              <a:ext cx="310" cy="130"/>
              <a:chOff x="4334" y="1470"/>
              <a:chExt cx="246" cy="107"/>
            </a:xfrm>
          </p:grpSpPr>
          <p:sp>
            <p:nvSpPr>
              <p:cNvPr id="313" name="Oval 407">
                <a:extLst>
                  <a:ext uri="{FF2B5EF4-FFF2-40B4-BE49-F238E27FC236}">
                    <a16:creationId xmlns:a16="http://schemas.microsoft.com/office/drawing/2014/main" id="{047FB5AC-6552-4061-BE19-8879E9B9DD16}"/>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14" name="Rectangle 410">
                <a:extLst>
                  <a:ext uri="{FF2B5EF4-FFF2-40B4-BE49-F238E27FC236}">
                    <a16:creationId xmlns:a16="http://schemas.microsoft.com/office/drawing/2014/main" id="{AED2FB78-4CEF-4238-BAEF-5A602D438FA0}"/>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15" name="Oval 411">
                <a:extLst>
                  <a:ext uri="{FF2B5EF4-FFF2-40B4-BE49-F238E27FC236}">
                    <a16:creationId xmlns:a16="http://schemas.microsoft.com/office/drawing/2014/main" id="{CDE69442-66F6-48CC-A649-E83906A16B0C}"/>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16" name="Group 692">
                <a:extLst>
                  <a:ext uri="{FF2B5EF4-FFF2-40B4-BE49-F238E27FC236}">
                    <a16:creationId xmlns:a16="http://schemas.microsoft.com/office/drawing/2014/main" id="{6A1CD856-0247-40E8-AA34-A9F5532C4E1E}"/>
                  </a:ext>
                </a:extLst>
              </p:cNvPr>
              <p:cNvGrpSpPr>
                <a:grpSpLocks/>
              </p:cNvGrpSpPr>
              <p:nvPr/>
            </p:nvGrpSpPr>
            <p:grpSpPr bwMode="auto">
              <a:xfrm>
                <a:off x="4383" y="1488"/>
                <a:ext cx="138" cy="33"/>
                <a:chOff x="2468" y="1332"/>
                <a:chExt cx="310" cy="60"/>
              </a:xfrm>
            </p:grpSpPr>
            <p:sp>
              <p:nvSpPr>
                <p:cNvPr id="319" name="Freeform 693">
                  <a:extLst>
                    <a:ext uri="{FF2B5EF4-FFF2-40B4-BE49-F238E27FC236}">
                      <a16:creationId xmlns:a16="http://schemas.microsoft.com/office/drawing/2014/main" id="{CB104C7B-911D-48F8-906C-FEBD0F35D29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20" name="Freeform 694">
                  <a:extLst>
                    <a:ext uri="{FF2B5EF4-FFF2-40B4-BE49-F238E27FC236}">
                      <a16:creationId xmlns:a16="http://schemas.microsoft.com/office/drawing/2014/main" id="{84BED73A-D4C1-436D-8C97-2811C6C92CF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17" name="Line 695">
                <a:extLst>
                  <a:ext uri="{FF2B5EF4-FFF2-40B4-BE49-F238E27FC236}">
                    <a16:creationId xmlns:a16="http://schemas.microsoft.com/office/drawing/2014/main" id="{B8F122F2-2636-4E3E-A512-37B7A3E1BAA2}"/>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18" name="Line 696">
                <a:extLst>
                  <a:ext uri="{FF2B5EF4-FFF2-40B4-BE49-F238E27FC236}">
                    <a16:creationId xmlns:a16="http://schemas.microsoft.com/office/drawing/2014/main" id="{2B31F825-03CF-4EB9-8D97-C42680FC294C}"/>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46" name="Line 697">
              <a:extLst>
                <a:ext uri="{FF2B5EF4-FFF2-40B4-BE49-F238E27FC236}">
                  <a16:creationId xmlns:a16="http://schemas.microsoft.com/office/drawing/2014/main" id="{9B9B7019-F040-47E3-AE14-6525C5D0BC4C}"/>
                </a:ext>
              </a:extLst>
            </p:cNvPr>
            <p:cNvSpPr>
              <a:spLocks noChangeShapeType="1"/>
            </p:cNvSpPr>
            <p:nvPr/>
          </p:nvSpPr>
          <p:spPr bwMode="auto">
            <a:xfrm>
              <a:off x="4049" y="2358"/>
              <a:ext cx="42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47" name="Group 698">
              <a:extLst>
                <a:ext uri="{FF2B5EF4-FFF2-40B4-BE49-F238E27FC236}">
                  <a16:creationId xmlns:a16="http://schemas.microsoft.com/office/drawing/2014/main" id="{707CF8BF-FBAD-4CC9-B997-5FF4AEA386CA}"/>
                </a:ext>
              </a:extLst>
            </p:cNvPr>
            <p:cNvGrpSpPr>
              <a:grpSpLocks/>
            </p:cNvGrpSpPr>
            <p:nvPr/>
          </p:nvGrpSpPr>
          <p:grpSpPr bwMode="auto">
            <a:xfrm>
              <a:off x="4464" y="2288"/>
              <a:ext cx="310" cy="130"/>
              <a:chOff x="4334" y="1470"/>
              <a:chExt cx="246" cy="107"/>
            </a:xfrm>
          </p:grpSpPr>
          <p:sp>
            <p:nvSpPr>
              <p:cNvPr id="305" name="Oval 407">
                <a:extLst>
                  <a:ext uri="{FF2B5EF4-FFF2-40B4-BE49-F238E27FC236}">
                    <a16:creationId xmlns:a16="http://schemas.microsoft.com/office/drawing/2014/main" id="{12598511-43DE-4A64-A63A-3BDF0810D824}"/>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06" name="Rectangle 410">
                <a:extLst>
                  <a:ext uri="{FF2B5EF4-FFF2-40B4-BE49-F238E27FC236}">
                    <a16:creationId xmlns:a16="http://schemas.microsoft.com/office/drawing/2014/main" id="{15F8F708-3179-4BB8-8D8A-8358BD2BCDC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307" name="Oval 411">
                <a:extLst>
                  <a:ext uri="{FF2B5EF4-FFF2-40B4-BE49-F238E27FC236}">
                    <a16:creationId xmlns:a16="http://schemas.microsoft.com/office/drawing/2014/main" id="{20D77CEB-193D-471C-8585-CF839E063F4A}"/>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08" name="Group 702">
                <a:extLst>
                  <a:ext uri="{FF2B5EF4-FFF2-40B4-BE49-F238E27FC236}">
                    <a16:creationId xmlns:a16="http://schemas.microsoft.com/office/drawing/2014/main" id="{243FC6A1-159D-48E4-B14E-DD84864AA72B}"/>
                  </a:ext>
                </a:extLst>
              </p:cNvPr>
              <p:cNvGrpSpPr>
                <a:grpSpLocks/>
              </p:cNvGrpSpPr>
              <p:nvPr/>
            </p:nvGrpSpPr>
            <p:grpSpPr bwMode="auto">
              <a:xfrm>
                <a:off x="4383" y="1488"/>
                <a:ext cx="138" cy="33"/>
                <a:chOff x="2468" y="1332"/>
                <a:chExt cx="310" cy="60"/>
              </a:xfrm>
            </p:grpSpPr>
            <p:sp>
              <p:nvSpPr>
                <p:cNvPr id="311" name="Freeform 703">
                  <a:extLst>
                    <a:ext uri="{FF2B5EF4-FFF2-40B4-BE49-F238E27FC236}">
                      <a16:creationId xmlns:a16="http://schemas.microsoft.com/office/drawing/2014/main" id="{BF191E1B-2054-4A8A-B006-D0013BFDADC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12" name="Freeform 704">
                  <a:extLst>
                    <a:ext uri="{FF2B5EF4-FFF2-40B4-BE49-F238E27FC236}">
                      <a16:creationId xmlns:a16="http://schemas.microsoft.com/office/drawing/2014/main" id="{63946EA7-A280-40A8-9C69-CBF848E3870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09" name="Line 705">
                <a:extLst>
                  <a:ext uri="{FF2B5EF4-FFF2-40B4-BE49-F238E27FC236}">
                    <a16:creationId xmlns:a16="http://schemas.microsoft.com/office/drawing/2014/main" id="{B0DEC5B5-A3D8-4CF9-BC84-72BB510E9AA5}"/>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10" name="Line 706">
                <a:extLst>
                  <a:ext uri="{FF2B5EF4-FFF2-40B4-BE49-F238E27FC236}">
                    <a16:creationId xmlns:a16="http://schemas.microsoft.com/office/drawing/2014/main" id="{66154817-1D67-4799-B5F9-F5A289C2D67A}"/>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8" name="Group 707">
              <a:extLst>
                <a:ext uri="{FF2B5EF4-FFF2-40B4-BE49-F238E27FC236}">
                  <a16:creationId xmlns:a16="http://schemas.microsoft.com/office/drawing/2014/main" id="{AE3A526E-4EED-4B90-9D8E-5BC9FB41D388}"/>
                </a:ext>
              </a:extLst>
            </p:cNvPr>
            <p:cNvGrpSpPr>
              <a:grpSpLocks/>
            </p:cNvGrpSpPr>
            <p:nvPr/>
          </p:nvGrpSpPr>
          <p:grpSpPr bwMode="auto">
            <a:xfrm>
              <a:off x="4660" y="2464"/>
              <a:ext cx="310" cy="130"/>
              <a:chOff x="4334" y="1470"/>
              <a:chExt cx="246" cy="107"/>
            </a:xfrm>
          </p:grpSpPr>
          <p:sp>
            <p:nvSpPr>
              <p:cNvPr id="297" name="Oval 407">
                <a:extLst>
                  <a:ext uri="{FF2B5EF4-FFF2-40B4-BE49-F238E27FC236}">
                    <a16:creationId xmlns:a16="http://schemas.microsoft.com/office/drawing/2014/main" id="{19593289-0511-4317-8570-C7BF97BA833A}"/>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8" name="Rectangle 410">
                <a:extLst>
                  <a:ext uri="{FF2B5EF4-FFF2-40B4-BE49-F238E27FC236}">
                    <a16:creationId xmlns:a16="http://schemas.microsoft.com/office/drawing/2014/main" id="{DD2FB5ED-9454-49AA-B224-F28500AFCDC6}"/>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9" name="Oval 411">
                <a:extLst>
                  <a:ext uri="{FF2B5EF4-FFF2-40B4-BE49-F238E27FC236}">
                    <a16:creationId xmlns:a16="http://schemas.microsoft.com/office/drawing/2014/main" id="{9098B2CE-B0DF-4E3F-8E45-8C6922039179}"/>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300" name="Group 711">
                <a:extLst>
                  <a:ext uri="{FF2B5EF4-FFF2-40B4-BE49-F238E27FC236}">
                    <a16:creationId xmlns:a16="http://schemas.microsoft.com/office/drawing/2014/main" id="{52BAE864-CEE6-467F-98E6-E385319337F4}"/>
                  </a:ext>
                </a:extLst>
              </p:cNvPr>
              <p:cNvGrpSpPr>
                <a:grpSpLocks/>
              </p:cNvGrpSpPr>
              <p:nvPr/>
            </p:nvGrpSpPr>
            <p:grpSpPr bwMode="auto">
              <a:xfrm>
                <a:off x="4383" y="1488"/>
                <a:ext cx="138" cy="33"/>
                <a:chOff x="2468" y="1332"/>
                <a:chExt cx="310" cy="60"/>
              </a:xfrm>
            </p:grpSpPr>
            <p:sp>
              <p:nvSpPr>
                <p:cNvPr id="303" name="Freeform 712">
                  <a:extLst>
                    <a:ext uri="{FF2B5EF4-FFF2-40B4-BE49-F238E27FC236}">
                      <a16:creationId xmlns:a16="http://schemas.microsoft.com/office/drawing/2014/main" id="{F195F6D3-97FD-47F3-817B-7D7A6CCCA58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304" name="Freeform 713">
                  <a:extLst>
                    <a:ext uri="{FF2B5EF4-FFF2-40B4-BE49-F238E27FC236}">
                      <a16:creationId xmlns:a16="http://schemas.microsoft.com/office/drawing/2014/main" id="{A4F890FF-86E2-4EDD-A526-5DB2B6BC1DA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301" name="Line 714">
                <a:extLst>
                  <a:ext uri="{FF2B5EF4-FFF2-40B4-BE49-F238E27FC236}">
                    <a16:creationId xmlns:a16="http://schemas.microsoft.com/office/drawing/2014/main" id="{CA26089C-72D6-45D6-9AD8-9857D7E8E2C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02" name="Line 715">
                <a:extLst>
                  <a:ext uri="{FF2B5EF4-FFF2-40B4-BE49-F238E27FC236}">
                    <a16:creationId xmlns:a16="http://schemas.microsoft.com/office/drawing/2014/main" id="{EFD10ABD-56E8-4D5A-AC1A-55F0DB09F803}"/>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9" name="Group 716">
              <a:extLst>
                <a:ext uri="{FF2B5EF4-FFF2-40B4-BE49-F238E27FC236}">
                  <a16:creationId xmlns:a16="http://schemas.microsoft.com/office/drawing/2014/main" id="{387BF9A6-9242-4A91-8A53-D1EF2B0EE4E4}"/>
                </a:ext>
              </a:extLst>
            </p:cNvPr>
            <p:cNvGrpSpPr>
              <a:grpSpLocks/>
            </p:cNvGrpSpPr>
            <p:nvPr/>
          </p:nvGrpSpPr>
          <p:grpSpPr bwMode="auto">
            <a:xfrm>
              <a:off x="4782" y="3028"/>
              <a:ext cx="392" cy="154"/>
              <a:chOff x="4334" y="1470"/>
              <a:chExt cx="246" cy="107"/>
            </a:xfrm>
          </p:grpSpPr>
          <p:sp>
            <p:nvSpPr>
              <p:cNvPr id="289" name="Oval 407">
                <a:extLst>
                  <a:ext uri="{FF2B5EF4-FFF2-40B4-BE49-F238E27FC236}">
                    <a16:creationId xmlns:a16="http://schemas.microsoft.com/office/drawing/2014/main" id="{F6C878D9-2124-4599-ACD1-B5E9EC55F8DB}"/>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0" name="Rectangle 410">
                <a:extLst>
                  <a:ext uri="{FF2B5EF4-FFF2-40B4-BE49-F238E27FC236}">
                    <a16:creationId xmlns:a16="http://schemas.microsoft.com/office/drawing/2014/main" id="{42A722BF-89B8-4514-B73C-1D54CCDFC099}"/>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91" name="Oval 411">
                <a:extLst>
                  <a:ext uri="{FF2B5EF4-FFF2-40B4-BE49-F238E27FC236}">
                    <a16:creationId xmlns:a16="http://schemas.microsoft.com/office/drawing/2014/main" id="{79FD8828-C297-470F-9BA4-1380A5239937}"/>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92" name="Group 720">
                <a:extLst>
                  <a:ext uri="{FF2B5EF4-FFF2-40B4-BE49-F238E27FC236}">
                    <a16:creationId xmlns:a16="http://schemas.microsoft.com/office/drawing/2014/main" id="{E05DD150-5767-49F8-AD95-70D3BE40A50C}"/>
                  </a:ext>
                </a:extLst>
              </p:cNvPr>
              <p:cNvGrpSpPr>
                <a:grpSpLocks/>
              </p:cNvGrpSpPr>
              <p:nvPr/>
            </p:nvGrpSpPr>
            <p:grpSpPr bwMode="auto">
              <a:xfrm>
                <a:off x="4383" y="1488"/>
                <a:ext cx="138" cy="33"/>
                <a:chOff x="2468" y="1332"/>
                <a:chExt cx="310" cy="60"/>
              </a:xfrm>
            </p:grpSpPr>
            <p:sp>
              <p:nvSpPr>
                <p:cNvPr id="295" name="Freeform 721">
                  <a:extLst>
                    <a:ext uri="{FF2B5EF4-FFF2-40B4-BE49-F238E27FC236}">
                      <a16:creationId xmlns:a16="http://schemas.microsoft.com/office/drawing/2014/main" id="{C42D1A60-F301-4D3B-AD33-E4C078E2755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96" name="Freeform 722">
                  <a:extLst>
                    <a:ext uri="{FF2B5EF4-FFF2-40B4-BE49-F238E27FC236}">
                      <a16:creationId xmlns:a16="http://schemas.microsoft.com/office/drawing/2014/main" id="{73A51FA1-05CB-439B-8778-699E343041E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93" name="Line 723">
                <a:extLst>
                  <a:ext uri="{FF2B5EF4-FFF2-40B4-BE49-F238E27FC236}">
                    <a16:creationId xmlns:a16="http://schemas.microsoft.com/office/drawing/2014/main" id="{727882D9-5709-4F2B-8889-ADDF1ECC706F}"/>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94" name="Line 724">
                <a:extLst>
                  <a:ext uri="{FF2B5EF4-FFF2-40B4-BE49-F238E27FC236}">
                    <a16:creationId xmlns:a16="http://schemas.microsoft.com/office/drawing/2014/main" id="{98949E6D-2170-4407-B4AC-6AFF2B4447DF}"/>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0" name="Group 725">
              <a:extLst>
                <a:ext uri="{FF2B5EF4-FFF2-40B4-BE49-F238E27FC236}">
                  <a16:creationId xmlns:a16="http://schemas.microsoft.com/office/drawing/2014/main" id="{A09FEF1C-F590-48D3-9A67-6A046F1698CA}"/>
                </a:ext>
              </a:extLst>
            </p:cNvPr>
            <p:cNvGrpSpPr>
              <a:grpSpLocks/>
            </p:cNvGrpSpPr>
            <p:nvPr/>
          </p:nvGrpSpPr>
          <p:grpSpPr bwMode="auto">
            <a:xfrm>
              <a:off x="4388" y="2840"/>
              <a:ext cx="392" cy="154"/>
              <a:chOff x="4334" y="1470"/>
              <a:chExt cx="246" cy="107"/>
            </a:xfrm>
          </p:grpSpPr>
          <p:sp>
            <p:nvSpPr>
              <p:cNvPr id="281" name="Oval 407">
                <a:extLst>
                  <a:ext uri="{FF2B5EF4-FFF2-40B4-BE49-F238E27FC236}">
                    <a16:creationId xmlns:a16="http://schemas.microsoft.com/office/drawing/2014/main" id="{821FF1E5-505E-4D9F-924E-19E9C858109E}"/>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82" name="Rectangle 410">
                <a:extLst>
                  <a:ext uri="{FF2B5EF4-FFF2-40B4-BE49-F238E27FC236}">
                    <a16:creationId xmlns:a16="http://schemas.microsoft.com/office/drawing/2014/main" id="{0D4E952E-53EB-45CD-8861-3D0B0AFC510F}"/>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83" name="Oval 411">
                <a:extLst>
                  <a:ext uri="{FF2B5EF4-FFF2-40B4-BE49-F238E27FC236}">
                    <a16:creationId xmlns:a16="http://schemas.microsoft.com/office/drawing/2014/main" id="{C49BC666-A2F5-48AB-AEFE-24A30F78B503}"/>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84" name="Group 729">
                <a:extLst>
                  <a:ext uri="{FF2B5EF4-FFF2-40B4-BE49-F238E27FC236}">
                    <a16:creationId xmlns:a16="http://schemas.microsoft.com/office/drawing/2014/main" id="{6888216F-E7DE-40F5-B996-FCEAD6CBC004}"/>
                  </a:ext>
                </a:extLst>
              </p:cNvPr>
              <p:cNvGrpSpPr>
                <a:grpSpLocks/>
              </p:cNvGrpSpPr>
              <p:nvPr/>
            </p:nvGrpSpPr>
            <p:grpSpPr bwMode="auto">
              <a:xfrm>
                <a:off x="4383" y="1488"/>
                <a:ext cx="138" cy="33"/>
                <a:chOff x="2468" y="1332"/>
                <a:chExt cx="310" cy="60"/>
              </a:xfrm>
            </p:grpSpPr>
            <p:sp>
              <p:nvSpPr>
                <p:cNvPr id="287" name="Freeform 730">
                  <a:extLst>
                    <a:ext uri="{FF2B5EF4-FFF2-40B4-BE49-F238E27FC236}">
                      <a16:creationId xmlns:a16="http://schemas.microsoft.com/office/drawing/2014/main" id="{8C116963-6228-4B35-B473-544CF325769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88" name="Freeform 731">
                  <a:extLst>
                    <a:ext uri="{FF2B5EF4-FFF2-40B4-BE49-F238E27FC236}">
                      <a16:creationId xmlns:a16="http://schemas.microsoft.com/office/drawing/2014/main" id="{C96422DE-D825-4297-8D04-EE08835B24A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85" name="Line 732">
                <a:extLst>
                  <a:ext uri="{FF2B5EF4-FFF2-40B4-BE49-F238E27FC236}">
                    <a16:creationId xmlns:a16="http://schemas.microsoft.com/office/drawing/2014/main" id="{6157C9C2-7606-464A-A54C-26B2362D3EE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86" name="Line 733">
                <a:extLst>
                  <a:ext uri="{FF2B5EF4-FFF2-40B4-BE49-F238E27FC236}">
                    <a16:creationId xmlns:a16="http://schemas.microsoft.com/office/drawing/2014/main" id="{C2462B0C-7797-4761-B327-74E078DF8D62}"/>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1" name="Group 734">
              <a:extLst>
                <a:ext uri="{FF2B5EF4-FFF2-40B4-BE49-F238E27FC236}">
                  <a16:creationId xmlns:a16="http://schemas.microsoft.com/office/drawing/2014/main" id="{6E77FAA5-3912-414A-BCBC-28DC1BFC249B}"/>
                </a:ext>
              </a:extLst>
            </p:cNvPr>
            <p:cNvGrpSpPr>
              <a:grpSpLocks/>
            </p:cNvGrpSpPr>
            <p:nvPr/>
          </p:nvGrpSpPr>
          <p:grpSpPr bwMode="auto">
            <a:xfrm>
              <a:off x="3932" y="3056"/>
              <a:ext cx="392" cy="154"/>
              <a:chOff x="4334" y="1470"/>
              <a:chExt cx="246" cy="107"/>
            </a:xfrm>
          </p:grpSpPr>
          <p:sp>
            <p:nvSpPr>
              <p:cNvPr id="273" name="Oval 407">
                <a:extLst>
                  <a:ext uri="{FF2B5EF4-FFF2-40B4-BE49-F238E27FC236}">
                    <a16:creationId xmlns:a16="http://schemas.microsoft.com/office/drawing/2014/main" id="{EB1A5BD9-A694-47D9-A32B-5E294489FC5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74" name="Rectangle 410">
                <a:extLst>
                  <a:ext uri="{FF2B5EF4-FFF2-40B4-BE49-F238E27FC236}">
                    <a16:creationId xmlns:a16="http://schemas.microsoft.com/office/drawing/2014/main" id="{570E44D8-A6C8-46DB-9FCB-4E74A906D1BE}"/>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75" name="Oval 411">
                <a:extLst>
                  <a:ext uri="{FF2B5EF4-FFF2-40B4-BE49-F238E27FC236}">
                    <a16:creationId xmlns:a16="http://schemas.microsoft.com/office/drawing/2014/main" id="{B3571399-2E61-4DCC-9D67-985D99F7EAF8}"/>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76" name="Group 738">
                <a:extLst>
                  <a:ext uri="{FF2B5EF4-FFF2-40B4-BE49-F238E27FC236}">
                    <a16:creationId xmlns:a16="http://schemas.microsoft.com/office/drawing/2014/main" id="{B14091A8-7EF4-40A6-B3F7-C56214DA4D50}"/>
                  </a:ext>
                </a:extLst>
              </p:cNvPr>
              <p:cNvGrpSpPr>
                <a:grpSpLocks/>
              </p:cNvGrpSpPr>
              <p:nvPr/>
            </p:nvGrpSpPr>
            <p:grpSpPr bwMode="auto">
              <a:xfrm>
                <a:off x="4383" y="1488"/>
                <a:ext cx="138" cy="33"/>
                <a:chOff x="2468" y="1332"/>
                <a:chExt cx="310" cy="60"/>
              </a:xfrm>
            </p:grpSpPr>
            <p:sp>
              <p:nvSpPr>
                <p:cNvPr id="279" name="Freeform 739">
                  <a:extLst>
                    <a:ext uri="{FF2B5EF4-FFF2-40B4-BE49-F238E27FC236}">
                      <a16:creationId xmlns:a16="http://schemas.microsoft.com/office/drawing/2014/main" id="{89253F8F-869A-4C3E-9AE2-303F15157E4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80" name="Freeform 740">
                  <a:extLst>
                    <a:ext uri="{FF2B5EF4-FFF2-40B4-BE49-F238E27FC236}">
                      <a16:creationId xmlns:a16="http://schemas.microsoft.com/office/drawing/2014/main" id="{CA3AC74D-B097-457D-9870-8817B062A3A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77" name="Line 741">
                <a:extLst>
                  <a:ext uri="{FF2B5EF4-FFF2-40B4-BE49-F238E27FC236}">
                    <a16:creationId xmlns:a16="http://schemas.microsoft.com/office/drawing/2014/main" id="{42810680-80C0-474F-8364-D3CA51055E68}"/>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78" name="Line 742">
                <a:extLst>
                  <a:ext uri="{FF2B5EF4-FFF2-40B4-BE49-F238E27FC236}">
                    <a16:creationId xmlns:a16="http://schemas.microsoft.com/office/drawing/2014/main" id="{CF30122D-054F-4E58-8665-6A2D48E015A0}"/>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2" name="Group 743">
              <a:extLst>
                <a:ext uri="{FF2B5EF4-FFF2-40B4-BE49-F238E27FC236}">
                  <a16:creationId xmlns:a16="http://schemas.microsoft.com/office/drawing/2014/main" id="{BC974245-4A73-49C3-82FD-65D307867D21}"/>
                </a:ext>
              </a:extLst>
            </p:cNvPr>
            <p:cNvGrpSpPr>
              <a:grpSpLocks/>
            </p:cNvGrpSpPr>
            <p:nvPr/>
          </p:nvGrpSpPr>
          <p:grpSpPr bwMode="auto">
            <a:xfrm>
              <a:off x="3812" y="2296"/>
              <a:ext cx="246" cy="108"/>
              <a:chOff x="4334" y="1470"/>
              <a:chExt cx="246" cy="107"/>
            </a:xfrm>
          </p:grpSpPr>
          <p:sp>
            <p:nvSpPr>
              <p:cNvPr id="265" name="Oval 407">
                <a:extLst>
                  <a:ext uri="{FF2B5EF4-FFF2-40B4-BE49-F238E27FC236}">
                    <a16:creationId xmlns:a16="http://schemas.microsoft.com/office/drawing/2014/main" id="{A81AEB3C-8E6B-459F-A2F9-1C4F638B1E5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66" name="Rectangle 410">
                <a:extLst>
                  <a:ext uri="{FF2B5EF4-FFF2-40B4-BE49-F238E27FC236}">
                    <a16:creationId xmlns:a16="http://schemas.microsoft.com/office/drawing/2014/main" id="{108181DE-BBA6-4985-8A6E-FD5B4A9779BA}"/>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267" name="Oval 411">
                <a:extLst>
                  <a:ext uri="{FF2B5EF4-FFF2-40B4-BE49-F238E27FC236}">
                    <a16:creationId xmlns:a16="http://schemas.microsoft.com/office/drawing/2014/main" id="{A3CE4F9B-51FE-4163-A104-168F4644F884}"/>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268" name="Group 747">
                <a:extLst>
                  <a:ext uri="{FF2B5EF4-FFF2-40B4-BE49-F238E27FC236}">
                    <a16:creationId xmlns:a16="http://schemas.microsoft.com/office/drawing/2014/main" id="{0FC3B19B-2875-4C8D-9761-0C40AECE1B7F}"/>
                  </a:ext>
                </a:extLst>
              </p:cNvPr>
              <p:cNvGrpSpPr>
                <a:grpSpLocks/>
              </p:cNvGrpSpPr>
              <p:nvPr/>
            </p:nvGrpSpPr>
            <p:grpSpPr bwMode="auto">
              <a:xfrm>
                <a:off x="4383" y="1488"/>
                <a:ext cx="138" cy="33"/>
                <a:chOff x="2468" y="1332"/>
                <a:chExt cx="310" cy="60"/>
              </a:xfrm>
            </p:grpSpPr>
            <p:sp>
              <p:nvSpPr>
                <p:cNvPr id="271" name="Freeform 748">
                  <a:extLst>
                    <a:ext uri="{FF2B5EF4-FFF2-40B4-BE49-F238E27FC236}">
                      <a16:creationId xmlns:a16="http://schemas.microsoft.com/office/drawing/2014/main" id="{C9A963A6-35F0-47AF-8165-8171C9FBE98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72" name="Freeform 749">
                  <a:extLst>
                    <a:ext uri="{FF2B5EF4-FFF2-40B4-BE49-F238E27FC236}">
                      <a16:creationId xmlns:a16="http://schemas.microsoft.com/office/drawing/2014/main" id="{FAFE2B39-A665-48D7-AD02-3A40354E27B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69" name="Line 750">
                <a:extLst>
                  <a:ext uri="{FF2B5EF4-FFF2-40B4-BE49-F238E27FC236}">
                    <a16:creationId xmlns:a16="http://schemas.microsoft.com/office/drawing/2014/main" id="{7EC6E368-307A-4185-B1F2-CABD5CFCCD04}"/>
                  </a:ext>
                </a:extLst>
              </p:cNvPr>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70" name="Line 751">
                <a:extLst>
                  <a:ext uri="{FF2B5EF4-FFF2-40B4-BE49-F238E27FC236}">
                    <a16:creationId xmlns:a16="http://schemas.microsoft.com/office/drawing/2014/main" id="{CE90623C-C1BE-4A8E-A6ED-C8C42CE21125}"/>
                  </a:ext>
                </a:extLst>
              </p:cNvPr>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3" name="Group 752">
              <a:extLst>
                <a:ext uri="{FF2B5EF4-FFF2-40B4-BE49-F238E27FC236}">
                  <a16:creationId xmlns:a16="http://schemas.microsoft.com/office/drawing/2014/main" id="{7175D44F-174F-4D33-A323-48CF0F90B8F3}"/>
                </a:ext>
              </a:extLst>
            </p:cNvPr>
            <p:cNvGrpSpPr>
              <a:grpSpLocks/>
            </p:cNvGrpSpPr>
            <p:nvPr/>
          </p:nvGrpSpPr>
          <p:grpSpPr bwMode="auto">
            <a:xfrm>
              <a:off x="4511" y="3153"/>
              <a:ext cx="281" cy="266"/>
              <a:chOff x="5072" y="3611"/>
              <a:chExt cx="459" cy="380"/>
            </a:xfrm>
          </p:grpSpPr>
          <p:grpSp>
            <p:nvGrpSpPr>
              <p:cNvPr id="251" name="Group 753">
                <a:extLst>
                  <a:ext uri="{FF2B5EF4-FFF2-40B4-BE49-F238E27FC236}">
                    <a16:creationId xmlns:a16="http://schemas.microsoft.com/office/drawing/2014/main" id="{FCD56342-C123-407D-8D9A-CCDB36829F2D}"/>
                  </a:ext>
                </a:extLst>
              </p:cNvPr>
              <p:cNvGrpSpPr>
                <a:grpSpLocks/>
              </p:cNvGrpSpPr>
              <p:nvPr/>
            </p:nvGrpSpPr>
            <p:grpSpPr bwMode="auto">
              <a:xfrm>
                <a:off x="5144" y="3611"/>
                <a:ext cx="387" cy="99"/>
                <a:chOff x="5030" y="2639"/>
                <a:chExt cx="387" cy="99"/>
              </a:xfrm>
            </p:grpSpPr>
            <p:sp>
              <p:nvSpPr>
                <p:cNvPr id="253" name="Freeform 754">
                  <a:extLst>
                    <a:ext uri="{FF2B5EF4-FFF2-40B4-BE49-F238E27FC236}">
                      <a16:creationId xmlns:a16="http://schemas.microsoft.com/office/drawing/2014/main" id="{89126BD9-F4A4-4BD7-9EBF-FCB47B56C62C}"/>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4" name="Freeform 755">
                  <a:extLst>
                    <a:ext uri="{FF2B5EF4-FFF2-40B4-BE49-F238E27FC236}">
                      <a16:creationId xmlns:a16="http://schemas.microsoft.com/office/drawing/2014/main" id="{F629E5D4-36B5-4D84-867D-691678C730B3}"/>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5" name="Freeform 756">
                  <a:extLst>
                    <a:ext uri="{FF2B5EF4-FFF2-40B4-BE49-F238E27FC236}">
                      <a16:creationId xmlns:a16="http://schemas.microsoft.com/office/drawing/2014/main" id="{28D1F072-C2E9-43CF-B29A-048BF6345311}"/>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6" name="Freeform 757">
                  <a:extLst>
                    <a:ext uri="{FF2B5EF4-FFF2-40B4-BE49-F238E27FC236}">
                      <a16:creationId xmlns:a16="http://schemas.microsoft.com/office/drawing/2014/main" id="{BD36B060-B018-4602-877E-EC90763F53A5}"/>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7" name="Freeform 758">
                  <a:extLst>
                    <a:ext uri="{FF2B5EF4-FFF2-40B4-BE49-F238E27FC236}">
                      <a16:creationId xmlns:a16="http://schemas.microsoft.com/office/drawing/2014/main" id="{CF44AF4E-5C02-4EBD-8259-A70925BFB2FB}"/>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8" name="Freeform 759">
                  <a:extLst>
                    <a:ext uri="{FF2B5EF4-FFF2-40B4-BE49-F238E27FC236}">
                      <a16:creationId xmlns:a16="http://schemas.microsoft.com/office/drawing/2014/main" id="{E0D1ED4F-B88B-4B94-8A8C-98702CD1A3E6}"/>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9" name="Freeform 760">
                  <a:extLst>
                    <a:ext uri="{FF2B5EF4-FFF2-40B4-BE49-F238E27FC236}">
                      <a16:creationId xmlns:a16="http://schemas.microsoft.com/office/drawing/2014/main" id="{6B2D83B6-E09B-4CFE-AD8B-3E96F3743582}"/>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260" name="Freeform 761">
                  <a:extLst>
                    <a:ext uri="{FF2B5EF4-FFF2-40B4-BE49-F238E27FC236}">
                      <a16:creationId xmlns:a16="http://schemas.microsoft.com/office/drawing/2014/main" id="{C43AD643-1202-431C-A1CB-27F0408A368B}"/>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261" name="Freeform 762">
                  <a:extLst>
                    <a:ext uri="{FF2B5EF4-FFF2-40B4-BE49-F238E27FC236}">
                      <a16:creationId xmlns:a16="http://schemas.microsoft.com/office/drawing/2014/main" id="{EE4CD905-3769-48CC-B676-EA6583439A37}"/>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262" name="Freeform 763">
                  <a:extLst>
                    <a:ext uri="{FF2B5EF4-FFF2-40B4-BE49-F238E27FC236}">
                      <a16:creationId xmlns:a16="http://schemas.microsoft.com/office/drawing/2014/main" id="{3BD17EA8-D3F1-432B-ACA1-3C07CEB1BB1E}"/>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263" name="Freeform 764">
                  <a:extLst>
                    <a:ext uri="{FF2B5EF4-FFF2-40B4-BE49-F238E27FC236}">
                      <a16:creationId xmlns:a16="http://schemas.microsoft.com/office/drawing/2014/main" id="{59BB92BD-52E3-41F5-BC93-6FCEE7980C0D}"/>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264" name="Freeform 765">
                  <a:extLst>
                    <a:ext uri="{FF2B5EF4-FFF2-40B4-BE49-F238E27FC236}">
                      <a16:creationId xmlns:a16="http://schemas.microsoft.com/office/drawing/2014/main" id="{DBC25D74-7624-4449-BD54-D0E9F5CC1310}"/>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252" name="Picture 766" descr="access_point_stylized_gray_small">
                <a:extLst>
                  <a:ext uri="{FF2B5EF4-FFF2-40B4-BE49-F238E27FC236}">
                    <a16:creationId xmlns:a16="http://schemas.microsoft.com/office/drawing/2014/main" id="{7F389B14-3E8A-4A1F-8425-C3CE6C56B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767">
              <a:extLst>
                <a:ext uri="{FF2B5EF4-FFF2-40B4-BE49-F238E27FC236}">
                  <a16:creationId xmlns:a16="http://schemas.microsoft.com/office/drawing/2014/main" id="{E34B2055-F4D7-4519-9C76-5C42E9642618}"/>
                </a:ext>
              </a:extLst>
            </p:cNvPr>
            <p:cNvGrpSpPr>
              <a:grpSpLocks/>
            </p:cNvGrpSpPr>
            <p:nvPr/>
          </p:nvGrpSpPr>
          <p:grpSpPr bwMode="auto">
            <a:xfrm>
              <a:off x="3552" y="2211"/>
              <a:ext cx="251" cy="226"/>
              <a:chOff x="5072" y="3611"/>
              <a:chExt cx="459" cy="380"/>
            </a:xfrm>
          </p:grpSpPr>
          <p:grpSp>
            <p:nvGrpSpPr>
              <p:cNvPr id="237" name="Group 768">
                <a:extLst>
                  <a:ext uri="{FF2B5EF4-FFF2-40B4-BE49-F238E27FC236}">
                    <a16:creationId xmlns:a16="http://schemas.microsoft.com/office/drawing/2014/main" id="{B9E3B4CD-868E-4D39-A794-346E1CF18019}"/>
                  </a:ext>
                </a:extLst>
              </p:cNvPr>
              <p:cNvGrpSpPr>
                <a:grpSpLocks/>
              </p:cNvGrpSpPr>
              <p:nvPr/>
            </p:nvGrpSpPr>
            <p:grpSpPr bwMode="auto">
              <a:xfrm>
                <a:off x="5144" y="3611"/>
                <a:ext cx="387" cy="99"/>
                <a:chOff x="5030" y="2639"/>
                <a:chExt cx="387" cy="99"/>
              </a:xfrm>
            </p:grpSpPr>
            <p:sp>
              <p:nvSpPr>
                <p:cNvPr id="239" name="Freeform 769">
                  <a:extLst>
                    <a:ext uri="{FF2B5EF4-FFF2-40B4-BE49-F238E27FC236}">
                      <a16:creationId xmlns:a16="http://schemas.microsoft.com/office/drawing/2014/main" id="{2E191BA5-16EB-43D6-BECC-52BF33E0D12A}"/>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0" name="Freeform 770">
                  <a:extLst>
                    <a:ext uri="{FF2B5EF4-FFF2-40B4-BE49-F238E27FC236}">
                      <a16:creationId xmlns:a16="http://schemas.microsoft.com/office/drawing/2014/main" id="{2C231558-9A3A-4EAF-8517-C0D06BE50159}"/>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1" name="Freeform 771">
                  <a:extLst>
                    <a:ext uri="{FF2B5EF4-FFF2-40B4-BE49-F238E27FC236}">
                      <a16:creationId xmlns:a16="http://schemas.microsoft.com/office/drawing/2014/main" id="{5BCA66EB-5E5B-40D1-A9DE-B3F77380A952}"/>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2" name="Freeform 772">
                  <a:extLst>
                    <a:ext uri="{FF2B5EF4-FFF2-40B4-BE49-F238E27FC236}">
                      <a16:creationId xmlns:a16="http://schemas.microsoft.com/office/drawing/2014/main" id="{3756B444-64D6-4C10-891C-E9D578F179D7}"/>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3" name="Freeform 773">
                  <a:extLst>
                    <a:ext uri="{FF2B5EF4-FFF2-40B4-BE49-F238E27FC236}">
                      <a16:creationId xmlns:a16="http://schemas.microsoft.com/office/drawing/2014/main" id="{A9725EC7-1FD4-497D-B0FC-568D4412FF1A}"/>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4" name="Freeform 774">
                  <a:extLst>
                    <a:ext uri="{FF2B5EF4-FFF2-40B4-BE49-F238E27FC236}">
                      <a16:creationId xmlns:a16="http://schemas.microsoft.com/office/drawing/2014/main" id="{11588B36-8ED3-4E22-BEBE-ED02A09DDC3D}"/>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5" name="Freeform 775">
                  <a:extLst>
                    <a:ext uri="{FF2B5EF4-FFF2-40B4-BE49-F238E27FC236}">
                      <a16:creationId xmlns:a16="http://schemas.microsoft.com/office/drawing/2014/main" id="{DEA2DD77-F811-4468-8AFD-B861A992B9AC}"/>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246" name="Freeform 776">
                  <a:extLst>
                    <a:ext uri="{FF2B5EF4-FFF2-40B4-BE49-F238E27FC236}">
                      <a16:creationId xmlns:a16="http://schemas.microsoft.com/office/drawing/2014/main" id="{02D83DE6-B7F7-4579-A084-C11E25D36FA4}"/>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247" name="Freeform 777">
                  <a:extLst>
                    <a:ext uri="{FF2B5EF4-FFF2-40B4-BE49-F238E27FC236}">
                      <a16:creationId xmlns:a16="http://schemas.microsoft.com/office/drawing/2014/main" id="{6A167494-7714-4485-94B8-0FB53BB4991D}"/>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248" name="Freeform 778">
                  <a:extLst>
                    <a:ext uri="{FF2B5EF4-FFF2-40B4-BE49-F238E27FC236}">
                      <a16:creationId xmlns:a16="http://schemas.microsoft.com/office/drawing/2014/main" id="{93498E4A-8492-4C7F-B871-33564328589C}"/>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249" name="Freeform 779">
                  <a:extLst>
                    <a:ext uri="{FF2B5EF4-FFF2-40B4-BE49-F238E27FC236}">
                      <a16:creationId xmlns:a16="http://schemas.microsoft.com/office/drawing/2014/main" id="{7BF20F14-AB7C-4250-8E57-92CE2C2AEADF}"/>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250" name="Freeform 780">
                  <a:extLst>
                    <a:ext uri="{FF2B5EF4-FFF2-40B4-BE49-F238E27FC236}">
                      <a16:creationId xmlns:a16="http://schemas.microsoft.com/office/drawing/2014/main" id="{9E535B91-E89A-40DA-8029-1DDE8712AB29}"/>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238" name="Picture 781" descr="access_point_stylized_gray_small">
                <a:extLst>
                  <a:ext uri="{FF2B5EF4-FFF2-40B4-BE49-F238E27FC236}">
                    <a16:creationId xmlns:a16="http://schemas.microsoft.com/office/drawing/2014/main" id="{E135D2EA-1358-4057-A83B-36450634F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Line 782">
              <a:extLst>
                <a:ext uri="{FF2B5EF4-FFF2-40B4-BE49-F238E27FC236}">
                  <a16:creationId xmlns:a16="http://schemas.microsoft.com/office/drawing/2014/main" id="{9B8D0E40-D192-417F-894C-75719CA6DCED}"/>
                </a:ext>
              </a:extLst>
            </p:cNvPr>
            <p:cNvSpPr>
              <a:spLocks noChangeShapeType="1"/>
            </p:cNvSpPr>
            <p:nvPr/>
          </p:nvSpPr>
          <p:spPr bwMode="auto">
            <a:xfrm rot="5400000" flipV="1">
              <a:off x="5034" y="3427"/>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56" name="Group 783">
              <a:extLst>
                <a:ext uri="{FF2B5EF4-FFF2-40B4-BE49-F238E27FC236}">
                  <a16:creationId xmlns:a16="http://schemas.microsoft.com/office/drawing/2014/main" id="{EEB268A6-8947-4AEA-A67E-AE7A5A80D174}"/>
                </a:ext>
              </a:extLst>
            </p:cNvPr>
            <p:cNvGrpSpPr>
              <a:grpSpLocks/>
            </p:cNvGrpSpPr>
            <p:nvPr/>
          </p:nvGrpSpPr>
          <p:grpSpPr bwMode="auto">
            <a:xfrm flipH="1">
              <a:off x="3638" y="2856"/>
              <a:ext cx="261" cy="235"/>
              <a:chOff x="2839" y="3501"/>
              <a:chExt cx="755" cy="803"/>
            </a:xfrm>
          </p:grpSpPr>
          <p:pic>
            <p:nvPicPr>
              <p:cNvPr id="235" name="Picture 784" descr="desktop_computer_stylized_medium">
                <a:extLst>
                  <a:ext uri="{FF2B5EF4-FFF2-40B4-BE49-F238E27FC236}">
                    <a16:creationId xmlns:a16="http://schemas.microsoft.com/office/drawing/2014/main" id="{3281A257-4E13-4382-891D-183E19532F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785">
                <a:extLst>
                  <a:ext uri="{FF2B5EF4-FFF2-40B4-BE49-F238E27FC236}">
                    <a16:creationId xmlns:a16="http://schemas.microsoft.com/office/drawing/2014/main" id="{3920425B-671B-47FE-8A6A-EE354047B46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57" name="Group 786">
              <a:extLst>
                <a:ext uri="{FF2B5EF4-FFF2-40B4-BE49-F238E27FC236}">
                  <a16:creationId xmlns:a16="http://schemas.microsoft.com/office/drawing/2014/main" id="{71F8587F-8675-462A-8062-98E08AB7D8B4}"/>
                </a:ext>
              </a:extLst>
            </p:cNvPr>
            <p:cNvGrpSpPr>
              <a:grpSpLocks/>
            </p:cNvGrpSpPr>
            <p:nvPr/>
          </p:nvGrpSpPr>
          <p:grpSpPr bwMode="auto">
            <a:xfrm flipH="1">
              <a:off x="3438" y="3121"/>
              <a:ext cx="304" cy="256"/>
              <a:chOff x="2839" y="3501"/>
              <a:chExt cx="755" cy="803"/>
            </a:xfrm>
          </p:grpSpPr>
          <p:pic>
            <p:nvPicPr>
              <p:cNvPr id="233" name="Picture 787" descr="desktop_computer_stylized_medium">
                <a:extLst>
                  <a:ext uri="{FF2B5EF4-FFF2-40B4-BE49-F238E27FC236}">
                    <a16:creationId xmlns:a16="http://schemas.microsoft.com/office/drawing/2014/main" id="{A65975BD-9267-4734-8E5C-C57B2E3175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Freeform 788">
                <a:extLst>
                  <a:ext uri="{FF2B5EF4-FFF2-40B4-BE49-F238E27FC236}">
                    <a16:creationId xmlns:a16="http://schemas.microsoft.com/office/drawing/2014/main" id="{5B4978BC-7741-4EAC-8334-11ACCDAF321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58" name="Group 789">
              <a:extLst>
                <a:ext uri="{FF2B5EF4-FFF2-40B4-BE49-F238E27FC236}">
                  <a16:creationId xmlns:a16="http://schemas.microsoft.com/office/drawing/2014/main" id="{F392E7C8-1F25-4630-8312-049B8F1F8E3B}"/>
                </a:ext>
              </a:extLst>
            </p:cNvPr>
            <p:cNvGrpSpPr>
              <a:grpSpLocks/>
            </p:cNvGrpSpPr>
            <p:nvPr/>
          </p:nvGrpSpPr>
          <p:grpSpPr bwMode="auto">
            <a:xfrm flipH="1">
              <a:off x="3739" y="3311"/>
              <a:ext cx="269" cy="220"/>
              <a:chOff x="2839" y="3501"/>
              <a:chExt cx="755" cy="803"/>
            </a:xfrm>
          </p:grpSpPr>
          <p:pic>
            <p:nvPicPr>
              <p:cNvPr id="231" name="Picture 790" descr="desktop_computer_stylized_medium">
                <a:extLst>
                  <a:ext uri="{FF2B5EF4-FFF2-40B4-BE49-F238E27FC236}">
                    <a16:creationId xmlns:a16="http://schemas.microsoft.com/office/drawing/2014/main" id="{50C65E62-BAC5-44FE-9085-B8FAB44FC9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Freeform 791">
                <a:extLst>
                  <a:ext uri="{FF2B5EF4-FFF2-40B4-BE49-F238E27FC236}">
                    <a16:creationId xmlns:a16="http://schemas.microsoft.com/office/drawing/2014/main" id="{E0299B2F-620A-4489-A1F5-54EF82BA814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59" name="Group 792">
              <a:extLst>
                <a:ext uri="{FF2B5EF4-FFF2-40B4-BE49-F238E27FC236}">
                  <a16:creationId xmlns:a16="http://schemas.microsoft.com/office/drawing/2014/main" id="{15767636-9AC0-433A-A030-AD324269DFF9}"/>
                </a:ext>
              </a:extLst>
            </p:cNvPr>
            <p:cNvGrpSpPr>
              <a:grpSpLocks/>
            </p:cNvGrpSpPr>
            <p:nvPr/>
          </p:nvGrpSpPr>
          <p:grpSpPr bwMode="auto">
            <a:xfrm>
              <a:off x="4126" y="3300"/>
              <a:ext cx="269" cy="221"/>
              <a:chOff x="2839" y="3501"/>
              <a:chExt cx="755" cy="803"/>
            </a:xfrm>
          </p:grpSpPr>
          <p:pic>
            <p:nvPicPr>
              <p:cNvPr id="229" name="Picture 793" descr="desktop_computer_stylized_medium">
                <a:extLst>
                  <a:ext uri="{FF2B5EF4-FFF2-40B4-BE49-F238E27FC236}">
                    <a16:creationId xmlns:a16="http://schemas.microsoft.com/office/drawing/2014/main" id="{7528E509-6E9A-43CB-A8A2-D45D65F794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Freeform 794">
                <a:extLst>
                  <a:ext uri="{FF2B5EF4-FFF2-40B4-BE49-F238E27FC236}">
                    <a16:creationId xmlns:a16="http://schemas.microsoft.com/office/drawing/2014/main" id="{C77A18CF-E0C3-48CA-95A8-E3D64904AE9B}"/>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pic>
          <p:nvPicPr>
            <p:cNvPr id="60" name="Picture 795" descr="car_icon_small">
              <a:extLst>
                <a:ext uri="{FF2B5EF4-FFF2-40B4-BE49-F238E27FC236}">
                  <a16:creationId xmlns:a16="http://schemas.microsoft.com/office/drawing/2014/main" id="{C0A5A983-2E9F-47CC-AFC5-6AAE098507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Group 796">
              <a:extLst>
                <a:ext uri="{FF2B5EF4-FFF2-40B4-BE49-F238E27FC236}">
                  <a16:creationId xmlns:a16="http://schemas.microsoft.com/office/drawing/2014/main" id="{8BEA6475-C8B9-46D6-815D-BF88B20D53E0}"/>
                </a:ext>
              </a:extLst>
            </p:cNvPr>
            <p:cNvGrpSpPr>
              <a:grpSpLocks/>
            </p:cNvGrpSpPr>
            <p:nvPr/>
          </p:nvGrpSpPr>
          <p:grpSpPr bwMode="auto">
            <a:xfrm>
              <a:off x="3536" y="974"/>
              <a:ext cx="262" cy="243"/>
              <a:chOff x="2751" y="1851"/>
              <a:chExt cx="462" cy="478"/>
            </a:xfrm>
          </p:grpSpPr>
          <p:pic>
            <p:nvPicPr>
              <p:cNvPr id="227" name="Picture 797" descr="iphone_stylized_small">
                <a:extLst>
                  <a:ext uri="{FF2B5EF4-FFF2-40B4-BE49-F238E27FC236}">
                    <a16:creationId xmlns:a16="http://schemas.microsoft.com/office/drawing/2014/main" id="{509FFC3D-DC31-4035-951C-37EC2E63174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798" descr="antenna_radiation_stylized">
                <a:extLst>
                  <a:ext uri="{FF2B5EF4-FFF2-40B4-BE49-F238E27FC236}">
                    <a16:creationId xmlns:a16="http://schemas.microsoft.com/office/drawing/2014/main" id="{7E5AAF93-4E37-4D3F-9849-BC6BA29B50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799">
              <a:extLst>
                <a:ext uri="{FF2B5EF4-FFF2-40B4-BE49-F238E27FC236}">
                  <a16:creationId xmlns:a16="http://schemas.microsoft.com/office/drawing/2014/main" id="{6150C2EE-7BB1-4D88-98EE-6AB52297D5A1}"/>
                </a:ext>
              </a:extLst>
            </p:cNvPr>
            <p:cNvGrpSpPr>
              <a:grpSpLocks/>
            </p:cNvGrpSpPr>
            <p:nvPr/>
          </p:nvGrpSpPr>
          <p:grpSpPr bwMode="auto">
            <a:xfrm>
              <a:off x="5191" y="3151"/>
              <a:ext cx="143" cy="303"/>
              <a:chOff x="4140" y="429"/>
              <a:chExt cx="1425" cy="2396"/>
            </a:xfrm>
          </p:grpSpPr>
          <p:sp>
            <p:nvSpPr>
              <p:cNvPr id="195" name="Freeform 800">
                <a:extLst>
                  <a:ext uri="{FF2B5EF4-FFF2-40B4-BE49-F238E27FC236}">
                    <a16:creationId xmlns:a16="http://schemas.microsoft.com/office/drawing/2014/main" id="{2B9334F2-33D7-4A93-8C0E-57CA136048D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6" name="Rectangle 801">
                <a:extLst>
                  <a:ext uri="{FF2B5EF4-FFF2-40B4-BE49-F238E27FC236}">
                    <a16:creationId xmlns:a16="http://schemas.microsoft.com/office/drawing/2014/main" id="{6A0C2987-8392-4247-B447-A1FADAEF234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7" name="Freeform 802">
                <a:extLst>
                  <a:ext uri="{FF2B5EF4-FFF2-40B4-BE49-F238E27FC236}">
                    <a16:creationId xmlns:a16="http://schemas.microsoft.com/office/drawing/2014/main" id="{742EB7BB-D999-4948-A5DE-EC62D94466D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8" name="Freeform 803">
                <a:extLst>
                  <a:ext uri="{FF2B5EF4-FFF2-40B4-BE49-F238E27FC236}">
                    <a16:creationId xmlns:a16="http://schemas.microsoft.com/office/drawing/2014/main" id="{AE7E4A4A-5A79-4EEE-B309-4AFEDC7EB2B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9" name="Rectangle 804">
                <a:extLst>
                  <a:ext uri="{FF2B5EF4-FFF2-40B4-BE49-F238E27FC236}">
                    <a16:creationId xmlns:a16="http://schemas.microsoft.com/office/drawing/2014/main" id="{3102CEBC-B669-46B6-A471-C3968A66651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00" name="Group 805">
                <a:extLst>
                  <a:ext uri="{FF2B5EF4-FFF2-40B4-BE49-F238E27FC236}">
                    <a16:creationId xmlns:a16="http://schemas.microsoft.com/office/drawing/2014/main" id="{897839F6-D03E-4BDB-8300-4219A9C728A1}"/>
                  </a:ext>
                </a:extLst>
              </p:cNvPr>
              <p:cNvGrpSpPr>
                <a:grpSpLocks/>
              </p:cNvGrpSpPr>
              <p:nvPr/>
            </p:nvGrpSpPr>
            <p:grpSpPr bwMode="auto">
              <a:xfrm>
                <a:off x="4749" y="668"/>
                <a:ext cx="581" cy="145"/>
                <a:chOff x="614" y="2568"/>
                <a:chExt cx="725" cy="139"/>
              </a:xfrm>
            </p:grpSpPr>
            <p:sp>
              <p:nvSpPr>
                <p:cNvPr id="225" name="AutoShape 806">
                  <a:extLst>
                    <a:ext uri="{FF2B5EF4-FFF2-40B4-BE49-F238E27FC236}">
                      <a16:creationId xmlns:a16="http://schemas.microsoft.com/office/drawing/2014/main" id="{30AD292B-A261-4E58-A02E-0D8BBA807C8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6" name="AutoShape 807">
                  <a:extLst>
                    <a:ext uri="{FF2B5EF4-FFF2-40B4-BE49-F238E27FC236}">
                      <a16:creationId xmlns:a16="http://schemas.microsoft.com/office/drawing/2014/main" id="{C9EEDE8D-E8C0-4051-86CE-0C35DA85D55F}"/>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1" name="Rectangle 808">
                <a:extLst>
                  <a:ext uri="{FF2B5EF4-FFF2-40B4-BE49-F238E27FC236}">
                    <a16:creationId xmlns:a16="http://schemas.microsoft.com/office/drawing/2014/main" id="{43D76207-C39F-40BD-B819-AEA1CEEB3D80}"/>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02" name="Group 809">
                <a:extLst>
                  <a:ext uri="{FF2B5EF4-FFF2-40B4-BE49-F238E27FC236}">
                    <a16:creationId xmlns:a16="http://schemas.microsoft.com/office/drawing/2014/main" id="{3EF6F86A-9F37-4C09-A79E-4625BE58F194}"/>
                  </a:ext>
                </a:extLst>
              </p:cNvPr>
              <p:cNvGrpSpPr>
                <a:grpSpLocks/>
              </p:cNvGrpSpPr>
              <p:nvPr/>
            </p:nvGrpSpPr>
            <p:grpSpPr bwMode="auto">
              <a:xfrm>
                <a:off x="4747" y="994"/>
                <a:ext cx="581" cy="134"/>
                <a:chOff x="614" y="2568"/>
                <a:chExt cx="725" cy="139"/>
              </a:xfrm>
            </p:grpSpPr>
            <p:sp>
              <p:nvSpPr>
                <p:cNvPr id="223" name="AutoShape 810">
                  <a:extLst>
                    <a:ext uri="{FF2B5EF4-FFF2-40B4-BE49-F238E27FC236}">
                      <a16:creationId xmlns:a16="http://schemas.microsoft.com/office/drawing/2014/main" id="{4DCE2B12-7169-46AD-AD25-20196FCBEB08}"/>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4" name="AutoShape 811">
                  <a:extLst>
                    <a:ext uri="{FF2B5EF4-FFF2-40B4-BE49-F238E27FC236}">
                      <a16:creationId xmlns:a16="http://schemas.microsoft.com/office/drawing/2014/main" id="{FA2BC45B-E660-410B-9683-FE030872DD5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3" name="Rectangle 812">
                <a:extLst>
                  <a:ext uri="{FF2B5EF4-FFF2-40B4-BE49-F238E27FC236}">
                    <a16:creationId xmlns:a16="http://schemas.microsoft.com/office/drawing/2014/main" id="{F4129AD1-5838-4749-BFE2-3D9C37499482}"/>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04" name="Rectangle 813">
                <a:extLst>
                  <a:ext uri="{FF2B5EF4-FFF2-40B4-BE49-F238E27FC236}">
                    <a16:creationId xmlns:a16="http://schemas.microsoft.com/office/drawing/2014/main" id="{FDBDCB12-B30E-41BA-9298-DA756CE0A411}"/>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05" name="Group 814">
                <a:extLst>
                  <a:ext uri="{FF2B5EF4-FFF2-40B4-BE49-F238E27FC236}">
                    <a16:creationId xmlns:a16="http://schemas.microsoft.com/office/drawing/2014/main" id="{7F1F7A92-6A62-490D-B760-A34D5F8CE40A}"/>
                  </a:ext>
                </a:extLst>
              </p:cNvPr>
              <p:cNvGrpSpPr>
                <a:grpSpLocks/>
              </p:cNvGrpSpPr>
              <p:nvPr/>
            </p:nvGrpSpPr>
            <p:grpSpPr bwMode="auto">
              <a:xfrm>
                <a:off x="4735" y="1627"/>
                <a:ext cx="582" cy="151"/>
                <a:chOff x="614" y="2568"/>
                <a:chExt cx="725" cy="139"/>
              </a:xfrm>
            </p:grpSpPr>
            <p:sp>
              <p:nvSpPr>
                <p:cNvPr id="221" name="AutoShape 815">
                  <a:extLst>
                    <a:ext uri="{FF2B5EF4-FFF2-40B4-BE49-F238E27FC236}">
                      <a16:creationId xmlns:a16="http://schemas.microsoft.com/office/drawing/2014/main" id="{28B772EC-21B5-468F-BB9A-0AF784FF3F7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2" name="AutoShape 816">
                  <a:extLst>
                    <a:ext uri="{FF2B5EF4-FFF2-40B4-BE49-F238E27FC236}">
                      <a16:creationId xmlns:a16="http://schemas.microsoft.com/office/drawing/2014/main" id="{BDBA442D-4B4E-4970-8837-8D3F479952A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6" name="Freeform 817">
                <a:extLst>
                  <a:ext uri="{FF2B5EF4-FFF2-40B4-BE49-F238E27FC236}">
                    <a16:creationId xmlns:a16="http://schemas.microsoft.com/office/drawing/2014/main" id="{34AE8568-926F-4AEC-89A9-BFB207AE7BB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207" name="Group 818">
                <a:extLst>
                  <a:ext uri="{FF2B5EF4-FFF2-40B4-BE49-F238E27FC236}">
                    <a16:creationId xmlns:a16="http://schemas.microsoft.com/office/drawing/2014/main" id="{1F840515-F3B7-4391-9D2C-30E2C9FDD370}"/>
                  </a:ext>
                </a:extLst>
              </p:cNvPr>
              <p:cNvGrpSpPr>
                <a:grpSpLocks/>
              </p:cNvGrpSpPr>
              <p:nvPr/>
            </p:nvGrpSpPr>
            <p:grpSpPr bwMode="auto">
              <a:xfrm>
                <a:off x="4739" y="1327"/>
                <a:ext cx="582" cy="139"/>
                <a:chOff x="614" y="2568"/>
                <a:chExt cx="725" cy="139"/>
              </a:xfrm>
            </p:grpSpPr>
            <p:sp>
              <p:nvSpPr>
                <p:cNvPr id="219" name="AutoShape 819">
                  <a:extLst>
                    <a:ext uri="{FF2B5EF4-FFF2-40B4-BE49-F238E27FC236}">
                      <a16:creationId xmlns:a16="http://schemas.microsoft.com/office/drawing/2014/main" id="{70CAC893-25A8-4E37-94C6-862E5A8CF9D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20" name="AutoShape 820">
                  <a:extLst>
                    <a:ext uri="{FF2B5EF4-FFF2-40B4-BE49-F238E27FC236}">
                      <a16:creationId xmlns:a16="http://schemas.microsoft.com/office/drawing/2014/main" id="{91FB8E2E-88AD-4723-AF5D-46E8653EB94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08" name="Rectangle 821">
                <a:extLst>
                  <a:ext uri="{FF2B5EF4-FFF2-40B4-BE49-F238E27FC236}">
                    <a16:creationId xmlns:a16="http://schemas.microsoft.com/office/drawing/2014/main" id="{A0296B5F-6D5E-4F17-A234-C5D225CB9B62}"/>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09" name="Freeform 822">
                <a:extLst>
                  <a:ext uri="{FF2B5EF4-FFF2-40B4-BE49-F238E27FC236}">
                    <a16:creationId xmlns:a16="http://schemas.microsoft.com/office/drawing/2014/main" id="{D56162EA-983E-49F7-99EB-2BB378D48A8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0" name="Freeform 823">
                <a:extLst>
                  <a:ext uri="{FF2B5EF4-FFF2-40B4-BE49-F238E27FC236}">
                    <a16:creationId xmlns:a16="http://schemas.microsoft.com/office/drawing/2014/main" id="{CA5E9697-DCD8-4413-A778-9BC803DB043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1" name="Oval 824">
                <a:extLst>
                  <a:ext uri="{FF2B5EF4-FFF2-40B4-BE49-F238E27FC236}">
                    <a16:creationId xmlns:a16="http://schemas.microsoft.com/office/drawing/2014/main" id="{5AEFA86A-5EF1-40B6-BC23-9E6480B738A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2" name="Freeform 825">
                <a:extLst>
                  <a:ext uri="{FF2B5EF4-FFF2-40B4-BE49-F238E27FC236}">
                    <a16:creationId xmlns:a16="http://schemas.microsoft.com/office/drawing/2014/main" id="{4A3CB61F-17FE-4A77-B672-7FF5359EEB4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3" name="AutoShape 826">
                <a:extLst>
                  <a:ext uri="{FF2B5EF4-FFF2-40B4-BE49-F238E27FC236}">
                    <a16:creationId xmlns:a16="http://schemas.microsoft.com/office/drawing/2014/main" id="{078FDA34-77F8-4DB4-9A4F-756A5D63C6A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4" name="AutoShape 827">
                <a:extLst>
                  <a:ext uri="{FF2B5EF4-FFF2-40B4-BE49-F238E27FC236}">
                    <a16:creationId xmlns:a16="http://schemas.microsoft.com/office/drawing/2014/main" id="{4D947852-2E3E-4766-A846-2D51E7F79389}"/>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5" name="Oval 828">
                <a:extLst>
                  <a:ext uri="{FF2B5EF4-FFF2-40B4-BE49-F238E27FC236}">
                    <a16:creationId xmlns:a16="http://schemas.microsoft.com/office/drawing/2014/main" id="{D3519FE0-91EC-4D7A-A951-DE1076430830}"/>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6" name="Oval 829">
                <a:extLst>
                  <a:ext uri="{FF2B5EF4-FFF2-40B4-BE49-F238E27FC236}">
                    <a16:creationId xmlns:a16="http://schemas.microsoft.com/office/drawing/2014/main" id="{572E015C-F6CF-4794-A8F8-1F112C422600}"/>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ar-SA" altLang="ar-SA" sz="1800">
                  <a:solidFill>
                    <a:srgbClr val="FF0000"/>
                  </a:solidFill>
                  <a:cs typeface="Arial" panose="020B0604020202020204" pitchFamily="34" charset="0"/>
                </a:endParaRPr>
              </a:p>
            </p:txBody>
          </p:sp>
          <p:sp>
            <p:nvSpPr>
              <p:cNvPr id="217" name="Oval 830">
                <a:extLst>
                  <a:ext uri="{FF2B5EF4-FFF2-40B4-BE49-F238E27FC236}">
                    <a16:creationId xmlns:a16="http://schemas.microsoft.com/office/drawing/2014/main" id="{8700DAE0-9AC5-45B9-AFEC-BD60D94B8FB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18" name="Rectangle 831">
                <a:extLst>
                  <a:ext uri="{FF2B5EF4-FFF2-40B4-BE49-F238E27FC236}">
                    <a16:creationId xmlns:a16="http://schemas.microsoft.com/office/drawing/2014/main" id="{E4117E09-3714-482F-A9AC-BA43B83E80E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63" name="Group 832">
              <a:extLst>
                <a:ext uri="{FF2B5EF4-FFF2-40B4-BE49-F238E27FC236}">
                  <a16:creationId xmlns:a16="http://schemas.microsoft.com/office/drawing/2014/main" id="{66F1C44C-CB38-4269-9899-404203B2FFFB}"/>
                </a:ext>
              </a:extLst>
            </p:cNvPr>
            <p:cNvGrpSpPr>
              <a:grpSpLocks/>
            </p:cNvGrpSpPr>
            <p:nvPr/>
          </p:nvGrpSpPr>
          <p:grpSpPr bwMode="auto">
            <a:xfrm>
              <a:off x="4992" y="3341"/>
              <a:ext cx="143" cy="303"/>
              <a:chOff x="4140" y="429"/>
              <a:chExt cx="1425" cy="2396"/>
            </a:xfrm>
          </p:grpSpPr>
          <p:sp>
            <p:nvSpPr>
              <p:cNvPr id="163" name="Freeform 833">
                <a:extLst>
                  <a:ext uri="{FF2B5EF4-FFF2-40B4-BE49-F238E27FC236}">
                    <a16:creationId xmlns:a16="http://schemas.microsoft.com/office/drawing/2014/main" id="{F4273431-A3AD-48E4-87C4-5AC2BD1D7EE7}"/>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4" name="Rectangle 834">
                <a:extLst>
                  <a:ext uri="{FF2B5EF4-FFF2-40B4-BE49-F238E27FC236}">
                    <a16:creationId xmlns:a16="http://schemas.microsoft.com/office/drawing/2014/main" id="{4C642C38-6157-446F-B986-033FEF71B83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65" name="Freeform 835">
                <a:extLst>
                  <a:ext uri="{FF2B5EF4-FFF2-40B4-BE49-F238E27FC236}">
                    <a16:creationId xmlns:a16="http://schemas.microsoft.com/office/drawing/2014/main" id="{24753DE0-282D-4478-88C9-5E21C3D03EE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6" name="Freeform 836">
                <a:extLst>
                  <a:ext uri="{FF2B5EF4-FFF2-40B4-BE49-F238E27FC236}">
                    <a16:creationId xmlns:a16="http://schemas.microsoft.com/office/drawing/2014/main" id="{E9396FAE-A895-4C86-80E6-C9A538EE22F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7" name="Rectangle 837">
                <a:extLst>
                  <a:ext uri="{FF2B5EF4-FFF2-40B4-BE49-F238E27FC236}">
                    <a16:creationId xmlns:a16="http://schemas.microsoft.com/office/drawing/2014/main" id="{EF6DDEFD-847B-40C1-9B5E-EE8FD3DDDA8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68" name="Group 838">
                <a:extLst>
                  <a:ext uri="{FF2B5EF4-FFF2-40B4-BE49-F238E27FC236}">
                    <a16:creationId xmlns:a16="http://schemas.microsoft.com/office/drawing/2014/main" id="{EFE06BA8-ED52-4000-80CC-A9F0A8BC455D}"/>
                  </a:ext>
                </a:extLst>
              </p:cNvPr>
              <p:cNvGrpSpPr>
                <a:grpSpLocks/>
              </p:cNvGrpSpPr>
              <p:nvPr/>
            </p:nvGrpSpPr>
            <p:grpSpPr bwMode="auto">
              <a:xfrm>
                <a:off x="4749" y="668"/>
                <a:ext cx="581" cy="145"/>
                <a:chOff x="614" y="2568"/>
                <a:chExt cx="725" cy="139"/>
              </a:xfrm>
            </p:grpSpPr>
            <p:sp>
              <p:nvSpPr>
                <p:cNvPr id="193" name="AutoShape 839">
                  <a:extLst>
                    <a:ext uri="{FF2B5EF4-FFF2-40B4-BE49-F238E27FC236}">
                      <a16:creationId xmlns:a16="http://schemas.microsoft.com/office/drawing/2014/main" id="{0A97C882-B3F2-4F4F-9692-C624C3C29BA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4" name="AutoShape 840">
                  <a:extLst>
                    <a:ext uri="{FF2B5EF4-FFF2-40B4-BE49-F238E27FC236}">
                      <a16:creationId xmlns:a16="http://schemas.microsoft.com/office/drawing/2014/main" id="{2E7E45DC-E9CA-4129-AF02-D0093BAF6C8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69" name="Rectangle 841">
                <a:extLst>
                  <a:ext uri="{FF2B5EF4-FFF2-40B4-BE49-F238E27FC236}">
                    <a16:creationId xmlns:a16="http://schemas.microsoft.com/office/drawing/2014/main" id="{836A4E44-A59D-4E2E-9C7A-63558306C7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70" name="Group 842">
                <a:extLst>
                  <a:ext uri="{FF2B5EF4-FFF2-40B4-BE49-F238E27FC236}">
                    <a16:creationId xmlns:a16="http://schemas.microsoft.com/office/drawing/2014/main" id="{A3BB0FD6-97BC-4C1B-87AA-878BD431A32C}"/>
                  </a:ext>
                </a:extLst>
              </p:cNvPr>
              <p:cNvGrpSpPr>
                <a:grpSpLocks/>
              </p:cNvGrpSpPr>
              <p:nvPr/>
            </p:nvGrpSpPr>
            <p:grpSpPr bwMode="auto">
              <a:xfrm>
                <a:off x="4747" y="994"/>
                <a:ext cx="581" cy="134"/>
                <a:chOff x="614" y="2568"/>
                <a:chExt cx="725" cy="139"/>
              </a:xfrm>
            </p:grpSpPr>
            <p:sp>
              <p:nvSpPr>
                <p:cNvPr id="191" name="AutoShape 843">
                  <a:extLst>
                    <a:ext uri="{FF2B5EF4-FFF2-40B4-BE49-F238E27FC236}">
                      <a16:creationId xmlns:a16="http://schemas.microsoft.com/office/drawing/2014/main" id="{607363D9-A460-45F2-A925-5412E4C79A5E}"/>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2" name="AutoShape 844">
                  <a:extLst>
                    <a:ext uri="{FF2B5EF4-FFF2-40B4-BE49-F238E27FC236}">
                      <a16:creationId xmlns:a16="http://schemas.microsoft.com/office/drawing/2014/main" id="{A8BC2939-B4EF-4DDA-BDC4-6C3BEA7091E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1" name="Rectangle 845">
                <a:extLst>
                  <a:ext uri="{FF2B5EF4-FFF2-40B4-BE49-F238E27FC236}">
                    <a16:creationId xmlns:a16="http://schemas.microsoft.com/office/drawing/2014/main" id="{75F3E159-540A-4843-B5DA-A35D60F196D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72" name="Rectangle 846">
                <a:extLst>
                  <a:ext uri="{FF2B5EF4-FFF2-40B4-BE49-F238E27FC236}">
                    <a16:creationId xmlns:a16="http://schemas.microsoft.com/office/drawing/2014/main" id="{4AAAADDC-C752-43E7-8DB4-494ED12B305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73" name="Group 847">
                <a:extLst>
                  <a:ext uri="{FF2B5EF4-FFF2-40B4-BE49-F238E27FC236}">
                    <a16:creationId xmlns:a16="http://schemas.microsoft.com/office/drawing/2014/main" id="{6D8AFD46-4EBD-4A9C-BC19-CC5B37D46942}"/>
                  </a:ext>
                </a:extLst>
              </p:cNvPr>
              <p:cNvGrpSpPr>
                <a:grpSpLocks/>
              </p:cNvGrpSpPr>
              <p:nvPr/>
            </p:nvGrpSpPr>
            <p:grpSpPr bwMode="auto">
              <a:xfrm>
                <a:off x="4735" y="1627"/>
                <a:ext cx="582" cy="151"/>
                <a:chOff x="614" y="2568"/>
                <a:chExt cx="725" cy="139"/>
              </a:xfrm>
            </p:grpSpPr>
            <p:sp>
              <p:nvSpPr>
                <p:cNvPr id="189" name="AutoShape 848">
                  <a:extLst>
                    <a:ext uri="{FF2B5EF4-FFF2-40B4-BE49-F238E27FC236}">
                      <a16:creationId xmlns:a16="http://schemas.microsoft.com/office/drawing/2014/main" id="{B4236D77-84EF-4D8E-A880-A87985EFACB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0" name="AutoShape 849">
                  <a:extLst>
                    <a:ext uri="{FF2B5EF4-FFF2-40B4-BE49-F238E27FC236}">
                      <a16:creationId xmlns:a16="http://schemas.microsoft.com/office/drawing/2014/main" id="{D59769E9-82A8-4B80-934C-1CC116D257FA}"/>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4" name="Freeform 850">
                <a:extLst>
                  <a:ext uri="{FF2B5EF4-FFF2-40B4-BE49-F238E27FC236}">
                    <a16:creationId xmlns:a16="http://schemas.microsoft.com/office/drawing/2014/main" id="{29DCB5C4-1FFD-4F99-824C-11DB49E9BB4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75" name="Group 851">
                <a:extLst>
                  <a:ext uri="{FF2B5EF4-FFF2-40B4-BE49-F238E27FC236}">
                    <a16:creationId xmlns:a16="http://schemas.microsoft.com/office/drawing/2014/main" id="{185DBA23-7008-472C-86B9-DFBADA29E0C4}"/>
                  </a:ext>
                </a:extLst>
              </p:cNvPr>
              <p:cNvGrpSpPr>
                <a:grpSpLocks/>
              </p:cNvGrpSpPr>
              <p:nvPr/>
            </p:nvGrpSpPr>
            <p:grpSpPr bwMode="auto">
              <a:xfrm>
                <a:off x="4739" y="1327"/>
                <a:ext cx="582" cy="139"/>
                <a:chOff x="614" y="2568"/>
                <a:chExt cx="725" cy="139"/>
              </a:xfrm>
            </p:grpSpPr>
            <p:sp>
              <p:nvSpPr>
                <p:cNvPr id="187" name="AutoShape 852">
                  <a:extLst>
                    <a:ext uri="{FF2B5EF4-FFF2-40B4-BE49-F238E27FC236}">
                      <a16:creationId xmlns:a16="http://schemas.microsoft.com/office/drawing/2014/main" id="{83DFDA17-FA8D-43B8-8873-3B701FAD417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8" name="AutoShape 853">
                  <a:extLst>
                    <a:ext uri="{FF2B5EF4-FFF2-40B4-BE49-F238E27FC236}">
                      <a16:creationId xmlns:a16="http://schemas.microsoft.com/office/drawing/2014/main" id="{071B550E-B3AD-4CFC-B6B1-F7DAEE6B963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76" name="Rectangle 854">
                <a:extLst>
                  <a:ext uri="{FF2B5EF4-FFF2-40B4-BE49-F238E27FC236}">
                    <a16:creationId xmlns:a16="http://schemas.microsoft.com/office/drawing/2014/main" id="{579D7FC1-9008-449C-9821-6D28C0F2F34C}"/>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77" name="Freeform 855">
                <a:extLst>
                  <a:ext uri="{FF2B5EF4-FFF2-40B4-BE49-F238E27FC236}">
                    <a16:creationId xmlns:a16="http://schemas.microsoft.com/office/drawing/2014/main" id="{5528F897-41B2-4410-AD56-E4CF80106F19}"/>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78" name="Freeform 856">
                <a:extLst>
                  <a:ext uri="{FF2B5EF4-FFF2-40B4-BE49-F238E27FC236}">
                    <a16:creationId xmlns:a16="http://schemas.microsoft.com/office/drawing/2014/main" id="{E6D28006-979C-4028-8241-6B9C2FC7F78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79" name="Oval 857">
                <a:extLst>
                  <a:ext uri="{FF2B5EF4-FFF2-40B4-BE49-F238E27FC236}">
                    <a16:creationId xmlns:a16="http://schemas.microsoft.com/office/drawing/2014/main" id="{47EB97F0-D24C-46CF-9802-93790F5BFB58}"/>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0" name="Freeform 858">
                <a:extLst>
                  <a:ext uri="{FF2B5EF4-FFF2-40B4-BE49-F238E27FC236}">
                    <a16:creationId xmlns:a16="http://schemas.microsoft.com/office/drawing/2014/main" id="{69DB963F-7576-4AFF-BA1A-DE84F3EF9666}"/>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1" name="AutoShape 859">
                <a:extLst>
                  <a:ext uri="{FF2B5EF4-FFF2-40B4-BE49-F238E27FC236}">
                    <a16:creationId xmlns:a16="http://schemas.microsoft.com/office/drawing/2014/main" id="{93E4D4A3-27FC-4980-AC0D-DF7D797D93C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2" name="AutoShape 860">
                <a:extLst>
                  <a:ext uri="{FF2B5EF4-FFF2-40B4-BE49-F238E27FC236}">
                    <a16:creationId xmlns:a16="http://schemas.microsoft.com/office/drawing/2014/main" id="{763BF1E7-05D0-4967-AC9D-8ED83ABEDFAF}"/>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3" name="Oval 861">
                <a:extLst>
                  <a:ext uri="{FF2B5EF4-FFF2-40B4-BE49-F238E27FC236}">
                    <a16:creationId xmlns:a16="http://schemas.microsoft.com/office/drawing/2014/main" id="{687F47DD-602B-4BD7-A192-D83EE9C96020}"/>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4" name="Oval 862">
                <a:extLst>
                  <a:ext uri="{FF2B5EF4-FFF2-40B4-BE49-F238E27FC236}">
                    <a16:creationId xmlns:a16="http://schemas.microsoft.com/office/drawing/2014/main" id="{0E65C7A0-1008-42A2-BEF0-930B4250F64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ar-SA" altLang="ar-SA" sz="1800">
                  <a:solidFill>
                    <a:srgbClr val="FF0000"/>
                  </a:solidFill>
                  <a:cs typeface="Arial" panose="020B0604020202020204" pitchFamily="34" charset="0"/>
                </a:endParaRPr>
              </a:p>
            </p:txBody>
          </p:sp>
          <p:sp>
            <p:nvSpPr>
              <p:cNvPr id="185" name="Oval 863">
                <a:extLst>
                  <a:ext uri="{FF2B5EF4-FFF2-40B4-BE49-F238E27FC236}">
                    <a16:creationId xmlns:a16="http://schemas.microsoft.com/office/drawing/2014/main" id="{F5E12A74-DE65-47AE-BADB-D820CCAC412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86" name="Rectangle 864">
                <a:extLst>
                  <a:ext uri="{FF2B5EF4-FFF2-40B4-BE49-F238E27FC236}">
                    <a16:creationId xmlns:a16="http://schemas.microsoft.com/office/drawing/2014/main" id="{4F2B015B-E181-4FA3-9B6A-31406E9F9EF6}"/>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64" name="Group 865">
              <a:extLst>
                <a:ext uri="{FF2B5EF4-FFF2-40B4-BE49-F238E27FC236}">
                  <a16:creationId xmlns:a16="http://schemas.microsoft.com/office/drawing/2014/main" id="{03CCFDEC-3734-4632-9C73-756D3C07427E}"/>
                </a:ext>
              </a:extLst>
            </p:cNvPr>
            <p:cNvGrpSpPr>
              <a:grpSpLocks/>
            </p:cNvGrpSpPr>
            <p:nvPr/>
          </p:nvGrpSpPr>
          <p:grpSpPr bwMode="auto">
            <a:xfrm>
              <a:off x="3340" y="1287"/>
              <a:ext cx="337" cy="257"/>
              <a:chOff x="877" y="1008"/>
              <a:chExt cx="2747" cy="2591"/>
            </a:xfrm>
          </p:grpSpPr>
          <p:pic>
            <p:nvPicPr>
              <p:cNvPr id="140" name="Picture 866" descr="antenna_stylized">
                <a:extLst>
                  <a:ext uri="{FF2B5EF4-FFF2-40B4-BE49-F238E27FC236}">
                    <a16:creationId xmlns:a16="http://schemas.microsoft.com/office/drawing/2014/main" id="{C444DA11-9005-4E6E-8CAA-9E75C3ED53B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867" descr="laptop_keyboard">
                <a:extLst>
                  <a:ext uri="{FF2B5EF4-FFF2-40B4-BE49-F238E27FC236}">
                    <a16:creationId xmlns:a16="http://schemas.microsoft.com/office/drawing/2014/main" id="{0584E1D4-9DEA-4B39-86C5-11AFC02520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Freeform 868">
                <a:extLst>
                  <a:ext uri="{FF2B5EF4-FFF2-40B4-BE49-F238E27FC236}">
                    <a16:creationId xmlns:a16="http://schemas.microsoft.com/office/drawing/2014/main" id="{443904EA-9759-46E0-BB0B-F15BABE78862}"/>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43" name="Picture 869" descr="screen">
                <a:extLst>
                  <a:ext uri="{FF2B5EF4-FFF2-40B4-BE49-F238E27FC236}">
                    <a16:creationId xmlns:a16="http://schemas.microsoft.com/office/drawing/2014/main" id="{6657FE6C-06D7-4CAE-8F3A-8CE088C53E5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Freeform 870">
                <a:extLst>
                  <a:ext uri="{FF2B5EF4-FFF2-40B4-BE49-F238E27FC236}">
                    <a16:creationId xmlns:a16="http://schemas.microsoft.com/office/drawing/2014/main" id="{DADA7C37-430E-40C1-92E7-79B33CC6B525}"/>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5" name="Freeform 871">
                <a:extLst>
                  <a:ext uri="{FF2B5EF4-FFF2-40B4-BE49-F238E27FC236}">
                    <a16:creationId xmlns:a16="http://schemas.microsoft.com/office/drawing/2014/main" id="{20C7B8BF-F4DC-42D4-A195-846BAC1C136F}"/>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6" name="Freeform 872">
                <a:extLst>
                  <a:ext uri="{FF2B5EF4-FFF2-40B4-BE49-F238E27FC236}">
                    <a16:creationId xmlns:a16="http://schemas.microsoft.com/office/drawing/2014/main" id="{895CBD26-792C-4D12-B2F6-1C5E7F89AA22}"/>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7" name="Freeform 873">
                <a:extLst>
                  <a:ext uri="{FF2B5EF4-FFF2-40B4-BE49-F238E27FC236}">
                    <a16:creationId xmlns:a16="http://schemas.microsoft.com/office/drawing/2014/main" id="{4DD61393-3696-4477-86C8-F9CF7DF980DA}"/>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8" name="Freeform 874">
                <a:extLst>
                  <a:ext uri="{FF2B5EF4-FFF2-40B4-BE49-F238E27FC236}">
                    <a16:creationId xmlns:a16="http://schemas.microsoft.com/office/drawing/2014/main" id="{13E2CCBC-5186-45FA-AA05-FFC00B8247D4}"/>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9" name="Freeform 875">
                <a:extLst>
                  <a:ext uri="{FF2B5EF4-FFF2-40B4-BE49-F238E27FC236}">
                    <a16:creationId xmlns:a16="http://schemas.microsoft.com/office/drawing/2014/main" id="{DF662AAA-14A0-4FE5-8D6B-2A5BD3EB2DDF}"/>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50" name="Group 876">
                <a:extLst>
                  <a:ext uri="{FF2B5EF4-FFF2-40B4-BE49-F238E27FC236}">
                    <a16:creationId xmlns:a16="http://schemas.microsoft.com/office/drawing/2014/main" id="{4F423871-080C-4976-8860-3619AC530687}"/>
                  </a:ext>
                </a:extLst>
              </p:cNvPr>
              <p:cNvGrpSpPr>
                <a:grpSpLocks/>
              </p:cNvGrpSpPr>
              <p:nvPr/>
            </p:nvGrpSpPr>
            <p:grpSpPr bwMode="auto">
              <a:xfrm>
                <a:off x="1709" y="3008"/>
                <a:ext cx="507" cy="234"/>
                <a:chOff x="1740" y="2642"/>
                <a:chExt cx="752" cy="327"/>
              </a:xfrm>
            </p:grpSpPr>
            <p:sp>
              <p:nvSpPr>
                <p:cNvPr id="157" name="Freeform 877">
                  <a:extLst>
                    <a:ext uri="{FF2B5EF4-FFF2-40B4-BE49-F238E27FC236}">
                      <a16:creationId xmlns:a16="http://schemas.microsoft.com/office/drawing/2014/main" id="{2E1C2815-6113-4684-BBC4-11BA70D2C0C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8" name="Freeform 878">
                  <a:extLst>
                    <a:ext uri="{FF2B5EF4-FFF2-40B4-BE49-F238E27FC236}">
                      <a16:creationId xmlns:a16="http://schemas.microsoft.com/office/drawing/2014/main" id="{1178455E-0B8F-4E6A-B663-2E229C2BEFC7}"/>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9" name="Freeform 879">
                  <a:extLst>
                    <a:ext uri="{FF2B5EF4-FFF2-40B4-BE49-F238E27FC236}">
                      <a16:creationId xmlns:a16="http://schemas.microsoft.com/office/drawing/2014/main" id="{FCA72038-05AB-48E1-8719-3A38683AACD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0" name="Freeform 880">
                  <a:extLst>
                    <a:ext uri="{FF2B5EF4-FFF2-40B4-BE49-F238E27FC236}">
                      <a16:creationId xmlns:a16="http://schemas.microsoft.com/office/drawing/2014/main" id="{06B096C6-2300-4661-925E-BA455E30CA4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1" name="Freeform 881">
                  <a:extLst>
                    <a:ext uri="{FF2B5EF4-FFF2-40B4-BE49-F238E27FC236}">
                      <a16:creationId xmlns:a16="http://schemas.microsoft.com/office/drawing/2014/main" id="{A4C9FAD3-EC34-4B5E-AAE5-2BEA59808C9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2" name="Freeform 882">
                  <a:extLst>
                    <a:ext uri="{FF2B5EF4-FFF2-40B4-BE49-F238E27FC236}">
                      <a16:creationId xmlns:a16="http://schemas.microsoft.com/office/drawing/2014/main" id="{4F002261-58A5-4CC2-81A1-0C7AB28D215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51" name="Freeform 883">
                <a:extLst>
                  <a:ext uri="{FF2B5EF4-FFF2-40B4-BE49-F238E27FC236}">
                    <a16:creationId xmlns:a16="http://schemas.microsoft.com/office/drawing/2014/main" id="{A6F453FE-62C1-49B1-80C3-80C03557B208}"/>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2" name="Freeform 884">
                <a:extLst>
                  <a:ext uri="{FF2B5EF4-FFF2-40B4-BE49-F238E27FC236}">
                    <a16:creationId xmlns:a16="http://schemas.microsoft.com/office/drawing/2014/main" id="{00577DC2-F573-497E-B491-80D607F475B4}"/>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3" name="Freeform 885">
                <a:extLst>
                  <a:ext uri="{FF2B5EF4-FFF2-40B4-BE49-F238E27FC236}">
                    <a16:creationId xmlns:a16="http://schemas.microsoft.com/office/drawing/2014/main" id="{5A287550-9253-4A32-8FA0-48BA943B43FB}"/>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4" name="Freeform 886">
                <a:extLst>
                  <a:ext uri="{FF2B5EF4-FFF2-40B4-BE49-F238E27FC236}">
                    <a16:creationId xmlns:a16="http://schemas.microsoft.com/office/drawing/2014/main" id="{B8369FF1-46A4-4988-978F-EBDDAE48E795}"/>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 name="Freeform 887">
                <a:extLst>
                  <a:ext uri="{FF2B5EF4-FFF2-40B4-BE49-F238E27FC236}">
                    <a16:creationId xmlns:a16="http://schemas.microsoft.com/office/drawing/2014/main" id="{28448C05-36D6-4482-9BC5-6667DD1D22B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6" name="Freeform 888">
                <a:extLst>
                  <a:ext uri="{FF2B5EF4-FFF2-40B4-BE49-F238E27FC236}">
                    <a16:creationId xmlns:a16="http://schemas.microsoft.com/office/drawing/2014/main" id="{5F609678-0656-4AC3-A117-9A16709EA97D}"/>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65" name="Group 889">
              <a:extLst>
                <a:ext uri="{FF2B5EF4-FFF2-40B4-BE49-F238E27FC236}">
                  <a16:creationId xmlns:a16="http://schemas.microsoft.com/office/drawing/2014/main" id="{EFF80721-2124-411D-8018-730402018760}"/>
                </a:ext>
              </a:extLst>
            </p:cNvPr>
            <p:cNvGrpSpPr>
              <a:grpSpLocks/>
            </p:cNvGrpSpPr>
            <p:nvPr/>
          </p:nvGrpSpPr>
          <p:grpSpPr bwMode="auto">
            <a:xfrm>
              <a:off x="4329" y="3456"/>
              <a:ext cx="299" cy="257"/>
              <a:chOff x="877" y="1008"/>
              <a:chExt cx="2747" cy="2591"/>
            </a:xfrm>
          </p:grpSpPr>
          <p:pic>
            <p:nvPicPr>
              <p:cNvPr id="117" name="Picture 890" descr="antenna_stylized">
                <a:extLst>
                  <a:ext uri="{FF2B5EF4-FFF2-40B4-BE49-F238E27FC236}">
                    <a16:creationId xmlns:a16="http://schemas.microsoft.com/office/drawing/2014/main" id="{D1827FB1-A120-4053-A68D-722E0B90CE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891" descr="laptop_keyboard">
                <a:extLst>
                  <a:ext uri="{FF2B5EF4-FFF2-40B4-BE49-F238E27FC236}">
                    <a16:creationId xmlns:a16="http://schemas.microsoft.com/office/drawing/2014/main" id="{25EF36C1-C4B4-4295-BC64-CE325593D4C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892">
                <a:extLst>
                  <a:ext uri="{FF2B5EF4-FFF2-40B4-BE49-F238E27FC236}">
                    <a16:creationId xmlns:a16="http://schemas.microsoft.com/office/drawing/2014/main" id="{0D22A21E-16CC-4F5E-B9A2-4A78DB77AE6F}"/>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20" name="Picture 893" descr="screen">
                <a:extLst>
                  <a:ext uri="{FF2B5EF4-FFF2-40B4-BE49-F238E27FC236}">
                    <a16:creationId xmlns:a16="http://schemas.microsoft.com/office/drawing/2014/main" id="{0C6AF91E-CEDE-4833-B486-C4E02447F4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894">
                <a:extLst>
                  <a:ext uri="{FF2B5EF4-FFF2-40B4-BE49-F238E27FC236}">
                    <a16:creationId xmlns:a16="http://schemas.microsoft.com/office/drawing/2014/main" id="{7868636B-0AC3-4553-991E-D93C6B97A58F}"/>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2" name="Freeform 895">
                <a:extLst>
                  <a:ext uri="{FF2B5EF4-FFF2-40B4-BE49-F238E27FC236}">
                    <a16:creationId xmlns:a16="http://schemas.microsoft.com/office/drawing/2014/main" id="{243A9815-FC94-4DBF-A198-FDB9EC302C44}"/>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3" name="Freeform 896">
                <a:extLst>
                  <a:ext uri="{FF2B5EF4-FFF2-40B4-BE49-F238E27FC236}">
                    <a16:creationId xmlns:a16="http://schemas.microsoft.com/office/drawing/2014/main" id="{06EA2FDE-9899-40BB-A493-8B1982334A84}"/>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4" name="Freeform 897">
                <a:extLst>
                  <a:ext uri="{FF2B5EF4-FFF2-40B4-BE49-F238E27FC236}">
                    <a16:creationId xmlns:a16="http://schemas.microsoft.com/office/drawing/2014/main" id="{75F24486-D736-4D56-AEF9-E276BA32D44D}"/>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5" name="Freeform 898">
                <a:extLst>
                  <a:ext uri="{FF2B5EF4-FFF2-40B4-BE49-F238E27FC236}">
                    <a16:creationId xmlns:a16="http://schemas.microsoft.com/office/drawing/2014/main" id="{78FCAC50-0242-430D-BDBF-4AFD6C313A5D}"/>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6" name="Freeform 899">
                <a:extLst>
                  <a:ext uri="{FF2B5EF4-FFF2-40B4-BE49-F238E27FC236}">
                    <a16:creationId xmlns:a16="http://schemas.microsoft.com/office/drawing/2014/main" id="{FEAF5B16-DB47-4FE3-ABD5-59D06CB2E6E9}"/>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27" name="Group 900">
                <a:extLst>
                  <a:ext uri="{FF2B5EF4-FFF2-40B4-BE49-F238E27FC236}">
                    <a16:creationId xmlns:a16="http://schemas.microsoft.com/office/drawing/2014/main" id="{3C0B8399-C726-4239-AE91-C068EA37CD3A}"/>
                  </a:ext>
                </a:extLst>
              </p:cNvPr>
              <p:cNvGrpSpPr>
                <a:grpSpLocks/>
              </p:cNvGrpSpPr>
              <p:nvPr/>
            </p:nvGrpSpPr>
            <p:grpSpPr bwMode="auto">
              <a:xfrm>
                <a:off x="1709" y="3008"/>
                <a:ext cx="507" cy="234"/>
                <a:chOff x="1740" y="2642"/>
                <a:chExt cx="752" cy="327"/>
              </a:xfrm>
            </p:grpSpPr>
            <p:sp>
              <p:nvSpPr>
                <p:cNvPr id="134" name="Freeform 901">
                  <a:extLst>
                    <a:ext uri="{FF2B5EF4-FFF2-40B4-BE49-F238E27FC236}">
                      <a16:creationId xmlns:a16="http://schemas.microsoft.com/office/drawing/2014/main" id="{F9F4A2EB-B203-425B-BC8B-892D5CDDEBAA}"/>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 name="Freeform 902">
                  <a:extLst>
                    <a:ext uri="{FF2B5EF4-FFF2-40B4-BE49-F238E27FC236}">
                      <a16:creationId xmlns:a16="http://schemas.microsoft.com/office/drawing/2014/main" id="{35CD3F4E-9BF0-45A3-A462-A2E496DB253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 name="Freeform 903">
                  <a:extLst>
                    <a:ext uri="{FF2B5EF4-FFF2-40B4-BE49-F238E27FC236}">
                      <a16:creationId xmlns:a16="http://schemas.microsoft.com/office/drawing/2014/main" id="{FA329BDC-312F-4080-8209-EDEE102EFA8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 name="Freeform 904">
                  <a:extLst>
                    <a:ext uri="{FF2B5EF4-FFF2-40B4-BE49-F238E27FC236}">
                      <a16:creationId xmlns:a16="http://schemas.microsoft.com/office/drawing/2014/main" id="{E1B7D0D4-AF3F-4E05-B8AB-4A37E81FB72E}"/>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 name="Freeform 905">
                  <a:extLst>
                    <a:ext uri="{FF2B5EF4-FFF2-40B4-BE49-F238E27FC236}">
                      <a16:creationId xmlns:a16="http://schemas.microsoft.com/office/drawing/2014/main" id="{528AC40C-E38E-4CA7-B7AA-997B972737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 name="Freeform 906">
                  <a:extLst>
                    <a:ext uri="{FF2B5EF4-FFF2-40B4-BE49-F238E27FC236}">
                      <a16:creationId xmlns:a16="http://schemas.microsoft.com/office/drawing/2014/main" id="{E32619D7-DA6D-40C7-889C-3C94D3B74F5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28" name="Freeform 907">
                <a:extLst>
                  <a:ext uri="{FF2B5EF4-FFF2-40B4-BE49-F238E27FC236}">
                    <a16:creationId xmlns:a16="http://schemas.microsoft.com/office/drawing/2014/main" id="{C80476AA-BCC3-4DCA-A5C8-69F460858487}"/>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9" name="Freeform 908">
                <a:extLst>
                  <a:ext uri="{FF2B5EF4-FFF2-40B4-BE49-F238E27FC236}">
                    <a16:creationId xmlns:a16="http://schemas.microsoft.com/office/drawing/2014/main" id="{5D3CF3EB-D7D6-47F1-983B-F845360D75F0}"/>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0" name="Freeform 909">
                <a:extLst>
                  <a:ext uri="{FF2B5EF4-FFF2-40B4-BE49-F238E27FC236}">
                    <a16:creationId xmlns:a16="http://schemas.microsoft.com/office/drawing/2014/main" id="{AC8411A8-7C89-4A22-8D2B-86C3EAE536B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1" name="Freeform 910">
                <a:extLst>
                  <a:ext uri="{FF2B5EF4-FFF2-40B4-BE49-F238E27FC236}">
                    <a16:creationId xmlns:a16="http://schemas.microsoft.com/office/drawing/2014/main" id="{9F6E7265-E07E-463F-A7C5-E974F2863E55}"/>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2" name="Freeform 911">
                <a:extLst>
                  <a:ext uri="{FF2B5EF4-FFF2-40B4-BE49-F238E27FC236}">
                    <a16:creationId xmlns:a16="http://schemas.microsoft.com/office/drawing/2014/main" id="{EAE803F9-C99A-42A2-BE58-D6BA97569553}"/>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3" name="Freeform 912">
                <a:extLst>
                  <a:ext uri="{FF2B5EF4-FFF2-40B4-BE49-F238E27FC236}">
                    <a16:creationId xmlns:a16="http://schemas.microsoft.com/office/drawing/2014/main" id="{C3308410-647C-4EEA-84E7-AF4F4F58E405}"/>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66" name="Group 913">
              <a:extLst>
                <a:ext uri="{FF2B5EF4-FFF2-40B4-BE49-F238E27FC236}">
                  <a16:creationId xmlns:a16="http://schemas.microsoft.com/office/drawing/2014/main" id="{ED449535-6C23-43C4-B715-EB352DB68252}"/>
                </a:ext>
              </a:extLst>
            </p:cNvPr>
            <p:cNvGrpSpPr>
              <a:grpSpLocks/>
            </p:cNvGrpSpPr>
            <p:nvPr/>
          </p:nvGrpSpPr>
          <p:grpSpPr bwMode="auto">
            <a:xfrm>
              <a:off x="3503" y="1916"/>
              <a:ext cx="280" cy="257"/>
              <a:chOff x="877" y="1008"/>
              <a:chExt cx="2747" cy="2591"/>
            </a:xfrm>
          </p:grpSpPr>
          <p:pic>
            <p:nvPicPr>
              <p:cNvPr id="94" name="Picture 914" descr="antenna_stylized">
                <a:extLst>
                  <a:ext uri="{FF2B5EF4-FFF2-40B4-BE49-F238E27FC236}">
                    <a16:creationId xmlns:a16="http://schemas.microsoft.com/office/drawing/2014/main" id="{36D8318D-7B4A-4284-8815-8109B4FEDA0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15" descr="laptop_keyboard">
                <a:extLst>
                  <a:ext uri="{FF2B5EF4-FFF2-40B4-BE49-F238E27FC236}">
                    <a16:creationId xmlns:a16="http://schemas.microsoft.com/office/drawing/2014/main" id="{DD404527-9568-48CF-B37C-F40AA3F7EED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916">
                <a:extLst>
                  <a:ext uri="{FF2B5EF4-FFF2-40B4-BE49-F238E27FC236}">
                    <a16:creationId xmlns:a16="http://schemas.microsoft.com/office/drawing/2014/main" id="{B11FC246-01A6-49FD-BF27-8B02846D9A95}"/>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97" name="Picture 917" descr="screen">
                <a:extLst>
                  <a:ext uri="{FF2B5EF4-FFF2-40B4-BE49-F238E27FC236}">
                    <a16:creationId xmlns:a16="http://schemas.microsoft.com/office/drawing/2014/main" id="{1242E892-F75B-4784-82BA-CFDFDDC0F15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Freeform 918">
                <a:extLst>
                  <a:ext uri="{FF2B5EF4-FFF2-40B4-BE49-F238E27FC236}">
                    <a16:creationId xmlns:a16="http://schemas.microsoft.com/office/drawing/2014/main" id="{AE48F462-6D05-4C8E-A168-967B83EE8173}"/>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9" name="Freeform 919">
                <a:extLst>
                  <a:ext uri="{FF2B5EF4-FFF2-40B4-BE49-F238E27FC236}">
                    <a16:creationId xmlns:a16="http://schemas.microsoft.com/office/drawing/2014/main" id="{753174A7-4338-42E0-9F25-4169DD707778}"/>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 name="Freeform 920">
                <a:extLst>
                  <a:ext uri="{FF2B5EF4-FFF2-40B4-BE49-F238E27FC236}">
                    <a16:creationId xmlns:a16="http://schemas.microsoft.com/office/drawing/2014/main" id="{C25B4361-2D7B-462E-97BD-D397217D755E}"/>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 name="Freeform 921">
                <a:extLst>
                  <a:ext uri="{FF2B5EF4-FFF2-40B4-BE49-F238E27FC236}">
                    <a16:creationId xmlns:a16="http://schemas.microsoft.com/office/drawing/2014/main" id="{AA304294-94C4-4AD8-A3F9-6F39F5A33C8F}"/>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 name="Freeform 922">
                <a:extLst>
                  <a:ext uri="{FF2B5EF4-FFF2-40B4-BE49-F238E27FC236}">
                    <a16:creationId xmlns:a16="http://schemas.microsoft.com/office/drawing/2014/main" id="{40D68FE0-C383-4111-AD3B-85DE2A639A3D}"/>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 name="Freeform 923">
                <a:extLst>
                  <a:ext uri="{FF2B5EF4-FFF2-40B4-BE49-F238E27FC236}">
                    <a16:creationId xmlns:a16="http://schemas.microsoft.com/office/drawing/2014/main" id="{9B0CC8D8-DE8A-4B1C-8A6C-EDB157BAA51E}"/>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4" name="Group 924">
                <a:extLst>
                  <a:ext uri="{FF2B5EF4-FFF2-40B4-BE49-F238E27FC236}">
                    <a16:creationId xmlns:a16="http://schemas.microsoft.com/office/drawing/2014/main" id="{899F2AA9-F868-4165-AFBC-46F3D8C4A1C3}"/>
                  </a:ext>
                </a:extLst>
              </p:cNvPr>
              <p:cNvGrpSpPr>
                <a:grpSpLocks/>
              </p:cNvGrpSpPr>
              <p:nvPr/>
            </p:nvGrpSpPr>
            <p:grpSpPr bwMode="auto">
              <a:xfrm>
                <a:off x="1709" y="3008"/>
                <a:ext cx="507" cy="234"/>
                <a:chOff x="1740" y="2642"/>
                <a:chExt cx="752" cy="327"/>
              </a:xfrm>
            </p:grpSpPr>
            <p:sp>
              <p:nvSpPr>
                <p:cNvPr id="111" name="Freeform 925">
                  <a:extLst>
                    <a:ext uri="{FF2B5EF4-FFF2-40B4-BE49-F238E27FC236}">
                      <a16:creationId xmlns:a16="http://schemas.microsoft.com/office/drawing/2014/main" id="{EE576783-EBCF-43E4-BBAD-BCFB6343CED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2" name="Freeform 926">
                  <a:extLst>
                    <a:ext uri="{FF2B5EF4-FFF2-40B4-BE49-F238E27FC236}">
                      <a16:creationId xmlns:a16="http://schemas.microsoft.com/office/drawing/2014/main" id="{FA76C97C-F978-42AC-9E31-EB44EBB8CF2B}"/>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3" name="Freeform 927">
                  <a:extLst>
                    <a:ext uri="{FF2B5EF4-FFF2-40B4-BE49-F238E27FC236}">
                      <a16:creationId xmlns:a16="http://schemas.microsoft.com/office/drawing/2014/main" id="{AEC54A02-31BD-4146-B4C8-5381E2DCF86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4" name="Freeform 928">
                  <a:extLst>
                    <a:ext uri="{FF2B5EF4-FFF2-40B4-BE49-F238E27FC236}">
                      <a16:creationId xmlns:a16="http://schemas.microsoft.com/office/drawing/2014/main" id="{E01E4657-DD72-4114-A923-F3A7A5A34A5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5" name="Freeform 929">
                  <a:extLst>
                    <a:ext uri="{FF2B5EF4-FFF2-40B4-BE49-F238E27FC236}">
                      <a16:creationId xmlns:a16="http://schemas.microsoft.com/office/drawing/2014/main" id="{62B30FCB-F7FC-48B4-B546-91E158E6307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6" name="Freeform 930">
                  <a:extLst>
                    <a:ext uri="{FF2B5EF4-FFF2-40B4-BE49-F238E27FC236}">
                      <a16:creationId xmlns:a16="http://schemas.microsoft.com/office/drawing/2014/main" id="{27A23DD5-F8AC-4CEA-8287-133D1EBAF37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05" name="Freeform 931">
                <a:extLst>
                  <a:ext uri="{FF2B5EF4-FFF2-40B4-BE49-F238E27FC236}">
                    <a16:creationId xmlns:a16="http://schemas.microsoft.com/office/drawing/2014/main" id="{536B020C-D2F5-4500-8EA6-2C512C0A4D65}"/>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6" name="Freeform 932">
                <a:extLst>
                  <a:ext uri="{FF2B5EF4-FFF2-40B4-BE49-F238E27FC236}">
                    <a16:creationId xmlns:a16="http://schemas.microsoft.com/office/drawing/2014/main" id="{25D32558-3405-4E34-89B2-953583B78D22}"/>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7" name="Freeform 933">
                <a:extLst>
                  <a:ext uri="{FF2B5EF4-FFF2-40B4-BE49-F238E27FC236}">
                    <a16:creationId xmlns:a16="http://schemas.microsoft.com/office/drawing/2014/main" id="{BEE19253-E078-4A8A-9ABA-7789BFCF39E6}"/>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8" name="Freeform 934">
                <a:extLst>
                  <a:ext uri="{FF2B5EF4-FFF2-40B4-BE49-F238E27FC236}">
                    <a16:creationId xmlns:a16="http://schemas.microsoft.com/office/drawing/2014/main" id="{A2C5FE07-F5E0-401D-B0EF-F020AED2B018}"/>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9" name="Freeform 935">
                <a:extLst>
                  <a:ext uri="{FF2B5EF4-FFF2-40B4-BE49-F238E27FC236}">
                    <a16:creationId xmlns:a16="http://schemas.microsoft.com/office/drawing/2014/main" id="{F03D565B-B27B-4DDF-97D0-5FFBC830E62D}"/>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0" name="Freeform 936">
                <a:extLst>
                  <a:ext uri="{FF2B5EF4-FFF2-40B4-BE49-F238E27FC236}">
                    <a16:creationId xmlns:a16="http://schemas.microsoft.com/office/drawing/2014/main" id="{2959B827-0C74-4557-A58F-E1D27240F4F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67" name="Group 937">
              <a:extLst>
                <a:ext uri="{FF2B5EF4-FFF2-40B4-BE49-F238E27FC236}">
                  <a16:creationId xmlns:a16="http://schemas.microsoft.com/office/drawing/2014/main" id="{E7A6AC53-BD2A-4AC2-9E5E-9D6460714C88}"/>
                </a:ext>
              </a:extLst>
            </p:cNvPr>
            <p:cNvGrpSpPr>
              <a:grpSpLocks/>
            </p:cNvGrpSpPr>
            <p:nvPr/>
          </p:nvGrpSpPr>
          <p:grpSpPr bwMode="auto">
            <a:xfrm flipH="1">
              <a:off x="3742" y="2030"/>
              <a:ext cx="261" cy="235"/>
              <a:chOff x="2839" y="3501"/>
              <a:chExt cx="755" cy="803"/>
            </a:xfrm>
          </p:grpSpPr>
          <p:pic>
            <p:nvPicPr>
              <p:cNvPr id="92" name="Picture 938" descr="desktop_computer_stylized_medium">
                <a:extLst>
                  <a:ext uri="{FF2B5EF4-FFF2-40B4-BE49-F238E27FC236}">
                    <a16:creationId xmlns:a16="http://schemas.microsoft.com/office/drawing/2014/main" id="{66BC3D32-E3E0-4084-94FD-F54F18EE4A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939">
                <a:extLst>
                  <a:ext uri="{FF2B5EF4-FFF2-40B4-BE49-F238E27FC236}">
                    <a16:creationId xmlns:a16="http://schemas.microsoft.com/office/drawing/2014/main" id="{27A076F5-8A92-4862-9C7D-FD5F0BA1C45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68" name="Group 940">
              <a:extLst>
                <a:ext uri="{FF2B5EF4-FFF2-40B4-BE49-F238E27FC236}">
                  <a16:creationId xmlns:a16="http://schemas.microsoft.com/office/drawing/2014/main" id="{4E0772D8-91E4-423A-B828-253E9F5E8E7D}"/>
                </a:ext>
              </a:extLst>
            </p:cNvPr>
            <p:cNvGrpSpPr>
              <a:grpSpLocks/>
            </p:cNvGrpSpPr>
            <p:nvPr/>
          </p:nvGrpSpPr>
          <p:grpSpPr bwMode="auto">
            <a:xfrm>
              <a:off x="4603" y="3416"/>
              <a:ext cx="299" cy="257"/>
              <a:chOff x="877" y="1008"/>
              <a:chExt cx="2747" cy="2591"/>
            </a:xfrm>
          </p:grpSpPr>
          <p:pic>
            <p:nvPicPr>
              <p:cNvPr id="69" name="Picture 941" descr="antenna_stylized">
                <a:extLst>
                  <a:ext uri="{FF2B5EF4-FFF2-40B4-BE49-F238E27FC236}">
                    <a16:creationId xmlns:a16="http://schemas.microsoft.com/office/drawing/2014/main" id="{4E573B7C-08D2-422D-B9F3-DDCBCFD03AE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942" descr="laptop_keyboard">
                <a:extLst>
                  <a:ext uri="{FF2B5EF4-FFF2-40B4-BE49-F238E27FC236}">
                    <a16:creationId xmlns:a16="http://schemas.microsoft.com/office/drawing/2014/main" id="{AFABC95F-9009-4DFC-9EDD-515C60AB4E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943">
                <a:extLst>
                  <a:ext uri="{FF2B5EF4-FFF2-40B4-BE49-F238E27FC236}">
                    <a16:creationId xmlns:a16="http://schemas.microsoft.com/office/drawing/2014/main" id="{DE55068B-FC7D-4B03-B733-CC3AC33D1F74}"/>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72" name="Picture 944" descr="screen">
                <a:extLst>
                  <a:ext uri="{FF2B5EF4-FFF2-40B4-BE49-F238E27FC236}">
                    <a16:creationId xmlns:a16="http://schemas.microsoft.com/office/drawing/2014/main" id="{34ED8180-ECC1-44EB-A652-3408EAEFBB7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945">
                <a:extLst>
                  <a:ext uri="{FF2B5EF4-FFF2-40B4-BE49-F238E27FC236}">
                    <a16:creationId xmlns:a16="http://schemas.microsoft.com/office/drawing/2014/main" id="{204EFAEA-878D-4378-AA6C-C701B1019949}"/>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4" name="Freeform 946">
                <a:extLst>
                  <a:ext uri="{FF2B5EF4-FFF2-40B4-BE49-F238E27FC236}">
                    <a16:creationId xmlns:a16="http://schemas.microsoft.com/office/drawing/2014/main" id="{EA7DF1D7-FBF3-450D-AB99-13C54072EEF2}"/>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5" name="Freeform 947">
                <a:extLst>
                  <a:ext uri="{FF2B5EF4-FFF2-40B4-BE49-F238E27FC236}">
                    <a16:creationId xmlns:a16="http://schemas.microsoft.com/office/drawing/2014/main" id="{235B0840-1DDF-4D49-BDA9-12A61857EC52}"/>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6" name="Freeform 948">
                <a:extLst>
                  <a:ext uri="{FF2B5EF4-FFF2-40B4-BE49-F238E27FC236}">
                    <a16:creationId xmlns:a16="http://schemas.microsoft.com/office/drawing/2014/main" id="{674E1F26-C2A7-481E-B67F-13EC6C108802}"/>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7" name="Freeform 949">
                <a:extLst>
                  <a:ext uri="{FF2B5EF4-FFF2-40B4-BE49-F238E27FC236}">
                    <a16:creationId xmlns:a16="http://schemas.microsoft.com/office/drawing/2014/main" id="{663F38A4-1277-482B-B2DD-2D72AAAFCC8B}"/>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8" name="Freeform 950">
                <a:extLst>
                  <a:ext uri="{FF2B5EF4-FFF2-40B4-BE49-F238E27FC236}">
                    <a16:creationId xmlns:a16="http://schemas.microsoft.com/office/drawing/2014/main" id="{0EDE7757-BFB4-490C-A059-F8D9EA0B05E9}"/>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9" name="Group 951">
                <a:extLst>
                  <a:ext uri="{FF2B5EF4-FFF2-40B4-BE49-F238E27FC236}">
                    <a16:creationId xmlns:a16="http://schemas.microsoft.com/office/drawing/2014/main" id="{821C4904-7DE6-4530-AF29-ADA961642E93}"/>
                  </a:ext>
                </a:extLst>
              </p:cNvPr>
              <p:cNvGrpSpPr>
                <a:grpSpLocks/>
              </p:cNvGrpSpPr>
              <p:nvPr/>
            </p:nvGrpSpPr>
            <p:grpSpPr bwMode="auto">
              <a:xfrm>
                <a:off x="1709" y="3008"/>
                <a:ext cx="507" cy="234"/>
                <a:chOff x="1740" y="2642"/>
                <a:chExt cx="752" cy="327"/>
              </a:xfrm>
            </p:grpSpPr>
            <p:sp>
              <p:nvSpPr>
                <p:cNvPr id="86" name="Freeform 952">
                  <a:extLst>
                    <a:ext uri="{FF2B5EF4-FFF2-40B4-BE49-F238E27FC236}">
                      <a16:creationId xmlns:a16="http://schemas.microsoft.com/office/drawing/2014/main" id="{93C396C7-DD04-4769-85C0-389C6DF8081C}"/>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 name="Freeform 953">
                  <a:extLst>
                    <a:ext uri="{FF2B5EF4-FFF2-40B4-BE49-F238E27FC236}">
                      <a16:creationId xmlns:a16="http://schemas.microsoft.com/office/drawing/2014/main" id="{CA2CCE73-DE41-4839-882B-C05983D46A7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 name="Freeform 954">
                  <a:extLst>
                    <a:ext uri="{FF2B5EF4-FFF2-40B4-BE49-F238E27FC236}">
                      <a16:creationId xmlns:a16="http://schemas.microsoft.com/office/drawing/2014/main" id="{78A3607E-12F3-4213-ACE1-051815E8377C}"/>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 name="Freeform 955">
                  <a:extLst>
                    <a:ext uri="{FF2B5EF4-FFF2-40B4-BE49-F238E27FC236}">
                      <a16:creationId xmlns:a16="http://schemas.microsoft.com/office/drawing/2014/main" id="{81155F81-2A56-4A09-9C04-374ECAE85C06}"/>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 name="Freeform 956">
                  <a:extLst>
                    <a:ext uri="{FF2B5EF4-FFF2-40B4-BE49-F238E27FC236}">
                      <a16:creationId xmlns:a16="http://schemas.microsoft.com/office/drawing/2014/main" id="{9699B399-374C-484E-BFC3-5DA3D8C85AAC}"/>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 name="Freeform 957">
                  <a:extLst>
                    <a:ext uri="{FF2B5EF4-FFF2-40B4-BE49-F238E27FC236}">
                      <a16:creationId xmlns:a16="http://schemas.microsoft.com/office/drawing/2014/main" id="{A2B53484-1A78-40EF-82E8-28CAB3387564}"/>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0" name="Freeform 958">
                <a:extLst>
                  <a:ext uri="{FF2B5EF4-FFF2-40B4-BE49-F238E27FC236}">
                    <a16:creationId xmlns:a16="http://schemas.microsoft.com/office/drawing/2014/main" id="{0EF2BBDF-284D-4EC2-B2C8-9ADB2E4FFB2C}"/>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 name="Freeform 959">
                <a:extLst>
                  <a:ext uri="{FF2B5EF4-FFF2-40B4-BE49-F238E27FC236}">
                    <a16:creationId xmlns:a16="http://schemas.microsoft.com/office/drawing/2014/main" id="{6AB47706-4466-43D5-BF59-341ED0EEB804}"/>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2" name="Freeform 960">
                <a:extLst>
                  <a:ext uri="{FF2B5EF4-FFF2-40B4-BE49-F238E27FC236}">
                    <a16:creationId xmlns:a16="http://schemas.microsoft.com/office/drawing/2014/main" id="{7404944A-C464-40D2-B696-5B6B41A35450}"/>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3" name="Freeform 961">
                <a:extLst>
                  <a:ext uri="{FF2B5EF4-FFF2-40B4-BE49-F238E27FC236}">
                    <a16:creationId xmlns:a16="http://schemas.microsoft.com/office/drawing/2014/main" id="{4506E984-9574-4207-9331-6304871488EB}"/>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 name="Freeform 962">
                <a:extLst>
                  <a:ext uri="{FF2B5EF4-FFF2-40B4-BE49-F238E27FC236}">
                    <a16:creationId xmlns:a16="http://schemas.microsoft.com/office/drawing/2014/main" id="{86006698-26C5-438E-8350-7E5FF02E6F82}"/>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 name="Freeform 963">
                <a:extLst>
                  <a:ext uri="{FF2B5EF4-FFF2-40B4-BE49-F238E27FC236}">
                    <a16:creationId xmlns:a16="http://schemas.microsoft.com/office/drawing/2014/main" id="{942F2730-22CA-4EF5-AE05-F20596B4AC9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sp>
        <p:nvSpPr>
          <p:cNvPr id="383" name="Line 913">
            <a:extLst>
              <a:ext uri="{FF2B5EF4-FFF2-40B4-BE49-F238E27FC236}">
                <a16:creationId xmlns:a16="http://schemas.microsoft.com/office/drawing/2014/main" id="{EA2CF583-559F-464C-8185-006462DF9D6E}"/>
              </a:ext>
            </a:extLst>
          </p:cNvPr>
          <p:cNvSpPr>
            <a:spLocks noChangeShapeType="1"/>
          </p:cNvSpPr>
          <p:nvPr/>
        </p:nvSpPr>
        <p:spPr bwMode="auto">
          <a:xfrm>
            <a:off x="5853113" y="3346144"/>
            <a:ext cx="2006600" cy="1978025"/>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84" name="Line 800">
            <a:extLst>
              <a:ext uri="{FF2B5EF4-FFF2-40B4-BE49-F238E27FC236}">
                <a16:creationId xmlns:a16="http://schemas.microsoft.com/office/drawing/2014/main" id="{94E5A674-462C-4B4B-838B-B8644E1FCBC9}"/>
              </a:ext>
            </a:extLst>
          </p:cNvPr>
          <p:cNvSpPr>
            <a:spLocks noChangeShapeType="1"/>
          </p:cNvSpPr>
          <p:nvPr/>
        </p:nvSpPr>
        <p:spPr bwMode="auto">
          <a:xfrm>
            <a:off x="6815138" y="1955494"/>
            <a:ext cx="1481137" cy="3109913"/>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85" name="Text Box 803">
            <a:extLst>
              <a:ext uri="{FF2B5EF4-FFF2-40B4-BE49-F238E27FC236}">
                <a16:creationId xmlns:a16="http://schemas.microsoft.com/office/drawing/2014/main" id="{BC21FA77-72E4-4F48-A660-2FAF4434BF32}"/>
              </a:ext>
            </a:extLst>
          </p:cNvPr>
          <p:cNvSpPr txBox="1">
            <a:spLocks noChangeArrowheads="1"/>
          </p:cNvSpPr>
          <p:nvPr/>
        </p:nvSpPr>
        <p:spPr bwMode="auto">
          <a:xfrm>
            <a:off x="4857750" y="4177994"/>
            <a:ext cx="155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a:solidFill>
                  <a:srgbClr val="CC0000"/>
                </a:solidFill>
              </a:rPr>
              <a:t>client/server</a:t>
            </a:r>
          </a:p>
        </p:txBody>
      </p:sp>
    </p:spTree>
    <p:extLst>
      <p:ext uri="{BB962C8B-B14F-4D97-AF65-F5344CB8AC3E}">
        <p14:creationId xmlns:p14="http://schemas.microsoft.com/office/powerpoint/2010/main" val="139291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ea typeface="ＭＳ Ｐゴシック" panose="020B0600070205080204" pitchFamily="34" charset="-128"/>
              </a:rPr>
              <a:t>P2P architecture</a:t>
            </a:r>
            <a:endParaRPr lang="en-US" dirty="0"/>
          </a:p>
        </p:txBody>
      </p:sp>
      <p:sp>
        <p:nvSpPr>
          <p:cNvPr id="3" name="Content Placeholder 2"/>
          <p:cNvSpPr>
            <a:spLocks noGrp="1"/>
          </p:cNvSpPr>
          <p:nvPr>
            <p:ph sz="quarter" idx="1"/>
          </p:nvPr>
        </p:nvSpPr>
        <p:spPr>
          <a:xfrm>
            <a:off x="457200" y="1219200"/>
            <a:ext cx="4800600" cy="4937760"/>
          </a:xfrm>
        </p:spPr>
        <p:txBody>
          <a:bodyPr>
            <a:normAutofit/>
          </a:bodyPr>
          <a:lstStyle/>
          <a:p>
            <a:r>
              <a:rPr lang="en-US" altLang="ar-SA" sz="2400" i="1" dirty="0">
                <a:ea typeface="ＭＳ Ｐゴシック" panose="020B0600070205080204" pitchFamily="34" charset="-128"/>
              </a:rPr>
              <a:t>no</a:t>
            </a:r>
            <a:r>
              <a:rPr lang="en-US" altLang="ar-SA" sz="2400" dirty="0">
                <a:ea typeface="ＭＳ Ｐゴシック" panose="020B0600070205080204" pitchFamily="34" charset="-128"/>
              </a:rPr>
              <a:t> always-on server</a:t>
            </a:r>
          </a:p>
          <a:p>
            <a:r>
              <a:rPr lang="en-US" altLang="ar-SA" sz="2400" dirty="0">
                <a:ea typeface="ＭＳ Ｐゴシック" panose="020B0600070205080204" pitchFamily="34" charset="-128"/>
              </a:rPr>
              <a:t>arbitrary end systems directly communicate</a:t>
            </a:r>
          </a:p>
          <a:p>
            <a:r>
              <a:rPr lang="en-US" altLang="ar-SA" sz="2400" dirty="0">
                <a:ea typeface="ＭＳ Ｐゴシック" panose="020B0600070205080204" pitchFamily="34" charset="-128"/>
              </a:rPr>
              <a:t>peers request service from other peers, provide service in return to other peers</a:t>
            </a:r>
          </a:p>
          <a:p>
            <a:pPr lvl="1"/>
            <a:r>
              <a:rPr lang="en-US" altLang="ar-SA" i="1" dirty="0">
                <a:solidFill>
                  <a:srgbClr val="CC0000"/>
                </a:solidFill>
                <a:ea typeface="ＭＳ Ｐゴシック" panose="020B0600070205080204" pitchFamily="34" charset="-128"/>
              </a:rPr>
              <a:t>self scalability</a:t>
            </a:r>
            <a:r>
              <a:rPr lang="en-US" altLang="ar-SA" dirty="0">
                <a:solidFill>
                  <a:srgbClr val="CC0000"/>
                </a:solidFill>
                <a:ea typeface="ＭＳ Ｐゴシック" panose="020B0600070205080204" pitchFamily="34" charset="-128"/>
              </a:rPr>
              <a:t> – new peers bring new service capacity, as well as new service demands</a:t>
            </a:r>
          </a:p>
          <a:p>
            <a:r>
              <a:rPr lang="en-US" altLang="ar-SA" sz="2400" dirty="0">
                <a:ea typeface="ＭＳ Ｐゴシック" panose="020B0600070205080204" pitchFamily="34" charset="-128"/>
              </a:rPr>
              <a:t>peers are intermittently connected and change IP addresses</a:t>
            </a:r>
          </a:p>
          <a:p>
            <a:pPr lvl="1"/>
            <a:r>
              <a:rPr lang="en-US" altLang="ar-SA" dirty="0">
                <a:ea typeface="ＭＳ Ｐゴシック" panose="020B0600070205080204" pitchFamily="34" charset="-128"/>
              </a:rPr>
              <a:t>complex management</a:t>
            </a:r>
          </a:p>
          <a:p>
            <a:endParaRPr lang="en-US" altLang="ar-SA" dirty="0">
              <a:solidFill>
                <a:srgbClr val="CC0000"/>
              </a:solidFill>
              <a:ea typeface="ＭＳ Ｐゴシック" panose="020B0600070205080204" pitchFamily="34" charset="-128"/>
            </a:endParaRPr>
          </a:p>
          <a:p>
            <a:endParaRPr lang="en-US" altLang="ar-SA"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14</a:t>
            </a:fld>
            <a:endParaRPr lang="en-US"/>
          </a:p>
        </p:txBody>
      </p:sp>
      <p:grpSp>
        <p:nvGrpSpPr>
          <p:cNvPr id="768" name="Group 566">
            <a:extLst>
              <a:ext uri="{FF2B5EF4-FFF2-40B4-BE49-F238E27FC236}">
                <a16:creationId xmlns:a16="http://schemas.microsoft.com/office/drawing/2014/main" id="{0E5FCAB0-B745-48F4-A839-99916F1EF14B}"/>
              </a:ext>
            </a:extLst>
          </p:cNvPr>
          <p:cNvGrpSpPr>
            <a:grpSpLocks/>
          </p:cNvGrpSpPr>
          <p:nvPr/>
        </p:nvGrpSpPr>
        <p:grpSpPr bwMode="auto">
          <a:xfrm>
            <a:off x="5202238" y="1546225"/>
            <a:ext cx="3540125" cy="4545013"/>
            <a:chOff x="3277" y="974"/>
            <a:chExt cx="2230" cy="2863"/>
          </a:xfrm>
        </p:grpSpPr>
        <p:sp>
          <p:nvSpPr>
            <p:cNvPr id="769" name="Freeform 567">
              <a:extLst>
                <a:ext uri="{FF2B5EF4-FFF2-40B4-BE49-F238E27FC236}">
                  <a16:creationId xmlns:a16="http://schemas.microsoft.com/office/drawing/2014/main" id="{1321EE33-D961-44B2-BBCC-C88BEA89DF0A}"/>
                </a:ext>
              </a:extLst>
            </p:cNvPr>
            <p:cNvSpPr>
              <a:spLocks/>
            </p:cNvSpPr>
            <p:nvPr/>
          </p:nvSpPr>
          <p:spPr bwMode="auto">
            <a:xfrm>
              <a:off x="3277" y="1079"/>
              <a:ext cx="1094" cy="675"/>
            </a:xfrm>
            <a:custGeom>
              <a:avLst/>
              <a:gdLst>
                <a:gd name="T0" fmla="*/ 1466 w 1036"/>
                <a:gd name="T1" fmla="*/ 11 h 675"/>
                <a:gd name="T2" fmla="*/ 884 w 1036"/>
                <a:gd name="T3" fmla="*/ 53 h 675"/>
                <a:gd name="T4" fmla="*/ 467 w 1036"/>
                <a:gd name="T5" fmla="*/ 129 h 675"/>
                <a:gd name="T6" fmla="*/ 347 w 1036"/>
                <a:gd name="T7" fmla="*/ 229 h 675"/>
                <a:gd name="T8" fmla="*/ 48 w 1036"/>
                <a:gd name="T9" fmla="*/ 297 h 675"/>
                <a:gd name="T10" fmla="*/ 39 w 1036"/>
                <a:gd name="T11" fmla="*/ 459 h 675"/>
                <a:gd name="T12" fmla="*/ 298 w 1036"/>
                <a:gd name="T13" fmla="*/ 489 h 675"/>
                <a:gd name="T14" fmla="*/ 1039 w 1036"/>
                <a:gd name="T15" fmla="*/ 489 h 675"/>
                <a:gd name="T16" fmla="*/ 1353 w 1036"/>
                <a:gd name="T17" fmla="*/ 555 h 675"/>
                <a:gd name="T18" fmla="*/ 1702 w 1036"/>
                <a:gd name="T19" fmla="*/ 657 h 675"/>
                <a:gd name="T20" fmla="*/ 1969 w 1036"/>
                <a:gd name="T21" fmla="*/ 661 h 675"/>
                <a:gd name="T22" fmla="*/ 2153 w 1036"/>
                <a:gd name="T23" fmla="*/ 603 h 675"/>
                <a:gd name="T24" fmla="*/ 2247 w 1036"/>
                <a:gd name="T25" fmla="*/ 445 h 675"/>
                <a:gd name="T26" fmla="*/ 2305 w 1036"/>
                <a:gd name="T27" fmla="*/ 291 h 675"/>
                <a:gd name="T28" fmla="*/ 2312 w 1036"/>
                <a:gd name="T29" fmla="*/ 107 h 675"/>
                <a:gd name="T30" fmla="*/ 2113 w 1036"/>
                <a:gd name="T31" fmla="*/ 17 h 675"/>
                <a:gd name="T32" fmla="*/ 1755 w 1036"/>
                <a:gd name="T33" fmla="*/ 3 h 675"/>
                <a:gd name="T34" fmla="*/ 1466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70" name="Group 568">
              <a:extLst>
                <a:ext uri="{FF2B5EF4-FFF2-40B4-BE49-F238E27FC236}">
                  <a16:creationId xmlns:a16="http://schemas.microsoft.com/office/drawing/2014/main" id="{A17BB0B9-CFC5-4615-996E-C8A99602C508}"/>
                </a:ext>
              </a:extLst>
            </p:cNvPr>
            <p:cNvGrpSpPr>
              <a:grpSpLocks/>
            </p:cNvGrpSpPr>
            <p:nvPr/>
          </p:nvGrpSpPr>
          <p:grpSpPr bwMode="auto">
            <a:xfrm>
              <a:off x="3383" y="1920"/>
              <a:ext cx="919" cy="588"/>
              <a:chOff x="2889" y="1631"/>
              <a:chExt cx="980" cy="743"/>
            </a:xfrm>
          </p:grpSpPr>
          <p:sp>
            <p:nvSpPr>
              <p:cNvPr id="1144" name="Rectangle 569">
                <a:extLst>
                  <a:ext uri="{FF2B5EF4-FFF2-40B4-BE49-F238E27FC236}">
                    <a16:creationId xmlns:a16="http://schemas.microsoft.com/office/drawing/2014/main" id="{50970002-78D5-467B-8285-ADEB3251CE53}"/>
                  </a:ext>
                </a:extLst>
              </p:cNvPr>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145" name="AutoShape 570">
                <a:extLst>
                  <a:ext uri="{FF2B5EF4-FFF2-40B4-BE49-F238E27FC236}">
                    <a16:creationId xmlns:a16="http://schemas.microsoft.com/office/drawing/2014/main" id="{D9CD763C-3FAE-42C8-935A-695F40ABE921}"/>
                  </a:ext>
                </a:extLst>
              </p:cNvPr>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solidFill>
                    <a:srgbClr val="00CCFF"/>
                  </a:solidFill>
                </a:endParaRPr>
              </a:p>
            </p:txBody>
          </p:sp>
        </p:grpSp>
        <p:sp>
          <p:nvSpPr>
            <p:cNvPr id="771" name="Freeform 571">
              <a:extLst>
                <a:ext uri="{FF2B5EF4-FFF2-40B4-BE49-F238E27FC236}">
                  <a16:creationId xmlns:a16="http://schemas.microsoft.com/office/drawing/2014/main" id="{522865A1-D17D-486E-A00B-CD515D08AED5}"/>
                </a:ext>
              </a:extLst>
            </p:cNvPr>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72" name="Line 572">
              <a:extLst>
                <a:ext uri="{FF2B5EF4-FFF2-40B4-BE49-F238E27FC236}">
                  <a16:creationId xmlns:a16="http://schemas.microsoft.com/office/drawing/2014/main" id="{BB962013-0008-4343-8A55-A4E183573829}"/>
                </a:ext>
              </a:extLst>
            </p:cNvPr>
            <p:cNvSpPr>
              <a:spLocks noChangeShapeType="1"/>
            </p:cNvSpPr>
            <p:nvPr/>
          </p:nvSpPr>
          <p:spPr bwMode="auto">
            <a:xfrm rot="-5400000">
              <a:off x="4924" y="3316"/>
              <a:ext cx="284" cy="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73" name="Line 573">
              <a:extLst>
                <a:ext uri="{FF2B5EF4-FFF2-40B4-BE49-F238E27FC236}">
                  <a16:creationId xmlns:a16="http://schemas.microsoft.com/office/drawing/2014/main" id="{6295CBBC-B4E4-450C-8DFB-39C835B1FAA2}"/>
                </a:ext>
              </a:extLst>
            </p:cNvPr>
            <p:cNvSpPr>
              <a:spLocks noChangeShapeType="1"/>
            </p:cNvSpPr>
            <p:nvPr/>
          </p:nvSpPr>
          <p:spPr bwMode="auto">
            <a:xfrm rot="5400000" flipV="1">
              <a:off x="5034" y="3429"/>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74" name="Line 574">
              <a:extLst>
                <a:ext uri="{FF2B5EF4-FFF2-40B4-BE49-F238E27FC236}">
                  <a16:creationId xmlns:a16="http://schemas.microsoft.com/office/drawing/2014/main" id="{92300A7E-E585-4EC4-96EA-0BD46E4A73FD}"/>
                </a:ext>
              </a:extLst>
            </p:cNvPr>
            <p:cNvSpPr>
              <a:spLocks noChangeShapeType="1"/>
            </p:cNvSpPr>
            <p:nvPr/>
          </p:nvSpPr>
          <p:spPr bwMode="auto">
            <a:xfrm rot="16200000" flipH="1">
              <a:off x="5113" y="3192"/>
              <a:ext cx="90" cy="5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75" name="Line 576">
              <a:extLst>
                <a:ext uri="{FF2B5EF4-FFF2-40B4-BE49-F238E27FC236}">
                  <a16:creationId xmlns:a16="http://schemas.microsoft.com/office/drawing/2014/main" id="{CD3433EC-DC54-4777-9154-FACFD26E815B}"/>
                </a:ext>
              </a:extLst>
            </p:cNvPr>
            <p:cNvSpPr>
              <a:spLocks noChangeShapeType="1"/>
            </p:cNvSpPr>
            <p:nvPr/>
          </p:nvSpPr>
          <p:spPr bwMode="auto">
            <a:xfrm>
              <a:off x="3843" y="3009"/>
              <a:ext cx="99"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76" name="Line 577">
              <a:extLst>
                <a:ext uri="{FF2B5EF4-FFF2-40B4-BE49-F238E27FC236}">
                  <a16:creationId xmlns:a16="http://schemas.microsoft.com/office/drawing/2014/main" id="{A3ABA76F-5411-4B91-A3F5-38592F29F1E5}"/>
                </a:ext>
              </a:extLst>
            </p:cNvPr>
            <p:cNvSpPr>
              <a:spLocks noChangeShapeType="1"/>
            </p:cNvSpPr>
            <p:nvPr/>
          </p:nvSpPr>
          <p:spPr bwMode="auto">
            <a:xfrm flipV="1">
              <a:off x="3680" y="3159"/>
              <a:ext cx="256" cy="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77" name="Line 580">
              <a:extLst>
                <a:ext uri="{FF2B5EF4-FFF2-40B4-BE49-F238E27FC236}">
                  <a16:creationId xmlns:a16="http://schemas.microsoft.com/office/drawing/2014/main" id="{9B76B314-5C14-4D3B-8EC4-7F516F3017FB}"/>
                </a:ext>
              </a:extLst>
            </p:cNvPr>
            <p:cNvSpPr>
              <a:spLocks noChangeShapeType="1"/>
            </p:cNvSpPr>
            <p:nvPr/>
          </p:nvSpPr>
          <p:spPr bwMode="auto">
            <a:xfrm flipH="1">
              <a:off x="3948" y="3204"/>
              <a:ext cx="90" cy="11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78" name="Line 581">
              <a:extLst>
                <a:ext uri="{FF2B5EF4-FFF2-40B4-BE49-F238E27FC236}">
                  <a16:creationId xmlns:a16="http://schemas.microsoft.com/office/drawing/2014/main" id="{CFC23316-E17F-4CDB-B2CC-EE7A45F0C4D6}"/>
                </a:ext>
              </a:extLst>
            </p:cNvPr>
            <p:cNvSpPr>
              <a:spLocks noChangeShapeType="1"/>
            </p:cNvSpPr>
            <p:nvPr/>
          </p:nvSpPr>
          <p:spPr bwMode="auto">
            <a:xfrm flipH="1" flipV="1">
              <a:off x="4146" y="3213"/>
              <a:ext cx="51" cy="10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79" name="Line 582">
              <a:extLst>
                <a:ext uri="{FF2B5EF4-FFF2-40B4-BE49-F238E27FC236}">
                  <a16:creationId xmlns:a16="http://schemas.microsoft.com/office/drawing/2014/main" id="{0AC2081D-6971-440C-80DE-3C327B300CAE}"/>
                </a:ext>
              </a:extLst>
            </p:cNvPr>
            <p:cNvSpPr>
              <a:spLocks noChangeShapeType="1"/>
            </p:cNvSpPr>
            <p:nvPr/>
          </p:nvSpPr>
          <p:spPr bwMode="auto">
            <a:xfrm>
              <a:off x="4248" y="3185"/>
              <a:ext cx="317" cy="17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80" name="Line 584">
              <a:extLst>
                <a:ext uri="{FF2B5EF4-FFF2-40B4-BE49-F238E27FC236}">
                  <a16:creationId xmlns:a16="http://schemas.microsoft.com/office/drawing/2014/main" id="{B259DCAE-4478-4A33-9D93-F2A797AD787B}"/>
                </a:ext>
              </a:extLst>
            </p:cNvPr>
            <p:cNvSpPr>
              <a:spLocks noChangeShapeType="1"/>
            </p:cNvSpPr>
            <p:nvPr/>
          </p:nvSpPr>
          <p:spPr bwMode="auto">
            <a:xfrm>
              <a:off x="3809" y="2257"/>
              <a:ext cx="148"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81" name="Line 585">
              <a:extLst>
                <a:ext uri="{FF2B5EF4-FFF2-40B4-BE49-F238E27FC236}">
                  <a16:creationId xmlns:a16="http://schemas.microsoft.com/office/drawing/2014/main" id="{2AEFB28C-2A02-4345-9B74-0C0B470237CA}"/>
                </a:ext>
              </a:extLst>
            </p:cNvPr>
            <p:cNvSpPr>
              <a:spLocks noChangeShapeType="1"/>
            </p:cNvSpPr>
            <p:nvPr/>
          </p:nvSpPr>
          <p:spPr bwMode="auto">
            <a:xfrm flipV="1">
              <a:off x="3711" y="2354"/>
              <a:ext cx="106" cy="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782" name="Group 586">
              <a:extLst>
                <a:ext uri="{FF2B5EF4-FFF2-40B4-BE49-F238E27FC236}">
                  <a16:creationId xmlns:a16="http://schemas.microsoft.com/office/drawing/2014/main" id="{B16F1530-594D-4A9A-B760-0615198E7F7C}"/>
                </a:ext>
              </a:extLst>
            </p:cNvPr>
            <p:cNvGrpSpPr>
              <a:grpSpLocks/>
            </p:cNvGrpSpPr>
            <p:nvPr/>
          </p:nvGrpSpPr>
          <p:grpSpPr bwMode="auto">
            <a:xfrm>
              <a:off x="3535" y="2207"/>
              <a:ext cx="319" cy="222"/>
              <a:chOff x="2967" y="478"/>
              <a:chExt cx="788" cy="625"/>
            </a:xfrm>
          </p:grpSpPr>
          <p:pic>
            <p:nvPicPr>
              <p:cNvPr id="1142" name="Picture 587" descr="access_point_stylized_small">
                <a:extLst>
                  <a:ext uri="{FF2B5EF4-FFF2-40B4-BE49-F238E27FC236}">
                    <a16:creationId xmlns:a16="http://schemas.microsoft.com/office/drawing/2014/main" id="{2BCCC05D-6850-4DC1-A9BE-608A060B9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3" name="Picture 588" descr="antenna_radiation_stylized">
                <a:extLst>
                  <a:ext uri="{FF2B5EF4-FFF2-40B4-BE49-F238E27FC236}">
                    <a16:creationId xmlns:a16="http://schemas.microsoft.com/office/drawing/2014/main" id="{77F755B8-493C-4AD3-AB17-16F3AD1D75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3" name="Freeform 589">
              <a:extLst>
                <a:ext uri="{FF2B5EF4-FFF2-40B4-BE49-F238E27FC236}">
                  <a16:creationId xmlns:a16="http://schemas.microsoft.com/office/drawing/2014/main" id="{F99C243D-3B15-4F02-B651-AFAFD9CABA89}"/>
                </a:ext>
              </a:extLst>
            </p:cNvPr>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84" name="Freeform 590">
              <a:extLst>
                <a:ext uri="{FF2B5EF4-FFF2-40B4-BE49-F238E27FC236}">
                  <a16:creationId xmlns:a16="http://schemas.microsoft.com/office/drawing/2014/main" id="{25BC10FE-E94B-4453-A0D3-87A9CDACD46E}"/>
                </a:ext>
              </a:extLst>
            </p:cNvPr>
            <p:cNvSpPr>
              <a:spLocks/>
            </p:cNvSpPr>
            <p:nvPr/>
          </p:nvSpPr>
          <p:spPr bwMode="auto">
            <a:xfrm>
              <a:off x="4417" y="1263"/>
              <a:ext cx="1090" cy="709"/>
            </a:xfrm>
            <a:custGeom>
              <a:avLst/>
              <a:gdLst>
                <a:gd name="T0" fmla="*/ 85898 w 765"/>
                <a:gd name="T1" fmla="*/ 6712 h 459"/>
                <a:gd name="T2" fmla="*/ 58210 w 765"/>
                <a:gd name="T3" fmla="*/ 47662 h 459"/>
                <a:gd name="T4" fmla="*/ 19473 w 765"/>
                <a:gd name="T5" fmla="*/ 67835 h 459"/>
                <a:gd name="T6" fmla="*/ 2783 w 765"/>
                <a:gd name="T7" fmla="*/ 228588 h 459"/>
                <a:gd name="T8" fmla="*/ 36422 w 765"/>
                <a:gd name="T9" fmla="*/ 302028 h 459"/>
                <a:gd name="T10" fmla="*/ 70014 w 765"/>
                <a:gd name="T11" fmla="*/ 289496 h 459"/>
                <a:gd name="T12" fmla="*/ 118176 w 765"/>
                <a:gd name="T13" fmla="*/ 302028 h 459"/>
                <a:gd name="T14" fmla="*/ 141415 w 765"/>
                <a:gd name="T15" fmla="*/ 295017 h 459"/>
                <a:gd name="T16" fmla="*/ 152220 w 765"/>
                <a:gd name="T17" fmla="*/ 253122 h 459"/>
                <a:gd name="T18" fmla="*/ 151953 w 765"/>
                <a:gd name="T19" fmla="*/ 107441 h 459"/>
                <a:gd name="T20" fmla="*/ 134106 w 765"/>
                <a:gd name="T21" fmla="*/ 23437 h 459"/>
                <a:gd name="T22" fmla="*/ 85898 w 765"/>
                <a:gd name="T23" fmla="*/ 6712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85" name="Line 591">
              <a:extLst>
                <a:ext uri="{FF2B5EF4-FFF2-40B4-BE49-F238E27FC236}">
                  <a16:creationId xmlns:a16="http://schemas.microsoft.com/office/drawing/2014/main" id="{8270708D-F1DF-4CD3-8FB3-99D0FD204541}"/>
                </a:ext>
              </a:extLst>
            </p:cNvPr>
            <p:cNvSpPr>
              <a:spLocks noChangeShapeType="1"/>
            </p:cNvSpPr>
            <p:nvPr/>
          </p:nvSpPr>
          <p:spPr bwMode="auto">
            <a:xfrm>
              <a:off x="4659" y="2404"/>
              <a:ext cx="103" cy="7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86" name="Line 592">
              <a:extLst>
                <a:ext uri="{FF2B5EF4-FFF2-40B4-BE49-F238E27FC236}">
                  <a16:creationId xmlns:a16="http://schemas.microsoft.com/office/drawing/2014/main" id="{FA59DB54-36C6-45BE-AB49-B3ED5827981A}"/>
                </a:ext>
              </a:extLst>
            </p:cNvPr>
            <p:cNvSpPr>
              <a:spLocks noChangeShapeType="1"/>
            </p:cNvSpPr>
            <p:nvPr/>
          </p:nvSpPr>
          <p:spPr bwMode="auto">
            <a:xfrm>
              <a:off x="4720" y="2354"/>
              <a:ext cx="17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87" name="Line 593">
              <a:extLst>
                <a:ext uri="{FF2B5EF4-FFF2-40B4-BE49-F238E27FC236}">
                  <a16:creationId xmlns:a16="http://schemas.microsoft.com/office/drawing/2014/main" id="{0EAB64FF-B4C7-4F6C-88DE-1D66A748C636}"/>
                </a:ext>
              </a:extLst>
            </p:cNvPr>
            <p:cNvSpPr>
              <a:spLocks noChangeShapeType="1"/>
            </p:cNvSpPr>
            <p:nvPr/>
          </p:nvSpPr>
          <p:spPr bwMode="auto">
            <a:xfrm flipV="1">
              <a:off x="4869" y="2408"/>
              <a:ext cx="85" cy="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88" name="Line 594">
              <a:extLst>
                <a:ext uri="{FF2B5EF4-FFF2-40B4-BE49-F238E27FC236}">
                  <a16:creationId xmlns:a16="http://schemas.microsoft.com/office/drawing/2014/main" id="{A5874F19-FB97-4F72-8E11-7974EA6C5FDF}"/>
                </a:ext>
              </a:extLst>
            </p:cNvPr>
            <p:cNvSpPr>
              <a:spLocks noChangeShapeType="1"/>
            </p:cNvSpPr>
            <p:nvPr/>
          </p:nvSpPr>
          <p:spPr bwMode="auto">
            <a:xfrm>
              <a:off x="4235" y="1632"/>
              <a:ext cx="321" cy="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89" name="Line 595">
              <a:extLst>
                <a:ext uri="{FF2B5EF4-FFF2-40B4-BE49-F238E27FC236}">
                  <a16:creationId xmlns:a16="http://schemas.microsoft.com/office/drawing/2014/main" id="{ED5726C0-8204-4A9A-91BA-2D432D3CD49E}"/>
                </a:ext>
              </a:extLst>
            </p:cNvPr>
            <p:cNvSpPr>
              <a:spLocks noChangeShapeType="1"/>
            </p:cNvSpPr>
            <p:nvPr/>
          </p:nvSpPr>
          <p:spPr bwMode="auto">
            <a:xfrm>
              <a:off x="4635" y="2961"/>
              <a:ext cx="246" cy="11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0" name="Line 596">
              <a:extLst>
                <a:ext uri="{FF2B5EF4-FFF2-40B4-BE49-F238E27FC236}">
                  <a16:creationId xmlns:a16="http://schemas.microsoft.com/office/drawing/2014/main" id="{258C1365-D8C6-47F6-82FF-0D19D5879AE6}"/>
                </a:ext>
              </a:extLst>
            </p:cNvPr>
            <p:cNvSpPr>
              <a:spLocks noChangeShapeType="1"/>
            </p:cNvSpPr>
            <p:nvPr/>
          </p:nvSpPr>
          <p:spPr bwMode="auto">
            <a:xfrm flipV="1">
              <a:off x="4244" y="2953"/>
              <a:ext cx="203" cy="1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1" name="Line 597">
              <a:extLst>
                <a:ext uri="{FF2B5EF4-FFF2-40B4-BE49-F238E27FC236}">
                  <a16:creationId xmlns:a16="http://schemas.microsoft.com/office/drawing/2014/main" id="{B33FE28D-B418-4DA2-BC48-9B82336ABE8D}"/>
                </a:ext>
              </a:extLst>
            </p:cNvPr>
            <p:cNvSpPr>
              <a:spLocks noChangeShapeType="1"/>
            </p:cNvSpPr>
            <p:nvPr/>
          </p:nvSpPr>
          <p:spPr bwMode="auto">
            <a:xfrm flipV="1">
              <a:off x="4271" y="3137"/>
              <a:ext cx="6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2" name="Line 598">
              <a:extLst>
                <a:ext uri="{FF2B5EF4-FFF2-40B4-BE49-F238E27FC236}">
                  <a16:creationId xmlns:a16="http://schemas.microsoft.com/office/drawing/2014/main" id="{AA325BD7-E30E-420E-A004-6CD3DA465984}"/>
                </a:ext>
              </a:extLst>
            </p:cNvPr>
            <p:cNvSpPr>
              <a:spLocks noChangeShapeType="1"/>
            </p:cNvSpPr>
            <p:nvPr/>
          </p:nvSpPr>
          <p:spPr bwMode="auto">
            <a:xfrm flipV="1">
              <a:off x="4773" y="1572"/>
              <a:ext cx="78" cy="5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3" name="Line 599">
              <a:extLst>
                <a:ext uri="{FF2B5EF4-FFF2-40B4-BE49-F238E27FC236}">
                  <a16:creationId xmlns:a16="http://schemas.microsoft.com/office/drawing/2014/main" id="{96762462-9C36-4932-A14A-88052A8C5787}"/>
                </a:ext>
              </a:extLst>
            </p:cNvPr>
            <p:cNvSpPr>
              <a:spLocks noChangeShapeType="1"/>
            </p:cNvSpPr>
            <p:nvPr/>
          </p:nvSpPr>
          <p:spPr bwMode="auto">
            <a:xfrm>
              <a:off x="4665" y="1681"/>
              <a:ext cx="0" cy="5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4" name="Line 600">
              <a:extLst>
                <a:ext uri="{FF2B5EF4-FFF2-40B4-BE49-F238E27FC236}">
                  <a16:creationId xmlns:a16="http://schemas.microsoft.com/office/drawing/2014/main" id="{2492AAC6-DBF8-4756-8A92-713954B95E8B}"/>
                </a:ext>
              </a:extLst>
            </p:cNvPr>
            <p:cNvSpPr>
              <a:spLocks noChangeShapeType="1"/>
            </p:cNvSpPr>
            <p:nvPr/>
          </p:nvSpPr>
          <p:spPr bwMode="auto">
            <a:xfrm flipV="1">
              <a:off x="4773" y="1616"/>
              <a:ext cx="166" cy="18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5" name="Line 601">
              <a:extLst>
                <a:ext uri="{FF2B5EF4-FFF2-40B4-BE49-F238E27FC236}">
                  <a16:creationId xmlns:a16="http://schemas.microsoft.com/office/drawing/2014/main" id="{3494BAEC-65C5-4FED-8004-BF146814D12E}"/>
                </a:ext>
              </a:extLst>
            </p:cNvPr>
            <p:cNvSpPr>
              <a:spLocks noChangeShapeType="1"/>
            </p:cNvSpPr>
            <p:nvPr/>
          </p:nvSpPr>
          <p:spPr bwMode="auto">
            <a:xfrm>
              <a:off x="5003" y="1615"/>
              <a:ext cx="0" cy="1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6" name="Line 602">
              <a:extLst>
                <a:ext uri="{FF2B5EF4-FFF2-40B4-BE49-F238E27FC236}">
                  <a16:creationId xmlns:a16="http://schemas.microsoft.com/office/drawing/2014/main" id="{0972CCFF-0DD7-4E62-AB22-72EBA3905B08}"/>
                </a:ext>
              </a:extLst>
            </p:cNvPr>
            <p:cNvSpPr>
              <a:spLocks noChangeShapeType="1"/>
            </p:cNvSpPr>
            <p:nvPr/>
          </p:nvSpPr>
          <p:spPr bwMode="auto">
            <a:xfrm>
              <a:off x="4785" y="1808"/>
              <a:ext cx="11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7" name="Line 603">
              <a:extLst>
                <a:ext uri="{FF2B5EF4-FFF2-40B4-BE49-F238E27FC236}">
                  <a16:creationId xmlns:a16="http://schemas.microsoft.com/office/drawing/2014/main" id="{6B7F9657-B35C-4AC6-AB41-C17CE172F707}"/>
                </a:ext>
              </a:extLst>
            </p:cNvPr>
            <p:cNvSpPr>
              <a:spLocks noChangeShapeType="1"/>
            </p:cNvSpPr>
            <p:nvPr/>
          </p:nvSpPr>
          <p:spPr bwMode="auto">
            <a:xfrm>
              <a:off x="5134" y="1802"/>
              <a:ext cx="1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8" name="Line 604">
              <a:extLst>
                <a:ext uri="{FF2B5EF4-FFF2-40B4-BE49-F238E27FC236}">
                  <a16:creationId xmlns:a16="http://schemas.microsoft.com/office/drawing/2014/main" id="{B8F0A14C-7566-4A73-B748-D2ABA744D7C1}"/>
                </a:ext>
              </a:extLst>
            </p:cNvPr>
            <p:cNvSpPr>
              <a:spLocks noChangeShapeType="1"/>
            </p:cNvSpPr>
            <p:nvPr/>
          </p:nvSpPr>
          <p:spPr bwMode="auto">
            <a:xfrm flipH="1">
              <a:off x="4596" y="1850"/>
              <a:ext cx="62" cy="444"/>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99" name="Line 605">
              <a:extLst>
                <a:ext uri="{FF2B5EF4-FFF2-40B4-BE49-F238E27FC236}">
                  <a16:creationId xmlns:a16="http://schemas.microsoft.com/office/drawing/2014/main" id="{8028EA3F-E691-4827-A74C-6B286BD0F847}"/>
                </a:ext>
              </a:extLst>
            </p:cNvPr>
            <p:cNvSpPr>
              <a:spLocks noChangeShapeType="1"/>
            </p:cNvSpPr>
            <p:nvPr/>
          </p:nvSpPr>
          <p:spPr bwMode="auto">
            <a:xfrm flipH="1">
              <a:off x="4969" y="1850"/>
              <a:ext cx="70" cy="45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800" name="Line 606">
              <a:extLst>
                <a:ext uri="{FF2B5EF4-FFF2-40B4-BE49-F238E27FC236}">
                  <a16:creationId xmlns:a16="http://schemas.microsoft.com/office/drawing/2014/main" id="{40110EF7-CADC-4379-969B-24BE00F18F2C}"/>
                </a:ext>
              </a:extLst>
            </p:cNvPr>
            <p:cNvSpPr>
              <a:spLocks noChangeShapeType="1"/>
            </p:cNvSpPr>
            <p:nvPr/>
          </p:nvSpPr>
          <p:spPr bwMode="auto">
            <a:xfrm flipV="1">
              <a:off x="4581" y="2569"/>
              <a:ext cx="143" cy="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801" name="Line 607">
              <a:extLst>
                <a:ext uri="{FF2B5EF4-FFF2-40B4-BE49-F238E27FC236}">
                  <a16:creationId xmlns:a16="http://schemas.microsoft.com/office/drawing/2014/main" id="{0F8F8A1E-B712-4415-8661-DCC7340C0225}"/>
                </a:ext>
              </a:extLst>
            </p:cNvPr>
            <p:cNvSpPr>
              <a:spLocks noChangeShapeType="1"/>
            </p:cNvSpPr>
            <p:nvPr/>
          </p:nvSpPr>
          <p:spPr bwMode="auto">
            <a:xfrm>
              <a:off x="5257" y="1801"/>
              <a:ext cx="112"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grpSp>
          <p:nvGrpSpPr>
            <p:cNvPr id="802" name="Group 608">
              <a:extLst>
                <a:ext uri="{FF2B5EF4-FFF2-40B4-BE49-F238E27FC236}">
                  <a16:creationId xmlns:a16="http://schemas.microsoft.com/office/drawing/2014/main" id="{33492F0F-80A9-4878-85B8-678F97454D4D}"/>
                </a:ext>
              </a:extLst>
            </p:cNvPr>
            <p:cNvGrpSpPr>
              <a:grpSpLocks/>
            </p:cNvGrpSpPr>
            <p:nvPr/>
          </p:nvGrpSpPr>
          <p:grpSpPr bwMode="auto">
            <a:xfrm>
              <a:off x="3813" y="1163"/>
              <a:ext cx="295" cy="391"/>
              <a:chOff x="1653" y="3023"/>
              <a:chExt cx="622" cy="911"/>
            </a:xfrm>
          </p:grpSpPr>
          <p:sp>
            <p:nvSpPr>
              <p:cNvPr id="1125" name="Line 270">
                <a:extLst>
                  <a:ext uri="{FF2B5EF4-FFF2-40B4-BE49-F238E27FC236}">
                    <a16:creationId xmlns:a16="http://schemas.microsoft.com/office/drawing/2014/main" id="{B35F6759-BBE3-460C-9B23-0D48FFA85009}"/>
                  </a:ext>
                </a:extLst>
              </p:cNvPr>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26" name="Line 271">
                <a:extLst>
                  <a:ext uri="{FF2B5EF4-FFF2-40B4-BE49-F238E27FC236}">
                    <a16:creationId xmlns:a16="http://schemas.microsoft.com/office/drawing/2014/main" id="{2523BA5A-A72F-4AD1-B5AC-CF57564EB4D6}"/>
                  </a:ext>
                </a:extLst>
              </p:cNvPr>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27" name="Line 272">
                <a:extLst>
                  <a:ext uri="{FF2B5EF4-FFF2-40B4-BE49-F238E27FC236}">
                    <a16:creationId xmlns:a16="http://schemas.microsoft.com/office/drawing/2014/main" id="{D6E3BBD5-0862-435C-A92A-2D9A9E0D5DEC}"/>
                  </a:ext>
                </a:extLst>
              </p:cNvPr>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28" name="Line 273">
                <a:extLst>
                  <a:ext uri="{FF2B5EF4-FFF2-40B4-BE49-F238E27FC236}">
                    <a16:creationId xmlns:a16="http://schemas.microsoft.com/office/drawing/2014/main" id="{76CA0388-5C45-44AE-BEBF-CE4D2D76221B}"/>
                  </a:ext>
                </a:extLst>
              </p:cNvPr>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29" name="Line 274">
                <a:extLst>
                  <a:ext uri="{FF2B5EF4-FFF2-40B4-BE49-F238E27FC236}">
                    <a16:creationId xmlns:a16="http://schemas.microsoft.com/office/drawing/2014/main" id="{93AB557F-B3F4-412F-97E5-43A958DF1437}"/>
                  </a:ext>
                </a:extLst>
              </p:cNvPr>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0" name="Line 275">
                <a:extLst>
                  <a:ext uri="{FF2B5EF4-FFF2-40B4-BE49-F238E27FC236}">
                    <a16:creationId xmlns:a16="http://schemas.microsoft.com/office/drawing/2014/main" id="{DF3F3616-2B16-4EB0-B57B-7557F5EF9FF8}"/>
                  </a:ext>
                </a:extLst>
              </p:cNvPr>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1" name="Line 276">
                <a:extLst>
                  <a:ext uri="{FF2B5EF4-FFF2-40B4-BE49-F238E27FC236}">
                    <a16:creationId xmlns:a16="http://schemas.microsoft.com/office/drawing/2014/main" id="{89A32273-640E-4927-9624-C475A905CE8F}"/>
                  </a:ext>
                </a:extLst>
              </p:cNvPr>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2" name="Line 277">
                <a:extLst>
                  <a:ext uri="{FF2B5EF4-FFF2-40B4-BE49-F238E27FC236}">
                    <a16:creationId xmlns:a16="http://schemas.microsoft.com/office/drawing/2014/main" id="{684F3DF0-4401-4ACB-ADC1-522E75C44474}"/>
                  </a:ext>
                </a:extLst>
              </p:cNvPr>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3" name="Line 278">
                <a:extLst>
                  <a:ext uri="{FF2B5EF4-FFF2-40B4-BE49-F238E27FC236}">
                    <a16:creationId xmlns:a16="http://schemas.microsoft.com/office/drawing/2014/main" id="{3CE722A8-AB64-4F28-94FC-6F4C07FF4ABB}"/>
                  </a:ext>
                </a:extLst>
              </p:cNvPr>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4" name="Line 279">
                <a:extLst>
                  <a:ext uri="{FF2B5EF4-FFF2-40B4-BE49-F238E27FC236}">
                    <a16:creationId xmlns:a16="http://schemas.microsoft.com/office/drawing/2014/main" id="{38A23CD5-A5F0-4439-999B-C9889B91AEEC}"/>
                  </a:ext>
                </a:extLst>
              </p:cNvPr>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5" name="Line 280">
                <a:extLst>
                  <a:ext uri="{FF2B5EF4-FFF2-40B4-BE49-F238E27FC236}">
                    <a16:creationId xmlns:a16="http://schemas.microsoft.com/office/drawing/2014/main" id="{269A9EED-A4E0-489F-8057-2415BB279DAC}"/>
                  </a:ext>
                </a:extLst>
              </p:cNvPr>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6" name="Line 281">
                <a:extLst>
                  <a:ext uri="{FF2B5EF4-FFF2-40B4-BE49-F238E27FC236}">
                    <a16:creationId xmlns:a16="http://schemas.microsoft.com/office/drawing/2014/main" id="{4F1CE6F1-3161-4317-9F10-69DEC9450FED}"/>
                  </a:ext>
                </a:extLst>
              </p:cNvPr>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7" name="Line 282">
                <a:extLst>
                  <a:ext uri="{FF2B5EF4-FFF2-40B4-BE49-F238E27FC236}">
                    <a16:creationId xmlns:a16="http://schemas.microsoft.com/office/drawing/2014/main" id="{3C33EE05-54F8-44F2-8BD5-7E1668A029E1}"/>
                  </a:ext>
                </a:extLst>
              </p:cNvPr>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8" name="Line 283">
                <a:extLst>
                  <a:ext uri="{FF2B5EF4-FFF2-40B4-BE49-F238E27FC236}">
                    <a16:creationId xmlns:a16="http://schemas.microsoft.com/office/drawing/2014/main" id="{FF50F392-3D27-438A-8F5F-83FA968DFBD6}"/>
                  </a:ext>
                </a:extLst>
              </p:cNvPr>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39" name="Line 284">
                <a:extLst>
                  <a:ext uri="{FF2B5EF4-FFF2-40B4-BE49-F238E27FC236}">
                    <a16:creationId xmlns:a16="http://schemas.microsoft.com/office/drawing/2014/main" id="{B81DF803-6E8E-4EF7-BB2B-7351E6E855DF}"/>
                  </a:ext>
                </a:extLst>
              </p:cNvPr>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40" name="Oval 624">
                <a:extLst>
                  <a:ext uri="{FF2B5EF4-FFF2-40B4-BE49-F238E27FC236}">
                    <a16:creationId xmlns:a16="http://schemas.microsoft.com/office/drawing/2014/main" id="{553EACD5-9A13-45DC-9095-521D3412DF2D}"/>
                  </a:ext>
                </a:extLst>
              </p:cNvPr>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pic>
            <p:nvPicPr>
              <p:cNvPr id="1141" name="Picture 625" descr="cell_tower_radiation_gray">
                <a:extLst>
                  <a:ext uri="{FF2B5EF4-FFF2-40B4-BE49-F238E27FC236}">
                    <a16:creationId xmlns:a16="http://schemas.microsoft.com/office/drawing/2014/main" id="{16870613-7C48-4FC8-9D0F-E221187928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3" name="Group 626">
              <a:extLst>
                <a:ext uri="{FF2B5EF4-FFF2-40B4-BE49-F238E27FC236}">
                  <a16:creationId xmlns:a16="http://schemas.microsoft.com/office/drawing/2014/main" id="{7BB2A3F0-297F-4582-8C53-62FE96E03603}"/>
                </a:ext>
              </a:extLst>
            </p:cNvPr>
            <p:cNvGrpSpPr>
              <a:grpSpLocks/>
            </p:cNvGrpSpPr>
            <p:nvPr/>
          </p:nvGrpSpPr>
          <p:grpSpPr bwMode="auto">
            <a:xfrm>
              <a:off x="3962" y="1516"/>
              <a:ext cx="286" cy="160"/>
              <a:chOff x="3843" y="1516"/>
              <a:chExt cx="286" cy="160"/>
            </a:xfrm>
          </p:grpSpPr>
          <p:sp>
            <p:nvSpPr>
              <p:cNvPr id="1116" name="Line 627">
                <a:extLst>
                  <a:ext uri="{FF2B5EF4-FFF2-40B4-BE49-F238E27FC236}">
                    <a16:creationId xmlns:a16="http://schemas.microsoft.com/office/drawing/2014/main" id="{EEFEF9F8-CFDA-4A30-8AD2-BCAF47362E90}"/>
                  </a:ext>
                </a:extLst>
              </p:cNvPr>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17" name="Oval 407">
                <a:extLst>
                  <a:ext uri="{FF2B5EF4-FFF2-40B4-BE49-F238E27FC236}">
                    <a16:creationId xmlns:a16="http://schemas.microsoft.com/office/drawing/2014/main" id="{B297D5AC-BAA8-4FF9-A3FD-72214DF6F726}"/>
                  </a:ext>
                </a:extLst>
              </p:cNvPr>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18" name="Rectangle 410">
                <a:extLst>
                  <a:ext uri="{FF2B5EF4-FFF2-40B4-BE49-F238E27FC236}">
                    <a16:creationId xmlns:a16="http://schemas.microsoft.com/office/drawing/2014/main" id="{09534D4C-322B-4A85-AFC5-629AF192CF8C}"/>
                  </a:ext>
                </a:extLst>
              </p:cNvPr>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19" name="Oval 411">
                <a:extLst>
                  <a:ext uri="{FF2B5EF4-FFF2-40B4-BE49-F238E27FC236}">
                    <a16:creationId xmlns:a16="http://schemas.microsoft.com/office/drawing/2014/main" id="{CF0687FD-F2E3-456F-B3FD-1B2CE08E6568}"/>
                  </a:ext>
                </a:extLst>
              </p:cNvPr>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120" name="Group 631">
                <a:extLst>
                  <a:ext uri="{FF2B5EF4-FFF2-40B4-BE49-F238E27FC236}">
                    <a16:creationId xmlns:a16="http://schemas.microsoft.com/office/drawing/2014/main" id="{4C774CE0-8AAA-47EC-B4EB-A5CB3E02640E}"/>
                  </a:ext>
                </a:extLst>
              </p:cNvPr>
              <p:cNvGrpSpPr>
                <a:grpSpLocks/>
              </p:cNvGrpSpPr>
              <p:nvPr/>
            </p:nvGrpSpPr>
            <p:grpSpPr bwMode="auto">
              <a:xfrm>
                <a:off x="3932" y="1587"/>
                <a:ext cx="138" cy="33"/>
                <a:chOff x="2468" y="1332"/>
                <a:chExt cx="310" cy="60"/>
              </a:xfrm>
            </p:grpSpPr>
            <p:sp>
              <p:nvSpPr>
                <p:cNvPr id="1123" name="Freeform 632">
                  <a:extLst>
                    <a:ext uri="{FF2B5EF4-FFF2-40B4-BE49-F238E27FC236}">
                      <a16:creationId xmlns:a16="http://schemas.microsoft.com/office/drawing/2014/main" id="{8E348BF1-4124-407E-99B5-527336F89D5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124" name="Freeform 633">
                  <a:extLst>
                    <a:ext uri="{FF2B5EF4-FFF2-40B4-BE49-F238E27FC236}">
                      <a16:creationId xmlns:a16="http://schemas.microsoft.com/office/drawing/2014/main" id="{D6367ABC-CFD9-48DF-B184-2299A40BA60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121" name="Line 634">
                <a:extLst>
                  <a:ext uri="{FF2B5EF4-FFF2-40B4-BE49-F238E27FC236}">
                    <a16:creationId xmlns:a16="http://schemas.microsoft.com/office/drawing/2014/main" id="{E741CA43-9379-4FCF-9298-2A3750AA51FD}"/>
                  </a:ext>
                </a:extLst>
              </p:cNvPr>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22" name="Line 635">
                <a:extLst>
                  <a:ext uri="{FF2B5EF4-FFF2-40B4-BE49-F238E27FC236}">
                    <a16:creationId xmlns:a16="http://schemas.microsoft.com/office/drawing/2014/main" id="{655F2F70-69FE-4910-B1E5-67F56C119ACC}"/>
                  </a:ext>
                </a:extLst>
              </p:cNvPr>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04" name="Group 636">
              <a:extLst>
                <a:ext uri="{FF2B5EF4-FFF2-40B4-BE49-F238E27FC236}">
                  <a16:creationId xmlns:a16="http://schemas.microsoft.com/office/drawing/2014/main" id="{8E1269E0-85C5-4D89-B9CD-84E94D8DC263}"/>
                </a:ext>
              </a:extLst>
            </p:cNvPr>
            <p:cNvGrpSpPr>
              <a:grpSpLocks/>
            </p:cNvGrpSpPr>
            <p:nvPr/>
          </p:nvGrpSpPr>
          <p:grpSpPr bwMode="auto">
            <a:xfrm>
              <a:off x="4537" y="1571"/>
              <a:ext cx="246" cy="110"/>
              <a:chOff x="4334" y="1470"/>
              <a:chExt cx="246" cy="107"/>
            </a:xfrm>
          </p:grpSpPr>
          <p:sp>
            <p:nvSpPr>
              <p:cNvPr id="1108" name="Oval 407">
                <a:extLst>
                  <a:ext uri="{FF2B5EF4-FFF2-40B4-BE49-F238E27FC236}">
                    <a16:creationId xmlns:a16="http://schemas.microsoft.com/office/drawing/2014/main" id="{06459096-41B2-42F9-9CA8-DDA73046FBF4}"/>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09" name="Rectangle 410">
                <a:extLst>
                  <a:ext uri="{FF2B5EF4-FFF2-40B4-BE49-F238E27FC236}">
                    <a16:creationId xmlns:a16="http://schemas.microsoft.com/office/drawing/2014/main" id="{6823C921-A4C9-4706-B968-E1DC7261E760}"/>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10" name="Oval 411">
                <a:extLst>
                  <a:ext uri="{FF2B5EF4-FFF2-40B4-BE49-F238E27FC236}">
                    <a16:creationId xmlns:a16="http://schemas.microsoft.com/office/drawing/2014/main" id="{D45E373D-C16D-48CF-BD55-5EBEA7F262F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111" name="Group 640">
                <a:extLst>
                  <a:ext uri="{FF2B5EF4-FFF2-40B4-BE49-F238E27FC236}">
                    <a16:creationId xmlns:a16="http://schemas.microsoft.com/office/drawing/2014/main" id="{81C4EEA8-B422-4252-9DFA-1520B73DA8C4}"/>
                  </a:ext>
                </a:extLst>
              </p:cNvPr>
              <p:cNvGrpSpPr>
                <a:grpSpLocks/>
              </p:cNvGrpSpPr>
              <p:nvPr/>
            </p:nvGrpSpPr>
            <p:grpSpPr bwMode="auto">
              <a:xfrm>
                <a:off x="4383" y="1488"/>
                <a:ext cx="138" cy="33"/>
                <a:chOff x="2468" y="1332"/>
                <a:chExt cx="310" cy="60"/>
              </a:xfrm>
            </p:grpSpPr>
            <p:sp>
              <p:nvSpPr>
                <p:cNvPr id="1114" name="Freeform 641">
                  <a:extLst>
                    <a:ext uri="{FF2B5EF4-FFF2-40B4-BE49-F238E27FC236}">
                      <a16:creationId xmlns:a16="http://schemas.microsoft.com/office/drawing/2014/main" id="{2FA71F72-E1A4-40A3-8828-01F962E4E7C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115" name="Freeform 642">
                  <a:extLst>
                    <a:ext uri="{FF2B5EF4-FFF2-40B4-BE49-F238E27FC236}">
                      <a16:creationId xmlns:a16="http://schemas.microsoft.com/office/drawing/2014/main" id="{B69BDCA8-9E88-4E72-9AA0-F45C6062951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112" name="Line 643">
                <a:extLst>
                  <a:ext uri="{FF2B5EF4-FFF2-40B4-BE49-F238E27FC236}">
                    <a16:creationId xmlns:a16="http://schemas.microsoft.com/office/drawing/2014/main" id="{BBDCF621-60E6-4AA2-ACA7-D0E97F3FACC6}"/>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13" name="Line 644">
                <a:extLst>
                  <a:ext uri="{FF2B5EF4-FFF2-40B4-BE49-F238E27FC236}">
                    <a16:creationId xmlns:a16="http://schemas.microsoft.com/office/drawing/2014/main" id="{69393C54-A0D5-45AA-8BC6-354B582CFEE5}"/>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05" name="Group 645">
              <a:extLst>
                <a:ext uri="{FF2B5EF4-FFF2-40B4-BE49-F238E27FC236}">
                  <a16:creationId xmlns:a16="http://schemas.microsoft.com/office/drawing/2014/main" id="{55A3EF84-FF44-44EA-9C16-CA54FD9B1BD4}"/>
                </a:ext>
              </a:extLst>
            </p:cNvPr>
            <p:cNvGrpSpPr>
              <a:grpSpLocks/>
            </p:cNvGrpSpPr>
            <p:nvPr/>
          </p:nvGrpSpPr>
          <p:grpSpPr bwMode="auto">
            <a:xfrm>
              <a:off x="4544" y="1737"/>
              <a:ext cx="246" cy="110"/>
              <a:chOff x="4334" y="1470"/>
              <a:chExt cx="246" cy="107"/>
            </a:xfrm>
          </p:grpSpPr>
          <p:sp>
            <p:nvSpPr>
              <p:cNvPr id="1100" name="Oval 407">
                <a:extLst>
                  <a:ext uri="{FF2B5EF4-FFF2-40B4-BE49-F238E27FC236}">
                    <a16:creationId xmlns:a16="http://schemas.microsoft.com/office/drawing/2014/main" id="{80493BC8-10DB-4C98-A8C8-D23A9B24D7AA}"/>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01" name="Rectangle 410">
                <a:extLst>
                  <a:ext uri="{FF2B5EF4-FFF2-40B4-BE49-F238E27FC236}">
                    <a16:creationId xmlns:a16="http://schemas.microsoft.com/office/drawing/2014/main" id="{A069E840-B979-4AF2-BFA0-FE84BA9BB1EE}"/>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02" name="Oval 411">
                <a:extLst>
                  <a:ext uri="{FF2B5EF4-FFF2-40B4-BE49-F238E27FC236}">
                    <a16:creationId xmlns:a16="http://schemas.microsoft.com/office/drawing/2014/main" id="{0F28D6C7-DC97-4231-A52D-44721FD93C44}"/>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103" name="Group 649">
                <a:extLst>
                  <a:ext uri="{FF2B5EF4-FFF2-40B4-BE49-F238E27FC236}">
                    <a16:creationId xmlns:a16="http://schemas.microsoft.com/office/drawing/2014/main" id="{CE2D6330-6B49-41CB-A6BD-B4960ED3255F}"/>
                  </a:ext>
                </a:extLst>
              </p:cNvPr>
              <p:cNvGrpSpPr>
                <a:grpSpLocks/>
              </p:cNvGrpSpPr>
              <p:nvPr/>
            </p:nvGrpSpPr>
            <p:grpSpPr bwMode="auto">
              <a:xfrm>
                <a:off x="4383" y="1488"/>
                <a:ext cx="138" cy="33"/>
                <a:chOff x="2468" y="1332"/>
                <a:chExt cx="310" cy="60"/>
              </a:xfrm>
            </p:grpSpPr>
            <p:sp>
              <p:nvSpPr>
                <p:cNvPr id="1106" name="Freeform 650">
                  <a:extLst>
                    <a:ext uri="{FF2B5EF4-FFF2-40B4-BE49-F238E27FC236}">
                      <a16:creationId xmlns:a16="http://schemas.microsoft.com/office/drawing/2014/main" id="{C922C068-BACC-4A97-9C52-1BD2A3762C0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107" name="Freeform 651">
                  <a:extLst>
                    <a:ext uri="{FF2B5EF4-FFF2-40B4-BE49-F238E27FC236}">
                      <a16:creationId xmlns:a16="http://schemas.microsoft.com/office/drawing/2014/main" id="{ADD1C8B7-F732-41DA-AF4D-F34FB7658EF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104" name="Line 652">
                <a:extLst>
                  <a:ext uri="{FF2B5EF4-FFF2-40B4-BE49-F238E27FC236}">
                    <a16:creationId xmlns:a16="http://schemas.microsoft.com/office/drawing/2014/main" id="{8434492B-FBEC-4FA7-BC7D-8ED04E6EEEA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05" name="Line 653">
                <a:extLst>
                  <a:ext uri="{FF2B5EF4-FFF2-40B4-BE49-F238E27FC236}">
                    <a16:creationId xmlns:a16="http://schemas.microsoft.com/office/drawing/2014/main" id="{693CD32A-13C0-4290-B3E3-D0540068F82A}"/>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06" name="Group 654">
              <a:extLst>
                <a:ext uri="{FF2B5EF4-FFF2-40B4-BE49-F238E27FC236}">
                  <a16:creationId xmlns:a16="http://schemas.microsoft.com/office/drawing/2014/main" id="{DD1A72BD-6F17-4288-B0C2-006EF53A7C96}"/>
                </a:ext>
              </a:extLst>
            </p:cNvPr>
            <p:cNvGrpSpPr>
              <a:grpSpLocks/>
            </p:cNvGrpSpPr>
            <p:nvPr/>
          </p:nvGrpSpPr>
          <p:grpSpPr bwMode="auto">
            <a:xfrm>
              <a:off x="4890" y="1738"/>
              <a:ext cx="246" cy="110"/>
              <a:chOff x="4334" y="1470"/>
              <a:chExt cx="246" cy="107"/>
            </a:xfrm>
          </p:grpSpPr>
          <p:sp>
            <p:nvSpPr>
              <p:cNvPr id="1092" name="Oval 407">
                <a:extLst>
                  <a:ext uri="{FF2B5EF4-FFF2-40B4-BE49-F238E27FC236}">
                    <a16:creationId xmlns:a16="http://schemas.microsoft.com/office/drawing/2014/main" id="{0B07C841-3AAD-4DF0-9C14-229943F03427}"/>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93" name="Rectangle 410">
                <a:extLst>
                  <a:ext uri="{FF2B5EF4-FFF2-40B4-BE49-F238E27FC236}">
                    <a16:creationId xmlns:a16="http://schemas.microsoft.com/office/drawing/2014/main" id="{46093532-F83A-4023-A8E5-ADEDEA0E7EB3}"/>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94" name="Oval 411">
                <a:extLst>
                  <a:ext uri="{FF2B5EF4-FFF2-40B4-BE49-F238E27FC236}">
                    <a16:creationId xmlns:a16="http://schemas.microsoft.com/office/drawing/2014/main" id="{DD36D902-7247-4769-A4B6-80C2F43AF527}"/>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95" name="Group 658">
                <a:extLst>
                  <a:ext uri="{FF2B5EF4-FFF2-40B4-BE49-F238E27FC236}">
                    <a16:creationId xmlns:a16="http://schemas.microsoft.com/office/drawing/2014/main" id="{4884E3B2-297E-481A-B399-A667A76B4213}"/>
                  </a:ext>
                </a:extLst>
              </p:cNvPr>
              <p:cNvGrpSpPr>
                <a:grpSpLocks/>
              </p:cNvGrpSpPr>
              <p:nvPr/>
            </p:nvGrpSpPr>
            <p:grpSpPr bwMode="auto">
              <a:xfrm>
                <a:off x="4383" y="1488"/>
                <a:ext cx="138" cy="33"/>
                <a:chOff x="2468" y="1332"/>
                <a:chExt cx="310" cy="60"/>
              </a:xfrm>
            </p:grpSpPr>
            <p:sp>
              <p:nvSpPr>
                <p:cNvPr id="1098" name="Freeform 659">
                  <a:extLst>
                    <a:ext uri="{FF2B5EF4-FFF2-40B4-BE49-F238E27FC236}">
                      <a16:creationId xmlns:a16="http://schemas.microsoft.com/office/drawing/2014/main" id="{40D71165-F50F-4810-BC27-88B1713C341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99" name="Freeform 660">
                  <a:extLst>
                    <a:ext uri="{FF2B5EF4-FFF2-40B4-BE49-F238E27FC236}">
                      <a16:creationId xmlns:a16="http://schemas.microsoft.com/office/drawing/2014/main" id="{DEE28DA7-8D36-42D4-B80B-5420C85864A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96" name="Line 661">
                <a:extLst>
                  <a:ext uri="{FF2B5EF4-FFF2-40B4-BE49-F238E27FC236}">
                    <a16:creationId xmlns:a16="http://schemas.microsoft.com/office/drawing/2014/main" id="{5DCF69ED-1C73-48C1-8F6D-5C0EAE82812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97" name="Line 662">
                <a:extLst>
                  <a:ext uri="{FF2B5EF4-FFF2-40B4-BE49-F238E27FC236}">
                    <a16:creationId xmlns:a16="http://schemas.microsoft.com/office/drawing/2014/main" id="{C5A99DBD-8BAB-4324-B3B5-3CD36D790B73}"/>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07" name="Group 663">
              <a:extLst>
                <a:ext uri="{FF2B5EF4-FFF2-40B4-BE49-F238E27FC236}">
                  <a16:creationId xmlns:a16="http://schemas.microsoft.com/office/drawing/2014/main" id="{766C43E7-86B3-47AF-8F78-3835609B8D7E}"/>
                </a:ext>
              </a:extLst>
            </p:cNvPr>
            <p:cNvGrpSpPr>
              <a:grpSpLocks/>
            </p:cNvGrpSpPr>
            <p:nvPr/>
          </p:nvGrpSpPr>
          <p:grpSpPr bwMode="auto">
            <a:xfrm>
              <a:off x="4844" y="1508"/>
              <a:ext cx="246" cy="110"/>
              <a:chOff x="4334" y="1470"/>
              <a:chExt cx="246" cy="107"/>
            </a:xfrm>
          </p:grpSpPr>
          <p:sp>
            <p:nvSpPr>
              <p:cNvPr id="1084" name="Oval 407">
                <a:extLst>
                  <a:ext uri="{FF2B5EF4-FFF2-40B4-BE49-F238E27FC236}">
                    <a16:creationId xmlns:a16="http://schemas.microsoft.com/office/drawing/2014/main" id="{BB320137-2B61-4EF1-8C1D-5F7BAFB36DA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85" name="Rectangle 410">
                <a:extLst>
                  <a:ext uri="{FF2B5EF4-FFF2-40B4-BE49-F238E27FC236}">
                    <a16:creationId xmlns:a16="http://schemas.microsoft.com/office/drawing/2014/main" id="{B6C21616-4836-4345-A6E6-609A1713EA9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86" name="Oval 411">
                <a:extLst>
                  <a:ext uri="{FF2B5EF4-FFF2-40B4-BE49-F238E27FC236}">
                    <a16:creationId xmlns:a16="http://schemas.microsoft.com/office/drawing/2014/main" id="{DD4C1D21-E6BC-438B-BF5B-1BDE3C3E9503}"/>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87" name="Group 667">
                <a:extLst>
                  <a:ext uri="{FF2B5EF4-FFF2-40B4-BE49-F238E27FC236}">
                    <a16:creationId xmlns:a16="http://schemas.microsoft.com/office/drawing/2014/main" id="{D159F601-102A-4D9F-8F41-7A072DDD0C00}"/>
                  </a:ext>
                </a:extLst>
              </p:cNvPr>
              <p:cNvGrpSpPr>
                <a:grpSpLocks/>
              </p:cNvGrpSpPr>
              <p:nvPr/>
            </p:nvGrpSpPr>
            <p:grpSpPr bwMode="auto">
              <a:xfrm>
                <a:off x="4383" y="1488"/>
                <a:ext cx="138" cy="33"/>
                <a:chOff x="2468" y="1332"/>
                <a:chExt cx="310" cy="60"/>
              </a:xfrm>
            </p:grpSpPr>
            <p:sp>
              <p:nvSpPr>
                <p:cNvPr id="1090" name="Freeform 668">
                  <a:extLst>
                    <a:ext uri="{FF2B5EF4-FFF2-40B4-BE49-F238E27FC236}">
                      <a16:creationId xmlns:a16="http://schemas.microsoft.com/office/drawing/2014/main" id="{EAD13A39-FEC8-49BF-8568-88EBC0C48C7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91" name="Freeform 669">
                  <a:extLst>
                    <a:ext uri="{FF2B5EF4-FFF2-40B4-BE49-F238E27FC236}">
                      <a16:creationId xmlns:a16="http://schemas.microsoft.com/office/drawing/2014/main" id="{D31CEAAE-6F43-4981-BEE5-97A445C8D40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88" name="Line 670">
                <a:extLst>
                  <a:ext uri="{FF2B5EF4-FFF2-40B4-BE49-F238E27FC236}">
                    <a16:creationId xmlns:a16="http://schemas.microsoft.com/office/drawing/2014/main" id="{1F992E0F-87EF-49CF-ABCA-1BCEA750FE5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89" name="Line 671">
                <a:extLst>
                  <a:ext uri="{FF2B5EF4-FFF2-40B4-BE49-F238E27FC236}">
                    <a16:creationId xmlns:a16="http://schemas.microsoft.com/office/drawing/2014/main" id="{E6D0207D-D7EE-4B24-BA66-3A9CA8A1A13F}"/>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08" name="Group 672">
              <a:extLst>
                <a:ext uri="{FF2B5EF4-FFF2-40B4-BE49-F238E27FC236}">
                  <a16:creationId xmlns:a16="http://schemas.microsoft.com/office/drawing/2014/main" id="{1CA592C7-5439-43C9-A52D-19F4F6003089}"/>
                </a:ext>
              </a:extLst>
            </p:cNvPr>
            <p:cNvGrpSpPr>
              <a:grpSpLocks/>
            </p:cNvGrpSpPr>
            <p:nvPr/>
          </p:nvGrpSpPr>
          <p:grpSpPr bwMode="auto">
            <a:xfrm>
              <a:off x="4874" y="2296"/>
              <a:ext cx="310" cy="130"/>
              <a:chOff x="4334" y="1470"/>
              <a:chExt cx="246" cy="107"/>
            </a:xfrm>
          </p:grpSpPr>
          <p:sp>
            <p:nvSpPr>
              <p:cNvPr id="1076" name="Oval 407">
                <a:extLst>
                  <a:ext uri="{FF2B5EF4-FFF2-40B4-BE49-F238E27FC236}">
                    <a16:creationId xmlns:a16="http://schemas.microsoft.com/office/drawing/2014/main" id="{A947F8DB-EB4B-4822-B51B-DDB3918A9A67}"/>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77" name="Rectangle 410">
                <a:extLst>
                  <a:ext uri="{FF2B5EF4-FFF2-40B4-BE49-F238E27FC236}">
                    <a16:creationId xmlns:a16="http://schemas.microsoft.com/office/drawing/2014/main" id="{07EFD545-F846-47B6-9ED1-C8D089F30479}"/>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78" name="Oval 411">
                <a:extLst>
                  <a:ext uri="{FF2B5EF4-FFF2-40B4-BE49-F238E27FC236}">
                    <a16:creationId xmlns:a16="http://schemas.microsoft.com/office/drawing/2014/main" id="{2A3C65AF-DC29-4438-9190-5113AF31461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79" name="Group 676">
                <a:extLst>
                  <a:ext uri="{FF2B5EF4-FFF2-40B4-BE49-F238E27FC236}">
                    <a16:creationId xmlns:a16="http://schemas.microsoft.com/office/drawing/2014/main" id="{AC7116DA-632D-47A4-A3A9-F283237A49A8}"/>
                  </a:ext>
                </a:extLst>
              </p:cNvPr>
              <p:cNvGrpSpPr>
                <a:grpSpLocks/>
              </p:cNvGrpSpPr>
              <p:nvPr/>
            </p:nvGrpSpPr>
            <p:grpSpPr bwMode="auto">
              <a:xfrm>
                <a:off x="4383" y="1488"/>
                <a:ext cx="138" cy="33"/>
                <a:chOff x="2468" y="1332"/>
                <a:chExt cx="310" cy="60"/>
              </a:xfrm>
            </p:grpSpPr>
            <p:sp>
              <p:nvSpPr>
                <p:cNvPr id="1082" name="Freeform 677">
                  <a:extLst>
                    <a:ext uri="{FF2B5EF4-FFF2-40B4-BE49-F238E27FC236}">
                      <a16:creationId xmlns:a16="http://schemas.microsoft.com/office/drawing/2014/main" id="{093C1730-B872-436D-A870-F85DCDEAA41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83" name="Freeform 678">
                  <a:extLst>
                    <a:ext uri="{FF2B5EF4-FFF2-40B4-BE49-F238E27FC236}">
                      <a16:creationId xmlns:a16="http://schemas.microsoft.com/office/drawing/2014/main" id="{9D33A039-9138-43C7-B1B0-4B900C88CD7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80" name="Line 679">
                <a:extLst>
                  <a:ext uri="{FF2B5EF4-FFF2-40B4-BE49-F238E27FC236}">
                    <a16:creationId xmlns:a16="http://schemas.microsoft.com/office/drawing/2014/main" id="{416D16AB-8CF9-41DF-854B-AFCD2BCAF8C9}"/>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81" name="Line 680">
                <a:extLst>
                  <a:ext uri="{FF2B5EF4-FFF2-40B4-BE49-F238E27FC236}">
                    <a16:creationId xmlns:a16="http://schemas.microsoft.com/office/drawing/2014/main" id="{19EDE77F-97EB-4C36-8F76-93FD9C9B8148}"/>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809" name="Line 681">
              <a:extLst>
                <a:ext uri="{FF2B5EF4-FFF2-40B4-BE49-F238E27FC236}">
                  <a16:creationId xmlns:a16="http://schemas.microsoft.com/office/drawing/2014/main" id="{B4589B5E-F993-4B97-A61D-04969011062F}"/>
                </a:ext>
              </a:extLst>
            </p:cNvPr>
            <p:cNvSpPr>
              <a:spLocks noChangeShapeType="1"/>
            </p:cNvSpPr>
            <p:nvPr/>
          </p:nvSpPr>
          <p:spPr bwMode="auto">
            <a:xfrm>
              <a:off x="4049" y="2358"/>
              <a:ext cx="42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810" name="Group 682">
              <a:extLst>
                <a:ext uri="{FF2B5EF4-FFF2-40B4-BE49-F238E27FC236}">
                  <a16:creationId xmlns:a16="http://schemas.microsoft.com/office/drawing/2014/main" id="{AD6F3599-AA70-407A-BA1D-347F246DFB5A}"/>
                </a:ext>
              </a:extLst>
            </p:cNvPr>
            <p:cNvGrpSpPr>
              <a:grpSpLocks/>
            </p:cNvGrpSpPr>
            <p:nvPr/>
          </p:nvGrpSpPr>
          <p:grpSpPr bwMode="auto">
            <a:xfrm>
              <a:off x="4464" y="2288"/>
              <a:ext cx="310" cy="130"/>
              <a:chOff x="4334" y="1470"/>
              <a:chExt cx="246" cy="107"/>
            </a:xfrm>
          </p:grpSpPr>
          <p:sp>
            <p:nvSpPr>
              <p:cNvPr id="1068" name="Oval 407">
                <a:extLst>
                  <a:ext uri="{FF2B5EF4-FFF2-40B4-BE49-F238E27FC236}">
                    <a16:creationId xmlns:a16="http://schemas.microsoft.com/office/drawing/2014/main" id="{23A46592-EC1D-44EB-8D9B-7356042AA5A7}"/>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69" name="Rectangle 410">
                <a:extLst>
                  <a:ext uri="{FF2B5EF4-FFF2-40B4-BE49-F238E27FC236}">
                    <a16:creationId xmlns:a16="http://schemas.microsoft.com/office/drawing/2014/main" id="{755D39CD-A551-43A7-B47B-C8BEDC77F479}"/>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70" name="Oval 411">
                <a:extLst>
                  <a:ext uri="{FF2B5EF4-FFF2-40B4-BE49-F238E27FC236}">
                    <a16:creationId xmlns:a16="http://schemas.microsoft.com/office/drawing/2014/main" id="{1408E6A4-1C99-4DC3-9CBB-29739466957E}"/>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71" name="Group 686">
                <a:extLst>
                  <a:ext uri="{FF2B5EF4-FFF2-40B4-BE49-F238E27FC236}">
                    <a16:creationId xmlns:a16="http://schemas.microsoft.com/office/drawing/2014/main" id="{8E6A6801-7448-4520-AD8B-CE5E7DB31130}"/>
                  </a:ext>
                </a:extLst>
              </p:cNvPr>
              <p:cNvGrpSpPr>
                <a:grpSpLocks/>
              </p:cNvGrpSpPr>
              <p:nvPr/>
            </p:nvGrpSpPr>
            <p:grpSpPr bwMode="auto">
              <a:xfrm>
                <a:off x="4383" y="1488"/>
                <a:ext cx="138" cy="33"/>
                <a:chOff x="2468" y="1332"/>
                <a:chExt cx="310" cy="60"/>
              </a:xfrm>
            </p:grpSpPr>
            <p:sp>
              <p:nvSpPr>
                <p:cNvPr id="1074" name="Freeform 687">
                  <a:extLst>
                    <a:ext uri="{FF2B5EF4-FFF2-40B4-BE49-F238E27FC236}">
                      <a16:creationId xmlns:a16="http://schemas.microsoft.com/office/drawing/2014/main" id="{91C016EE-94BB-424E-B2A4-30B2D086414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75" name="Freeform 688">
                  <a:extLst>
                    <a:ext uri="{FF2B5EF4-FFF2-40B4-BE49-F238E27FC236}">
                      <a16:creationId xmlns:a16="http://schemas.microsoft.com/office/drawing/2014/main" id="{04D79B95-37B3-45DD-B641-CA5AC27B8CB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72" name="Line 689">
                <a:extLst>
                  <a:ext uri="{FF2B5EF4-FFF2-40B4-BE49-F238E27FC236}">
                    <a16:creationId xmlns:a16="http://schemas.microsoft.com/office/drawing/2014/main" id="{847EB74B-4848-4E24-B6DF-B2F27E7116FB}"/>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3" name="Line 690">
                <a:extLst>
                  <a:ext uri="{FF2B5EF4-FFF2-40B4-BE49-F238E27FC236}">
                    <a16:creationId xmlns:a16="http://schemas.microsoft.com/office/drawing/2014/main" id="{ACDE6AF0-C3AD-47D7-B732-0944549841ED}"/>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11" name="Group 691">
              <a:extLst>
                <a:ext uri="{FF2B5EF4-FFF2-40B4-BE49-F238E27FC236}">
                  <a16:creationId xmlns:a16="http://schemas.microsoft.com/office/drawing/2014/main" id="{A342290D-6C9D-40D5-9480-03BFDE8B3FBC}"/>
                </a:ext>
              </a:extLst>
            </p:cNvPr>
            <p:cNvGrpSpPr>
              <a:grpSpLocks/>
            </p:cNvGrpSpPr>
            <p:nvPr/>
          </p:nvGrpSpPr>
          <p:grpSpPr bwMode="auto">
            <a:xfrm>
              <a:off x="4660" y="2464"/>
              <a:ext cx="310" cy="130"/>
              <a:chOff x="4334" y="1470"/>
              <a:chExt cx="246" cy="107"/>
            </a:xfrm>
          </p:grpSpPr>
          <p:sp>
            <p:nvSpPr>
              <p:cNvPr id="1060" name="Oval 407">
                <a:extLst>
                  <a:ext uri="{FF2B5EF4-FFF2-40B4-BE49-F238E27FC236}">
                    <a16:creationId xmlns:a16="http://schemas.microsoft.com/office/drawing/2014/main" id="{96717FDC-2F9E-4577-A304-E16BD1603861}"/>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61" name="Rectangle 410">
                <a:extLst>
                  <a:ext uri="{FF2B5EF4-FFF2-40B4-BE49-F238E27FC236}">
                    <a16:creationId xmlns:a16="http://schemas.microsoft.com/office/drawing/2014/main" id="{838904AA-FF08-4112-8907-073220D53FD9}"/>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62" name="Oval 411">
                <a:extLst>
                  <a:ext uri="{FF2B5EF4-FFF2-40B4-BE49-F238E27FC236}">
                    <a16:creationId xmlns:a16="http://schemas.microsoft.com/office/drawing/2014/main" id="{E0B18DB5-FA74-4263-A4AF-5AB24AD8824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63" name="Group 695">
                <a:extLst>
                  <a:ext uri="{FF2B5EF4-FFF2-40B4-BE49-F238E27FC236}">
                    <a16:creationId xmlns:a16="http://schemas.microsoft.com/office/drawing/2014/main" id="{4E9C5683-5B9F-4599-9020-BDDA9301C818}"/>
                  </a:ext>
                </a:extLst>
              </p:cNvPr>
              <p:cNvGrpSpPr>
                <a:grpSpLocks/>
              </p:cNvGrpSpPr>
              <p:nvPr/>
            </p:nvGrpSpPr>
            <p:grpSpPr bwMode="auto">
              <a:xfrm>
                <a:off x="4383" y="1488"/>
                <a:ext cx="138" cy="33"/>
                <a:chOff x="2468" y="1332"/>
                <a:chExt cx="310" cy="60"/>
              </a:xfrm>
            </p:grpSpPr>
            <p:sp>
              <p:nvSpPr>
                <p:cNvPr id="1066" name="Freeform 696">
                  <a:extLst>
                    <a:ext uri="{FF2B5EF4-FFF2-40B4-BE49-F238E27FC236}">
                      <a16:creationId xmlns:a16="http://schemas.microsoft.com/office/drawing/2014/main" id="{9E63E26A-3794-47AC-BEF7-87516B80763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67" name="Freeform 697">
                  <a:extLst>
                    <a:ext uri="{FF2B5EF4-FFF2-40B4-BE49-F238E27FC236}">
                      <a16:creationId xmlns:a16="http://schemas.microsoft.com/office/drawing/2014/main" id="{DED9CAD8-3A15-4BBB-B6AF-875730E006A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64" name="Line 698">
                <a:extLst>
                  <a:ext uri="{FF2B5EF4-FFF2-40B4-BE49-F238E27FC236}">
                    <a16:creationId xmlns:a16="http://schemas.microsoft.com/office/drawing/2014/main" id="{CEC3BC10-B816-4AAD-A4EE-9433FDE069A8}"/>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65" name="Line 699">
                <a:extLst>
                  <a:ext uri="{FF2B5EF4-FFF2-40B4-BE49-F238E27FC236}">
                    <a16:creationId xmlns:a16="http://schemas.microsoft.com/office/drawing/2014/main" id="{7816B31C-606B-41C0-B770-BB440D0ED9B7}"/>
                  </a:ext>
                </a:extLst>
              </p:cNvPr>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12" name="Group 700">
              <a:extLst>
                <a:ext uri="{FF2B5EF4-FFF2-40B4-BE49-F238E27FC236}">
                  <a16:creationId xmlns:a16="http://schemas.microsoft.com/office/drawing/2014/main" id="{E43CB4BC-6724-424B-8E8F-6CAEDD4EDC17}"/>
                </a:ext>
              </a:extLst>
            </p:cNvPr>
            <p:cNvGrpSpPr>
              <a:grpSpLocks/>
            </p:cNvGrpSpPr>
            <p:nvPr/>
          </p:nvGrpSpPr>
          <p:grpSpPr bwMode="auto">
            <a:xfrm>
              <a:off x="4782" y="3028"/>
              <a:ext cx="392" cy="154"/>
              <a:chOff x="4334" y="1470"/>
              <a:chExt cx="246" cy="107"/>
            </a:xfrm>
          </p:grpSpPr>
          <p:sp>
            <p:nvSpPr>
              <p:cNvPr id="1052" name="Oval 407">
                <a:extLst>
                  <a:ext uri="{FF2B5EF4-FFF2-40B4-BE49-F238E27FC236}">
                    <a16:creationId xmlns:a16="http://schemas.microsoft.com/office/drawing/2014/main" id="{5DEBBAA8-35EE-438C-90A5-ED2B56C5E520}"/>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53" name="Rectangle 410">
                <a:extLst>
                  <a:ext uri="{FF2B5EF4-FFF2-40B4-BE49-F238E27FC236}">
                    <a16:creationId xmlns:a16="http://schemas.microsoft.com/office/drawing/2014/main" id="{C35FF2F7-B5BD-4788-AF6E-832E72B67478}"/>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54" name="Oval 411">
                <a:extLst>
                  <a:ext uri="{FF2B5EF4-FFF2-40B4-BE49-F238E27FC236}">
                    <a16:creationId xmlns:a16="http://schemas.microsoft.com/office/drawing/2014/main" id="{636914E0-5B15-4589-86BD-3108AF03E0E0}"/>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55" name="Group 704">
                <a:extLst>
                  <a:ext uri="{FF2B5EF4-FFF2-40B4-BE49-F238E27FC236}">
                    <a16:creationId xmlns:a16="http://schemas.microsoft.com/office/drawing/2014/main" id="{DF288D84-49EC-4EF1-8FA2-FDD0A9226F52}"/>
                  </a:ext>
                </a:extLst>
              </p:cNvPr>
              <p:cNvGrpSpPr>
                <a:grpSpLocks/>
              </p:cNvGrpSpPr>
              <p:nvPr/>
            </p:nvGrpSpPr>
            <p:grpSpPr bwMode="auto">
              <a:xfrm>
                <a:off x="4383" y="1488"/>
                <a:ext cx="138" cy="33"/>
                <a:chOff x="2468" y="1332"/>
                <a:chExt cx="310" cy="60"/>
              </a:xfrm>
            </p:grpSpPr>
            <p:sp>
              <p:nvSpPr>
                <p:cNvPr id="1058" name="Freeform 705">
                  <a:extLst>
                    <a:ext uri="{FF2B5EF4-FFF2-40B4-BE49-F238E27FC236}">
                      <a16:creationId xmlns:a16="http://schemas.microsoft.com/office/drawing/2014/main" id="{FFC54F7C-826C-4835-B2CB-5DD3B8B42E5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59" name="Freeform 706">
                  <a:extLst>
                    <a:ext uri="{FF2B5EF4-FFF2-40B4-BE49-F238E27FC236}">
                      <a16:creationId xmlns:a16="http://schemas.microsoft.com/office/drawing/2014/main" id="{258A474F-E357-4C63-99D3-11A303313B9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56" name="Line 707">
                <a:extLst>
                  <a:ext uri="{FF2B5EF4-FFF2-40B4-BE49-F238E27FC236}">
                    <a16:creationId xmlns:a16="http://schemas.microsoft.com/office/drawing/2014/main" id="{4044D95E-B91A-4BA6-86E1-9FAD9773F3CB}"/>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57" name="Line 708">
                <a:extLst>
                  <a:ext uri="{FF2B5EF4-FFF2-40B4-BE49-F238E27FC236}">
                    <a16:creationId xmlns:a16="http://schemas.microsoft.com/office/drawing/2014/main" id="{B7070B37-1B6D-4BB6-B9E0-D2145D5962FC}"/>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13" name="Group 709">
              <a:extLst>
                <a:ext uri="{FF2B5EF4-FFF2-40B4-BE49-F238E27FC236}">
                  <a16:creationId xmlns:a16="http://schemas.microsoft.com/office/drawing/2014/main" id="{266DF99F-3A4F-4BC5-8F01-96E96001EDA0}"/>
                </a:ext>
              </a:extLst>
            </p:cNvPr>
            <p:cNvGrpSpPr>
              <a:grpSpLocks/>
            </p:cNvGrpSpPr>
            <p:nvPr/>
          </p:nvGrpSpPr>
          <p:grpSpPr bwMode="auto">
            <a:xfrm>
              <a:off x="4388" y="2840"/>
              <a:ext cx="392" cy="154"/>
              <a:chOff x="4334" y="1470"/>
              <a:chExt cx="246" cy="107"/>
            </a:xfrm>
          </p:grpSpPr>
          <p:sp>
            <p:nvSpPr>
              <p:cNvPr id="1044" name="Oval 407">
                <a:extLst>
                  <a:ext uri="{FF2B5EF4-FFF2-40B4-BE49-F238E27FC236}">
                    <a16:creationId xmlns:a16="http://schemas.microsoft.com/office/drawing/2014/main" id="{7D6889B0-45FB-44BD-B465-546AC9A492D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45" name="Rectangle 410">
                <a:extLst>
                  <a:ext uri="{FF2B5EF4-FFF2-40B4-BE49-F238E27FC236}">
                    <a16:creationId xmlns:a16="http://schemas.microsoft.com/office/drawing/2014/main" id="{4D8AB098-F0BE-42D8-A74F-10F7F4143E62}"/>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46" name="Oval 411">
                <a:extLst>
                  <a:ext uri="{FF2B5EF4-FFF2-40B4-BE49-F238E27FC236}">
                    <a16:creationId xmlns:a16="http://schemas.microsoft.com/office/drawing/2014/main" id="{7EA3005F-4249-4B63-BBD1-CE6A9574AE31}"/>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47" name="Group 713">
                <a:extLst>
                  <a:ext uri="{FF2B5EF4-FFF2-40B4-BE49-F238E27FC236}">
                    <a16:creationId xmlns:a16="http://schemas.microsoft.com/office/drawing/2014/main" id="{063C68FF-2F6F-448E-9EBD-A7AC7BCD9995}"/>
                  </a:ext>
                </a:extLst>
              </p:cNvPr>
              <p:cNvGrpSpPr>
                <a:grpSpLocks/>
              </p:cNvGrpSpPr>
              <p:nvPr/>
            </p:nvGrpSpPr>
            <p:grpSpPr bwMode="auto">
              <a:xfrm>
                <a:off x="4383" y="1488"/>
                <a:ext cx="138" cy="33"/>
                <a:chOff x="2468" y="1332"/>
                <a:chExt cx="310" cy="60"/>
              </a:xfrm>
            </p:grpSpPr>
            <p:sp>
              <p:nvSpPr>
                <p:cNvPr id="1050" name="Freeform 714">
                  <a:extLst>
                    <a:ext uri="{FF2B5EF4-FFF2-40B4-BE49-F238E27FC236}">
                      <a16:creationId xmlns:a16="http://schemas.microsoft.com/office/drawing/2014/main" id="{C3FB87DA-185A-456B-AE24-8E131EA1550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51" name="Freeform 715">
                  <a:extLst>
                    <a:ext uri="{FF2B5EF4-FFF2-40B4-BE49-F238E27FC236}">
                      <a16:creationId xmlns:a16="http://schemas.microsoft.com/office/drawing/2014/main" id="{A09D3630-D3EF-46DB-9B5C-41B1D932BB6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48" name="Line 716">
                <a:extLst>
                  <a:ext uri="{FF2B5EF4-FFF2-40B4-BE49-F238E27FC236}">
                    <a16:creationId xmlns:a16="http://schemas.microsoft.com/office/drawing/2014/main" id="{8447C676-35D9-4231-B34F-ECA065C201D1}"/>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49" name="Line 717">
                <a:extLst>
                  <a:ext uri="{FF2B5EF4-FFF2-40B4-BE49-F238E27FC236}">
                    <a16:creationId xmlns:a16="http://schemas.microsoft.com/office/drawing/2014/main" id="{BB07F8F8-3F60-4770-A004-ACD3D18F3BED}"/>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14" name="Group 718">
              <a:extLst>
                <a:ext uri="{FF2B5EF4-FFF2-40B4-BE49-F238E27FC236}">
                  <a16:creationId xmlns:a16="http://schemas.microsoft.com/office/drawing/2014/main" id="{B355EF9A-3BA5-4C85-9C35-D089F725F7D0}"/>
                </a:ext>
              </a:extLst>
            </p:cNvPr>
            <p:cNvGrpSpPr>
              <a:grpSpLocks/>
            </p:cNvGrpSpPr>
            <p:nvPr/>
          </p:nvGrpSpPr>
          <p:grpSpPr bwMode="auto">
            <a:xfrm>
              <a:off x="3932" y="3056"/>
              <a:ext cx="392" cy="154"/>
              <a:chOff x="4334" y="1470"/>
              <a:chExt cx="246" cy="107"/>
            </a:xfrm>
          </p:grpSpPr>
          <p:sp>
            <p:nvSpPr>
              <p:cNvPr id="1036" name="Oval 407">
                <a:extLst>
                  <a:ext uri="{FF2B5EF4-FFF2-40B4-BE49-F238E27FC236}">
                    <a16:creationId xmlns:a16="http://schemas.microsoft.com/office/drawing/2014/main" id="{876930FB-6CC3-48FB-B14B-9C8BFA2E4B4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37" name="Rectangle 410">
                <a:extLst>
                  <a:ext uri="{FF2B5EF4-FFF2-40B4-BE49-F238E27FC236}">
                    <a16:creationId xmlns:a16="http://schemas.microsoft.com/office/drawing/2014/main" id="{9BC4C848-313C-4D7D-B645-7814DD76C5BD}"/>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38" name="Oval 411">
                <a:extLst>
                  <a:ext uri="{FF2B5EF4-FFF2-40B4-BE49-F238E27FC236}">
                    <a16:creationId xmlns:a16="http://schemas.microsoft.com/office/drawing/2014/main" id="{67B3769A-EF7F-4EAC-92C0-3D1D0BB58B88}"/>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39" name="Group 722">
                <a:extLst>
                  <a:ext uri="{FF2B5EF4-FFF2-40B4-BE49-F238E27FC236}">
                    <a16:creationId xmlns:a16="http://schemas.microsoft.com/office/drawing/2014/main" id="{A8C5AFD8-5073-4E09-913F-968EB8660942}"/>
                  </a:ext>
                </a:extLst>
              </p:cNvPr>
              <p:cNvGrpSpPr>
                <a:grpSpLocks/>
              </p:cNvGrpSpPr>
              <p:nvPr/>
            </p:nvGrpSpPr>
            <p:grpSpPr bwMode="auto">
              <a:xfrm>
                <a:off x="4383" y="1488"/>
                <a:ext cx="138" cy="33"/>
                <a:chOff x="2468" y="1332"/>
                <a:chExt cx="310" cy="60"/>
              </a:xfrm>
            </p:grpSpPr>
            <p:sp>
              <p:nvSpPr>
                <p:cNvPr id="1042" name="Freeform 723">
                  <a:extLst>
                    <a:ext uri="{FF2B5EF4-FFF2-40B4-BE49-F238E27FC236}">
                      <a16:creationId xmlns:a16="http://schemas.microsoft.com/office/drawing/2014/main" id="{91449FCD-1A4C-4E04-9697-83E18DDFD7D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43" name="Freeform 724">
                  <a:extLst>
                    <a:ext uri="{FF2B5EF4-FFF2-40B4-BE49-F238E27FC236}">
                      <a16:creationId xmlns:a16="http://schemas.microsoft.com/office/drawing/2014/main" id="{CA1F7593-D3CB-4FF4-A072-2D0BD255D6A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40" name="Line 725">
                <a:extLst>
                  <a:ext uri="{FF2B5EF4-FFF2-40B4-BE49-F238E27FC236}">
                    <a16:creationId xmlns:a16="http://schemas.microsoft.com/office/drawing/2014/main" id="{AF7C6006-9E37-4E97-8AD2-45E40118D5E4}"/>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41" name="Line 726">
                <a:extLst>
                  <a:ext uri="{FF2B5EF4-FFF2-40B4-BE49-F238E27FC236}">
                    <a16:creationId xmlns:a16="http://schemas.microsoft.com/office/drawing/2014/main" id="{178E7350-F97B-4F5A-8E34-5A768BF4BB75}"/>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15" name="Group 727">
              <a:extLst>
                <a:ext uri="{FF2B5EF4-FFF2-40B4-BE49-F238E27FC236}">
                  <a16:creationId xmlns:a16="http://schemas.microsoft.com/office/drawing/2014/main" id="{8D22045A-FE92-4902-8BBA-E3F79BE3447F}"/>
                </a:ext>
              </a:extLst>
            </p:cNvPr>
            <p:cNvGrpSpPr>
              <a:grpSpLocks/>
            </p:cNvGrpSpPr>
            <p:nvPr/>
          </p:nvGrpSpPr>
          <p:grpSpPr bwMode="auto">
            <a:xfrm>
              <a:off x="3812" y="2296"/>
              <a:ext cx="246" cy="108"/>
              <a:chOff x="4334" y="1470"/>
              <a:chExt cx="246" cy="107"/>
            </a:xfrm>
          </p:grpSpPr>
          <p:sp>
            <p:nvSpPr>
              <p:cNvPr id="1028" name="Oval 407">
                <a:extLst>
                  <a:ext uri="{FF2B5EF4-FFF2-40B4-BE49-F238E27FC236}">
                    <a16:creationId xmlns:a16="http://schemas.microsoft.com/office/drawing/2014/main" id="{6A0B5445-BC8E-43E4-839D-6B88222952EE}"/>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29" name="Rectangle 410">
                <a:extLst>
                  <a:ext uri="{FF2B5EF4-FFF2-40B4-BE49-F238E27FC236}">
                    <a16:creationId xmlns:a16="http://schemas.microsoft.com/office/drawing/2014/main" id="{5EF29D72-4972-4BDE-B244-E64B6E4A4BCC}"/>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030" name="Oval 411">
                <a:extLst>
                  <a:ext uri="{FF2B5EF4-FFF2-40B4-BE49-F238E27FC236}">
                    <a16:creationId xmlns:a16="http://schemas.microsoft.com/office/drawing/2014/main" id="{9F764156-5927-4F47-A3EB-B337139D87E7}"/>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031" name="Group 731">
                <a:extLst>
                  <a:ext uri="{FF2B5EF4-FFF2-40B4-BE49-F238E27FC236}">
                    <a16:creationId xmlns:a16="http://schemas.microsoft.com/office/drawing/2014/main" id="{E9E75233-19A6-49D6-A0B1-366822757732}"/>
                  </a:ext>
                </a:extLst>
              </p:cNvPr>
              <p:cNvGrpSpPr>
                <a:grpSpLocks/>
              </p:cNvGrpSpPr>
              <p:nvPr/>
            </p:nvGrpSpPr>
            <p:grpSpPr bwMode="auto">
              <a:xfrm>
                <a:off x="4383" y="1488"/>
                <a:ext cx="138" cy="33"/>
                <a:chOff x="2468" y="1332"/>
                <a:chExt cx="310" cy="60"/>
              </a:xfrm>
            </p:grpSpPr>
            <p:sp>
              <p:nvSpPr>
                <p:cNvPr id="1034" name="Freeform 732">
                  <a:extLst>
                    <a:ext uri="{FF2B5EF4-FFF2-40B4-BE49-F238E27FC236}">
                      <a16:creationId xmlns:a16="http://schemas.microsoft.com/office/drawing/2014/main" id="{5A3B5F26-95BC-4105-9F54-FFD57F72F81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035" name="Freeform 733">
                  <a:extLst>
                    <a:ext uri="{FF2B5EF4-FFF2-40B4-BE49-F238E27FC236}">
                      <a16:creationId xmlns:a16="http://schemas.microsoft.com/office/drawing/2014/main" id="{B1889422-0036-489A-8D16-92E8C0C33C3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032" name="Line 734">
                <a:extLst>
                  <a:ext uri="{FF2B5EF4-FFF2-40B4-BE49-F238E27FC236}">
                    <a16:creationId xmlns:a16="http://schemas.microsoft.com/office/drawing/2014/main" id="{46E1B8DC-3753-4B54-AD92-F4F091C524A8}"/>
                  </a:ext>
                </a:extLst>
              </p:cNvPr>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33" name="Line 735">
                <a:extLst>
                  <a:ext uri="{FF2B5EF4-FFF2-40B4-BE49-F238E27FC236}">
                    <a16:creationId xmlns:a16="http://schemas.microsoft.com/office/drawing/2014/main" id="{3D8E3F6F-35A7-4D59-A725-9E84A512DB96}"/>
                  </a:ext>
                </a:extLst>
              </p:cNvPr>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16" name="Group 736">
              <a:extLst>
                <a:ext uri="{FF2B5EF4-FFF2-40B4-BE49-F238E27FC236}">
                  <a16:creationId xmlns:a16="http://schemas.microsoft.com/office/drawing/2014/main" id="{BCCC04F4-1285-4B8C-A6F8-F3A84021F5F7}"/>
                </a:ext>
              </a:extLst>
            </p:cNvPr>
            <p:cNvGrpSpPr>
              <a:grpSpLocks/>
            </p:cNvGrpSpPr>
            <p:nvPr/>
          </p:nvGrpSpPr>
          <p:grpSpPr bwMode="auto">
            <a:xfrm>
              <a:off x="4511" y="3153"/>
              <a:ext cx="281" cy="266"/>
              <a:chOff x="5072" y="3611"/>
              <a:chExt cx="459" cy="380"/>
            </a:xfrm>
          </p:grpSpPr>
          <p:grpSp>
            <p:nvGrpSpPr>
              <p:cNvPr id="1014" name="Group 737">
                <a:extLst>
                  <a:ext uri="{FF2B5EF4-FFF2-40B4-BE49-F238E27FC236}">
                    <a16:creationId xmlns:a16="http://schemas.microsoft.com/office/drawing/2014/main" id="{8FAC3F89-C9BD-4DAA-B541-A6CAC9B98455}"/>
                  </a:ext>
                </a:extLst>
              </p:cNvPr>
              <p:cNvGrpSpPr>
                <a:grpSpLocks/>
              </p:cNvGrpSpPr>
              <p:nvPr/>
            </p:nvGrpSpPr>
            <p:grpSpPr bwMode="auto">
              <a:xfrm>
                <a:off x="5144" y="3611"/>
                <a:ext cx="387" cy="99"/>
                <a:chOff x="5030" y="2639"/>
                <a:chExt cx="387" cy="99"/>
              </a:xfrm>
            </p:grpSpPr>
            <p:sp>
              <p:nvSpPr>
                <p:cNvPr id="1016" name="Freeform 738">
                  <a:extLst>
                    <a:ext uri="{FF2B5EF4-FFF2-40B4-BE49-F238E27FC236}">
                      <a16:creationId xmlns:a16="http://schemas.microsoft.com/office/drawing/2014/main" id="{9EFA0DDA-CD26-4F70-B6C3-38D47646830F}"/>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7" name="Freeform 739">
                  <a:extLst>
                    <a:ext uri="{FF2B5EF4-FFF2-40B4-BE49-F238E27FC236}">
                      <a16:creationId xmlns:a16="http://schemas.microsoft.com/office/drawing/2014/main" id="{F9D1F896-942F-4041-B1C6-3A90E8996EA5}"/>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8" name="Freeform 740">
                  <a:extLst>
                    <a:ext uri="{FF2B5EF4-FFF2-40B4-BE49-F238E27FC236}">
                      <a16:creationId xmlns:a16="http://schemas.microsoft.com/office/drawing/2014/main" id="{075D1DB0-29FE-4D57-B359-1D0DA2BF4E00}"/>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9" name="Freeform 741">
                  <a:extLst>
                    <a:ext uri="{FF2B5EF4-FFF2-40B4-BE49-F238E27FC236}">
                      <a16:creationId xmlns:a16="http://schemas.microsoft.com/office/drawing/2014/main" id="{08177135-CF5C-4ED8-9520-AE81C6CCD865}"/>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0" name="Freeform 742">
                  <a:extLst>
                    <a:ext uri="{FF2B5EF4-FFF2-40B4-BE49-F238E27FC236}">
                      <a16:creationId xmlns:a16="http://schemas.microsoft.com/office/drawing/2014/main" id="{6D1EBE15-2C71-4037-990D-AAA21B354107}"/>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1" name="Freeform 743">
                  <a:extLst>
                    <a:ext uri="{FF2B5EF4-FFF2-40B4-BE49-F238E27FC236}">
                      <a16:creationId xmlns:a16="http://schemas.microsoft.com/office/drawing/2014/main" id="{21E62198-AEA0-40F3-A60C-405C7CE41FB7}"/>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2" name="Freeform 744">
                  <a:extLst>
                    <a:ext uri="{FF2B5EF4-FFF2-40B4-BE49-F238E27FC236}">
                      <a16:creationId xmlns:a16="http://schemas.microsoft.com/office/drawing/2014/main" id="{302C1AF4-F27C-4E53-9D97-B2C8A6E4A17D}"/>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1023" name="Freeform 745">
                  <a:extLst>
                    <a:ext uri="{FF2B5EF4-FFF2-40B4-BE49-F238E27FC236}">
                      <a16:creationId xmlns:a16="http://schemas.microsoft.com/office/drawing/2014/main" id="{A7227925-A809-4F5B-AD2B-AEF56B43DE26}"/>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1024" name="Freeform 746">
                  <a:extLst>
                    <a:ext uri="{FF2B5EF4-FFF2-40B4-BE49-F238E27FC236}">
                      <a16:creationId xmlns:a16="http://schemas.microsoft.com/office/drawing/2014/main" id="{CCA75031-7A00-4AEF-B945-60A4BBF706CE}"/>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1025" name="Freeform 747">
                  <a:extLst>
                    <a:ext uri="{FF2B5EF4-FFF2-40B4-BE49-F238E27FC236}">
                      <a16:creationId xmlns:a16="http://schemas.microsoft.com/office/drawing/2014/main" id="{2DA9F5F3-A28C-4AC9-B728-8D0A6F073B93}"/>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1026" name="Freeform 748">
                  <a:extLst>
                    <a:ext uri="{FF2B5EF4-FFF2-40B4-BE49-F238E27FC236}">
                      <a16:creationId xmlns:a16="http://schemas.microsoft.com/office/drawing/2014/main" id="{930695CD-5501-4844-8C2C-678DC6E9C7DF}"/>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1027" name="Freeform 749">
                  <a:extLst>
                    <a:ext uri="{FF2B5EF4-FFF2-40B4-BE49-F238E27FC236}">
                      <a16:creationId xmlns:a16="http://schemas.microsoft.com/office/drawing/2014/main" id="{DFC3D5A0-5F66-49DF-B467-BC9E90224E9C}"/>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1015" name="Picture 750" descr="access_point_stylized_gray_small">
                <a:extLst>
                  <a:ext uri="{FF2B5EF4-FFF2-40B4-BE49-F238E27FC236}">
                    <a16:creationId xmlns:a16="http://schemas.microsoft.com/office/drawing/2014/main" id="{48B923B2-8410-41DF-8E4F-2D2404C94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7" name="Group 751">
              <a:extLst>
                <a:ext uri="{FF2B5EF4-FFF2-40B4-BE49-F238E27FC236}">
                  <a16:creationId xmlns:a16="http://schemas.microsoft.com/office/drawing/2014/main" id="{937782A2-4957-403E-AB60-CF903BDB9540}"/>
                </a:ext>
              </a:extLst>
            </p:cNvPr>
            <p:cNvGrpSpPr>
              <a:grpSpLocks/>
            </p:cNvGrpSpPr>
            <p:nvPr/>
          </p:nvGrpSpPr>
          <p:grpSpPr bwMode="auto">
            <a:xfrm>
              <a:off x="3552" y="2211"/>
              <a:ext cx="251" cy="226"/>
              <a:chOff x="5072" y="3611"/>
              <a:chExt cx="459" cy="380"/>
            </a:xfrm>
          </p:grpSpPr>
          <p:grpSp>
            <p:nvGrpSpPr>
              <p:cNvPr id="1000" name="Group 752">
                <a:extLst>
                  <a:ext uri="{FF2B5EF4-FFF2-40B4-BE49-F238E27FC236}">
                    <a16:creationId xmlns:a16="http://schemas.microsoft.com/office/drawing/2014/main" id="{B3EC1765-A613-4896-A79A-C316BA686DCC}"/>
                  </a:ext>
                </a:extLst>
              </p:cNvPr>
              <p:cNvGrpSpPr>
                <a:grpSpLocks/>
              </p:cNvGrpSpPr>
              <p:nvPr/>
            </p:nvGrpSpPr>
            <p:grpSpPr bwMode="auto">
              <a:xfrm>
                <a:off x="5144" y="3611"/>
                <a:ext cx="387" cy="99"/>
                <a:chOff x="5030" y="2639"/>
                <a:chExt cx="387" cy="99"/>
              </a:xfrm>
            </p:grpSpPr>
            <p:sp>
              <p:nvSpPr>
                <p:cNvPr id="1002" name="Freeform 753">
                  <a:extLst>
                    <a:ext uri="{FF2B5EF4-FFF2-40B4-BE49-F238E27FC236}">
                      <a16:creationId xmlns:a16="http://schemas.microsoft.com/office/drawing/2014/main" id="{9B191956-6C18-4017-83C8-43D087A26759}"/>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3" name="Freeform 754">
                  <a:extLst>
                    <a:ext uri="{FF2B5EF4-FFF2-40B4-BE49-F238E27FC236}">
                      <a16:creationId xmlns:a16="http://schemas.microsoft.com/office/drawing/2014/main" id="{B9D256AF-A45F-4C65-B44E-63DE25F8FDAC}"/>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4" name="Freeform 755">
                  <a:extLst>
                    <a:ext uri="{FF2B5EF4-FFF2-40B4-BE49-F238E27FC236}">
                      <a16:creationId xmlns:a16="http://schemas.microsoft.com/office/drawing/2014/main" id="{278DB10D-BA6B-4BB6-94DA-11B28E38F774}"/>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5" name="Freeform 756">
                  <a:extLst>
                    <a:ext uri="{FF2B5EF4-FFF2-40B4-BE49-F238E27FC236}">
                      <a16:creationId xmlns:a16="http://schemas.microsoft.com/office/drawing/2014/main" id="{532F01F7-6197-4991-B829-3AA5E5C164A1}"/>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6" name="Freeform 757">
                  <a:extLst>
                    <a:ext uri="{FF2B5EF4-FFF2-40B4-BE49-F238E27FC236}">
                      <a16:creationId xmlns:a16="http://schemas.microsoft.com/office/drawing/2014/main" id="{FDAE21B3-0AF1-4CB8-96F9-A7928A4E8368}"/>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7" name="Freeform 758">
                  <a:extLst>
                    <a:ext uri="{FF2B5EF4-FFF2-40B4-BE49-F238E27FC236}">
                      <a16:creationId xmlns:a16="http://schemas.microsoft.com/office/drawing/2014/main" id="{14A94172-88A9-4A5F-9748-C37412F8C0CA}"/>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8" name="Freeform 759">
                  <a:extLst>
                    <a:ext uri="{FF2B5EF4-FFF2-40B4-BE49-F238E27FC236}">
                      <a16:creationId xmlns:a16="http://schemas.microsoft.com/office/drawing/2014/main" id="{F1801C0B-F7F0-40CB-A572-F5E351D26790}"/>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1009" name="Freeform 760">
                  <a:extLst>
                    <a:ext uri="{FF2B5EF4-FFF2-40B4-BE49-F238E27FC236}">
                      <a16:creationId xmlns:a16="http://schemas.microsoft.com/office/drawing/2014/main" id="{08108A62-14EF-47FE-AE00-FDE831DECF3C}"/>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1010" name="Freeform 761">
                  <a:extLst>
                    <a:ext uri="{FF2B5EF4-FFF2-40B4-BE49-F238E27FC236}">
                      <a16:creationId xmlns:a16="http://schemas.microsoft.com/office/drawing/2014/main" id="{E0E45890-D0C5-400F-9C38-0256415D0C73}"/>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1011" name="Freeform 762">
                  <a:extLst>
                    <a:ext uri="{FF2B5EF4-FFF2-40B4-BE49-F238E27FC236}">
                      <a16:creationId xmlns:a16="http://schemas.microsoft.com/office/drawing/2014/main" id="{58BF83A0-EBB7-4507-A7E5-BFF824A7A784}"/>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1012" name="Freeform 763">
                  <a:extLst>
                    <a:ext uri="{FF2B5EF4-FFF2-40B4-BE49-F238E27FC236}">
                      <a16:creationId xmlns:a16="http://schemas.microsoft.com/office/drawing/2014/main" id="{6B808759-F438-4565-ADA5-CD52426EB890}"/>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1013" name="Freeform 764">
                  <a:extLst>
                    <a:ext uri="{FF2B5EF4-FFF2-40B4-BE49-F238E27FC236}">
                      <a16:creationId xmlns:a16="http://schemas.microsoft.com/office/drawing/2014/main" id="{0FDFFD59-04AD-485F-9B76-F7C9D3F0D576}"/>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1001" name="Picture 765" descr="access_point_stylized_gray_small">
                <a:extLst>
                  <a:ext uri="{FF2B5EF4-FFF2-40B4-BE49-F238E27FC236}">
                    <a16:creationId xmlns:a16="http://schemas.microsoft.com/office/drawing/2014/main" id="{9F3CA42E-3EA1-4462-A27D-FF5B63E89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8" name="Line 766">
              <a:extLst>
                <a:ext uri="{FF2B5EF4-FFF2-40B4-BE49-F238E27FC236}">
                  <a16:creationId xmlns:a16="http://schemas.microsoft.com/office/drawing/2014/main" id="{4811899C-D7F3-4B2F-8E35-231B6BDDB5CA}"/>
                </a:ext>
              </a:extLst>
            </p:cNvPr>
            <p:cNvSpPr>
              <a:spLocks noChangeShapeType="1"/>
            </p:cNvSpPr>
            <p:nvPr/>
          </p:nvSpPr>
          <p:spPr bwMode="auto">
            <a:xfrm rot="5400000" flipV="1">
              <a:off x="5034" y="3427"/>
              <a:ext cx="2" cy="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819" name="Group 767">
              <a:extLst>
                <a:ext uri="{FF2B5EF4-FFF2-40B4-BE49-F238E27FC236}">
                  <a16:creationId xmlns:a16="http://schemas.microsoft.com/office/drawing/2014/main" id="{5F081058-7E64-42CE-A622-BABB60638303}"/>
                </a:ext>
              </a:extLst>
            </p:cNvPr>
            <p:cNvGrpSpPr>
              <a:grpSpLocks/>
            </p:cNvGrpSpPr>
            <p:nvPr/>
          </p:nvGrpSpPr>
          <p:grpSpPr bwMode="auto">
            <a:xfrm flipH="1">
              <a:off x="3638" y="2856"/>
              <a:ext cx="261" cy="235"/>
              <a:chOff x="2839" y="3501"/>
              <a:chExt cx="755" cy="803"/>
            </a:xfrm>
          </p:grpSpPr>
          <p:pic>
            <p:nvPicPr>
              <p:cNvPr id="998" name="Picture 768" descr="desktop_computer_stylized_medium">
                <a:extLst>
                  <a:ext uri="{FF2B5EF4-FFF2-40B4-BE49-F238E27FC236}">
                    <a16:creationId xmlns:a16="http://schemas.microsoft.com/office/drawing/2014/main" id="{B3BB27CC-EC0B-47A0-96BB-0FC1D92179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 name="Freeform 769">
                <a:extLst>
                  <a:ext uri="{FF2B5EF4-FFF2-40B4-BE49-F238E27FC236}">
                    <a16:creationId xmlns:a16="http://schemas.microsoft.com/office/drawing/2014/main" id="{5093B303-E6F1-4B55-905C-D1234E07113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820" name="Group 770">
              <a:extLst>
                <a:ext uri="{FF2B5EF4-FFF2-40B4-BE49-F238E27FC236}">
                  <a16:creationId xmlns:a16="http://schemas.microsoft.com/office/drawing/2014/main" id="{C4D06DCA-6A68-4885-A457-ED4AA9DE32B7}"/>
                </a:ext>
              </a:extLst>
            </p:cNvPr>
            <p:cNvGrpSpPr>
              <a:grpSpLocks/>
            </p:cNvGrpSpPr>
            <p:nvPr/>
          </p:nvGrpSpPr>
          <p:grpSpPr bwMode="auto">
            <a:xfrm flipH="1">
              <a:off x="3438" y="3121"/>
              <a:ext cx="304" cy="256"/>
              <a:chOff x="2839" y="3501"/>
              <a:chExt cx="755" cy="803"/>
            </a:xfrm>
          </p:grpSpPr>
          <p:pic>
            <p:nvPicPr>
              <p:cNvPr id="996" name="Picture 771" descr="desktop_computer_stylized_medium">
                <a:extLst>
                  <a:ext uri="{FF2B5EF4-FFF2-40B4-BE49-F238E27FC236}">
                    <a16:creationId xmlns:a16="http://schemas.microsoft.com/office/drawing/2014/main" id="{FF71D926-D3C0-440B-959D-EF1F7B0779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7" name="Freeform 772">
                <a:extLst>
                  <a:ext uri="{FF2B5EF4-FFF2-40B4-BE49-F238E27FC236}">
                    <a16:creationId xmlns:a16="http://schemas.microsoft.com/office/drawing/2014/main" id="{2903509F-48F8-4B66-9117-E2157204383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821" name="Group 773">
              <a:extLst>
                <a:ext uri="{FF2B5EF4-FFF2-40B4-BE49-F238E27FC236}">
                  <a16:creationId xmlns:a16="http://schemas.microsoft.com/office/drawing/2014/main" id="{D3AD7B2C-BFF9-4710-B132-AC8F9B62B65E}"/>
                </a:ext>
              </a:extLst>
            </p:cNvPr>
            <p:cNvGrpSpPr>
              <a:grpSpLocks/>
            </p:cNvGrpSpPr>
            <p:nvPr/>
          </p:nvGrpSpPr>
          <p:grpSpPr bwMode="auto">
            <a:xfrm flipH="1">
              <a:off x="3739" y="3311"/>
              <a:ext cx="269" cy="220"/>
              <a:chOff x="2839" y="3501"/>
              <a:chExt cx="755" cy="803"/>
            </a:xfrm>
          </p:grpSpPr>
          <p:pic>
            <p:nvPicPr>
              <p:cNvPr id="994" name="Picture 774" descr="desktop_computer_stylized_medium">
                <a:extLst>
                  <a:ext uri="{FF2B5EF4-FFF2-40B4-BE49-F238E27FC236}">
                    <a16:creationId xmlns:a16="http://schemas.microsoft.com/office/drawing/2014/main" id="{BADA153B-839B-443E-AF72-05DBAC50D5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5" name="Freeform 775">
                <a:extLst>
                  <a:ext uri="{FF2B5EF4-FFF2-40B4-BE49-F238E27FC236}">
                    <a16:creationId xmlns:a16="http://schemas.microsoft.com/office/drawing/2014/main" id="{51A27A1B-7939-46D7-BB09-7B4C9FF4D8D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822" name="Group 776">
              <a:extLst>
                <a:ext uri="{FF2B5EF4-FFF2-40B4-BE49-F238E27FC236}">
                  <a16:creationId xmlns:a16="http://schemas.microsoft.com/office/drawing/2014/main" id="{AF93E6FC-B040-4D46-97DF-E68407F29233}"/>
                </a:ext>
              </a:extLst>
            </p:cNvPr>
            <p:cNvGrpSpPr>
              <a:grpSpLocks/>
            </p:cNvGrpSpPr>
            <p:nvPr/>
          </p:nvGrpSpPr>
          <p:grpSpPr bwMode="auto">
            <a:xfrm>
              <a:off x="4126" y="3300"/>
              <a:ext cx="269" cy="221"/>
              <a:chOff x="2839" y="3501"/>
              <a:chExt cx="755" cy="803"/>
            </a:xfrm>
          </p:grpSpPr>
          <p:pic>
            <p:nvPicPr>
              <p:cNvPr id="992" name="Picture 777" descr="desktop_computer_stylized_medium">
                <a:extLst>
                  <a:ext uri="{FF2B5EF4-FFF2-40B4-BE49-F238E27FC236}">
                    <a16:creationId xmlns:a16="http://schemas.microsoft.com/office/drawing/2014/main" id="{10D7CDE8-3DD9-4FFF-9DFD-9D1F7F6D4B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 name="Freeform 778">
                <a:extLst>
                  <a:ext uri="{FF2B5EF4-FFF2-40B4-BE49-F238E27FC236}">
                    <a16:creationId xmlns:a16="http://schemas.microsoft.com/office/drawing/2014/main" id="{52C491E2-EF48-433C-8267-B2EA85D3B29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pic>
          <p:nvPicPr>
            <p:cNvPr id="823" name="Picture 779" descr="car_icon_small">
              <a:extLst>
                <a:ext uri="{FF2B5EF4-FFF2-40B4-BE49-F238E27FC236}">
                  <a16:creationId xmlns:a16="http://schemas.microsoft.com/office/drawing/2014/main" id="{C8C01E16-D07B-47A4-A425-91694E4E4B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4" name="Group 780">
              <a:extLst>
                <a:ext uri="{FF2B5EF4-FFF2-40B4-BE49-F238E27FC236}">
                  <a16:creationId xmlns:a16="http://schemas.microsoft.com/office/drawing/2014/main" id="{3B2FA9DA-4CC9-4481-9EDB-E46DFC13AFC2}"/>
                </a:ext>
              </a:extLst>
            </p:cNvPr>
            <p:cNvGrpSpPr>
              <a:grpSpLocks/>
            </p:cNvGrpSpPr>
            <p:nvPr/>
          </p:nvGrpSpPr>
          <p:grpSpPr bwMode="auto">
            <a:xfrm>
              <a:off x="3536" y="974"/>
              <a:ext cx="262" cy="243"/>
              <a:chOff x="2751" y="1851"/>
              <a:chExt cx="462" cy="478"/>
            </a:xfrm>
          </p:grpSpPr>
          <p:pic>
            <p:nvPicPr>
              <p:cNvPr id="990" name="Picture 781" descr="iphone_stylized_small">
                <a:extLst>
                  <a:ext uri="{FF2B5EF4-FFF2-40B4-BE49-F238E27FC236}">
                    <a16:creationId xmlns:a16="http://schemas.microsoft.com/office/drawing/2014/main" id="{BBAA86F4-BBAA-405E-8912-985A31D68DB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1" name="Picture 782" descr="antenna_radiation_stylized">
                <a:extLst>
                  <a:ext uri="{FF2B5EF4-FFF2-40B4-BE49-F238E27FC236}">
                    <a16:creationId xmlns:a16="http://schemas.microsoft.com/office/drawing/2014/main" id="{B75CEA0F-BC24-4B36-91BC-4EB40843A5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5" name="Group 783">
              <a:extLst>
                <a:ext uri="{FF2B5EF4-FFF2-40B4-BE49-F238E27FC236}">
                  <a16:creationId xmlns:a16="http://schemas.microsoft.com/office/drawing/2014/main" id="{D1FAD60D-DC1D-42EF-BD7F-3FD3D5AD3F93}"/>
                </a:ext>
              </a:extLst>
            </p:cNvPr>
            <p:cNvGrpSpPr>
              <a:grpSpLocks/>
            </p:cNvGrpSpPr>
            <p:nvPr/>
          </p:nvGrpSpPr>
          <p:grpSpPr bwMode="auto">
            <a:xfrm>
              <a:off x="5191" y="3151"/>
              <a:ext cx="143" cy="303"/>
              <a:chOff x="4140" y="429"/>
              <a:chExt cx="1425" cy="2396"/>
            </a:xfrm>
          </p:grpSpPr>
          <p:sp>
            <p:nvSpPr>
              <p:cNvPr id="958" name="Freeform 784">
                <a:extLst>
                  <a:ext uri="{FF2B5EF4-FFF2-40B4-BE49-F238E27FC236}">
                    <a16:creationId xmlns:a16="http://schemas.microsoft.com/office/drawing/2014/main" id="{DF97B21A-BCC8-4C92-B0A4-E3C906DF3CE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59" name="Rectangle 785">
                <a:extLst>
                  <a:ext uri="{FF2B5EF4-FFF2-40B4-BE49-F238E27FC236}">
                    <a16:creationId xmlns:a16="http://schemas.microsoft.com/office/drawing/2014/main" id="{D473F78A-0624-4C76-B5C2-72D636252C7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60" name="Freeform 786">
                <a:extLst>
                  <a:ext uri="{FF2B5EF4-FFF2-40B4-BE49-F238E27FC236}">
                    <a16:creationId xmlns:a16="http://schemas.microsoft.com/office/drawing/2014/main" id="{32007D6F-B986-46B4-8BE1-F3496B86C23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61" name="Freeform 787">
                <a:extLst>
                  <a:ext uri="{FF2B5EF4-FFF2-40B4-BE49-F238E27FC236}">
                    <a16:creationId xmlns:a16="http://schemas.microsoft.com/office/drawing/2014/main" id="{2A9B82FE-2238-49EA-8279-714F23EA7EB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62" name="Rectangle 788">
                <a:extLst>
                  <a:ext uri="{FF2B5EF4-FFF2-40B4-BE49-F238E27FC236}">
                    <a16:creationId xmlns:a16="http://schemas.microsoft.com/office/drawing/2014/main" id="{E6CADE19-1803-462A-8CA4-D1FC5764D9F2}"/>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963" name="Group 789">
                <a:extLst>
                  <a:ext uri="{FF2B5EF4-FFF2-40B4-BE49-F238E27FC236}">
                    <a16:creationId xmlns:a16="http://schemas.microsoft.com/office/drawing/2014/main" id="{932D6917-41F5-4C81-AC92-46BAACF1B26D}"/>
                  </a:ext>
                </a:extLst>
              </p:cNvPr>
              <p:cNvGrpSpPr>
                <a:grpSpLocks/>
              </p:cNvGrpSpPr>
              <p:nvPr/>
            </p:nvGrpSpPr>
            <p:grpSpPr bwMode="auto">
              <a:xfrm>
                <a:off x="4749" y="668"/>
                <a:ext cx="581" cy="145"/>
                <a:chOff x="614" y="2568"/>
                <a:chExt cx="725" cy="139"/>
              </a:xfrm>
            </p:grpSpPr>
            <p:sp>
              <p:nvSpPr>
                <p:cNvPr id="988" name="AutoShape 790">
                  <a:extLst>
                    <a:ext uri="{FF2B5EF4-FFF2-40B4-BE49-F238E27FC236}">
                      <a16:creationId xmlns:a16="http://schemas.microsoft.com/office/drawing/2014/main" id="{3A79CA33-18C8-4A5C-BE23-C6293D3F456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89" name="AutoShape 791">
                  <a:extLst>
                    <a:ext uri="{FF2B5EF4-FFF2-40B4-BE49-F238E27FC236}">
                      <a16:creationId xmlns:a16="http://schemas.microsoft.com/office/drawing/2014/main" id="{5504E5F1-7B65-4F82-B639-7E70D306B6BC}"/>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64" name="Rectangle 792">
                <a:extLst>
                  <a:ext uri="{FF2B5EF4-FFF2-40B4-BE49-F238E27FC236}">
                    <a16:creationId xmlns:a16="http://schemas.microsoft.com/office/drawing/2014/main" id="{DFE53EA1-73B6-4ADD-B150-F205E059720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965" name="Group 793">
                <a:extLst>
                  <a:ext uri="{FF2B5EF4-FFF2-40B4-BE49-F238E27FC236}">
                    <a16:creationId xmlns:a16="http://schemas.microsoft.com/office/drawing/2014/main" id="{67663B85-F34B-48E7-B02C-BBE546E1DC39}"/>
                  </a:ext>
                </a:extLst>
              </p:cNvPr>
              <p:cNvGrpSpPr>
                <a:grpSpLocks/>
              </p:cNvGrpSpPr>
              <p:nvPr/>
            </p:nvGrpSpPr>
            <p:grpSpPr bwMode="auto">
              <a:xfrm>
                <a:off x="4747" y="994"/>
                <a:ext cx="581" cy="134"/>
                <a:chOff x="614" y="2568"/>
                <a:chExt cx="725" cy="139"/>
              </a:xfrm>
            </p:grpSpPr>
            <p:sp>
              <p:nvSpPr>
                <p:cNvPr id="986" name="AutoShape 794">
                  <a:extLst>
                    <a:ext uri="{FF2B5EF4-FFF2-40B4-BE49-F238E27FC236}">
                      <a16:creationId xmlns:a16="http://schemas.microsoft.com/office/drawing/2014/main" id="{6489B120-35AB-4D12-93FA-B0AF9AF507A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87" name="AutoShape 795">
                  <a:extLst>
                    <a:ext uri="{FF2B5EF4-FFF2-40B4-BE49-F238E27FC236}">
                      <a16:creationId xmlns:a16="http://schemas.microsoft.com/office/drawing/2014/main" id="{575A3A87-1ACC-4AE2-83A3-E2E44FA2287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66" name="Rectangle 796">
                <a:extLst>
                  <a:ext uri="{FF2B5EF4-FFF2-40B4-BE49-F238E27FC236}">
                    <a16:creationId xmlns:a16="http://schemas.microsoft.com/office/drawing/2014/main" id="{D145AFFB-23EF-4FB3-B127-4EBB36640A3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67" name="Rectangle 797">
                <a:extLst>
                  <a:ext uri="{FF2B5EF4-FFF2-40B4-BE49-F238E27FC236}">
                    <a16:creationId xmlns:a16="http://schemas.microsoft.com/office/drawing/2014/main" id="{AF1A84EC-398A-4283-A9E0-0D4B1BCA2A98}"/>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968" name="Group 798">
                <a:extLst>
                  <a:ext uri="{FF2B5EF4-FFF2-40B4-BE49-F238E27FC236}">
                    <a16:creationId xmlns:a16="http://schemas.microsoft.com/office/drawing/2014/main" id="{8E95E0D7-A17D-4114-BFA8-A8F9CFD45B00}"/>
                  </a:ext>
                </a:extLst>
              </p:cNvPr>
              <p:cNvGrpSpPr>
                <a:grpSpLocks/>
              </p:cNvGrpSpPr>
              <p:nvPr/>
            </p:nvGrpSpPr>
            <p:grpSpPr bwMode="auto">
              <a:xfrm>
                <a:off x="4735" y="1627"/>
                <a:ext cx="582" cy="151"/>
                <a:chOff x="614" y="2568"/>
                <a:chExt cx="725" cy="139"/>
              </a:xfrm>
            </p:grpSpPr>
            <p:sp>
              <p:nvSpPr>
                <p:cNvPr id="984" name="AutoShape 799">
                  <a:extLst>
                    <a:ext uri="{FF2B5EF4-FFF2-40B4-BE49-F238E27FC236}">
                      <a16:creationId xmlns:a16="http://schemas.microsoft.com/office/drawing/2014/main" id="{EA6D388C-76BC-488F-9957-C2D737DDA287}"/>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85" name="AutoShape 800">
                  <a:extLst>
                    <a:ext uri="{FF2B5EF4-FFF2-40B4-BE49-F238E27FC236}">
                      <a16:creationId xmlns:a16="http://schemas.microsoft.com/office/drawing/2014/main" id="{FAA9A9F0-9696-40C3-B002-DFC4E9913FF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69" name="Freeform 801">
                <a:extLst>
                  <a:ext uri="{FF2B5EF4-FFF2-40B4-BE49-F238E27FC236}">
                    <a16:creationId xmlns:a16="http://schemas.microsoft.com/office/drawing/2014/main" id="{D2E72739-C285-4E69-BAA8-E867D7A9AE93}"/>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970" name="Group 802">
                <a:extLst>
                  <a:ext uri="{FF2B5EF4-FFF2-40B4-BE49-F238E27FC236}">
                    <a16:creationId xmlns:a16="http://schemas.microsoft.com/office/drawing/2014/main" id="{838EF6F0-8A7F-4A8A-9199-94705E7F6352}"/>
                  </a:ext>
                </a:extLst>
              </p:cNvPr>
              <p:cNvGrpSpPr>
                <a:grpSpLocks/>
              </p:cNvGrpSpPr>
              <p:nvPr/>
            </p:nvGrpSpPr>
            <p:grpSpPr bwMode="auto">
              <a:xfrm>
                <a:off x="4739" y="1327"/>
                <a:ext cx="582" cy="139"/>
                <a:chOff x="614" y="2568"/>
                <a:chExt cx="725" cy="139"/>
              </a:xfrm>
            </p:grpSpPr>
            <p:sp>
              <p:nvSpPr>
                <p:cNvPr id="982" name="AutoShape 803">
                  <a:extLst>
                    <a:ext uri="{FF2B5EF4-FFF2-40B4-BE49-F238E27FC236}">
                      <a16:creationId xmlns:a16="http://schemas.microsoft.com/office/drawing/2014/main" id="{827329DC-39A0-4918-A2A5-7F88DE209525}"/>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83" name="AutoShape 804">
                  <a:extLst>
                    <a:ext uri="{FF2B5EF4-FFF2-40B4-BE49-F238E27FC236}">
                      <a16:creationId xmlns:a16="http://schemas.microsoft.com/office/drawing/2014/main" id="{AA653414-A8B7-406A-88F6-C416C6955ED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71" name="Rectangle 805">
                <a:extLst>
                  <a:ext uri="{FF2B5EF4-FFF2-40B4-BE49-F238E27FC236}">
                    <a16:creationId xmlns:a16="http://schemas.microsoft.com/office/drawing/2014/main" id="{802D080F-DB4A-425B-BBF7-DC7D740DCAE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72" name="Freeform 806">
                <a:extLst>
                  <a:ext uri="{FF2B5EF4-FFF2-40B4-BE49-F238E27FC236}">
                    <a16:creationId xmlns:a16="http://schemas.microsoft.com/office/drawing/2014/main" id="{D181D9E1-C5EC-48AD-8FEE-9ADBBCB079C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73" name="Freeform 807">
                <a:extLst>
                  <a:ext uri="{FF2B5EF4-FFF2-40B4-BE49-F238E27FC236}">
                    <a16:creationId xmlns:a16="http://schemas.microsoft.com/office/drawing/2014/main" id="{21827EA8-427D-4C28-9661-2F64FD79A4A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74" name="Oval 808">
                <a:extLst>
                  <a:ext uri="{FF2B5EF4-FFF2-40B4-BE49-F238E27FC236}">
                    <a16:creationId xmlns:a16="http://schemas.microsoft.com/office/drawing/2014/main" id="{E9F6D5B4-7D5F-4BCA-9743-5F82779FDA7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75" name="Freeform 809">
                <a:extLst>
                  <a:ext uri="{FF2B5EF4-FFF2-40B4-BE49-F238E27FC236}">
                    <a16:creationId xmlns:a16="http://schemas.microsoft.com/office/drawing/2014/main" id="{3CD64235-9EFA-4F82-97FE-F1A1DA29DBA9}"/>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76" name="AutoShape 810">
                <a:extLst>
                  <a:ext uri="{FF2B5EF4-FFF2-40B4-BE49-F238E27FC236}">
                    <a16:creationId xmlns:a16="http://schemas.microsoft.com/office/drawing/2014/main" id="{703C4DB2-04F6-4423-A6C1-88A2100ED6A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77" name="AutoShape 811">
                <a:extLst>
                  <a:ext uri="{FF2B5EF4-FFF2-40B4-BE49-F238E27FC236}">
                    <a16:creationId xmlns:a16="http://schemas.microsoft.com/office/drawing/2014/main" id="{4CB6820A-C24F-42DB-8751-C66B5A86E195}"/>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78" name="Oval 812">
                <a:extLst>
                  <a:ext uri="{FF2B5EF4-FFF2-40B4-BE49-F238E27FC236}">
                    <a16:creationId xmlns:a16="http://schemas.microsoft.com/office/drawing/2014/main" id="{AD385581-539D-4A85-85EA-47C991C4D37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79" name="Oval 813">
                <a:extLst>
                  <a:ext uri="{FF2B5EF4-FFF2-40B4-BE49-F238E27FC236}">
                    <a16:creationId xmlns:a16="http://schemas.microsoft.com/office/drawing/2014/main" id="{B6C7606B-EF08-499D-AF7C-64F22E9D628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ar-SA" altLang="ar-SA" sz="1800">
                  <a:solidFill>
                    <a:srgbClr val="FF0000"/>
                  </a:solidFill>
                  <a:cs typeface="Arial" panose="020B0604020202020204" pitchFamily="34" charset="0"/>
                </a:endParaRPr>
              </a:p>
            </p:txBody>
          </p:sp>
          <p:sp>
            <p:nvSpPr>
              <p:cNvPr id="980" name="Oval 814">
                <a:extLst>
                  <a:ext uri="{FF2B5EF4-FFF2-40B4-BE49-F238E27FC236}">
                    <a16:creationId xmlns:a16="http://schemas.microsoft.com/office/drawing/2014/main" id="{556D09AE-F3FC-4509-B5D1-2E00D735B13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81" name="Rectangle 815">
                <a:extLst>
                  <a:ext uri="{FF2B5EF4-FFF2-40B4-BE49-F238E27FC236}">
                    <a16:creationId xmlns:a16="http://schemas.microsoft.com/office/drawing/2014/main" id="{0D178A35-12A0-4DE1-9FAB-37E626C7010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826" name="Group 816">
              <a:extLst>
                <a:ext uri="{FF2B5EF4-FFF2-40B4-BE49-F238E27FC236}">
                  <a16:creationId xmlns:a16="http://schemas.microsoft.com/office/drawing/2014/main" id="{0C4D97B0-64A3-4538-B5BA-BB7781495E6A}"/>
                </a:ext>
              </a:extLst>
            </p:cNvPr>
            <p:cNvGrpSpPr>
              <a:grpSpLocks/>
            </p:cNvGrpSpPr>
            <p:nvPr/>
          </p:nvGrpSpPr>
          <p:grpSpPr bwMode="auto">
            <a:xfrm>
              <a:off x="4992" y="3341"/>
              <a:ext cx="143" cy="303"/>
              <a:chOff x="4140" y="429"/>
              <a:chExt cx="1425" cy="2396"/>
            </a:xfrm>
          </p:grpSpPr>
          <p:sp>
            <p:nvSpPr>
              <p:cNvPr id="926" name="Freeform 817">
                <a:extLst>
                  <a:ext uri="{FF2B5EF4-FFF2-40B4-BE49-F238E27FC236}">
                    <a16:creationId xmlns:a16="http://schemas.microsoft.com/office/drawing/2014/main" id="{814AB562-5CFB-43D6-BA37-1A29B3EC9230}"/>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7" name="Rectangle 818">
                <a:extLst>
                  <a:ext uri="{FF2B5EF4-FFF2-40B4-BE49-F238E27FC236}">
                    <a16:creationId xmlns:a16="http://schemas.microsoft.com/office/drawing/2014/main" id="{B96D035C-52E7-41E5-AA8C-B77C48E06701}"/>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28" name="Freeform 819">
                <a:extLst>
                  <a:ext uri="{FF2B5EF4-FFF2-40B4-BE49-F238E27FC236}">
                    <a16:creationId xmlns:a16="http://schemas.microsoft.com/office/drawing/2014/main" id="{35BFDDDB-1C0E-483C-AE82-4D1143E93BC2}"/>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9" name="Freeform 820">
                <a:extLst>
                  <a:ext uri="{FF2B5EF4-FFF2-40B4-BE49-F238E27FC236}">
                    <a16:creationId xmlns:a16="http://schemas.microsoft.com/office/drawing/2014/main" id="{A7C800E7-5E46-49BA-9FD1-695F19AA1EBA}"/>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30" name="Rectangle 821">
                <a:extLst>
                  <a:ext uri="{FF2B5EF4-FFF2-40B4-BE49-F238E27FC236}">
                    <a16:creationId xmlns:a16="http://schemas.microsoft.com/office/drawing/2014/main" id="{9EB805A2-832A-4C70-966C-4E9B05D3C45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931" name="Group 822">
                <a:extLst>
                  <a:ext uri="{FF2B5EF4-FFF2-40B4-BE49-F238E27FC236}">
                    <a16:creationId xmlns:a16="http://schemas.microsoft.com/office/drawing/2014/main" id="{E18BAA4B-98E7-486F-9C50-EF3F6E66E8BE}"/>
                  </a:ext>
                </a:extLst>
              </p:cNvPr>
              <p:cNvGrpSpPr>
                <a:grpSpLocks/>
              </p:cNvGrpSpPr>
              <p:nvPr/>
            </p:nvGrpSpPr>
            <p:grpSpPr bwMode="auto">
              <a:xfrm>
                <a:off x="4749" y="668"/>
                <a:ext cx="581" cy="145"/>
                <a:chOff x="614" y="2568"/>
                <a:chExt cx="725" cy="139"/>
              </a:xfrm>
            </p:grpSpPr>
            <p:sp>
              <p:nvSpPr>
                <p:cNvPr id="956" name="AutoShape 823">
                  <a:extLst>
                    <a:ext uri="{FF2B5EF4-FFF2-40B4-BE49-F238E27FC236}">
                      <a16:creationId xmlns:a16="http://schemas.microsoft.com/office/drawing/2014/main" id="{3F4FBA94-6502-4931-9CD7-A55837012E6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57" name="AutoShape 824">
                  <a:extLst>
                    <a:ext uri="{FF2B5EF4-FFF2-40B4-BE49-F238E27FC236}">
                      <a16:creationId xmlns:a16="http://schemas.microsoft.com/office/drawing/2014/main" id="{7E0ED90B-DB1E-48CA-94D7-801F5DB9BA2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32" name="Rectangle 825">
                <a:extLst>
                  <a:ext uri="{FF2B5EF4-FFF2-40B4-BE49-F238E27FC236}">
                    <a16:creationId xmlns:a16="http://schemas.microsoft.com/office/drawing/2014/main" id="{37DB4F4D-11AC-4FFE-B1BA-1371393B590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933" name="Group 826">
                <a:extLst>
                  <a:ext uri="{FF2B5EF4-FFF2-40B4-BE49-F238E27FC236}">
                    <a16:creationId xmlns:a16="http://schemas.microsoft.com/office/drawing/2014/main" id="{2836C232-DCB1-4EC7-A876-5C52C80DA80C}"/>
                  </a:ext>
                </a:extLst>
              </p:cNvPr>
              <p:cNvGrpSpPr>
                <a:grpSpLocks/>
              </p:cNvGrpSpPr>
              <p:nvPr/>
            </p:nvGrpSpPr>
            <p:grpSpPr bwMode="auto">
              <a:xfrm>
                <a:off x="4747" y="994"/>
                <a:ext cx="581" cy="134"/>
                <a:chOff x="614" y="2568"/>
                <a:chExt cx="725" cy="139"/>
              </a:xfrm>
            </p:grpSpPr>
            <p:sp>
              <p:nvSpPr>
                <p:cNvPr id="954" name="AutoShape 827">
                  <a:extLst>
                    <a:ext uri="{FF2B5EF4-FFF2-40B4-BE49-F238E27FC236}">
                      <a16:creationId xmlns:a16="http://schemas.microsoft.com/office/drawing/2014/main" id="{D1A3D44C-0F40-4CDF-9CC4-EE36924E46B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55" name="AutoShape 828">
                  <a:extLst>
                    <a:ext uri="{FF2B5EF4-FFF2-40B4-BE49-F238E27FC236}">
                      <a16:creationId xmlns:a16="http://schemas.microsoft.com/office/drawing/2014/main" id="{DFF6CC54-F348-412A-A42F-EE080E1ED71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34" name="Rectangle 829">
                <a:extLst>
                  <a:ext uri="{FF2B5EF4-FFF2-40B4-BE49-F238E27FC236}">
                    <a16:creationId xmlns:a16="http://schemas.microsoft.com/office/drawing/2014/main" id="{8307D0D9-B36C-4109-BBBE-8DEE48A82D1D}"/>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35" name="Rectangle 830">
                <a:extLst>
                  <a:ext uri="{FF2B5EF4-FFF2-40B4-BE49-F238E27FC236}">
                    <a16:creationId xmlns:a16="http://schemas.microsoft.com/office/drawing/2014/main" id="{CB7651A5-F19E-4A7F-8432-8C6E3CF84CFE}"/>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936" name="Group 831">
                <a:extLst>
                  <a:ext uri="{FF2B5EF4-FFF2-40B4-BE49-F238E27FC236}">
                    <a16:creationId xmlns:a16="http://schemas.microsoft.com/office/drawing/2014/main" id="{6AB3E30D-D98F-45EE-A455-46A55C72EEB3}"/>
                  </a:ext>
                </a:extLst>
              </p:cNvPr>
              <p:cNvGrpSpPr>
                <a:grpSpLocks/>
              </p:cNvGrpSpPr>
              <p:nvPr/>
            </p:nvGrpSpPr>
            <p:grpSpPr bwMode="auto">
              <a:xfrm>
                <a:off x="4735" y="1627"/>
                <a:ext cx="582" cy="151"/>
                <a:chOff x="614" y="2568"/>
                <a:chExt cx="725" cy="139"/>
              </a:xfrm>
            </p:grpSpPr>
            <p:sp>
              <p:nvSpPr>
                <p:cNvPr id="952" name="AutoShape 832">
                  <a:extLst>
                    <a:ext uri="{FF2B5EF4-FFF2-40B4-BE49-F238E27FC236}">
                      <a16:creationId xmlns:a16="http://schemas.microsoft.com/office/drawing/2014/main" id="{0254539F-725C-4A1A-A06A-FB2110301F9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53" name="AutoShape 833">
                  <a:extLst>
                    <a:ext uri="{FF2B5EF4-FFF2-40B4-BE49-F238E27FC236}">
                      <a16:creationId xmlns:a16="http://schemas.microsoft.com/office/drawing/2014/main" id="{79E4AD56-2E84-4AED-99D1-BA65686D74E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37" name="Freeform 834">
                <a:extLst>
                  <a:ext uri="{FF2B5EF4-FFF2-40B4-BE49-F238E27FC236}">
                    <a16:creationId xmlns:a16="http://schemas.microsoft.com/office/drawing/2014/main" id="{C526AF8C-75E5-4FC4-AF19-A9B5A1D20F2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938" name="Group 835">
                <a:extLst>
                  <a:ext uri="{FF2B5EF4-FFF2-40B4-BE49-F238E27FC236}">
                    <a16:creationId xmlns:a16="http://schemas.microsoft.com/office/drawing/2014/main" id="{FB45E323-49E8-419D-9FCE-B097D3E06337}"/>
                  </a:ext>
                </a:extLst>
              </p:cNvPr>
              <p:cNvGrpSpPr>
                <a:grpSpLocks/>
              </p:cNvGrpSpPr>
              <p:nvPr/>
            </p:nvGrpSpPr>
            <p:grpSpPr bwMode="auto">
              <a:xfrm>
                <a:off x="4739" y="1327"/>
                <a:ext cx="582" cy="139"/>
                <a:chOff x="614" y="2568"/>
                <a:chExt cx="725" cy="139"/>
              </a:xfrm>
            </p:grpSpPr>
            <p:sp>
              <p:nvSpPr>
                <p:cNvPr id="950" name="AutoShape 836">
                  <a:extLst>
                    <a:ext uri="{FF2B5EF4-FFF2-40B4-BE49-F238E27FC236}">
                      <a16:creationId xmlns:a16="http://schemas.microsoft.com/office/drawing/2014/main" id="{5A7DA3F0-F4A4-46EE-89DF-D814F907FD31}"/>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51" name="AutoShape 837">
                  <a:extLst>
                    <a:ext uri="{FF2B5EF4-FFF2-40B4-BE49-F238E27FC236}">
                      <a16:creationId xmlns:a16="http://schemas.microsoft.com/office/drawing/2014/main" id="{FB3F1C2E-48F4-4192-A414-CF42E740E284}"/>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939" name="Rectangle 838">
                <a:extLst>
                  <a:ext uri="{FF2B5EF4-FFF2-40B4-BE49-F238E27FC236}">
                    <a16:creationId xmlns:a16="http://schemas.microsoft.com/office/drawing/2014/main" id="{C52F392F-8C41-43A9-8AC3-C9C09BE7995D}"/>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40" name="Freeform 839">
                <a:extLst>
                  <a:ext uri="{FF2B5EF4-FFF2-40B4-BE49-F238E27FC236}">
                    <a16:creationId xmlns:a16="http://schemas.microsoft.com/office/drawing/2014/main" id="{A00422F8-D4F9-4E46-8391-F4AF0CABB48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41" name="Freeform 840">
                <a:extLst>
                  <a:ext uri="{FF2B5EF4-FFF2-40B4-BE49-F238E27FC236}">
                    <a16:creationId xmlns:a16="http://schemas.microsoft.com/office/drawing/2014/main" id="{0CAECCC3-207F-42A8-9ED7-E718A22BFD56}"/>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42" name="Oval 841">
                <a:extLst>
                  <a:ext uri="{FF2B5EF4-FFF2-40B4-BE49-F238E27FC236}">
                    <a16:creationId xmlns:a16="http://schemas.microsoft.com/office/drawing/2014/main" id="{EB547AB5-3953-4896-98F6-66669F98FD66}"/>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43" name="Freeform 842">
                <a:extLst>
                  <a:ext uri="{FF2B5EF4-FFF2-40B4-BE49-F238E27FC236}">
                    <a16:creationId xmlns:a16="http://schemas.microsoft.com/office/drawing/2014/main" id="{1C8B5DB1-0B29-4019-AA4C-0962C546956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44" name="AutoShape 843">
                <a:extLst>
                  <a:ext uri="{FF2B5EF4-FFF2-40B4-BE49-F238E27FC236}">
                    <a16:creationId xmlns:a16="http://schemas.microsoft.com/office/drawing/2014/main" id="{27ECE4A4-3B26-45A1-B038-4530BE4DD4A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45" name="AutoShape 844">
                <a:extLst>
                  <a:ext uri="{FF2B5EF4-FFF2-40B4-BE49-F238E27FC236}">
                    <a16:creationId xmlns:a16="http://schemas.microsoft.com/office/drawing/2014/main" id="{A2FBC9BC-A368-4113-AC82-1CA90A9C4DB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46" name="Oval 845">
                <a:extLst>
                  <a:ext uri="{FF2B5EF4-FFF2-40B4-BE49-F238E27FC236}">
                    <a16:creationId xmlns:a16="http://schemas.microsoft.com/office/drawing/2014/main" id="{FA838511-9082-4039-BD62-12597DB90DE9}"/>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47" name="Oval 846">
                <a:extLst>
                  <a:ext uri="{FF2B5EF4-FFF2-40B4-BE49-F238E27FC236}">
                    <a16:creationId xmlns:a16="http://schemas.microsoft.com/office/drawing/2014/main" id="{C7DD443F-E398-4793-BA28-FC88D0FA02ED}"/>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ar-SA" altLang="ar-SA" sz="1800">
                  <a:solidFill>
                    <a:srgbClr val="FF0000"/>
                  </a:solidFill>
                  <a:cs typeface="Arial" panose="020B0604020202020204" pitchFamily="34" charset="0"/>
                </a:endParaRPr>
              </a:p>
            </p:txBody>
          </p:sp>
          <p:sp>
            <p:nvSpPr>
              <p:cNvPr id="948" name="Oval 847">
                <a:extLst>
                  <a:ext uri="{FF2B5EF4-FFF2-40B4-BE49-F238E27FC236}">
                    <a16:creationId xmlns:a16="http://schemas.microsoft.com/office/drawing/2014/main" id="{F180CD2E-734E-480E-B23D-32943CD247F3}"/>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49" name="Rectangle 848">
                <a:extLst>
                  <a:ext uri="{FF2B5EF4-FFF2-40B4-BE49-F238E27FC236}">
                    <a16:creationId xmlns:a16="http://schemas.microsoft.com/office/drawing/2014/main" id="{28BB9BFA-3C7A-4633-B9FF-929E081169D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827" name="Group 849">
              <a:extLst>
                <a:ext uri="{FF2B5EF4-FFF2-40B4-BE49-F238E27FC236}">
                  <a16:creationId xmlns:a16="http://schemas.microsoft.com/office/drawing/2014/main" id="{EBB19426-415C-4AD6-BFA4-2A0D1519C9BB}"/>
                </a:ext>
              </a:extLst>
            </p:cNvPr>
            <p:cNvGrpSpPr>
              <a:grpSpLocks/>
            </p:cNvGrpSpPr>
            <p:nvPr/>
          </p:nvGrpSpPr>
          <p:grpSpPr bwMode="auto">
            <a:xfrm>
              <a:off x="3340" y="1287"/>
              <a:ext cx="337" cy="257"/>
              <a:chOff x="877" y="1008"/>
              <a:chExt cx="2747" cy="2591"/>
            </a:xfrm>
          </p:grpSpPr>
          <p:pic>
            <p:nvPicPr>
              <p:cNvPr id="903" name="Picture 850" descr="antenna_stylized">
                <a:extLst>
                  <a:ext uri="{FF2B5EF4-FFF2-40B4-BE49-F238E27FC236}">
                    <a16:creationId xmlns:a16="http://schemas.microsoft.com/office/drawing/2014/main" id="{7FF2B516-1B54-4D9C-837F-A2ECFDB36CA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 name="Picture 851" descr="laptop_keyboard">
                <a:extLst>
                  <a:ext uri="{FF2B5EF4-FFF2-40B4-BE49-F238E27FC236}">
                    <a16:creationId xmlns:a16="http://schemas.microsoft.com/office/drawing/2014/main" id="{C1CCC3DE-9539-457F-8388-481DAE0159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5" name="Freeform 852">
                <a:extLst>
                  <a:ext uri="{FF2B5EF4-FFF2-40B4-BE49-F238E27FC236}">
                    <a16:creationId xmlns:a16="http://schemas.microsoft.com/office/drawing/2014/main" id="{A72D851E-0BF7-4579-A551-17B51DBE6132}"/>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906" name="Picture 853" descr="screen">
                <a:extLst>
                  <a:ext uri="{FF2B5EF4-FFF2-40B4-BE49-F238E27FC236}">
                    <a16:creationId xmlns:a16="http://schemas.microsoft.com/office/drawing/2014/main" id="{FF610DF5-22F1-453C-89B6-EE1384CDA4D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7" name="Freeform 854">
                <a:extLst>
                  <a:ext uri="{FF2B5EF4-FFF2-40B4-BE49-F238E27FC236}">
                    <a16:creationId xmlns:a16="http://schemas.microsoft.com/office/drawing/2014/main" id="{05721FF1-44C7-4BA0-8015-7D78F728AA3E}"/>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8" name="Freeform 855">
                <a:extLst>
                  <a:ext uri="{FF2B5EF4-FFF2-40B4-BE49-F238E27FC236}">
                    <a16:creationId xmlns:a16="http://schemas.microsoft.com/office/drawing/2014/main" id="{E5437E03-424B-498F-BC12-62D739BD8BD6}"/>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9" name="Freeform 856">
                <a:extLst>
                  <a:ext uri="{FF2B5EF4-FFF2-40B4-BE49-F238E27FC236}">
                    <a16:creationId xmlns:a16="http://schemas.microsoft.com/office/drawing/2014/main" id="{02B9FE83-BC48-4412-A929-6C8305B2ACAD}"/>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0" name="Freeform 857">
                <a:extLst>
                  <a:ext uri="{FF2B5EF4-FFF2-40B4-BE49-F238E27FC236}">
                    <a16:creationId xmlns:a16="http://schemas.microsoft.com/office/drawing/2014/main" id="{AE5BD60A-77B2-4625-9A44-4814C4859C97}"/>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1" name="Freeform 858">
                <a:extLst>
                  <a:ext uri="{FF2B5EF4-FFF2-40B4-BE49-F238E27FC236}">
                    <a16:creationId xmlns:a16="http://schemas.microsoft.com/office/drawing/2014/main" id="{E88FACCA-7567-4F09-98CE-6F0139240973}"/>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2" name="Freeform 859">
                <a:extLst>
                  <a:ext uri="{FF2B5EF4-FFF2-40B4-BE49-F238E27FC236}">
                    <a16:creationId xmlns:a16="http://schemas.microsoft.com/office/drawing/2014/main" id="{85065140-9AAD-4FF2-8EF4-05C446504A4B}"/>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913" name="Group 860">
                <a:extLst>
                  <a:ext uri="{FF2B5EF4-FFF2-40B4-BE49-F238E27FC236}">
                    <a16:creationId xmlns:a16="http://schemas.microsoft.com/office/drawing/2014/main" id="{1B80C96F-95C2-40F3-8C26-641EF2F34A91}"/>
                  </a:ext>
                </a:extLst>
              </p:cNvPr>
              <p:cNvGrpSpPr>
                <a:grpSpLocks/>
              </p:cNvGrpSpPr>
              <p:nvPr/>
            </p:nvGrpSpPr>
            <p:grpSpPr bwMode="auto">
              <a:xfrm>
                <a:off x="1709" y="3008"/>
                <a:ext cx="507" cy="234"/>
                <a:chOff x="1740" y="2642"/>
                <a:chExt cx="752" cy="327"/>
              </a:xfrm>
            </p:grpSpPr>
            <p:sp>
              <p:nvSpPr>
                <p:cNvPr id="920" name="Freeform 861">
                  <a:extLst>
                    <a:ext uri="{FF2B5EF4-FFF2-40B4-BE49-F238E27FC236}">
                      <a16:creationId xmlns:a16="http://schemas.microsoft.com/office/drawing/2014/main" id="{47C3EF72-119D-4BF9-ACA2-C0A18043974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1" name="Freeform 862">
                  <a:extLst>
                    <a:ext uri="{FF2B5EF4-FFF2-40B4-BE49-F238E27FC236}">
                      <a16:creationId xmlns:a16="http://schemas.microsoft.com/office/drawing/2014/main" id="{457DBA83-AF3B-4D66-8377-21A5C875B44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2" name="Freeform 863">
                  <a:extLst>
                    <a:ext uri="{FF2B5EF4-FFF2-40B4-BE49-F238E27FC236}">
                      <a16:creationId xmlns:a16="http://schemas.microsoft.com/office/drawing/2014/main" id="{E0DDD134-6C20-4B01-852F-9B526215FF0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3" name="Freeform 864">
                  <a:extLst>
                    <a:ext uri="{FF2B5EF4-FFF2-40B4-BE49-F238E27FC236}">
                      <a16:creationId xmlns:a16="http://schemas.microsoft.com/office/drawing/2014/main" id="{C1566DCB-5DD3-4054-9192-8BED70F658D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4" name="Freeform 865">
                  <a:extLst>
                    <a:ext uri="{FF2B5EF4-FFF2-40B4-BE49-F238E27FC236}">
                      <a16:creationId xmlns:a16="http://schemas.microsoft.com/office/drawing/2014/main" id="{C87E95D4-C31B-45FA-A2F0-734FC7A697A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5" name="Freeform 866">
                  <a:extLst>
                    <a:ext uri="{FF2B5EF4-FFF2-40B4-BE49-F238E27FC236}">
                      <a16:creationId xmlns:a16="http://schemas.microsoft.com/office/drawing/2014/main" id="{891191C5-F236-4C34-AA18-7B383669C06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914" name="Freeform 867">
                <a:extLst>
                  <a:ext uri="{FF2B5EF4-FFF2-40B4-BE49-F238E27FC236}">
                    <a16:creationId xmlns:a16="http://schemas.microsoft.com/office/drawing/2014/main" id="{59DF88AC-946E-4194-99D8-5F82618B53E6}"/>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5" name="Freeform 868">
                <a:extLst>
                  <a:ext uri="{FF2B5EF4-FFF2-40B4-BE49-F238E27FC236}">
                    <a16:creationId xmlns:a16="http://schemas.microsoft.com/office/drawing/2014/main" id="{8D78A559-764D-49AF-BE7E-1F412F45BB53}"/>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6" name="Freeform 869">
                <a:extLst>
                  <a:ext uri="{FF2B5EF4-FFF2-40B4-BE49-F238E27FC236}">
                    <a16:creationId xmlns:a16="http://schemas.microsoft.com/office/drawing/2014/main" id="{6A6DC3CA-C82D-475A-9BA7-7D23C460D9CD}"/>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7" name="Freeform 870">
                <a:extLst>
                  <a:ext uri="{FF2B5EF4-FFF2-40B4-BE49-F238E27FC236}">
                    <a16:creationId xmlns:a16="http://schemas.microsoft.com/office/drawing/2014/main" id="{C2EA6064-5C6C-4869-AC8D-EC866015C8E9}"/>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8" name="Freeform 871">
                <a:extLst>
                  <a:ext uri="{FF2B5EF4-FFF2-40B4-BE49-F238E27FC236}">
                    <a16:creationId xmlns:a16="http://schemas.microsoft.com/office/drawing/2014/main" id="{6836A6E4-9B2E-4204-A72A-1AD93B576F66}"/>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9" name="Freeform 872">
                <a:extLst>
                  <a:ext uri="{FF2B5EF4-FFF2-40B4-BE49-F238E27FC236}">
                    <a16:creationId xmlns:a16="http://schemas.microsoft.com/office/drawing/2014/main" id="{0ADA01F5-9E76-41F9-B800-9B2AEFD47BBD}"/>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828" name="Group 873">
              <a:extLst>
                <a:ext uri="{FF2B5EF4-FFF2-40B4-BE49-F238E27FC236}">
                  <a16:creationId xmlns:a16="http://schemas.microsoft.com/office/drawing/2014/main" id="{292E900B-D523-4452-B8D9-C46BFC196644}"/>
                </a:ext>
              </a:extLst>
            </p:cNvPr>
            <p:cNvGrpSpPr>
              <a:grpSpLocks/>
            </p:cNvGrpSpPr>
            <p:nvPr/>
          </p:nvGrpSpPr>
          <p:grpSpPr bwMode="auto">
            <a:xfrm>
              <a:off x="4329" y="3456"/>
              <a:ext cx="299" cy="257"/>
              <a:chOff x="877" y="1008"/>
              <a:chExt cx="2747" cy="2591"/>
            </a:xfrm>
          </p:grpSpPr>
          <p:pic>
            <p:nvPicPr>
              <p:cNvPr id="880" name="Picture 874" descr="antenna_stylized">
                <a:extLst>
                  <a:ext uri="{FF2B5EF4-FFF2-40B4-BE49-F238E27FC236}">
                    <a16:creationId xmlns:a16="http://schemas.microsoft.com/office/drawing/2014/main" id="{57EC68CA-9D10-43EE-BC29-56AF0C2961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 name="Picture 875" descr="laptop_keyboard">
                <a:extLst>
                  <a:ext uri="{FF2B5EF4-FFF2-40B4-BE49-F238E27FC236}">
                    <a16:creationId xmlns:a16="http://schemas.microsoft.com/office/drawing/2014/main" id="{635CF451-CD8C-4D85-B5D7-05E0F267A3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2" name="Freeform 876">
                <a:extLst>
                  <a:ext uri="{FF2B5EF4-FFF2-40B4-BE49-F238E27FC236}">
                    <a16:creationId xmlns:a16="http://schemas.microsoft.com/office/drawing/2014/main" id="{3CB19286-8182-41C5-9D3F-9A2FCE89DF0B}"/>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883" name="Picture 877" descr="screen">
                <a:extLst>
                  <a:ext uri="{FF2B5EF4-FFF2-40B4-BE49-F238E27FC236}">
                    <a16:creationId xmlns:a16="http://schemas.microsoft.com/office/drawing/2014/main" id="{104BE475-1379-4B38-95DA-990D3CAEE14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4" name="Freeform 878">
                <a:extLst>
                  <a:ext uri="{FF2B5EF4-FFF2-40B4-BE49-F238E27FC236}">
                    <a16:creationId xmlns:a16="http://schemas.microsoft.com/office/drawing/2014/main" id="{EA157897-9DFD-4817-A511-4CE1740C7048}"/>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5" name="Freeform 879">
                <a:extLst>
                  <a:ext uri="{FF2B5EF4-FFF2-40B4-BE49-F238E27FC236}">
                    <a16:creationId xmlns:a16="http://schemas.microsoft.com/office/drawing/2014/main" id="{BAC81321-167C-4FF7-9D00-EF6181379046}"/>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6" name="Freeform 880">
                <a:extLst>
                  <a:ext uri="{FF2B5EF4-FFF2-40B4-BE49-F238E27FC236}">
                    <a16:creationId xmlns:a16="http://schemas.microsoft.com/office/drawing/2014/main" id="{672BB15D-F54A-4C68-9CCA-F5E7B13BBD36}"/>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7" name="Freeform 881">
                <a:extLst>
                  <a:ext uri="{FF2B5EF4-FFF2-40B4-BE49-F238E27FC236}">
                    <a16:creationId xmlns:a16="http://schemas.microsoft.com/office/drawing/2014/main" id="{23784E92-9AF7-4125-91A6-283AC22C0D99}"/>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8" name="Freeform 882">
                <a:extLst>
                  <a:ext uri="{FF2B5EF4-FFF2-40B4-BE49-F238E27FC236}">
                    <a16:creationId xmlns:a16="http://schemas.microsoft.com/office/drawing/2014/main" id="{C0962B89-2544-4516-B4FE-458ED5C9BA53}"/>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9" name="Freeform 883">
                <a:extLst>
                  <a:ext uri="{FF2B5EF4-FFF2-40B4-BE49-F238E27FC236}">
                    <a16:creationId xmlns:a16="http://schemas.microsoft.com/office/drawing/2014/main" id="{81E0937F-0837-43BD-BC88-CC835B08E9D9}"/>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890" name="Group 884">
                <a:extLst>
                  <a:ext uri="{FF2B5EF4-FFF2-40B4-BE49-F238E27FC236}">
                    <a16:creationId xmlns:a16="http://schemas.microsoft.com/office/drawing/2014/main" id="{27847740-93BD-4D45-BC22-9F2DA165B0B2}"/>
                  </a:ext>
                </a:extLst>
              </p:cNvPr>
              <p:cNvGrpSpPr>
                <a:grpSpLocks/>
              </p:cNvGrpSpPr>
              <p:nvPr/>
            </p:nvGrpSpPr>
            <p:grpSpPr bwMode="auto">
              <a:xfrm>
                <a:off x="1709" y="3008"/>
                <a:ext cx="507" cy="234"/>
                <a:chOff x="1740" y="2642"/>
                <a:chExt cx="752" cy="327"/>
              </a:xfrm>
            </p:grpSpPr>
            <p:sp>
              <p:nvSpPr>
                <p:cNvPr id="897" name="Freeform 885">
                  <a:extLst>
                    <a:ext uri="{FF2B5EF4-FFF2-40B4-BE49-F238E27FC236}">
                      <a16:creationId xmlns:a16="http://schemas.microsoft.com/office/drawing/2014/main" id="{3B7463C2-DF92-4A89-83BF-8C8DE38622E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8" name="Freeform 886">
                  <a:extLst>
                    <a:ext uri="{FF2B5EF4-FFF2-40B4-BE49-F238E27FC236}">
                      <a16:creationId xmlns:a16="http://schemas.microsoft.com/office/drawing/2014/main" id="{7C4CFABD-33BF-4C8B-AA4C-CCBD673EAD99}"/>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9" name="Freeform 887">
                  <a:extLst>
                    <a:ext uri="{FF2B5EF4-FFF2-40B4-BE49-F238E27FC236}">
                      <a16:creationId xmlns:a16="http://schemas.microsoft.com/office/drawing/2014/main" id="{0DEF9306-F538-4F65-BDE6-2FFF54B30CD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0" name="Freeform 888">
                  <a:extLst>
                    <a:ext uri="{FF2B5EF4-FFF2-40B4-BE49-F238E27FC236}">
                      <a16:creationId xmlns:a16="http://schemas.microsoft.com/office/drawing/2014/main" id="{7AC45B63-395F-4E26-94E5-F79066E82BC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1" name="Freeform 889">
                  <a:extLst>
                    <a:ext uri="{FF2B5EF4-FFF2-40B4-BE49-F238E27FC236}">
                      <a16:creationId xmlns:a16="http://schemas.microsoft.com/office/drawing/2014/main" id="{02FB5A71-ED36-427F-A302-7FAD73BE6EE4}"/>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2" name="Freeform 890">
                  <a:extLst>
                    <a:ext uri="{FF2B5EF4-FFF2-40B4-BE49-F238E27FC236}">
                      <a16:creationId xmlns:a16="http://schemas.microsoft.com/office/drawing/2014/main" id="{29B57235-5194-4ECF-A933-260437E757A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91" name="Freeform 891">
                <a:extLst>
                  <a:ext uri="{FF2B5EF4-FFF2-40B4-BE49-F238E27FC236}">
                    <a16:creationId xmlns:a16="http://schemas.microsoft.com/office/drawing/2014/main" id="{60BD2175-F6C4-4127-96AD-303ED0BA46EF}"/>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2" name="Freeform 892">
                <a:extLst>
                  <a:ext uri="{FF2B5EF4-FFF2-40B4-BE49-F238E27FC236}">
                    <a16:creationId xmlns:a16="http://schemas.microsoft.com/office/drawing/2014/main" id="{C6E1A13B-A2CB-4FA4-80B2-29E9AB443A59}"/>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3" name="Freeform 893">
                <a:extLst>
                  <a:ext uri="{FF2B5EF4-FFF2-40B4-BE49-F238E27FC236}">
                    <a16:creationId xmlns:a16="http://schemas.microsoft.com/office/drawing/2014/main" id="{0A4BD49F-E8B1-48C5-B9EA-FE04FD4D10D0}"/>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4" name="Freeform 894">
                <a:extLst>
                  <a:ext uri="{FF2B5EF4-FFF2-40B4-BE49-F238E27FC236}">
                    <a16:creationId xmlns:a16="http://schemas.microsoft.com/office/drawing/2014/main" id="{583E17B5-4801-499F-8608-DC61FEA1E3D5}"/>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5" name="Freeform 895">
                <a:extLst>
                  <a:ext uri="{FF2B5EF4-FFF2-40B4-BE49-F238E27FC236}">
                    <a16:creationId xmlns:a16="http://schemas.microsoft.com/office/drawing/2014/main" id="{B4FC6E09-22F7-44BF-8B39-565B46DC88EA}"/>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96" name="Freeform 896">
                <a:extLst>
                  <a:ext uri="{FF2B5EF4-FFF2-40B4-BE49-F238E27FC236}">
                    <a16:creationId xmlns:a16="http://schemas.microsoft.com/office/drawing/2014/main" id="{66859E29-4F52-4753-95C5-8E10F8A32DA0}"/>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829" name="Group 897">
              <a:extLst>
                <a:ext uri="{FF2B5EF4-FFF2-40B4-BE49-F238E27FC236}">
                  <a16:creationId xmlns:a16="http://schemas.microsoft.com/office/drawing/2014/main" id="{B08263D4-7249-46A8-880C-EECDF89154C7}"/>
                </a:ext>
              </a:extLst>
            </p:cNvPr>
            <p:cNvGrpSpPr>
              <a:grpSpLocks/>
            </p:cNvGrpSpPr>
            <p:nvPr/>
          </p:nvGrpSpPr>
          <p:grpSpPr bwMode="auto">
            <a:xfrm>
              <a:off x="3503" y="1916"/>
              <a:ext cx="280" cy="257"/>
              <a:chOff x="877" y="1008"/>
              <a:chExt cx="2747" cy="2591"/>
            </a:xfrm>
          </p:grpSpPr>
          <p:pic>
            <p:nvPicPr>
              <p:cNvPr id="857" name="Picture 898" descr="antenna_stylized">
                <a:extLst>
                  <a:ext uri="{FF2B5EF4-FFF2-40B4-BE49-F238E27FC236}">
                    <a16:creationId xmlns:a16="http://schemas.microsoft.com/office/drawing/2014/main" id="{3672D54D-496A-48BC-9398-1B2B02A540A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8" name="Picture 899" descr="laptop_keyboard">
                <a:extLst>
                  <a:ext uri="{FF2B5EF4-FFF2-40B4-BE49-F238E27FC236}">
                    <a16:creationId xmlns:a16="http://schemas.microsoft.com/office/drawing/2014/main" id="{B1A5311A-D3B0-4744-85AE-5EA4DE5F096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9" name="Freeform 900">
                <a:extLst>
                  <a:ext uri="{FF2B5EF4-FFF2-40B4-BE49-F238E27FC236}">
                    <a16:creationId xmlns:a16="http://schemas.microsoft.com/office/drawing/2014/main" id="{F0488DB2-9617-4BD3-9369-B953F80ACEBD}"/>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860" name="Picture 901" descr="screen">
                <a:extLst>
                  <a:ext uri="{FF2B5EF4-FFF2-40B4-BE49-F238E27FC236}">
                    <a16:creationId xmlns:a16="http://schemas.microsoft.com/office/drawing/2014/main" id="{BAE2D550-3D95-4636-B572-814EB6FB08A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1" name="Freeform 902">
                <a:extLst>
                  <a:ext uri="{FF2B5EF4-FFF2-40B4-BE49-F238E27FC236}">
                    <a16:creationId xmlns:a16="http://schemas.microsoft.com/office/drawing/2014/main" id="{6E1B763F-DCF1-4F30-A12E-7D210B00444E}"/>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2" name="Freeform 903">
                <a:extLst>
                  <a:ext uri="{FF2B5EF4-FFF2-40B4-BE49-F238E27FC236}">
                    <a16:creationId xmlns:a16="http://schemas.microsoft.com/office/drawing/2014/main" id="{BC504738-7DFD-4A6C-AC72-B63CADF142D9}"/>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3" name="Freeform 904">
                <a:extLst>
                  <a:ext uri="{FF2B5EF4-FFF2-40B4-BE49-F238E27FC236}">
                    <a16:creationId xmlns:a16="http://schemas.microsoft.com/office/drawing/2014/main" id="{4078EEA9-5531-474C-B985-158029C45442}"/>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4" name="Freeform 905">
                <a:extLst>
                  <a:ext uri="{FF2B5EF4-FFF2-40B4-BE49-F238E27FC236}">
                    <a16:creationId xmlns:a16="http://schemas.microsoft.com/office/drawing/2014/main" id="{ECFDE50E-FA19-4730-83B2-74D3B8C9215B}"/>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5" name="Freeform 906">
                <a:extLst>
                  <a:ext uri="{FF2B5EF4-FFF2-40B4-BE49-F238E27FC236}">
                    <a16:creationId xmlns:a16="http://schemas.microsoft.com/office/drawing/2014/main" id="{A6D96C98-48EF-4461-941F-935C430B7974}"/>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6" name="Freeform 907">
                <a:extLst>
                  <a:ext uri="{FF2B5EF4-FFF2-40B4-BE49-F238E27FC236}">
                    <a16:creationId xmlns:a16="http://schemas.microsoft.com/office/drawing/2014/main" id="{9725F687-02AA-4DB2-AFF6-8D3E82009825}"/>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867" name="Group 908">
                <a:extLst>
                  <a:ext uri="{FF2B5EF4-FFF2-40B4-BE49-F238E27FC236}">
                    <a16:creationId xmlns:a16="http://schemas.microsoft.com/office/drawing/2014/main" id="{FB3FA21A-EEB2-467D-A23F-10C6F7CA0E80}"/>
                  </a:ext>
                </a:extLst>
              </p:cNvPr>
              <p:cNvGrpSpPr>
                <a:grpSpLocks/>
              </p:cNvGrpSpPr>
              <p:nvPr/>
            </p:nvGrpSpPr>
            <p:grpSpPr bwMode="auto">
              <a:xfrm>
                <a:off x="1709" y="3008"/>
                <a:ext cx="507" cy="234"/>
                <a:chOff x="1740" y="2642"/>
                <a:chExt cx="752" cy="327"/>
              </a:xfrm>
            </p:grpSpPr>
            <p:sp>
              <p:nvSpPr>
                <p:cNvPr id="874" name="Freeform 909">
                  <a:extLst>
                    <a:ext uri="{FF2B5EF4-FFF2-40B4-BE49-F238E27FC236}">
                      <a16:creationId xmlns:a16="http://schemas.microsoft.com/office/drawing/2014/main" id="{80530A76-1A8C-4D34-8152-7828B82D622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5" name="Freeform 910">
                  <a:extLst>
                    <a:ext uri="{FF2B5EF4-FFF2-40B4-BE49-F238E27FC236}">
                      <a16:creationId xmlns:a16="http://schemas.microsoft.com/office/drawing/2014/main" id="{571269E5-45B0-463A-9797-06902A57184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6" name="Freeform 911">
                  <a:extLst>
                    <a:ext uri="{FF2B5EF4-FFF2-40B4-BE49-F238E27FC236}">
                      <a16:creationId xmlns:a16="http://schemas.microsoft.com/office/drawing/2014/main" id="{43F34894-ADAC-43C6-A0F1-96393604706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7" name="Freeform 912">
                  <a:extLst>
                    <a:ext uri="{FF2B5EF4-FFF2-40B4-BE49-F238E27FC236}">
                      <a16:creationId xmlns:a16="http://schemas.microsoft.com/office/drawing/2014/main" id="{7620FF4C-8B43-4C3B-9ED8-79D8CFC2B733}"/>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8" name="Freeform 913">
                  <a:extLst>
                    <a:ext uri="{FF2B5EF4-FFF2-40B4-BE49-F238E27FC236}">
                      <a16:creationId xmlns:a16="http://schemas.microsoft.com/office/drawing/2014/main" id="{74D0C01A-82DF-48EF-B611-1A9F68D7339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9" name="Freeform 914">
                  <a:extLst>
                    <a:ext uri="{FF2B5EF4-FFF2-40B4-BE49-F238E27FC236}">
                      <a16:creationId xmlns:a16="http://schemas.microsoft.com/office/drawing/2014/main" id="{19FD5B28-EDAF-40F2-9235-F27961E74B28}"/>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68" name="Freeform 915">
                <a:extLst>
                  <a:ext uri="{FF2B5EF4-FFF2-40B4-BE49-F238E27FC236}">
                    <a16:creationId xmlns:a16="http://schemas.microsoft.com/office/drawing/2014/main" id="{403144B2-F654-4E50-8BC3-D4159756C623}"/>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69" name="Freeform 916">
                <a:extLst>
                  <a:ext uri="{FF2B5EF4-FFF2-40B4-BE49-F238E27FC236}">
                    <a16:creationId xmlns:a16="http://schemas.microsoft.com/office/drawing/2014/main" id="{3F2D1812-F6F6-462E-94AF-8296BB4BAF97}"/>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0" name="Freeform 917">
                <a:extLst>
                  <a:ext uri="{FF2B5EF4-FFF2-40B4-BE49-F238E27FC236}">
                    <a16:creationId xmlns:a16="http://schemas.microsoft.com/office/drawing/2014/main" id="{B2DA476B-44AD-4ECF-9857-7A9872C0A03E}"/>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1" name="Freeform 918">
                <a:extLst>
                  <a:ext uri="{FF2B5EF4-FFF2-40B4-BE49-F238E27FC236}">
                    <a16:creationId xmlns:a16="http://schemas.microsoft.com/office/drawing/2014/main" id="{CFF87C38-CD33-4D96-A48D-992F5BC0BF4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2" name="Freeform 919">
                <a:extLst>
                  <a:ext uri="{FF2B5EF4-FFF2-40B4-BE49-F238E27FC236}">
                    <a16:creationId xmlns:a16="http://schemas.microsoft.com/office/drawing/2014/main" id="{71C04E72-2486-4820-B37B-5A5503F85294}"/>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3" name="Freeform 920">
                <a:extLst>
                  <a:ext uri="{FF2B5EF4-FFF2-40B4-BE49-F238E27FC236}">
                    <a16:creationId xmlns:a16="http://schemas.microsoft.com/office/drawing/2014/main" id="{E9D939F4-A5BA-403A-8E6F-E1CDB4FD4B8E}"/>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830" name="Group 921">
              <a:extLst>
                <a:ext uri="{FF2B5EF4-FFF2-40B4-BE49-F238E27FC236}">
                  <a16:creationId xmlns:a16="http://schemas.microsoft.com/office/drawing/2014/main" id="{C1E4C028-CDBC-436B-ADF0-F1DCEB35D1F9}"/>
                </a:ext>
              </a:extLst>
            </p:cNvPr>
            <p:cNvGrpSpPr>
              <a:grpSpLocks/>
            </p:cNvGrpSpPr>
            <p:nvPr/>
          </p:nvGrpSpPr>
          <p:grpSpPr bwMode="auto">
            <a:xfrm flipH="1">
              <a:off x="3742" y="2030"/>
              <a:ext cx="261" cy="235"/>
              <a:chOff x="2839" y="3501"/>
              <a:chExt cx="755" cy="803"/>
            </a:xfrm>
          </p:grpSpPr>
          <p:pic>
            <p:nvPicPr>
              <p:cNvPr id="855" name="Picture 922" descr="desktop_computer_stylized_medium">
                <a:extLst>
                  <a:ext uri="{FF2B5EF4-FFF2-40B4-BE49-F238E27FC236}">
                    <a16:creationId xmlns:a16="http://schemas.microsoft.com/office/drawing/2014/main" id="{1AA310D8-5CF4-4AB7-88B1-AE7487FDE1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6" name="Freeform 923">
                <a:extLst>
                  <a:ext uri="{FF2B5EF4-FFF2-40B4-BE49-F238E27FC236}">
                    <a16:creationId xmlns:a16="http://schemas.microsoft.com/office/drawing/2014/main" id="{5B10FB20-20A7-4A27-A684-C6D26518DD2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831" name="Group 924">
              <a:extLst>
                <a:ext uri="{FF2B5EF4-FFF2-40B4-BE49-F238E27FC236}">
                  <a16:creationId xmlns:a16="http://schemas.microsoft.com/office/drawing/2014/main" id="{2C258B2F-7FA3-493B-B895-91D804E82B81}"/>
                </a:ext>
              </a:extLst>
            </p:cNvPr>
            <p:cNvGrpSpPr>
              <a:grpSpLocks/>
            </p:cNvGrpSpPr>
            <p:nvPr/>
          </p:nvGrpSpPr>
          <p:grpSpPr bwMode="auto">
            <a:xfrm>
              <a:off x="4603" y="3416"/>
              <a:ext cx="299" cy="257"/>
              <a:chOff x="877" y="1008"/>
              <a:chExt cx="2747" cy="2591"/>
            </a:xfrm>
          </p:grpSpPr>
          <p:pic>
            <p:nvPicPr>
              <p:cNvPr id="832" name="Picture 925" descr="antenna_stylized">
                <a:extLst>
                  <a:ext uri="{FF2B5EF4-FFF2-40B4-BE49-F238E27FC236}">
                    <a16:creationId xmlns:a16="http://schemas.microsoft.com/office/drawing/2014/main" id="{9555851E-CD24-45B5-A87C-0876A5ADEA5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 name="Picture 926" descr="laptop_keyboard">
                <a:extLst>
                  <a:ext uri="{FF2B5EF4-FFF2-40B4-BE49-F238E27FC236}">
                    <a16:creationId xmlns:a16="http://schemas.microsoft.com/office/drawing/2014/main" id="{7B377512-1AEC-46AC-A4E6-AE8C5DB314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4" name="Freeform 927">
                <a:extLst>
                  <a:ext uri="{FF2B5EF4-FFF2-40B4-BE49-F238E27FC236}">
                    <a16:creationId xmlns:a16="http://schemas.microsoft.com/office/drawing/2014/main" id="{F6557CB9-9FFF-44BB-B102-74C9CF2E1A66}"/>
                  </a:ext>
                </a:extLst>
              </p:cNvPr>
              <p:cNvSpPr>
                <a:spLocks/>
              </p:cNvSpPr>
              <p:nvPr/>
            </p:nvSpPr>
            <p:spPr bwMode="auto">
              <a:xfrm>
                <a:off x="1753" y="1603"/>
                <a:ext cx="1807" cy="1322"/>
              </a:xfrm>
              <a:custGeom>
                <a:avLst/>
                <a:gdLst>
                  <a:gd name="T0" fmla="*/ 1 w 2982"/>
                  <a:gd name="T1" fmla="*/ 0 h 2442"/>
                  <a:gd name="T2" fmla="*/ 0 w 2982"/>
                  <a:gd name="T3" fmla="*/ 1 h 2442"/>
                  <a:gd name="T4" fmla="*/ 1 w 2982"/>
                  <a:gd name="T5" fmla="*/ 1 h 2442"/>
                  <a:gd name="T6" fmla="*/ 1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835" name="Picture 928" descr="screen">
                <a:extLst>
                  <a:ext uri="{FF2B5EF4-FFF2-40B4-BE49-F238E27FC236}">
                    <a16:creationId xmlns:a16="http://schemas.microsoft.com/office/drawing/2014/main" id="{B687400D-2A7A-482C-ACC6-288E421336D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6" name="Freeform 929">
                <a:extLst>
                  <a:ext uri="{FF2B5EF4-FFF2-40B4-BE49-F238E27FC236}">
                    <a16:creationId xmlns:a16="http://schemas.microsoft.com/office/drawing/2014/main" id="{707985E9-4AB4-4C2B-8E69-756703048718}"/>
                  </a:ext>
                </a:extLst>
              </p:cNvPr>
              <p:cNvSpPr>
                <a:spLocks/>
              </p:cNvSpPr>
              <p:nvPr/>
            </p:nvSpPr>
            <p:spPr bwMode="auto">
              <a:xfrm>
                <a:off x="2082" y="1564"/>
                <a:ext cx="1531" cy="246"/>
              </a:xfrm>
              <a:custGeom>
                <a:avLst/>
                <a:gdLst>
                  <a:gd name="T0" fmla="*/ 1 w 2528"/>
                  <a:gd name="T1" fmla="*/ 0 h 455"/>
                  <a:gd name="T2" fmla="*/ 1 w 2528"/>
                  <a:gd name="T3" fmla="*/ 1 h 455"/>
                  <a:gd name="T4" fmla="*/ 1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37" name="Freeform 930">
                <a:extLst>
                  <a:ext uri="{FF2B5EF4-FFF2-40B4-BE49-F238E27FC236}">
                    <a16:creationId xmlns:a16="http://schemas.microsoft.com/office/drawing/2014/main" id="{ADC6884D-8DA0-46AB-A7A6-0246B406D50F}"/>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38" name="Freeform 931">
                <a:extLst>
                  <a:ext uri="{FF2B5EF4-FFF2-40B4-BE49-F238E27FC236}">
                    <a16:creationId xmlns:a16="http://schemas.microsoft.com/office/drawing/2014/main" id="{9297C18B-BEF9-4943-BB2B-E0012FCFB0EC}"/>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39" name="Freeform 932">
                <a:extLst>
                  <a:ext uri="{FF2B5EF4-FFF2-40B4-BE49-F238E27FC236}">
                    <a16:creationId xmlns:a16="http://schemas.microsoft.com/office/drawing/2014/main" id="{03A7F9ED-CFB7-4EDD-987C-A6AAA5261821}"/>
                  </a:ext>
                </a:extLst>
              </p:cNvPr>
              <p:cNvSpPr>
                <a:spLocks/>
              </p:cNvSpPr>
              <p:nvPr/>
            </p:nvSpPr>
            <p:spPr bwMode="auto">
              <a:xfrm>
                <a:off x="1732" y="2534"/>
                <a:ext cx="1680" cy="399"/>
              </a:xfrm>
              <a:custGeom>
                <a:avLst/>
                <a:gdLst>
                  <a:gd name="T0" fmla="*/ 1 w 2773"/>
                  <a:gd name="T1" fmla="*/ 0 h 738"/>
                  <a:gd name="T2" fmla="*/ 0 w 2773"/>
                  <a:gd name="T3" fmla="*/ 1 h 738"/>
                  <a:gd name="T4" fmla="*/ 1 w 2773"/>
                  <a:gd name="T5" fmla="*/ 1 h 738"/>
                  <a:gd name="T6" fmla="*/ 1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0" name="Freeform 933">
                <a:extLst>
                  <a:ext uri="{FF2B5EF4-FFF2-40B4-BE49-F238E27FC236}">
                    <a16:creationId xmlns:a16="http://schemas.microsoft.com/office/drawing/2014/main" id="{1FF86124-3256-4EB3-95F5-9BF38BD92C23}"/>
                  </a:ext>
                </a:extLst>
              </p:cNvPr>
              <p:cNvSpPr>
                <a:spLocks/>
              </p:cNvSpPr>
              <p:nvPr/>
            </p:nvSpPr>
            <p:spPr bwMode="auto">
              <a:xfrm>
                <a:off x="3195" y="1755"/>
                <a:ext cx="429" cy="1187"/>
              </a:xfrm>
              <a:custGeom>
                <a:avLst/>
                <a:gdLst>
                  <a:gd name="T0" fmla="*/ 1 w 637"/>
                  <a:gd name="T1" fmla="*/ 0 h 1659"/>
                  <a:gd name="T2" fmla="*/ 1 w 637"/>
                  <a:gd name="T3" fmla="*/ 0 h 1659"/>
                  <a:gd name="T4" fmla="*/ 1 w 637"/>
                  <a:gd name="T5" fmla="*/ 11 h 1659"/>
                  <a:gd name="T6" fmla="*/ 0 w 637"/>
                  <a:gd name="T7" fmla="*/ 11 h 1659"/>
                  <a:gd name="T8" fmla="*/ 1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1" name="Freeform 934">
                <a:extLst>
                  <a:ext uri="{FF2B5EF4-FFF2-40B4-BE49-F238E27FC236}">
                    <a16:creationId xmlns:a16="http://schemas.microsoft.com/office/drawing/2014/main" id="{ABEBB9BB-4D01-4985-ADAC-B89FB524FDDE}"/>
                  </a:ext>
                </a:extLst>
              </p:cNvPr>
              <p:cNvSpPr>
                <a:spLocks/>
              </p:cNvSpPr>
              <p:nvPr/>
            </p:nvSpPr>
            <p:spPr bwMode="auto">
              <a:xfrm>
                <a:off x="1734" y="2587"/>
                <a:ext cx="1494" cy="394"/>
              </a:xfrm>
              <a:custGeom>
                <a:avLst/>
                <a:gdLst>
                  <a:gd name="T0" fmla="*/ 0 w 2216"/>
                  <a:gd name="T1" fmla="*/ 0 h 550"/>
                  <a:gd name="T2" fmla="*/ 1 w 2216"/>
                  <a:gd name="T3" fmla="*/ 1 h 550"/>
                  <a:gd name="T4" fmla="*/ 6 w 2216"/>
                  <a:gd name="T5" fmla="*/ 4 h 550"/>
                  <a:gd name="T6" fmla="*/ 6 w 2216"/>
                  <a:gd name="T7" fmla="*/ 3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842" name="Group 935">
                <a:extLst>
                  <a:ext uri="{FF2B5EF4-FFF2-40B4-BE49-F238E27FC236}">
                    <a16:creationId xmlns:a16="http://schemas.microsoft.com/office/drawing/2014/main" id="{F548A7E5-3676-4036-846E-0EE693211220}"/>
                  </a:ext>
                </a:extLst>
              </p:cNvPr>
              <p:cNvGrpSpPr>
                <a:grpSpLocks/>
              </p:cNvGrpSpPr>
              <p:nvPr/>
            </p:nvGrpSpPr>
            <p:grpSpPr bwMode="auto">
              <a:xfrm>
                <a:off x="1709" y="3008"/>
                <a:ext cx="507" cy="234"/>
                <a:chOff x="1740" y="2642"/>
                <a:chExt cx="752" cy="327"/>
              </a:xfrm>
            </p:grpSpPr>
            <p:sp>
              <p:nvSpPr>
                <p:cNvPr id="849" name="Freeform 936">
                  <a:extLst>
                    <a:ext uri="{FF2B5EF4-FFF2-40B4-BE49-F238E27FC236}">
                      <a16:creationId xmlns:a16="http://schemas.microsoft.com/office/drawing/2014/main" id="{FF50B4DB-BE66-4ACE-887A-A27739B66A9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0" name="Freeform 937">
                  <a:extLst>
                    <a:ext uri="{FF2B5EF4-FFF2-40B4-BE49-F238E27FC236}">
                      <a16:creationId xmlns:a16="http://schemas.microsoft.com/office/drawing/2014/main" id="{72E50317-2A4B-4260-A97B-C5EA0BDDB29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1" name="Freeform 938">
                  <a:extLst>
                    <a:ext uri="{FF2B5EF4-FFF2-40B4-BE49-F238E27FC236}">
                      <a16:creationId xmlns:a16="http://schemas.microsoft.com/office/drawing/2014/main" id="{64A2E701-F9EB-4A28-B66B-B5913544401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2" name="Freeform 939">
                  <a:extLst>
                    <a:ext uri="{FF2B5EF4-FFF2-40B4-BE49-F238E27FC236}">
                      <a16:creationId xmlns:a16="http://schemas.microsoft.com/office/drawing/2014/main" id="{14852CCB-3120-478F-9D37-FC2FB929C3D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3" name="Freeform 940">
                  <a:extLst>
                    <a:ext uri="{FF2B5EF4-FFF2-40B4-BE49-F238E27FC236}">
                      <a16:creationId xmlns:a16="http://schemas.microsoft.com/office/drawing/2014/main" id="{B30E6FF8-8EA9-4B73-92DF-FC574F399BF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54" name="Freeform 941">
                  <a:extLst>
                    <a:ext uri="{FF2B5EF4-FFF2-40B4-BE49-F238E27FC236}">
                      <a16:creationId xmlns:a16="http://schemas.microsoft.com/office/drawing/2014/main" id="{B3983AC1-9820-4231-AD32-38798F56E6B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43" name="Freeform 942">
                <a:extLst>
                  <a:ext uri="{FF2B5EF4-FFF2-40B4-BE49-F238E27FC236}">
                    <a16:creationId xmlns:a16="http://schemas.microsoft.com/office/drawing/2014/main" id="{EEE3B3A1-33D2-45EB-99BC-84A89871DCB7}"/>
                  </a:ext>
                </a:extLst>
              </p:cNvPr>
              <p:cNvSpPr>
                <a:spLocks/>
              </p:cNvSpPr>
              <p:nvPr/>
            </p:nvSpPr>
            <p:spPr bwMode="auto">
              <a:xfrm>
                <a:off x="2577" y="3043"/>
                <a:ext cx="614" cy="514"/>
              </a:xfrm>
              <a:custGeom>
                <a:avLst/>
                <a:gdLst>
                  <a:gd name="T0" fmla="*/ 1 w 990"/>
                  <a:gd name="T1" fmla="*/ 1 h 792"/>
                  <a:gd name="T2" fmla="*/ 1 w 990"/>
                  <a:gd name="T3" fmla="*/ 0 h 792"/>
                  <a:gd name="T4" fmla="*/ 1 w 990"/>
                  <a:gd name="T5" fmla="*/ 1 h 792"/>
                  <a:gd name="T6" fmla="*/ 0 w 990"/>
                  <a:gd name="T7" fmla="*/ 1 h 792"/>
                  <a:gd name="T8" fmla="*/ 1 w 990"/>
                  <a:gd name="T9" fmla="*/ 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4" name="Freeform 943">
                <a:extLst>
                  <a:ext uri="{FF2B5EF4-FFF2-40B4-BE49-F238E27FC236}">
                    <a16:creationId xmlns:a16="http://schemas.microsoft.com/office/drawing/2014/main" id="{B53D7764-E34A-4F52-BED4-69ED2D6F8581}"/>
                  </a:ext>
                </a:extLst>
              </p:cNvPr>
              <p:cNvSpPr>
                <a:spLocks/>
              </p:cNvSpPr>
              <p:nvPr/>
            </p:nvSpPr>
            <p:spPr bwMode="auto">
              <a:xfrm>
                <a:off x="1010" y="3084"/>
                <a:ext cx="1571" cy="469"/>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5" name="Freeform 944">
                <a:extLst>
                  <a:ext uri="{FF2B5EF4-FFF2-40B4-BE49-F238E27FC236}">
                    <a16:creationId xmlns:a16="http://schemas.microsoft.com/office/drawing/2014/main" id="{F0FF4139-A816-4C36-B760-11453557B608}"/>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6" name="Freeform 945">
                <a:extLst>
                  <a:ext uri="{FF2B5EF4-FFF2-40B4-BE49-F238E27FC236}">
                    <a16:creationId xmlns:a16="http://schemas.microsoft.com/office/drawing/2014/main" id="{B0E59037-93F7-4745-8C75-2BB0E62E9DA1}"/>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7" name="Freeform 946">
                <a:extLst>
                  <a:ext uri="{FF2B5EF4-FFF2-40B4-BE49-F238E27FC236}">
                    <a16:creationId xmlns:a16="http://schemas.microsoft.com/office/drawing/2014/main" id="{A843D8F9-708C-41FB-BA90-749DA6CD0002}"/>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48" name="Freeform 947">
                <a:extLst>
                  <a:ext uri="{FF2B5EF4-FFF2-40B4-BE49-F238E27FC236}">
                    <a16:creationId xmlns:a16="http://schemas.microsoft.com/office/drawing/2014/main" id="{A5E32383-AA38-4023-81E9-73626791D1F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1 h 723"/>
                  <a:gd name="T6" fmla="*/ 0 w 2532"/>
                  <a:gd name="T7" fmla="*/ 1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sp>
        <p:nvSpPr>
          <p:cNvPr id="1146" name="Line 1034">
            <a:extLst>
              <a:ext uri="{FF2B5EF4-FFF2-40B4-BE49-F238E27FC236}">
                <a16:creationId xmlns:a16="http://schemas.microsoft.com/office/drawing/2014/main" id="{98456BC4-2C5B-4F7D-A33A-ADB2B9724FCB}"/>
              </a:ext>
            </a:extLst>
          </p:cNvPr>
          <p:cNvSpPr>
            <a:spLocks noChangeShapeType="1"/>
          </p:cNvSpPr>
          <p:nvPr/>
        </p:nvSpPr>
        <p:spPr bwMode="auto">
          <a:xfrm flipH="1">
            <a:off x="6221413" y="1852613"/>
            <a:ext cx="503237" cy="1389062"/>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147" name="Line 1035">
            <a:extLst>
              <a:ext uri="{FF2B5EF4-FFF2-40B4-BE49-F238E27FC236}">
                <a16:creationId xmlns:a16="http://schemas.microsoft.com/office/drawing/2014/main" id="{936812C2-14DE-454C-8933-6C1CDF7A7814}"/>
              </a:ext>
            </a:extLst>
          </p:cNvPr>
          <p:cNvSpPr>
            <a:spLocks noChangeShapeType="1"/>
          </p:cNvSpPr>
          <p:nvPr/>
        </p:nvSpPr>
        <p:spPr bwMode="auto">
          <a:xfrm>
            <a:off x="5565775" y="2438400"/>
            <a:ext cx="238125" cy="2568575"/>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148" name="Line 1036">
            <a:extLst>
              <a:ext uri="{FF2B5EF4-FFF2-40B4-BE49-F238E27FC236}">
                <a16:creationId xmlns:a16="http://schemas.microsoft.com/office/drawing/2014/main" id="{9C2D26FE-922B-47C6-9AEB-15C200090A93}"/>
              </a:ext>
            </a:extLst>
          </p:cNvPr>
          <p:cNvSpPr>
            <a:spLocks noChangeShapeType="1"/>
          </p:cNvSpPr>
          <p:nvPr/>
        </p:nvSpPr>
        <p:spPr bwMode="auto">
          <a:xfrm>
            <a:off x="6275388" y="3581400"/>
            <a:ext cx="1198562" cy="1997075"/>
          </a:xfrm>
          <a:prstGeom prst="line">
            <a:avLst/>
          </a:prstGeom>
          <a:noFill/>
          <a:ln w="76200">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149" name="Text Box 1037">
            <a:extLst>
              <a:ext uri="{FF2B5EF4-FFF2-40B4-BE49-F238E27FC236}">
                <a16:creationId xmlns:a16="http://schemas.microsoft.com/office/drawing/2014/main" id="{0DC7847A-7D75-4681-A0DC-7AFC25478024}"/>
              </a:ext>
            </a:extLst>
          </p:cNvPr>
          <p:cNvSpPr txBox="1">
            <a:spLocks noChangeArrowheads="1"/>
          </p:cNvSpPr>
          <p:nvPr/>
        </p:nvSpPr>
        <p:spPr bwMode="auto">
          <a:xfrm>
            <a:off x="7239000" y="1373188"/>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a:solidFill>
                  <a:srgbClr val="CC0000"/>
                </a:solidFill>
              </a:rPr>
              <a:t>peer-peer</a:t>
            </a:r>
          </a:p>
        </p:txBody>
      </p:sp>
    </p:spTree>
    <p:extLst>
      <p:ext uri="{BB962C8B-B14F-4D97-AF65-F5344CB8AC3E}">
        <p14:creationId xmlns:p14="http://schemas.microsoft.com/office/powerpoint/2010/main" val="277807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ea typeface="ＭＳ Ｐゴシック" panose="020B0600070205080204" pitchFamily="34" charset="-128"/>
              </a:rPr>
              <a:t>Processes communicating</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15</a:t>
            </a:fld>
            <a:endParaRPr lang="en-US"/>
          </a:p>
        </p:txBody>
      </p:sp>
      <p:sp>
        <p:nvSpPr>
          <p:cNvPr id="388" name="Rectangle 3">
            <a:extLst>
              <a:ext uri="{FF2B5EF4-FFF2-40B4-BE49-F238E27FC236}">
                <a16:creationId xmlns:a16="http://schemas.microsoft.com/office/drawing/2014/main" id="{3C1CB0C4-8DD6-481B-B6C3-E414258F957F}"/>
              </a:ext>
            </a:extLst>
          </p:cNvPr>
          <p:cNvSpPr txBox="1">
            <a:spLocks noChangeArrowheads="1"/>
          </p:cNvSpPr>
          <p:nvPr/>
        </p:nvSpPr>
        <p:spPr>
          <a:xfrm>
            <a:off x="533400" y="1544638"/>
            <a:ext cx="3989388" cy="464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panose="05000000000000000000" pitchFamily="2" charset="2"/>
              <a:buNone/>
            </a:pPr>
            <a:r>
              <a:rPr lang="en-US" altLang="ar-SA" i="1">
                <a:solidFill>
                  <a:srgbClr val="CC0000"/>
                </a:solidFill>
                <a:ea typeface="ＭＳ Ｐゴシック" panose="020B0600070205080204" pitchFamily="34" charset="-128"/>
              </a:rPr>
              <a:t>process:</a:t>
            </a:r>
            <a:r>
              <a:rPr lang="en-US" altLang="ar-SA">
                <a:ea typeface="ＭＳ Ｐゴシック" panose="020B0600070205080204" pitchFamily="34" charset="-128"/>
              </a:rPr>
              <a:t> program running within a host</a:t>
            </a:r>
          </a:p>
          <a:p>
            <a:r>
              <a:rPr lang="en-US" altLang="ar-SA" sz="2400">
                <a:ea typeface="ＭＳ Ｐゴシック" panose="020B0600070205080204" pitchFamily="34" charset="-128"/>
              </a:rPr>
              <a:t>within same host, two processes communicate using  </a:t>
            </a:r>
            <a:r>
              <a:rPr lang="en-US" altLang="ar-SA" sz="2400">
                <a:solidFill>
                  <a:srgbClr val="CC0000"/>
                </a:solidFill>
                <a:ea typeface="ＭＳ Ｐゴシック" panose="020B0600070205080204" pitchFamily="34" charset="-128"/>
              </a:rPr>
              <a:t>inter-process communication</a:t>
            </a:r>
            <a:r>
              <a:rPr lang="en-US" altLang="ar-SA" sz="2400">
                <a:ea typeface="ＭＳ Ｐゴシック" panose="020B0600070205080204" pitchFamily="34" charset="-128"/>
              </a:rPr>
              <a:t> (defined by OS)</a:t>
            </a:r>
          </a:p>
          <a:p>
            <a:r>
              <a:rPr lang="en-US" altLang="ar-SA" sz="2400">
                <a:ea typeface="ＭＳ Ｐゴシック" panose="020B0600070205080204" pitchFamily="34" charset="-128"/>
              </a:rPr>
              <a:t>processes in different hosts communicate by exchanging </a:t>
            </a:r>
            <a:r>
              <a:rPr lang="en-US" altLang="ar-SA" sz="2400">
                <a:solidFill>
                  <a:srgbClr val="CC0000"/>
                </a:solidFill>
                <a:ea typeface="ＭＳ Ｐゴシック" panose="020B0600070205080204" pitchFamily="34" charset="-128"/>
              </a:rPr>
              <a:t>messages</a:t>
            </a:r>
            <a:endParaRPr lang="en-US" altLang="ar-SA" sz="2400" dirty="0">
              <a:solidFill>
                <a:srgbClr val="CC0000"/>
              </a:solidFill>
              <a:ea typeface="ＭＳ Ｐゴシック" panose="020B0600070205080204" pitchFamily="34" charset="-128"/>
            </a:endParaRPr>
          </a:p>
        </p:txBody>
      </p:sp>
      <p:sp>
        <p:nvSpPr>
          <p:cNvPr id="389" name="Rectangle 4">
            <a:extLst>
              <a:ext uri="{FF2B5EF4-FFF2-40B4-BE49-F238E27FC236}">
                <a16:creationId xmlns:a16="http://schemas.microsoft.com/office/drawing/2014/main" id="{FFBFDD97-BCC7-4F54-A825-5166902A5584}"/>
              </a:ext>
            </a:extLst>
          </p:cNvPr>
          <p:cNvSpPr txBox="1">
            <a:spLocks noChangeArrowheads="1"/>
          </p:cNvSpPr>
          <p:nvPr/>
        </p:nvSpPr>
        <p:spPr>
          <a:xfrm>
            <a:off x="4903788" y="1979613"/>
            <a:ext cx="3810000" cy="2033587"/>
          </a:xfrm>
          <a:prstGeom prst="rect">
            <a:avLst/>
          </a:prstGeom>
          <a:noFill/>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panose="05000000000000000000" pitchFamily="2" charset="2"/>
              <a:buNone/>
            </a:pPr>
            <a:r>
              <a:rPr lang="en-US" altLang="ar-SA" i="1">
                <a:solidFill>
                  <a:srgbClr val="CC0000"/>
                </a:solidFill>
                <a:ea typeface="ＭＳ Ｐゴシック" panose="020B0600070205080204" pitchFamily="34" charset="-128"/>
              </a:rPr>
              <a:t>client process:</a:t>
            </a:r>
            <a:r>
              <a:rPr lang="en-US" altLang="ar-SA">
                <a:ea typeface="ＭＳ Ｐゴシック" panose="020B0600070205080204" pitchFamily="34" charset="-128"/>
              </a:rPr>
              <a:t> </a:t>
            </a:r>
            <a:r>
              <a:rPr lang="en-US" altLang="ar-SA" sz="2400">
                <a:ea typeface="ＭＳ Ｐゴシック" panose="020B0600070205080204" pitchFamily="34" charset="-128"/>
              </a:rPr>
              <a:t>process that initiates communication</a:t>
            </a:r>
          </a:p>
          <a:p>
            <a:pPr>
              <a:buFont typeface="Wingdings" panose="05000000000000000000" pitchFamily="2" charset="2"/>
              <a:buNone/>
            </a:pPr>
            <a:r>
              <a:rPr lang="en-US" altLang="ar-SA" i="1">
                <a:solidFill>
                  <a:srgbClr val="CC0000"/>
                </a:solidFill>
                <a:ea typeface="ＭＳ Ｐゴシック" panose="020B0600070205080204" pitchFamily="34" charset="-128"/>
              </a:rPr>
              <a:t>server process:</a:t>
            </a:r>
            <a:r>
              <a:rPr lang="en-US" altLang="ar-SA">
                <a:ea typeface="ＭＳ Ｐゴシック" panose="020B0600070205080204" pitchFamily="34" charset="-128"/>
              </a:rPr>
              <a:t> </a:t>
            </a:r>
            <a:r>
              <a:rPr lang="en-US" altLang="ar-SA" sz="2400">
                <a:ea typeface="ＭＳ Ｐゴシック" panose="020B0600070205080204" pitchFamily="34" charset="-128"/>
              </a:rPr>
              <a:t>process that waits to be contacted</a:t>
            </a:r>
            <a:endParaRPr lang="en-US" altLang="ar-SA">
              <a:ea typeface="ＭＳ Ｐゴシック" panose="020B0600070205080204" pitchFamily="34" charset="-128"/>
            </a:endParaRPr>
          </a:p>
          <a:p>
            <a:pPr>
              <a:buFont typeface="Wingdings" panose="05000000000000000000" pitchFamily="2" charset="2"/>
              <a:buNone/>
            </a:pPr>
            <a:endParaRPr lang="en-US" altLang="ar-SA">
              <a:ea typeface="ＭＳ Ｐゴシック" panose="020B0600070205080204" pitchFamily="34" charset="-128"/>
            </a:endParaRPr>
          </a:p>
        </p:txBody>
      </p:sp>
      <p:sp>
        <p:nvSpPr>
          <p:cNvPr id="390" name="Rectangle 7">
            <a:extLst>
              <a:ext uri="{FF2B5EF4-FFF2-40B4-BE49-F238E27FC236}">
                <a16:creationId xmlns:a16="http://schemas.microsoft.com/office/drawing/2014/main" id="{1BE1C8E5-122A-49E6-BFC9-FB2F4F5C3A16}"/>
              </a:ext>
            </a:extLst>
          </p:cNvPr>
          <p:cNvSpPr>
            <a:spLocks noChangeArrowheads="1"/>
          </p:cNvSpPr>
          <p:nvPr/>
        </p:nvSpPr>
        <p:spPr bwMode="auto">
          <a:xfrm>
            <a:off x="4691063" y="4238625"/>
            <a:ext cx="398938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000099"/>
              </a:buClr>
              <a:buSzPct val="100000"/>
              <a:buFont typeface="Wingdings" panose="05000000000000000000" pitchFamily="2" charset="2"/>
              <a:buChar char="§"/>
            </a:pPr>
            <a:r>
              <a:rPr lang="en-US" altLang="ar-SA" sz="2400" dirty="0">
                <a:latin typeface="Gill Sans MT" panose="020B0502020104020203" pitchFamily="34" charset="0"/>
              </a:rPr>
              <a:t>aside: applications with P2P architectures have client processes &amp; server processes</a:t>
            </a:r>
          </a:p>
        </p:txBody>
      </p:sp>
      <p:sp>
        <p:nvSpPr>
          <p:cNvPr id="392" name="Rectangle 13">
            <a:extLst>
              <a:ext uri="{FF2B5EF4-FFF2-40B4-BE49-F238E27FC236}">
                <a16:creationId xmlns:a16="http://schemas.microsoft.com/office/drawing/2014/main" id="{632D96FE-33D1-411D-8333-CB0323A33A85}"/>
              </a:ext>
            </a:extLst>
          </p:cNvPr>
          <p:cNvSpPr>
            <a:spLocks noChangeArrowheads="1"/>
          </p:cNvSpPr>
          <p:nvPr/>
        </p:nvSpPr>
        <p:spPr bwMode="auto">
          <a:xfrm>
            <a:off x="4749800" y="1762125"/>
            <a:ext cx="4092575" cy="2062163"/>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393" name="Text Box 14">
            <a:extLst>
              <a:ext uri="{FF2B5EF4-FFF2-40B4-BE49-F238E27FC236}">
                <a16:creationId xmlns:a16="http://schemas.microsoft.com/office/drawing/2014/main" id="{9943F5EB-E35E-4BBE-B614-4C5A41C5F990}"/>
              </a:ext>
            </a:extLst>
          </p:cNvPr>
          <p:cNvSpPr txBox="1">
            <a:spLocks noChangeArrowheads="1"/>
          </p:cNvSpPr>
          <p:nvPr/>
        </p:nvSpPr>
        <p:spPr bwMode="auto">
          <a:xfrm>
            <a:off x="4870450" y="1463675"/>
            <a:ext cx="2325688"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ar-SA" sz="2800">
                <a:latin typeface="Gill Sans MT" panose="020B0502020104020203" pitchFamily="34" charset="0"/>
              </a:rPr>
              <a:t>clients, servers</a:t>
            </a:r>
          </a:p>
        </p:txBody>
      </p:sp>
    </p:spTree>
    <p:extLst>
      <p:ext uri="{BB962C8B-B14F-4D97-AF65-F5344CB8AC3E}">
        <p14:creationId xmlns:p14="http://schemas.microsoft.com/office/powerpoint/2010/main" val="93176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ea typeface="ＭＳ Ｐゴシック" panose="020B0600070205080204" pitchFamily="34" charset="-128"/>
              </a:rPr>
              <a:t>Addressing processes</a:t>
            </a:r>
            <a:endParaRPr lang="en-US" dirty="0"/>
          </a:p>
        </p:txBody>
      </p:sp>
      <p:sp>
        <p:nvSpPr>
          <p:cNvPr id="3" name="Content Placeholder 2"/>
          <p:cNvSpPr>
            <a:spLocks noGrp="1"/>
          </p:cNvSpPr>
          <p:nvPr>
            <p:ph sz="quarter" idx="1"/>
          </p:nvPr>
        </p:nvSpPr>
        <p:spPr>
          <a:xfrm>
            <a:off x="457200" y="1219200"/>
            <a:ext cx="3962400" cy="4937760"/>
          </a:xfrm>
        </p:spPr>
        <p:txBody>
          <a:bodyPr>
            <a:normAutofit/>
          </a:bodyPr>
          <a:lstStyle/>
          <a:p>
            <a:r>
              <a:rPr lang="en-US" altLang="ar-SA" sz="2400" dirty="0">
                <a:ea typeface="ＭＳ Ｐゴシック" panose="020B0600070205080204" pitchFamily="34" charset="-128"/>
              </a:rPr>
              <a:t>to receive messages, process  must have </a:t>
            </a:r>
            <a:r>
              <a:rPr lang="en-US" altLang="ar-SA" sz="2400" i="1" dirty="0">
                <a:solidFill>
                  <a:srgbClr val="CC0000"/>
                </a:solidFill>
                <a:ea typeface="ＭＳ Ｐゴシック" panose="020B0600070205080204" pitchFamily="34" charset="-128"/>
              </a:rPr>
              <a:t>identifier</a:t>
            </a:r>
          </a:p>
          <a:p>
            <a:r>
              <a:rPr lang="en-US" altLang="ar-SA" sz="2400" dirty="0">
                <a:ea typeface="ＭＳ Ｐゴシック" panose="020B0600070205080204" pitchFamily="34" charset="-128"/>
              </a:rPr>
              <a:t>host device has unique 32-bit IP address</a:t>
            </a:r>
          </a:p>
          <a:p>
            <a:r>
              <a:rPr lang="en-US" altLang="ar-SA" sz="2400" i="1" u="sng" dirty="0">
                <a:solidFill>
                  <a:srgbClr val="CC0000"/>
                </a:solidFill>
                <a:ea typeface="ＭＳ Ｐゴシック" panose="020B0600070205080204" pitchFamily="34" charset="-128"/>
              </a:rPr>
              <a:t>Q:</a:t>
            </a:r>
            <a:r>
              <a:rPr lang="en-US" altLang="ar-SA" sz="2400" dirty="0">
                <a:ea typeface="ＭＳ Ｐゴシック" panose="020B0600070205080204" pitchFamily="34" charset="-128"/>
              </a:rPr>
              <a:t> does  IP address of host on which process runs suffice for identifying the process?</a:t>
            </a:r>
          </a:p>
          <a:p>
            <a:pPr lvl="1"/>
            <a:r>
              <a:rPr lang="en-US" altLang="ar-SA" sz="2000" i="1" u="sng" dirty="0">
                <a:solidFill>
                  <a:srgbClr val="CC0000"/>
                </a:solidFill>
                <a:latin typeface="Gill Sans MT" panose="020B0502020104020203" pitchFamily="34" charset="0"/>
              </a:rPr>
              <a:t>A:</a:t>
            </a:r>
            <a:r>
              <a:rPr lang="en-US" altLang="ar-SA" sz="2000" dirty="0">
                <a:latin typeface="Gill Sans MT" panose="020B0502020104020203" pitchFamily="34" charset="0"/>
              </a:rPr>
              <a:t> no, </a:t>
            </a:r>
            <a:r>
              <a:rPr lang="en-US" altLang="ar-SA" sz="2000" i="1" dirty="0">
                <a:latin typeface="Gill Sans MT" panose="020B0502020104020203" pitchFamily="34" charset="0"/>
              </a:rPr>
              <a:t>many</a:t>
            </a:r>
            <a:r>
              <a:rPr lang="en-US" altLang="ar-SA" sz="2000" dirty="0">
                <a:latin typeface="Gill Sans MT" panose="020B0502020104020203" pitchFamily="34" charset="0"/>
              </a:rPr>
              <a:t> processes can be running on same host</a:t>
            </a:r>
          </a:p>
          <a:p>
            <a:pPr lvl="1"/>
            <a:endParaRPr lang="en-US" altLang="ar-SA" sz="2100"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16</a:t>
            </a:fld>
            <a:endParaRPr lang="en-US"/>
          </a:p>
        </p:txBody>
      </p:sp>
      <p:sp>
        <p:nvSpPr>
          <p:cNvPr id="440" name="Content Placeholder 2">
            <a:extLst>
              <a:ext uri="{FF2B5EF4-FFF2-40B4-BE49-F238E27FC236}">
                <a16:creationId xmlns:a16="http://schemas.microsoft.com/office/drawing/2014/main" id="{C79F1890-197D-4CD3-A423-BB54A21B3C1C}"/>
              </a:ext>
            </a:extLst>
          </p:cNvPr>
          <p:cNvSpPr txBox="1">
            <a:spLocks/>
          </p:cNvSpPr>
          <p:nvPr/>
        </p:nvSpPr>
        <p:spPr>
          <a:xfrm>
            <a:off x="4740678" y="1219200"/>
            <a:ext cx="3962400" cy="493776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ar-SA" sz="2400" i="1" dirty="0">
                <a:solidFill>
                  <a:srgbClr val="CC0000"/>
                </a:solidFill>
                <a:ea typeface="ＭＳ Ｐゴシック" panose="020B0600070205080204" pitchFamily="34" charset="-128"/>
              </a:rPr>
              <a:t>identifier</a:t>
            </a:r>
            <a:r>
              <a:rPr lang="en-US" altLang="ar-SA" sz="2400" dirty="0">
                <a:solidFill>
                  <a:srgbClr val="FF0000"/>
                </a:solidFill>
                <a:ea typeface="ＭＳ Ｐゴシック" panose="020B0600070205080204" pitchFamily="34" charset="-128"/>
              </a:rPr>
              <a:t> </a:t>
            </a:r>
            <a:r>
              <a:rPr lang="en-US" altLang="ar-SA" sz="2400" dirty="0">
                <a:ea typeface="ＭＳ Ｐゴシック" panose="020B0600070205080204" pitchFamily="34" charset="-128"/>
              </a:rPr>
              <a:t>includes both </a:t>
            </a:r>
            <a:r>
              <a:rPr lang="en-US" altLang="ar-SA" sz="2400" dirty="0">
                <a:solidFill>
                  <a:srgbClr val="CC0000"/>
                </a:solidFill>
                <a:ea typeface="ＭＳ Ｐゴシック" panose="020B0600070205080204" pitchFamily="34" charset="-128"/>
              </a:rPr>
              <a:t>IP address</a:t>
            </a:r>
            <a:r>
              <a:rPr lang="en-US" altLang="ar-SA" sz="2400" dirty="0">
                <a:ea typeface="ＭＳ Ｐゴシック" panose="020B0600070205080204" pitchFamily="34" charset="-128"/>
              </a:rPr>
              <a:t> and </a:t>
            </a:r>
            <a:r>
              <a:rPr lang="en-US" altLang="ar-SA" sz="2400" dirty="0">
                <a:solidFill>
                  <a:srgbClr val="CC0000"/>
                </a:solidFill>
                <a:ea typeface="ＭＳ Ｐゴシック" panose="020B0600070205080204" pitchFamily="34" charset="-128"/>
              </a:rPr>
              <a:t>port numbers</a:t>
            </a:r>
            <a:r>
              <a:rPr lang="en-US" altLang="ar-SA" sz="2400" dirty="0">
                <a:ea typeface="ＭＳ Ｐゴシック" panose="020B0600070205080204" pitchFamily="34" charset="-128"/>
              </a:rPr>
              <a:t> associated with process on host.</a:t>
            </a:r>
          </a:p>
          <a:p>
            <a:r>
              <a:rPr lang="en-US" altLang="ar-SA" sz="2400" dirty="0">
                <a:ea typeface="ＭＳ Ｐゴシック" panose="020B0600070205080204" pitchFamily="34" charset="-128"/>
              </a:rPr>
              <a:t>example port numbers:</a:t>
            </a:r>
          </a:p>
          <a:p>
            <a:pPr lvl="1"/>
            <a:r>
              <a:rPr lang="en-US" altLang="ar-SA" sz="2000" dirty="0">
                <a:ea typeface="ＭＳ Ｐゴシック" panose="020B0600070205080204" pitchFamily="34" charset="-128"/>
              </a:rPr>
              <a:t>HTTP server: 80</a:t>
            </a:r>
          </a:p>
          <a:p>
            <a:pPr lvl="1"/>
            <a:r>
              <a:rPr lang="en-US" altLang="ar-SA" sz="2000" dirty="0">
                <a:ea typeface="ＭＳ Ｐゴシック" panose="020B0600070205080204" pitchFamily="34" charset="-128"/>
              </a:rPr>
              <a:t>mail server: 25</a:t>
            </a:r>
          </a:p>
          <a:p>
            <a:r>
              <a:rPr lang="en-US" altLang="ar-SA" sz="2400" dirty="0">
                <a:ea typeface="ＭＳ Ｐゴシック" panose="020B0600070205080204" pitchFamily="34" charset="-128"/>
              </a:rPr>
              <a:t>to send HTTP message to gaia.cs.umass.edu web server:</a:t>
            </a:r>
          </a:p>
          <a:p>
            <a:pPr lvl="1"/>
            <a:r>
              <a:rPr lang="en-US" altLang="ar-SA" sz="2000" dirty="0">
                <a:solidFill>
                  <a:srgbClr val="CC0000"/>
                </a:solidFill>
                <a:ea typeface="ＭＳ Ｐゴシック" panose="020B0600070205080204" pitchFamily="34" charset="-128"/>
              </a:rPr>
              <a:t>IP address:</a:t>
            </a:r>
            <a:r>
              <a:rPr lang="en-US" altLang="ar-SA" sz="2000" dirty="0">
                <a:solidFill>
                  <a:schemeClr val="accent2"/>
                </a:solidFill>
                <a:ea typeface="ＭＳ Ｐゴシック" panose="020B0600070205080204" pitchFamily="34" charset="-128"/>
              </a:rPr>
              <a:t> </a:t>
            </a:r>
            <a:r>
              <a:rPr lang="en-US" altLang="ar-SA" sz="2000" dirty="0">
                <a:ea typeface="ＭＳ Ｐゴシック" panose="020B0600070205080204" pitchFamily="34" charset="-128"/>
              </a:rPr>
              <a:t>128.119.245.12</a:t>
            </a:r>
          </a:p>
          <a:p>
            <a:pPr lvl="1"/>
            <a:r>
              <a:rPr lang="en-US" altLang="ar-SA" sz="2000" dirty="0">
                <a:solidFill>
                  <a:srgbClr val="CC0000"/>
                </a:solidFill>
                <a:ea typeface="ＭＳ Ｐゴシック" panose="020B0600070205080204" pitchFamily="34" charset="-128"/>
              </a:rPr>
              <a:t>port number:</a:t>
            </a:r>
            <a:r>
              <a:rPr lang="en-US" altLang="ar-SA" sz="2000" dirty="0">
                <a:solidFill>
                  <a:schemeClr val="accent2"/>
                </a:solidFill>
                <a:ea typeface="ＭＳ Ｐゴシック" panose="020B0600070205080204" pitchFamily="34" charset="-128"/>
              </a:rPr>
              <a:t> </a:t>
            </a:r>
            <a:r>
              <a:rPr lang="en-US" altLang="ar-SA" sz="2000" dirty="0">
                <a:ea typeface="ＭＳ Ｐゴシック" panose="020B0600070205080204" pitchFamily="34" charset="-128"/>
              </a:rPr>
              <a:t>80</a:t>
            </a:r>
          </a:p>
          <a:p>
            <a:r>
              <a:rPr lang="en-US" altLang="ar-SA" sz="2400" dirty="0">
                <a:ea typeface="ＭＳ Ｐゴシック" panose="020B0600070205080204" pitchFamily="34" charset="-128"/>
              </a:rPr>
              <a:t>more shortly…</a:t>
            </a:r>
          </a:p>
        </p:txBody>
      </p:sp>
    </p:spTree>
    <p:extLst>
      <p:ext uri="{BB962C8B-B14F-4D97-AF65-F5344CB8AC3E}">
        <p14:creationId xmlns:p14="http://schemas.microsoft.com/office/powerpoint/2010/main" val="409025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ea typeface="ＭＳ Ｐゴシック" panose="020B0600070205080204" pitchFamily="34" charset="-128"/>
              </a:rPr>
              <a:t>App-layer protocol defines</a:t>
            </a:r>
            <a:endParaRPr lang="en-US" dirty="0"/>
          </a:p>
        </p:txBody>
      </p:sp>
      <p:sp>
        <p:nvSpPr>
          <p:cNvPr id="3" name="Content Placeholder 2"/>
          <p:cNvSpPr>
            <a:spLocks noGrp="1"/>
          </p:cNvSpPr>
          <p:nvPr>
            <p:ph sz="quarter" idx="1"/>
          </p:nvPr>
        </p:nvSpPr>
        <p:spPr>
          <a:xfrm>
            <a:off x="457200" y="1219200"/>
            <a:ext cx="3962400" cy="4937760"/>
          </a:xfrm>
        </p:spPr>
        <p:txBody>
          <a:bodyPr>
            <a:normAutofit/>
          </a:bodyPr>
          <a:lstStyle/>
          <a:p>
            <a:r>
              <a:rPr lang="en-US" altLang="ar-SA" sz="2400" dirty="0">
                <a:solidFill>
                  <a:srgbClr val="CC0000"/>
                </a:solidFill>
                <a:ea typeface="ＭＳ Ｐゴシック" panose="020B0600070205080204" pitchFamily="34" charset="-128"/>
              </a:rPr>
              <a:t>types of messages exchanged,</a:t>
            </a:r>
            <a:r>
              <a:rPr lang="en-US" altLang="ar-SA" sz="2400" dirty="0">
                <a:ea typeface="ＭＳ Ｐゴシック" panose="020B0600070205080204" pitchFamily="34" charset="-128"/>
              </a:rPr>
              <a:t> </a:t>
            </a:r>
          </a:p>
          <a:p>
            <a:pPr lvl="1"/>
            <a:r>
              <a:rPr lang="en-US" altLang="ar-SA" dirty="0">
                <a:ea typeface="ＭＳ Ｐゴシック" panose="020B0600070205080204" pitchFamily="34" charset="-128"/>
              </a:rPr>
              <a:t>e.g., request, response </a:t>
            </a:r>
          </a:p>
          <a:p>
            <a:r>
              <a:rPr lang="en-US" altLang="ar-SA" sz="2400" dirty="0">
                <a:solidFill>
                  <a:srgbClr val="CC0000"/>
                </a:solidFill>
                <a:ea typeface="ＭＳ Ｐゴシック" panose="020B0600070205080204" pitchFamily="34" charset="-128"/>
              </a:rPr>
              <a:t>message syntax:</a:t>
            </a:r>
          </a:p>
          <a:p>
            <a:pPr lvl="1"/>
            <a:r>
              <a:rPr lang="en-US" altLang="ar-SA" dirty="0">
                <a:ea typeface="ＭＳ Ｐゴシック" panose="020B0600070205080204" pitchFamily="34" charset="-128"/>
              </a:rPr>
              <a:t>what fields in messages &amp; how fields are delineated</a:t>
            </a:r>
          </a:p>
          <a:p>
            <a:r>
              <a:rPr lang="en-US" altLang="ar-SA" sz="2400" dirty="0">
                <a:solidFill>
                  <a:srgbClr val="CC0000"/>
                </a:solidFill>
                <a:ea typeface="ＭＳ Ｐゴシック" panose="020B0600070205080204" pitchFamily="34" charset="-128"/>
              </a:rPr>
              <a:t>message semantics</a:t>
            </a:r>
            <a:r>
              <a:rPr lang="en-US" altLang="ar-SA" sz="2400" dirty="0">
                <a:ea typeface="ＭＳ Ｐゴシック" panose="020B0600070205080204" pitchFamily="34" charset="-128"/>
              </a:rPr>
              <a:t> </a:t>
            </a:r>
          </a:p>
          <a:p>
            <a:pPr lvl="1"/>
            <a:r>
              <a:rPr lang="en-US" altLang="ar-SA" dirty="0">
                <a:ea typeface="ＭＳ Ｐゴシック" panose="020B0600070205080204" pitchFamily="34" charset="-128"/>
              </a:rPr>
              <a:t>meaning of information in fields</a:t>
            </a:r>
          </a:p>
          <a:p>
            <a:r>
              <a:rPr lang="en-US" altLang="ar-SA" sz="2400" dirty="0">
                <a:solidFill>
                  <a:srgbClr val="CC0000"/>
                </a:solidFill>
                <a:ea typeface="ＭＳ Ｐゴシック" panose="020B0600070205080204" pitchFamily="34" charset="-128"/>
              </a:rPr>
              <a:t>rules</a:t>
            </a:r>
            <a:r>
              <a:rPr lang="en-US" altLang="ar-SA" sz="2400" dirty="0">
                <a:ea typeface="ＭＳ Ｐゴシック" panose="020B0600070205080204" pitchFamily="34" charset="-128"/>
              </a:rPr>
              <a:t> for when and how processes send &amp; respond to messages</a:t>
            </a:r>
          </a:p>
        </p:txBody>
      </p:sp>
      <p:sp>
        <p:nvSpPr>
          <p:cNvPr id="4" name="Slide Number Placeholder 3"/>
          <p:cNvSpPr>
            <a:spLocks noGrp="1"/>
          </p:cNvSpPr>
          <p:nvPr>
            <p:ph type="sldNum" sz="quarter" idx="12"/>
          </p:nvPr>
        </p:nvSpPr>
        <p:spPr/>
        <p:txBody>
          <a:bodyPr/>
          <a:lstStyle/>
          <a:p>
            <a:fld id="{73B5B33D-C3EF-4285-B2BE-44069536D570}" type="slidenum">
              <a:rPr lang="en-US" smtClean="0"/>
              <a:t>17</a:t>
            </a:fld>
            <a:endParaRPr lang="en-US"/>
          </a:p>
        </p:txBody>
      </p:sp>
      <p:sp>
        <p:nvSpPr>
          <p:cNvPr id="440" name="Content Placeholder 2">
            <a:extLst>
              <a:ext uri="{FF2B5EF4-FFF2-40B4-BE49-F238E27FC236}">
                <a16:creationId xmlns:a16="http://schemas.microsoft.com/office/drawing/2014/main" id="{C79F1890-197D-4CD3-A423-BB54A21B3C1C}"/>
              </a:ext>
            </a:extLst>
          </p:cNvPr>
          <p:cNvSpPr txBox="1">
            <a:spLocks/>
          </p:cNvSpPr>
          <p:nvPr/>
        </p:nvSpPr>
        <p:spPr>
          <a:xfrm>
            <a:off x="4740678" y="1219200"/>
            <a:ext cx="39624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panose="05000000000000000000" pitchFamily="2" charset="2"/>
              <a:buNone/>
            </a:pPr>
            <a:r>
              <a:rPr lang="en-US" altLang="ar-SA" sz="2400" dirty="0">
                <a:solidFill>
                  <a:srgbClr val="FF0000"/>
                </a:solidFill>
                <a:ea typeface="ＭＳ Ｐゴシック" panose="020B0600070205080204" pitchFamily="34" charset="-128"/>
              </a:rPr>
              <a:t>open protocols:</a:t>
            </a:r>
          </a:p>
          <a:p>
            <a:r>
              <a:rPr lang="en-US" altLang="ar-SA" sz="2400" dirty="0">
                <a:ea typeface="ＭＳ Ｐゴシック" panose="020B0600070205080204" pitchFamily="34" charset="-128"/>
              </a:rPr>
              <a:t>defined in RFCs</a:t>
            </a:r>
            <a:r>
              <a:rPr lang="en-US" dirty="0"/>
              <a:t>(Request for Comments) </a:t>
            </a:r>
            <a:endParaRPr lang="en-US" altLang="ar-SA" sz="2400" dirty="0">
              <a:ea typeface="ＭＳ Ｐゴシック" panose="020B0600070205080204" pitchFamily="34" charset="-128"/>
            </a:endParaRPr>
          </a:p>
          <a:p>
            <a:r>
              <a:rPr lang="en-US" altLang="ar-SA" sz="2400" dirty="0">
                <a:ea typeface="ＭＳ Ｐゴシック" panose="020B0600070205080204" pitchFamily="34" charset="-128"/>
              </a:rPr>
              <a:t>allows for interoperability </a:t>
            </a:r>
            <a:r>
              <a:rPr lang="en-US" altLang="ar-SA" sz="1500" dirty="0">
                <a:ea typeface="ＭＳ Ｐゴシック" panose="020B0600070205080204" pitchFamily="34" charset="-128"/>
              </a:rPr>
              <a:t>(</a:t>
            </a:r>
            <a:r>
              <a:rPr lang="en-US" sz="1500" b="1" dirty="0"/>
              <a:t>the basic ability of different computerized products or systems to readily connect and exchange information with one another</a:t>
            </a:r>
            <a:r>
              <a:rPr lang="en-US" b="1" dirty="0"/>
              <a:t>)</a:t>
            </a:r>
            <a:endParaRPr lang="en-US" altLang="ar-SA" sz="2400" dirty="0">
              <a:ea typeface="ＭＳ Ｐゴシック" panose="020B0600070205080204" pitchFamily="34" charset="-128"/>
            </a:endParaRPr>
          </a:p>
          <a:p>
            <a:r>
              <a:rPr lang="en-US" altLang="ar-SA" sz="2400" dirty="0">
                <a:ea typeface="ＭＳ Ｐゴシック" panose="020B0600070205080204" pitchFamily="34" charset="-128"/>
              </a:rPr>
              <a:t>e.g., HTTP, SMTP</a:t>
            </a:r>
          </a:p>
          <a:p>
            <a:pPr>
              <a:buFont typeface="Wingdings" panose="05000000000000000000" pitchFamily="2" charset="2"/>
              <a:buNone/>
            </a:pPr>
            <a:r>
              <a:rPr lang="en-US" altLang="ar-SA" sz="2400" dirty="0">
                <a:solidFill>
                  <a:srgbClr val="FF0000"/>
                </a:solidFill>
                <a:ea typeface="ＭＳ Ｐゴシック" panose="020B0600070205080204" pitchFamily="34" charset="-128"/>
              </a:rPr>
              <a:t>proprietary protocols:</a:t>
            </a:r>
          </a:p>
          <a:p>
            <a:r>
              <a:rPr lang="en-US" altLang="ar-SA" sz="2400" dirty="0">
                <a:ea typeface="ＭＳ Ｐゴシック" panose="020B0600070205080204" pitchFamily="34" charset="-128"/>
              </a:rPr>
              <a:t>e.g., Skype</a:t>
            </a:r>
          </a:p>
        </p:txBody>
      </p:sp>
    </p:spTree>
    <p:extLst>
      <p:ext uri="{BB962C8B-B14F-4D97-AF65-F5344CB8AC3E}">
        <p14:creationId xmlns:p14="http://schemas.microsoft.com/office/powerpoint/2010/main" val="33567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fontScale="90000"/>
          </a:bodyPr>
          <a:lstStyle/>
          <a:p>
            <a:r>
              <a:rPr lang="en-US" altLang="ar-SA" dirty="0">
                <a:ea typeface="ＭＳ Ｐゴシック" panose="020B0600070205080204" pitchFamily="34" charset="-128"/>
              </a:rPr>
              <a:t>What transport service does an app need?</a:t>
            </a:r>
            <a:endParaRPr lang="en-US" dirty="0"/>
          </a:p>
        </p:txBody>
      </p:sp>
      <p:sp>
        <p:nvSpPr>
          <p:cNvPr id="3" name="Content Placeholder 2"/>
          <p:cNvSpPr>
            <a:spLocks noGrp="1"/>
          </p:cNvSpPr>
          <p:nvPr>
            <p:ph sz="quarter" idx="1"/>
          </p:nvPr>
        </p:nvSpPr>
        <p:spPr>
          <a:xfrm>
            <a:off x="457200" y="1219200"/>
            <a:ext cx="3962400" cy="4937760"/>
          </a:xfrm>
        </p:spPr>
        <p:txBody>
          <a:bodyPr>
            <a:normAutofit/>
          </a:bodyPr>
          <a:lstStyle/>
          <a:p>
            <a:pPr>
              <a:lnSpc>
                <a:spcPct val="90000"/>
              </a:lnSpc>
              <a:buFont typeface="Wingdings" charset="0"/>
              <a:buNone/>
              <a:defRPr/>
            </a:pPr>
            <a:r>
              <a:rPr lang="en-US" sz="2400" dirty="0">
                <a:solidFill>
                  <a:srgbClr val="CC0000"/>
                </a:solidFill>
                <a:latin typeface="Gill Sans MT" charset="0"/>
              </a:rPr>
              <a:t>data integrity</a:t>
            </a:r>
          </a:p>
          <a:p>
            <a:pPr marL="233363" indent="-233363">
              <a:lnSpc>
                <a:spcPct val="100000"/>
              </a:lnSpc>
              <a:buFont typeface="Wingdings" charset="2"/>
              <a:buChar char="§"/>
              <a:defRPr/>
            </a:pPr>
            <a:r>
              <a:rPr lang="en-US" sz="2400" dirty="0">
                <a:latin typeface="Gill Sans MT" charset="0"/>
              </a:rPr>
              <a:t>some apps (e.g., file transfer, web transactions) require 100% reliable data transfer </a:t>
            </a:r>
          </a:p>
          <a:p>
            <a:pPr marL="233363" indent="-233363">
              <a:lnSpc>
                <a:spcPct val="100000"/>
              </a:lnSpc>
              <a:buFont typeface="Wingdings" charset="2"/>
              <a:buChar char="§"/>
              <a:defRPr/>
            </a:pPr>
            <a:r>
              <a:rPr lang="en-US" sz="2400" dirty="0">
                <a:latin typeface="Gill Sans MT" charset="0"/>
              </a:rPr>
              <a:t>other apps (e.g., audio) can tolerate some loss</a:t>
            </a:r>
          </a:p>
          <a:p>
            <a:pPr>
              <a:lnSpc>
                <a:spcPct val="90000"/>
              </a:lnSpc>
              <a:buFont typeface="Wingdings" panose="05000000000000000000" pitchFamily="2" charset="2"/>
              <a:buNone/>
            </a:pPr>
            <a:r>
              <a:rPr lang="en-US" altLang="ar-SA" sz="2400" dirty="0">
                <a:solidFill>
                  <a:srgbClr val="CC0000"/>
                </a:solidFill>
                <a:ea typeface="ＭＳ Ｐゴシック" panose="020B0600070205080204" pitchFamily="34" charset="-128"/>
              </a:rPr>
              <a:t>timing</a:t>
            </a:r>
          </a:p>
          <a:p>
            <a:pPr>
              <a:lnSpc>
                <a:spcPct val="100000"/>
              </a:lnSpc>
            </a:pPr>
            <a:r>
              <a:rPr lang="en-US" altLang="ar-SA" sz="2400" dirty="0">
                <a:ea typeface="ＭＳ Ｐゴシック" panose="020B0600070205080204" pitchFamily="34" charset="-128"/>
              </a:rPr>
              <a:t>some apps (e.g., Internet telephony, interactive games) require low delay to be </a:t>
            </a:r>
            <a:r>
              <a:rPr lang="ja-JP" altLang="en-US" sz="2400" dirty="0"/>
              <a:t>“</a:t>
            </a:r>
            <a:r>
              <a:rPr lang="en-US" altLang="ja-JP" sz="2400" dirty="0"/>
              <a:t>effective</a:t>
            </a:r>
            <a:r>
              <a:rPr lang="ja-JP" altLang="en-US" sz="2400" dirty="0"/>
              <a:t>”</a:t>
            </a:r>
            <a:endParaRPr lang="en-US" altLang="ar-SA" sz="2400" dirty="0">
              <a:ea typeface="ＭＳ Ｐゴシック" panose="020B0600070205080204" pitchFamily="34" charset="-128"/>
            </a:endParaRPr>
          </a:p>
          <a:p>
            <a:pPr>
              <a:lnSpc>
                <a:spcPct val="90000"/>
              </a:lnSpc>
              <a:buFont typeface="Wingdings" charset="2"/>
              <a:buChar char="§"/>
              <a:defRPr/>
            </a:pPr>
            <a:endParaRPr lang="en-US" sz="2400" dirty="0">
              <a:latin typeface="Gill Sans MT" charset="0"/>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18</a:t>
            </a:fld>
            <a:endParaRPr lang="en-US"/>
          </a:p>
        </p:txBody>
      </p:sp>
      <p:sp>
        <p:nvSpPr>
          <p:cNvPr id="440" name="Content Placeholder 2">
            <a:extLst>
              <a:ext uri="{FF2B5EF4-FFF2-40B4-BE49-F238E27FC236}">
                <a16:creationId xmlns:a16="http://schemas.microsoft.com/office/drawing/2014/main" id="{C79F1890-197D-4CD3-A423-BB54A21B3C1C}"/>
              </a:ext>
            </a:extLst>
          </p:cNvPr>
          <p:cNvSpPr txBox="1">
            <a:spLocks/>
          </p:cNvSpPr>
          <p:nvPr/>
        </p:nvSpPr>
        <p:spPr>
          <a:xfrm>
            <a:off x="4740678" y="1219200"/>
            <a:ext cx="39624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ar-SA" sz="2800" dirty="0">
                <a:solidFill>
                  <a:srgbClr val="CC0000"/>
                </a:solidFill>
                <a:latin typeface="Gill Sans MT" panose="020B0502020104020203" pitchFamily="34" charset="0"/>
              </a:rPr>
              <a:t>throughput</a:t>
            </a:r>
          </a:p>
          <a:p>
            <a:pPr>
              <a:buClr>
                <a:srgbClr val="000099"/>
              </a:buClr>
              <a:buSzPct val="100000"/>
              <a:buFont typeface="Wingdings" panose="05000000000000000000" pitchFamily="2" charset="2"/>
              <a:buChar char="§"/>
            </a:pPr>
            <a:r>
              <a:rPr lang="en-US" altLang="ar-SA" sz="2400" dirty="0">
                <a:latin typeface="Gill Sans MT" panose="020B0502020104020203" pitchFamily="34" charset="0"/>
              </a:rPr>
              <a:t>some apps (e.g., multimedia) require minimum amount of throughput to be </a:t>
            </a:r>
            <a:r>
              <a:rPr lang="ja-JP" altLang="en-US" sz="2400" dirty="0">
                <a:latin typeface="Gill Sans MT" panose="020B0502020104020203" pitchFamily="34" charset="0"/>
              </a:rPr>
              <a:t>“</a:t>
            </a:r>
            <a:r>
              <a:rPr lang="en-US" altLang="ja-JP" sz="2400" dirty="0">
                <a:latin typeface="Gill Sans MT" panose="020B0502020104020203" pitchFamily="34" charset="0"/>
              </a:rPr>
              <a:t>effective</a:t>
            </a:r>
            <a:r>
              <a:rPr lang="ja-JP" altLang="en-US" sz="2400" dirty="0">
                <a:latin typeface="Gill Sans MT" panose="020B0502020104020203" pitchFamily="34" charset="0"/>
              </a:rPr>
              <a:t>”</a:t>
            </a:r>
            <a:endParaRPr lang="en-US" altLang="ja-JP" sz="2400" dirty="0">
              <a:latin typeface="Gill Sans MT" panose="020B0502020104020203" pitchFamily="34" charset="0"/>
            </a:endParaRPr>
          </a:p>
          <a:p>
            <a:pPr>
              <a:buClr>
                <a:srgbClr val="000099"/>
              </a:buClr>
              <a:buSzPct val="100000"/>
              <a:buFont typeface="Wingdings" panose="05000000000000000000" pitchFamily="2" charset="2"/>
              <a:buChar char="§"/>
            </a:pPr>
            <a:r>
              <a:rPr lang="en-US" altLang="ar-SA" sz="2400" dirty="0">
                <a:latin typeface="Gill Sans MT" panose="020B0502020104020203" pitchFamily="34" charset="0"/>
              </a:rPr>
              <a:t>other apps (</a:t>
            </a:r>
            <a:r>
              <a:rPr lang="ja-JP" altLang="en-US" sz="2400" dirty="0">
                <a:latin typeface="Gill Sans MT" panose="020B0502020104020203" pitchFamily="34" charset="0"/>
              </a:rPr>
              <a:t>“</a:t>
            </a:r>
            <a:r>
              <a:rPr lang="en-US" altLang="ja-JP" sz="2400" dirty="0">
                <a:latin typeface="Gill Sans MT" panose="020B0502020104020203" pitchFamily="34" charset="0"/>
              </a:rPr>
              <a:t>elastic apps</a:t>
            </a:r>
            <a:r>
              <a:rPr lang="ja-JP" altLang="en-US" sz="2400" dirty="0">
                <a:latin typeface="Gill Sans MT" panose="020B0502020104020203" pitchFamily="34" charset="0"/>
              </a:rPr>
              <a:t>”</a:t>
            </a:r>
            <a:r>
              <a:rPr lang="en-US" altLang="ja-JP" sz="2400" dirty="0">
                <a:latin typeface="Gill Sans MT" panose="020B0502020104020203" pitchFamily="34" charset="0"/>
              </a:rPr>
              <a:t>) make use of whatever throughput they get </a:t>
            </a:r>
          </a:p>
          <a:p>
            <a:r>
              <a:rPr lang="en-US" altLang="ar-SA" sz="2800" dirty="0">
                <a:solidFill>
                  <a:srgbClr val="CC0000"/>
                </a:solidFill>
                <a:latin typeface="Gill Sans MT" panose="020B0502020104020203" pitchFamily="34" charset="0"/>
              </a:rPr>
              <a:t>security</a:t>
            </a:r>
          </a:p>
          <a:p>
            <a:pPr>
              <a:buClr>
                <a:srgbClr val="000099"/>
              </a:buClr>
              <a:buSzPct val="100000"/>
              <a:buFont typeface="Wingdings" panose="05000000000000000000" pitchFamily="2" charset="2"/>
              <a:buChar char="§"/>
            </a:pPr>
            <a:r>
              <a:rPr lang="en-US" altLang="ar-SA" sz="2400" dirty="0">
                <a:latin typeface="Gill Sans MT" panose="020B0502020104020203" pitchFamily="34" charset="0"/>
              </a:rPr>
              <a:t>encryption, data integrity, …</a:t>
            </a:r>
          </a:p>
          <a:p>
            <a:pPr>
              <a:buClr>
                <a:srgbClr val="000099"/>
              </a:buClr>
              <a:buSzPct val="100000"/>
              <a:buFont typeface="Wingdings" panose="05000000000000000000" pitchFamily="2" charset="2"/>
              <a:buChar char="§"/>
            </a:pPr>
            <a:endParaRPr lang="en-US" altLang="ar-SA" sz="2400" dirty="0">
              <a:latin typeface="Gill Sans MT" panose="020B0502020104020203" pitchFamily="34" charset="0"/>
            </a:endParaRPr>
          </a:p>
        </p:txBody>
      </p:sp>
    </p:spTree>
    <p:extLst>
      <p:ext uri="{BB962C8B-B14F-4D97-AF65-F5344CB8AC3E}">
        <p14:creationId xmlns:p14="http://schemas.microsoft.com/office/powerpoint/2010/main" val="31203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fontScale="90000"/>
          </a:bodyPr>
          <a:lstStyle/>
          <a:p>
            <a:r>
              <a:rPr lang="en-US" altLang="ar-SA" dirty="0">
                <a:ea typeface="ＭＳ Ｐゴシック" panose="020B0600070205080204" pitchFamily="34" charset="-128"/>
              </a:rPr>
              <a:t>Transport service requirements: common apps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19</a:t>
            </a:fld>
            <a:endParaRPr lang="en-US"/>
          </a:p>
        </p:txBody>
      </p:sp>
      <p:sp>
        <p:nvSpPr>
          <p:cNvPr id="8" name="Text Box 3">
            <a:extLst>
              <a:ext uri="{FF2B5EF4-FFF2-40B4-BE49-F238E27FC236}">
                <a16:creationId xmlns:a16="http://schemas.microsoft.com/office/drawing/2014/main" id="{2B92C47B-2243-4C27-92EC-5DE9F8C9FD71}"/>
              </a:ext>
            </a:extLst>
          </p:cNvPr>
          <p:cNvSpPr txBox="1">
            <a:spLocks noChangeArrowheads="1"/>
          </p:cNvSpPr>
          <p:nvPr/>
        </p:nvSpPr>
        <p:spPr bwMode="auto">
          <a:xfrm>
            <a:off x="171450" y="1749425"/>
            <a:ext cx="25415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ar-SA" b="1"/>
              <a:t>application</a:t>
            </a:r>
            <a:endParaRPr lang="en-US" altLang="ar-SA"/>
          </a:p>
          <a:p>
            <a:pPr algn="r">
              <a:spcBef>
                <a:spcPct val="0"/>
              </a:spcBef>
              <a:buClrTx/>
              <a:buSzTx/>
              <a:buFontTx/>
              <a:buNone/>
            </a:pPr>
            <a:endParaRPr lang="en-US" altLang="ar-SA"/>
          </a:p>
          <a:p>
            <a:pPr algn="r">
              <a:spcBef>
                <a:spcPct val="0"/>
              </a:spcBef>
              <a:buClrTx/>
              <a:buSzTx/>
              <a:buFontTx/>
              <a:buNone/>
            </a:pPr>
            <a:r>
              <a:rPr lang="en-US" altLang="ar-SA"/>
              <a:t>file transfer</a:t>
            </a:r>
          </a:p>
          <a:p>
            <a:pPr algn="r">
              <a:spcBef>
                <a:spcPct val="0"/>
              </a:spcBef>
              <a:buClrTx/>
              <a:buSzTx/>
              <a:buFontTx/>
              <a:buNone/>
            </a:pPr>
            <a:r>
              <a:rPr lang="en-US" altLang="ar-SA"/>
              <a:t>e-mail</a:t>
            </a:r>
          </a:p>
          <a:p>
            <a:pPr algn="r">
              <a:spcBef>
                <a:spcPct val="0"/>
              </a:spcBef>
              <a:buClrTx/>
              <a:buSzTx/>
              <a:buFontTx/>
              <a:buNone/>
            </a:pPr>
            <a:r>
              <a:rPr lang="en-US" altLang="ar-SA"/>
              <a:t>Web documents</a:t>
            </a:r>
          </a:p>
          <a:p>
            <a:pPr algn="r">
              <a:spcBef>
                <a:spcPct val="0"/>
              </a:spcBef>
              <a:buClrTx/>
              <a:buSzTx/>
              <a:buFontTx/>
              <a:buNone/>
            </a:pPr>
            <a:r>
              <a:rPr lang="en-US" altLang="ar-SA"/>
              <a:t>real-time audio/video</a:t>
            </a:r>
          </a:p>
          <a:p>
            <a:pPr algn="r">
              <a:spcBef>
                <a:spcPct val="0"/>
              </a:spcBef>
              <a:buClrTx/>
              <a:buSzTx/>
              <a:buFontTx/>
              <a:buNone/>
            </a:pPr>
            <a:endParaRPr lang="en-US" altLang="ar-SA"/>
          </a:p>
          <a:p>
            <a:pPr algn="r">
              <a:spcBef>
                <a:spcPct val="0"/>
              </a:spcBef>
              <a:buClrTx/>
              <a:buSzTx/>
              <a:buFontTx/>
              <a:buNone/>
            </a:pPr>
            <a:r>
              <a:rPr lang="en-US" altLang="ar-SA"/>
              <a:t>stored audio/video</a:t>
            </a:r>
          </a:p>
          <a:p>
            <a:pPr algn="r">
              <a:spcBef>
                <a:spcPct val="0"/>
              </a:spcBef>
              <a:buClrTx/>
              <a:buSzTx/>
              <a:buFontTx/>
              <a:buNone/>
            </a:pPr>
            <a:r>
              <a:rPr lang="en-US" altLang="ar-SA"/>
              <a:t>interactive games</a:t>
            </a:r>
          </a:p>
          <a:p>
            <a:pPr algn="r">
              <a:spcBef>
                <a:spcPct val="0"/>
              </a:spcBef>
              <a:buClrTx/>
              <a:buSzTx/>
              <a:buFontTx/>
              <a:buNone/>
            </a:pPr>
            <a:r>
              <a:rPr lang="en-US" altLang="ar-SA"/>
              <a:t>text messaging</a:t>
            </a:r>
            <a:endParaRPr lang="en-US" altLang="ar-SA" sz="2400">
              <a:latin typeface="Times New Roman" panose="02020603050405020304" pitchFamily="18" charset="0"/>
            </a:endParaRPr>
          </a:p>
        </p:txBody>
      </p:sp>
      <p:sp>
        <p:nvSpPr>
          <p:cNvPr id="9" name="Text Box 4">
            <a:extLst>
              <a:ext uri="{FF2B5EF4-FFF2-40B4-BE49-F238E27FC236}">
                <a16:creationId xmlns:a16="http://schemas.microsoft.com/office/drawing/2014/main" id="{1E7636C5-A09A-45A9-BF5D-22E97543CD0B}"/>
              </a:ext>
            </a:extLst>
          </p:cNvPr>
          <p:cNvSpPr txBox="1">
            <a:spLocks noChangeArrowheads="1"/>
          </p:cNvSpPr>
          <p:nvPr/>
        </p:nvSpPr>
        <p:spPr bwMode="auto">
          <a:xfrm>
            <a:off x="2816225" y="1752600"/>
            <a:ext cx="1566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b="1"/>
              <a:t>data loss</a:t>
            </a:r>
            <a:endParaRPr lang="en-US" altLang="ar-SA"/>
          </a:p>
          <a:p>
            <a:pPr>
              <a:spcBef>
                <a:spcPct val="0"/>
              </a:spcBef>
              <a:buClrTx/>
              <a:buSzTx/>
              <a:buFontTx/>
              <a:buNone/>
            </a:pPr>
            <a:endParaRPr lang="en-US" altLang="ar-SA"/>
          </a:p>
          <a:p>
            <a:pPr>
              <a:spcBef>
                <a:spcPct val="0"/>
              </a:spcBef>
              <a:buClrTx/>
              <a:buSzTx/>
              <a:buFontTx/>
              <a:buNone/>
            </a:pPr>
            <a:r>
              <a:rPr lang="en-US" altLang="ar-SA"/>
              <a:t>no loss</a:t>
            </a:r>
          </a:p>
          <a:p>
            <a:pPr>
              <a:spcBef>
                <a:spcPct val="0"/>
              </a:spcBef>
              <a:buClrTx/>
              <a:buSzTx/>
              <a:buFontTx/>
              <a:buNone/>
            </a:pPr>
            <a:r>
              <a:rPr lang="en-US" altLang="ar-SA"/>
              <a:t>no loss</a:t>
            </a:r>
          </a:p>
          <a:p>
            <a:pPr>
              <a:spcBef>
                <a:spcPct val="0"/>
              </a:spcBef>
              <a:buClrTx/>
              <a:buSzTx/>
              <a:buFontTx/>
              <a:buNone/>
            </a:pPr>
            <a:r>
              <a:rPr lang="en-US" altLang="ar-SA"/>
              <a:t>no loss</a:t>
            </a:r>
          </a:p>
          <a:p>
            <a:pPr>
              <a:spcBef>
                <a:spcPct val="0"/>
              </a:spcBef>
              <a:buClrTx/>
              <a:buSzTx/>
              <a:buFontTx/>
              <a:buNone/>
            </a:pPr>
            <a:r>
              <a:rPr lang="en-US" altLang="ar-SA"/>
              <a:t>loss-tolerant</a:t>
            </a:r>
          </a:p>
          <a:p>
            <a:pPr>
              <a:spcBef>
                <a:spcPct val="0"/>
              </a:spcBef>
              <a:buClrTx/>
              <a:buSzTx/>
              <a:buFontTx/>
              <a:buNone/>
            </a:pPr>
            <a:endParaRPr lang="en-US" altLang="ar-SA"/>
          </a:p>
          <a:p>
            <a:pPr>
              <a:spcBef>
                <a:spcPct val="0"/>
              </a:spcBef>
              <a:buClrTx/>
              <a:buSzTx/>
              <a:buFontTx/>
              <a:buNone/>
            </a:pPr>
            <a:r>
              <a:rPr lang="en-US" altLang="ar-SA"/>
              <a:t>loss-tolerant</a:t>
            </a:r>
          </a:p>
          <a:p>
            <a:pPr>
              <a:spcBef>
                <a:spcPct val="0"/>
              </a:spcBef>
              <a:buClrTx/>
              <a:buSzTx/>
              <a:buFontTx/>
              <a:buNone/>
            </a:pPr>
            <a:r>
              <a:rPr lang="en-US" altLang="ar-SA"/>
              <a:t>loss-tolerant</a:t>
            </a:r>
          </a:p>
          <a:p>
            <a:pPr>
              <a:spcBef>
                <a:spcPct val="0"/>
              </a:spcBef>
              <a:buClrTx/>
              <a:buSzTx/>
              <a:buFontTx/>
              <a:buNone/>
            </a:pPr>
            <a:r>
              <a:rPr lang="en-US" altLang="ar-SA"/>
              <a:t>no loss</a:t>
            </a:r>
            <a:endParaRPr lang="en-US" altLang="ar-SA" sz="2400">
              <a:latin typeface="Times New Roman" panose="02020603050405020304" pitchFamily="18" charset="0"/>
            </a:endParaRPr>
          </a:p>
        </p:txBody>
      </p:sp>
      <p:sp>
        <p:nvSpPr>
          <p:cNvPr id="10" name="Text Box 5">
            <a:extLst>
              <a:ext uri="{FF2B5EF4-FFF2-40B4-BE49-F238E27FC236}">
                <a16:creationId xmlns:a16="http://schemas.microsoft.com/office/drawing/2014/main" id="{EDD66F7A-944B-4967-8954-68BAF23BB6E8}"/>
              </a:ext>
            </a:extLst>
          </p:cNvPr>
          <p:cNvSpPr txBox="1">
            <a:spLocks noChangeArrowheads="1"/>
          </p:cNvSpPr>
          <p:nvPr/>
        </p:nvSpPr>
        <p:spPr bwMode="auto">
          <a:xfrm>
            <a:off x="4535488" y="1751013"/>
            <a:ext cx="25749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b="1"/>
              <a:t>throughput</a:t>
            </a:r>
          </a:p>
          <a:p>
            <a:pPr>
              <a:spcBef>
                <a:spcPct val="0"/>
              </a:spcBef>
              <a:buClrTx/>
              <a:buSzTx/>
              <a:buFontTx/>
              <a:buNone/>
            </a:pPr>
            <a:endParaRPr lang="en-US" altLang="ar-SA"/>
          </a:p>
          <a:p>
            <a:pPr>
              <a:spcBef>
                <a:spcPct val="0"/>
              </a:spcBef>
              <a:buClrTx/>
              <a:buSzTx/>
              <a:buFontTx/>
              <a:buNone/>
            </a:pPr>
            <a:r>
              <a:rPr lang="en-US" altLang="ar-SA"/>
              <a:t>elastic</a:t>
            </a:r>
          </a:p>
          <a:p>
            <a:pPr>
              <a:spcBef>
                <a:spcPct val="0"/>
              </a:spcBef>
              <a:buClrTx/>
              <a:buSzTx/>
              <a:buFontTx/>
              <a:buNone/>
            </a:pPr>
            <a:r>
              <a:rPr lang="en-US" altLang="ar-SA"/>
              <a:t>elastic</a:t>
            </a:r>
          </a:p>
          <a:p>
            <a:pPr>
              <a:spcBef>
                <a:spcPct val="0"/>
              </a:spcBef>
              <a:buClrTx/>
              <a:buSzTx/>
              <a:buFontTx/>
              <a:buNone/>
            </a:pPr>
            <a:r>
              <a:rPr lang="en-US" altLang="ar-SA"/>
              <a:t>elastic</a:t>
            </a:r>
          </a:p>
          <a:p>
            <a:pPr>
              <a:spcBef>
                <a:spcPct val="0"/>
              </a:spcBef>
              <a:buClrTx/>
              <a:buSzTx/>
              <a:buFontTx/>
              <a:buNone/>
            </a:pPr>
            <a:r>
              <a:rPr lang="en-US" altLang="ar-SA"/>
              <a:t>audio: 5kbps-1Mbps</a:t>
            </a:r>
          </a:p>
          <a:p>
            <a:pPr>
              <a:spcBef>
                <a:spcPct val="0"/>
              </a:spcBef>
              <a:buClrTx/>
              <a:buSzTx/>
              <a:buFontTx/>
              <a:buNone/>
            </a:pPr>
            <a:r>
              <a:rPr lang="en-US" altLang="ar-SA"/>
              <a:t>video:10kbps-5Mbps</a:t>
            </a:r>
          </a:p>
          <a:p>
            <a:pPr>
              <a:spcBef>
                <a:spcPct val="0"/>
              </a:spcBef>
              <a:buClrTx/>
              <a:buSzTx/>
              <a:buFontTx/>
              <a:buNone/>
            </a:pPr>
            <a:r>
              <a:rPr lang="en-US" altLang="ar-SA"/>
              <a:t>same as above </a:t>
            </a:r>
          </a:p>
          <a:p>
            <a:pPr>
              <a:spcBef>
                <a:spcPct val="0"/>
              </a:spcBef>
              <a:buClrTx/>
              <a:buSzTx/>
              <a:buFontTx/>
              <a:buNone/>
            </a:pPr>
            <a:r>
              <a:rPr lang="en-US" altLang="ar-SA"/>
              <a:t>few kbps up</a:t>
            </a:r>
          </a:p>
          <a:p>
            <a:pPr>
              <a:spcBef>
                <a:spcPct val="0"/>
              </a:spcBef>
              <a:buClrTx/>
              <a:buSzTx/>
              <a:buFontTx/>
              <a:buNone/>
            </a:pPr>
            <a:r>
              <a:rPr lang="en-US" altLang="ar-SA"/>
              <a:t>elastic</a:t>
            </a:r>
          </a:p>
        </p:txBody>
      </p:sp>
      <p:sp>
        <p:nvSpPr>
          <p:cNvPr id="11" name="Text Box 6">
            <a:extLst>
              <a:ext uri="{FF2B5EF4-FFF2-40B4-BE49-F238E27FC236}">
                <a16:creationId xmlns:a16="http://schemas.microsoft.com/office/drawing/2014/main" id="{5E25B28F-63B0-44F4-A3CC-9680243AA67B}"/>
              </a:ext>
            </a:extLst>
          </p:cNvPr>
          <p:cNvSpPr txBox="1">
            <a:spLocks noChangeArrowheads="1"/>
          </p:cNvSpPr>
          <p:nvPr/>
        </p:nvSpPr>
        <p:spPr bwMode="auto">
          <a:xfrm>
            <a:off x="6935788" y="1752600"/>
            <a:ext cx="20621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b="1"/>
              <a:t>time sensitive</a:t>
            </a:r>
            <a:endParaRPr lang="en-US" altLang="ar-SA"/>
          </a:p>
          <a:p>
            <a:pPr>
              <a:spcBef>
                <a:spcPct val="0"/>
              </a:spcBef>
              <a:buClrTx/>
              <a:buSzTx/>
              <a:buFontTx/>
              <a:buNone/>
            </a:pPr>
            <a:endParaRPr lang="en-US" altLang="ar-SA"/>
          </a:p>
          <a:p>
            <a:pPr>
              <a:spcBef>
                <a:spcPct val="0"/>
              </a:spcBef>
              <a:buClrTx/>
              <a:buSzTx/>
              <a:buFontTx/>
              <a:buNone/>
            </a:pPr>
            <a:r>
              <a:rPr lang="en-US" altLang="ar-SA"/>
              <a:t>no</a:t>
            </a:r>
          </a:p>
          <a:p>
            <a:pPr>
              <a:spcBef>
                <a:spcPct val="0"/>
              </a:spcBef>
              <a:buClrTx/>
              <a:buSzTx/>
              <a:buFontTx/>
              <a:buNone/>
            </a:pPr>
            <a:r>
              <a:rPr lang="en-US" altLang="ar-SA"/>
              <a:t>no</a:t>
            </a:r>
          </a:p>
          <a:p>
            <a:pPr>
              <a:spcBef>
                <a:spcPct val="0"/>
              </a:spcBef>
              <a:buClrTx/>
              <a:buSzTx/>
              <a:buFontTx/>
              <a:buNone/>
            </a:pPr>
            <a:r>
              <a:rPr lang="en-US" altLang="ar-SA"/>
              <a:t>no</a:t>
            </a:r>
          </a:p>
          <a:p>
            <a:pPr>
              <a:spcBef>
                <a:spcPct val="0"/>
              </a:spcBef>
              <a:buClrTx/>
              <a:buSzTx/>
              <a:buFontTx/>
              <a:buNone/>
            </a:pPr>
            <a:r>
              <a:rPr lang="en-US" altLang="ar-SA"/>
              <a:t>yes, 100</a:t>
            </a:r>
            <a:r>
              <a:rPr lang="ja-JP" altLang="en-US"/>
              <a:t>’</a:t>
            </a:r>
            <a:r>
              <a:rPr lang="en-US" altLang="ja-JP"/>
              <a:t>s msec</a:t>
            </a:r>
          </a:p>
          <a:p>
            <a:pPr>
              <a:spcBef>
                <a:spcPct val="0"/>
              </a:spcBef>
              <a:buClrTx/>
              <a:buSzTx/>
              <a:buFontTx/>
              <a:buNone/>
            </a:pPr>
            <a:endParaRPr lang="en-US" altLang="ar-SA"/>
          </a:p>
          <a:p>
            <a:pPr>
              <a:spcBef>
                <a:spcPct val="0"/>
              </a:spcBef>
              <a:buClrTx/>
              <a:buSzTx/>
              <a:buFontTx/>
              <a:buNone/>
            </a:pPr>
            <a:r>
              <a:rPr lang="en-US" altLang="ar-SA"/>
              <a:t>yes, few secs</a:t>
            </a:r>
          </a:p>
          <a:p>
            <a:pPr>
              <a:spcBef>
                <a:spcPct val="0"/>
              </a:spcBef>
              <a:buClrTx/>
              <a:buSzTx/>
              <a:buFontTx/>
              <a:buNone/>
            </a:pPr>
            <a:r>
              <a:rPr lang="en-US" altLang="ar-SA"/>
              <a:t>yes, 100</a:t>
            </a:r>
            <a:r>
              <a:rPr lang="ja-JP" altLang="en-US"/>
              <a:t>’</a:t>
            </a:r>
            <a:r>
              <a:rPr lang="en-US" altLang="ja-JP"/>
              <a:t>s msec</a:t>
            </a:r>
          </a:p>
          <a:p>
            <a:pPr>
              <a:spcBef>
                <a:spcPct val="0"/>
              </a:spcBef>
              <a:buClrTx/>
              <a:buSzTx/>
              <a:buFontTx/>
              <a:buNone/>
            </a:pPr>
            <a:r>
              <a:rPr lang="en-US" altLang="ar-SA"/>
              <a:t>yes and no</a:t>
            </a:r>
          </a:p>
        </p:txBody>
      </p:sp>
      <p:sp>
        <p:nvSpPr>
          <p:cNvPr id="12" name="Line 7">
            <a:extLst>
              <a:ext uri="{FF2B5EF4-FFF2-40B4-BE49-F238E27FC236}">
                <a16:creationId xmlns:a16="http://schemas.microsoft.com/office/drawing/2014/main" id="{339656A8-2C87-4104-A448-A96A592E8681}"/>
              </a:ext>
            </a:extLst>
          </p:cNvPr>
          <p:cNvSpPr>
            <a:spLocks noChangeShapeType="1"/>
          </p:cNvSpPr>
          <p:nvPr/>
        </p:nvSpPr>
        <p:spPr bwMode="auto">
          <a:xfrm flipV="1">
            <a:off x="884238" y="2133600"/>
            <a:ext cx="7562850" cy="95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 name="Line 8">
            <a:extLst>
              <a:ext uri="{FF2B5EF4-FFF2-40B4-BE49-F238E27FC236}">
                <a16:creationId xmlns:a16="http://schemas.microsoft.com/office/drawing/2014/main" id="{5E38CF07-0EBF-43AE-9F85-138C4EA00477}"/>
              </a:ext>
            </a:extLst>
          </p:cNvPr>
          <p:cNvSpPr>
            <a:spLocks noChangeShapeType="1"/>
          </p:cNvSpPr>
          <p:nvPr/>
        </p:nvSpPr>
        <p:spPr bwMode="auto">
          <a:xfrm flipV="1">
            <a:off x="847725" y="2733675"/>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4" name="Line 9">
            <a:extLst>
              <a:ext uri="{FF2B5EF4-FFF2-40B4-BE49-F238E27FC236}">
                <a16:creationId xmlns:a16="http://schemas.microsoft.com/office/drawing/2014/main" id="{EFB989C6-0F98-4B05-A013-FB21A0FD83D3}"/>
              </a:ext>
            </a:extLst>
          </p:cNvPr>
          <p:cNvSpPr>
            <a:spLocks noChangeShapeType="1"/>
          </p:cNvSpPr>
          <p:nvPr/>
        </p:nvSpPr>
        <p:spPr bwMode="auto">
          <a:xfrm flipV="1">
            <a:off x="857250" y="3028950"/>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5" name="Line 10">
            <a:extLst>
              <a:ext uri="{FF2B5EF4-FFF2-40B4-BE49-F238E27FC236}">
                <a16:creationId xmlns:a16="http://schemas.microsoft.com/office/drawing/2014/main" id="{A071E641-4B33-4FA4-BE84-828ECD1227F2}"/>
              </a:ext>
            </a:extLst>
          </p:cNvPr>
          <p:cNvSpPr>
            <a:spLocks noChangeShapeType="1"/>
          </p:cNvSpPr>
          <p:nvPr/>
        </p:nvSpPr>
        <p:spPr bwMode="auto">
          <a:xfrm flipV="1">
            <a:off x="866775" y="3324225"/>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6" name="Line 11">
            <a:extLst>
              <a:ext uri="{FF2B5EF4-FFF2-40B4-BE49-F238E27FC236}">
                <a16:creationId xmlns:a16="http://schemas.microsoft.com/office/drawing/2014/main" id="{6DA1660C-176E-45C2-A7A5-3D9EA64E8D7F}"/>
              </a:ext>
            </a:extLst>
          </p:cNvPr>
          <p:cNvSpPr>
            <a:spLocks noChangeShapeType="1"/>
          </p:cNvSpPr>
          <p:nvPr/>
        </p:nvSpPr>
        <p:spPr bwMode="auto">
          <a:xfrm flipV="1">
            <a:off x="885825" y="3933825"/>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7" name="Line 12">
            <a:extLst>
              <a:ext uri="{FF2B5EF4-FFF2-40B4-BE49-F238E27FC236}">
                <a16:creationId xmlns:a16="http://schemas.microsoft.com/office/drawing/2014/main" id="{5580432B-2A4D-4A94-A35F-EAED58AFF0FC}"/>
              </a:ext>
            </a:extLst>
          </p:cNvPr>
          <p:cNvSpPr>
            <a:spLocks noChangeShapeType="1"/>
          </p:cNvSpPr>
          <p:nvPr/>
        </p:nvSpPr>
        <p:spPr bwMode="auto">
          <a:xfrm flipV="1">
            <a:off x="838200" y="4248150"/>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8" name="Line 13">
            <a:extLst>
              <a:ext uri="{FF2B5EF4-FFF2-40B4-BE49-F238E27FC236}">
                <a16:creationId xmlns:a16="http://schemas.microsoft.com/office/drawing/2014/main" id="{7A7DA906-E695-4C45-A1CB-98D617BAAF1C}"/>
              </a:ext>
            </a:extLst>
          </p:cNvPr>
          <p:cNvSpPr>
            <a:spLocks noChangeShapeType="1"/>
          </p:cNvSpPr>
          <p:nvPr/>
        </p:nvSpPr>
        <p:spPr bwMode="auto">
          <a:xfrm flipV="1">
            <a:off x="838200" y="4572000"/>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9" name="Line 14">
            <a:extLst>
              <a:ext uri="{FF2B5EF4-FFF2-40B4-BE49-F238E27FC236}">
                <a16:creationId xmlns:a16="http://schemas.microsoft.com/office/drawing/2014/main" id="{595D27E7-9FA6-4513-B325-97D591FF70D2}"/>
              </a:ext>
            </a:extLst>
          </p:cNvPr>
          <p:cNvSpPr>
            <a:spLocks noChangeShapeType="1"/>
          </p:cNvSpPr>
          <p:nvPr/>
        </p:nvSpPr>
        <p:spPr bwMode="auto">
          <a:xfrm flipV="1">
            <a:off x="800100" y="4883150"/>
            <a:ext cx="76295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183478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dirty="0">
                <a:ea typeface="ＭＳ Ｐゴシック" panose="020B0600070205080204" pitchFamily="34" charset="-128"/>
              </a:rPr>
              <a:t>What</a:t>
            </a:r>
            <a:r>
              <a:rPr lang="ja-JP" altLang="en-US" dirty="0">
                <a:ea typeface="ＭＳ Ｐゴシック" panose="020B0600070205080204" pitchFamily="34" charset="-128"/>
              </a:rPr>
              <a:t>’</a:t>
            </a:r>
            <a:r>
              <a:rPr lang="en-US" altLang="ja-JP" dirty="0">
                <a:ea typeface="ＭＳ Ｐゴシック" panose="020B0600070205080204" pitchFamily="34" charset="-128"/>
              </a:rPr>
              <a:t>s the Internet: </a:t>
            </a:r>
            <a:r>
              <a:rPr lang="en-US" altLang="ja-JP" dirty="0" err="1">
                <a:ea typeface="ＭＳ Ｐゴシック" panose="020B0600070205080204" pitchFamily="34" charset="-128"/>
              </a:rPr>
              <a:t>Componets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2</a:t>
            </a:fld>
            <a:endParaRPr lang="en-US"/>
          </a:p>
        </p:txBody>
      </p:sp>
      <p:sp>
        <p:nvSpPr>
          <p:cNvPr id="821" name="Rectangle 3">
            <a:extLst>
              <a:ext uri="{FF2B5EF4-FFF2-40B4-BE49-F238E27FC236}">
                <a16:creationId xmlns:a16="http://schemas.microsoft.com/office/drawing/2014/main" id="{A32F5E40-42FF-4FB2-A25D-4A78A25D5947}"/>
              </a:ext>
            </a:extLst>
          </p:cNvPr>
          <p:cNvSpPr txBox="1">
            <a:spLocks noChangeArrowheads="1"/>
          </p:cNvSpPr>
          <p:nvPr/>
        </p:nvSpPr>
        <p:spPr>
          <a:xfrm>
            <a:off x="1657350" y="1436688"/>
            <a:ext cx="3779838" cy="1271587"/>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87338" indent="-287338">
              <a:spcBef>
                <a:spcPct val="15000"/>
              </a:spcBef>
            </a:pPr>
            <a:r>
              <a:rPr lang="en-US" altLang="ar-SA" sz="2400">
                <a:ea typeface="ＭＳ Ｐゴシック" panose="020B0600070205080204" pitchFamily="34" charset="-128"/>
              </a:rPr>
              <a:t>billions of connected computing devices: </a:t>
            </a:r>
          </a:p>
          <a:p>
            <a:pPr marL="631825" lvl="1" indent="-231775">
              <a:spcBef>
                <a:spcPct val="15000"/>
              </a:spcBef>
            </a:pPr>
            <a:r>
              <a:rPr lang="en-US" altLang="ar-SA" i="1">
                <a:solidFill>
                  <a:srgbClr val="CC0000"/>
                </a:solidFill>
                <a:ea typeface="ＭＳ Ｐゴシック" panose="020B0600070205080204" pitchFamily="34" charset="-128"/>
              </a:rPr>
              <a:t>hosts </a:t>
            </a:r>
            <a:r>
              <a:rPr lang="en-US" altLang="ar-SA" i="1">
                <a:ea typeface="ＭＳ Ｐゴシック" panose="020B0600070205080204" pitchFamily="34" charset="-128"/>
              </a:rPr>
              <a:t>=</a:t>
            </a:r>
            <a:r>
              <a:rPr lang="en-US" altLang="ar-SA" i="1">
                <a:solidFill>
                  <a:srgbClr val="CC0000"/>
                </a:solidFill>
                <a:ea typeface="ＭＳ Ｐゴシック" panose="020B0600070205080204" pitchFamily="34" charset="-128"/>
              </a:rPr>
              <a:t> end systems</a:t>
            </a:r>
            <a:r>
              <a:rPr lang="en-US" altLang="ar-SA" i="1">
                <a:solidFill>
                  <a:srgbClr val="FF0000"/>
                </a:solidFill>
                <a:ea typeface="ＭＳ Ｐゴシック" panose="020B0600070205080204" pitchFamily="34" charset="-128"/>
              </a:rPr>
              <a:t> </a:t>
            </a:r>
          </a:p>
          <a:p>
            <a:pPr marL="631825" lvl="1" indent="-231775"/>
            <a:r>
              <a:rPr lang="en-US" altLang="ar-SA">
                <a:ea typeface="Arial" panose="020B0604020202020204" pitchFamily="34" charset="0"/>
              </a:rPr>
              <a:t>running </a:t>
            </a:r>
            <a:r>
              <a:rPr lang="en-US" altLang="ar-SA" i="1">
                <a:solidFill>
                  <a:srgbClr val="CC0000"/>
                </a:solidFill>
                <a:ea typeface="Arial" panose="020B0604020202020204" pitchFamily="34" charset="0"/>
              </a:rPr>
              <a:t>network apps</a:t>
            </a:r>
            <a:endParaRPr lang="en-US" altLang="ar-SA">
              <a:solidFill>
                <a:srgbClr val="CC0000"/>
              </a:solidFill>
              <a:ea typeface="Arial" panose="020B0604020202020204" pitchFamily="34" charset="0"/>
            </a:endParaRPr>
          </a:p>
        </p:txBody>
      </p:sp>
      <p:sp>
        <p:nvSpPr>
          <p:cNvPr id="822" name="Rectangle 670">
            <a:extLst>
              <a:ext uri="{FF2B5EF4-FFF2-40B4-BE49-F238E27FC236}">
                <a16:creationId xmlns:a16="http://schemas.microsoft.com/office/drawing/2014/main" id="{D7041ADA-4019-499E-B888-B76F115D7A09}"/>
              </a:ext>
            </a:extLst>
          </p:cNvPr>
          <p:cNvSpPr>
            <a:spLocks noChangeArrowheads="1"/>
          </p:cNvSpPr>
          <p:nvPr/>
        </p:nvSpPr>
        <p:spPr bwMode="auto">
          <a:xfrm>
            <a:off x="1668463" y="3152775"/>
            <a:ext cx="336867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28650" indent="-23336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20000"/>
              </a:spcBef>
              <a:buClr>
                <a:srgbClr val="000099"/>
              </a:buClr>
              <a:buSzPct val="100000"/>
              <a:buFont typeface="Wingdings" panose="05000000000000000000" pitchFamily="2" charset="2"/>
              <a:buChar char="§"/>
            </a:pPr>
            <a:r>
              <a:rPr lang="en-US" altLang="ar-SA" i="1">
                <a:solidFill>
                  <a:srgbClr val="CC0000"/>
                </a:solidFill>
                <a:latin typeface="Gill Sans MT" panose="020B0502020104020203" pitchFamily="34" charset="0"/>
              </a:rPr>
              <a:t>communication links</a:t>
            </a:r>
            <a:endParaRPr lang="en-US" altLang="ar-SA">
              <a:solidFill>
                <a:srgbClr val="CC0000"/>
              </a:solidFill>
              <a:latin typeface="Gill Sans MT" panose="020B0502020104020203" pitchFamily="34" charset="0"/>
            </a:endParaRPr>
          </a:p>
          <a:p>
            <a:pPr lvl="1">
              <a:lnSpc>
                <a:spcPct val="80000"/>
              </a:lnSpc>
              <a:spcBef>
                <a:spcPct val="10000"/>
              </a:spcBef>
              <a:buClr>
                <a:srgbClr val="000099"/>
              </a:buClr>
              <a:buFont typeface="Arial" panose="020B0604020202020204" pitchFamily="34" charset="0"/>
              <a:buChar char="•"/>
            </a:pPr>
            <a:r>
              <a:rPr lang="en-US" altLang="ar-SA">
                <a:latin typeface="Gill Sans MT" panose="020B0502020104020203" pitchFamily="34" charset="0"/>
              </a:rPr>
              <a:t>fiber, copper, radio, satellite</a:t>
            </a:r>
          </a:p>
          <a:p>
            <a:pPr lvl="1">
              <a:lnSpc>
                <a:spcPct val="80000"/>
              </a:lnSpc>
              <a:spcBef>
                <a:spcPct val="10000"/>
              </a:spcBef>
              <a:buClr>
                <a:srgbClr val="000099"/>
              </a:buClr>
              <a:buFont typeface="Arial" panose="020B0604020202020204" pitchFamily="34" charset="0"/>
              <a:buChar char="•"/>
            </a:pPr>
            <a:r>
              <a:rPr lang="en-US" altLang="ar-SA">
                <a:latin typeface="Gill Sans MT" panose="020B0502020104020203" pitchFamily="34" charset="0"/>
              </a:rPr>
              <a:t>transmission rate: </a:t>
            </a:r>
            <a:r>
              <a:rPr lang="en-US" altLang="ar-SA" i="1">
                <a:solidFill>
                  <a:srgbClr val="CC0000"/>
                </a:solidFill>
                <a:latin typeface="Gill Sans MT" panose="020B0502020104020203" pitchFamily="34" charset="0"/>
              </a:rPr>
              <a:t>bandwidth</a:t>
            </a:r>
            <a:endParaRPr lang="en-US" altLang="ar-SA">
              <a:solidFill>
                <a:srgbClr val="CC0000"/>
              </a:solidFill>
              <a:latin typeface="Gill Sans MT" panose="020B0502020104020203" pitchFamily="34" charset="0"/>
            </a:endParaRPr>
          </a:p>
        </p:txBody>
      </p:sp>
      <p:grpSp>
        <p:nvGrpSpPr>
          <p:cNvPr id="823" name="Group 842">
            <a:extLst>
              <a:ext uri="{FF2B5EF4-FFF2-40B4-BE49-F238E27FC236}">
                <a16:creationId xmlns:a16="http://schemas.microsoft.com/office/drawing/2014/main" id="{A5BFB9BE-992F-4D31-8D13-B0F179D3C081}"/>
              </a:ext>
            </a:extLst>
          </p:cNvPr>
          <p:cNvGrpSpPr>
            <a:grpSpLocks/>
          </p:cNvGrpSpPr>
          <p:nvPr/>
        </p:nvGrpSpPr>
        <p:grpSpPr bwMode="auto">
          <a:xfrm>
            <a:off x="338138" y="3454400"/>
            <a:ext cx="1573212" cy="1060450"/>
            <a:chOff x="98" y="2320"/>
            <a:chExt cx="991" cy="668"/>
          </a:xfrm>
        </p:grpSpPr>
        <p:sp>
          <p:nvSpPr>
            <p:cNvPr id="824" name="Text Box 666">
              <a:extLst>
                <a:ext uri="{FF2B5EF4-FFF2-40B4-BE49-F238E27FC236}">
                  <a16:creationId xmlns:a16="http://schemas.microsoft.com/office/drawing/2014/main" id="{6576AB6A-3051-4470-BCA2-FB92AA9B1239}"/>
                </a:ext>
              </a:extLst>
            </p:cNvPr>
            <p:cNvSpPr txBox="1">
              <a:spLocks noChangeArrowheads="1"/>
            </p:cNvSpPr>
            <p:nvPr/>
          </p:nvSpPr>
          <p:spPr bwMode="auto">
            <a:xfrm>
              <a:off x="564" y="2728"/>
              <a:ext cx="38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ar-SA" sz="1400"/>
                <a:t>wired</a:t>
              </a:r>
            </a:p>
            <a:p>
              <a:pPr>
                <a:lnSpc>
                  <a:spcPct val="75000"/>
                </a:lnSpc>
              </a:pPr>
              <a:r>
                <a:rPr lang="en-US" altLang="ar-SA" sz="1400"/>
                <a:t>links</a:t>
              </a:r>
            </a:p>
          </p:txBody>
        </p:sp>
        <p:sp>
          <p:nvSpPr>
            <p:cNvPr id="825" name="Text Box 669">
              <a:extLst>
                <a:ext uri="{FF2B5EF4-FFF2-40B4-BE49-F238E27FC236}">
                  <a16:creationId xmlns:a16="http://schemas.microsoft.com/office/drawing/2014/main" id="{C6FAC051-6A05-463C-B215-012461F0A34D}"/>
                </a:ext>
              </a:extLst>
            </p:cNvPr>
            <p:cNvSpPr txBox="1">
              <a:spLocks noChangeArrowheads="1"/>
            </p:cNvSpPr>
            <p:nvPr/>
          </p:nvSpPr>
          <p:spPr bwMode="auto">
            <a:xfrm>
              <a:off x="569" y="2465"/>
              <a:ext cx="52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ar-SA" sz="1400"/>
                <a:t>wireless</a:t>
              </a:r>
            </a:p>
            <a:p>
              <a:pPr>
                <a:lnSpc>
                  <a:spcPct val="75000"/>
                </a:lnSpc>
              </a:pPr>
              <a:r>
                <a:rPr lang="en-US" altLang="ar-SA" sz="1400"/>
                <a:t>links</a:t>
              </a:r>
            </a:p>
          </p:txBody>
        </p:sp>
        <p:grpSp>
          <p:nvGrpSpPr>
            <p:cNvPr id="826" name="Group 819">
              <a:extLst>
                <a:ext uri="{FF2B5EF4-FFF2-40B4-BE49-F238E27FC236}">
                  <a16:creationId xmlns:a16="http://schemas.microsoft.com/office/drawing/2014/main" id="{2936C965-33E3-4CEF-86EF-4993134932DB}"/>
                </a:ext>
              </a:extLst>
            </p:cNvPr>
            <p:cNvGrpSpPr>
              <a:grpSpLocks/>
            </p:cNvGrpSpPr>
            <p:nvPr/>
          </p:nvGrpSpPr>
          <p:grpSpPr bwMode="auto">
            <a:xfrm>
              <a:off x="385" y="2320"/>
              <a:ext cx="201" cy="282"/>
              <a:chOff x="742" y="2409"/>
              <a:chExt cx="576" cy="881"/>
            </a:xfrm>
          </p:grpSpPr>
          <p:grpSp>
            <p:nvGrpSpPr>
              <p:cNvPr id="831" name="Group 820">
                <a:extLst>
                  <a:ext uri="{FF2B5EF4-FFF2-40B4-BE49-F238E27FC236}">
                    <a16:creationId xmlns:a16="http://schemas.microsoft.com/office/drawing/2014/main" id="{7B580514-6D9D-4B30-B427-3CCF17C99A48}"/>
                  </a:ext>
                </a:extLst>
              </p:cNvPr>
              <p:cNvGrpSpPr>
                <a:grpSpLocks/>
              </p:cNvGrpSpPr>
              <p:nvPr/>
            </p:nvGrpSpPr>
            <p:grpSpPr bwMode="auto">
              <a:xfrm>
                <a:off x="832" y="2643"/>
                <a:ext cx="376" cy="647"/>
                <a:chOff x="3130" y="3288"/>
                <a:chExt cx="410" cy="742"/>
              </a:xfrm>
            </p:grpSpPr>
            <p:sp>
              <p:nvSpPr>
                <p:cNvPr id="834" name="Line 270">
                  <a:extLst>
                    <a:ext uri="{FF2B5EF4-FFF2-40B4-BE49-F238E27FC236}">
                      <a16:creationId xmlns:a16="http://schemas.microsoft.com/office/drawing/2014/main" id="{B2DA8375-7D24-4402-A41A-62D0979B5201}"/>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35" name="Line 271">
                  <a:extLst>
                    <a:ext uri="{FF2B5EF4-FFF2-40B4-BE49-F238E27FC236}">
                      <a16:creationId xmlns:a16="http://schemas.microsoft.com/office/drawing/2014/main" id="{323A4BE9-31B7-4D8A-A3D1-A92CDD552C5A}"/>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36" name="Line 272">
                  <a:extLst>
                    <a:ext uri="{FF2B5EF4-FFF2-40B4-BE49-F238E27FC236}">
                      <a16:creationId xmlns:a16="http://schemas.microsoft.com/office/drawing/2014/main" id="{6CA4C6FB-ADB9-472B-BB37-530E5E2C479A}"/>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37" name="Line 273">
                  <a:extLst>
                    <a:ext uri="{FF2B5EF4-FFF2-40B4-BE49-F238E27FC236}">
                      <a16:creationId xmlns:a16="http://schemas.microsoft.com/office/drawing/2014/main" id="{32DB3119-1E11-4FD8-9E02-D744EB058518}"/>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38" name="Line 274">
                  <a:extLst>
                    <a:ext uri="{FF2B5EF4-FFF2-40B4-BE49-F238E27FC236}">
                      <a16:creationId xmlns:a16="http://schemas.microsoft.com/office/drawing/2014/main" id="{D9546B53-3C76-4493-BFCB-1F407B982628}"/>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39" name="Line 275">
                  <a:extLst>
                    <a:ext uri="{FF2B5EF4-FFF2-40B4-BE49-F238E27FC236}">
                      <a16:creationId xmlns:a16="http://schemas.microsoft.com/office/drawing/2014/main" id="{C7ECF037-1511-4A87-9B62-6A84D97F1F73}"/>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0" name="Line 276">
                  <a:extLst>
                    <a:ext uri="{FF2B5EF4-FFF2-40B4-BE49-F238E27FC236}">
                      <a16:creationId xmlns:a16="http://schemas.microsoft.com/office/drawing/2014/main" id="{872D6BB1-8AA6-4B0D-86F5-3C15A5DDBC74}"/>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1" name="Line 277">
                  <a:extLst>
                    <a:ext uri="{FF2B5EF4-FFF2-40B4-BE49-F238E27FC236}">
                      <a16:creationId xmlns:a16="http://schemas.microsoft.com/office/drawing/2014/main" id="{C80FDE42-258F-4FC4-9338-7C9C6FF21093}"/>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2" name="Line 278">
                  <a:extLst>
                    <a:ext uri="{FF2B5EF4-FFF2-40B4-BE49-F238E27FC236}">
                      <a16:creationId xmlns:a16="http://schemas.microsoft.com/office/drawing/2014/main" id="{9F473D23-17D6-4867-A258-BBB4F1AAEE81}"/>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3" name="Line 279">
                  <a:extLst>
                    <a:ext uri="{FF2B5EF4-FFF2-40B4-BE49-F238E27FC236}">
                      <a16:creationId xmlns:a16="http://schemas.microsoft.com/office/drawing/2014/main" id="{0D870ABA-F17E-461A-BDCA-20194AA6A5D5}"/>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4" name="Line 280">
                  <a:extLst>
                    <a:ext uri="{FF2B5EF4-FFF2-40B4-BE49-F238E27FC236}">
                      <a16:creationId xmlns:a16="http://schemas.microsoft.com/office/drawing/2014/main" id="{FB8024A6-DA4F-4367-AECA-1A4DFD5C8272}"/>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5" name="Line 281">
                  <a:extLst>
                    <a:ext uri="{FF2B5EF4-FFF2-40B4-BE49-F238E27FC236}">
                      <a16:creationId xmlns:a16="http://schemas.microsoft.com/office/drawing/2014/main" id="{E7273D9C-CDA4-4037-A6AC-8C9A5FD6A790}"/>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6" name="Line 282">
                  <a:extLst>
                    <a:ext uri="{FF2B5EF4-FFF2-40B4-BE49-F238E27FC236}">
                      <a16:creationId xmlns:a16="http://schemas.microsoft.com/office/drawing/2014/main" id="{6D09014E-1A54-421F-887C-DB5BDCBE7F7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7" name="Line 283">
                  <a:extLst>
                    <a:ext uri="{FF2B5EF4-FFF2-40B4-BE49-F238E27FC236}">
                      <a16:creationId xmlns:a16="http://schemas.microsoft.com/office/drawing/2014/main" id="{1C20136C-7BB5-4BC9-BDAB-0D36AF3F4C68}"/>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48" name="Line 284">
                  <a:extLst>
                    <a:ext uri="{FF2B5EF4-FFF2-40B4-BE49-F238E27FC236}">
                      <a16:creationId xmlns:a16="http://schemas.microsoft.com/office/drawing/2014/main" id="{D503BBEA-5F0D-4A50-A4A3-B9050FC08402}"/>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pic>
            <p:nvPicPr>
              <p:cNvPr id="832" name="Picture 836" descr="cell_tower_radiation copy">
                <a:extLst>
                  <a:ext uri="{FF2B5EF4-FFF2-40B4-BE49-F238E27FC236}">
                    <a16:creationId xmlns:a16="http://schemas.microsoft.com/office/drawing/2014/main" id="{12C1E7DD-7A52-4434-A783-4642293D3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3" name="Oval 837">
                <a:extLst>
                  <a:ext uri="{FF2B5EF4-FFF2-40B4-BE49-F238E27FC236}">
                    <a16:creationId xmlns:a16="http://schemas.microsoft.com/office/drawing/2014/main" id="{1D3523B9-F48A-4B65-A934-0428E89CC999}"/>
                  </a:ext>
                </a:extLst>
              </p:cNvPr>
              <p:cNvSpPr>
                <a:spLocks noChangeArrowheads="1"/>
              </p:cNvSpPr>
              <p:nvPr/>
            </p:nvSpPr>
            <p:spPr bwMode="auto">
              <a:xfrm>
                <a:off x="986" y="2596"/>
                <a:ext cx="66" cy="69"/>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827" name="Group 838">
              <a:extLst>
                <a:ext uri="{FF2B5EF4-FFF2-40B4-BE49-F238E27FC236}">
                  <a16:creationId xmlns:a16="http://schemas.microsoft.com/office/drawing/2014/main" id="{B2EE0B21-1233-4884-8C28-A7F8D25C82C5}"/>
                </a:ext>
              </a:extLst>
            </p:cNvPr>
            <p:cNvGrpSpPr>
              <a:grpSpLocks/>
            </p:cNvGrpSpPr>
            <p:nvPr/>
          </p:nvGrpSpPr>
          <p:grpSpPr bwMode="auto">
            <a:xfrm>
              <a:off x="98" y="2444"/>
              <a:ext cx="355" cy="265"/>
              <a:chOff x="2967" y="478"/>
              <a:chExt cx="788" cy="625"/>
            </a:xfrm>
          </p:grpSpPr>
          <p:pic>
            <p:nvPicPr>
              <p:cNvPr id="829" name="Picture 839" descr="access_point_stylized_small">
                <a:extLst>
                  <a:ext uri="{FF2B5EF4-FFF2-40B4-BE49-F238E27FC236}">
                    <a16:creationId xmlns:a16="http://schemas.microsoft.com/office/drawing/2014/main" id="{1DB0B369-2CBF-48A9-9109-CDDDAA622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 name="Picture 840" descr="antenna_radiation_stylized">
                <a:extLst>
                  <a:ext uri="{FF2B5EF4-FFF2-40B4-BE49-F238E27FC236}">
                    <a16:creationId xmlns:a16="http://schemas.microsoft.com/office/drawing/2014/main" id="{9BFBCB5F-A30D-4E37-92A2-A6AA4FDB2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8" name="Line 841">
              <a:extLst>
                <a:ext uri="{FF2B5EF4-FFF2-40B4-BE49-F238E27FC236}">
                  <a16:creationId xmlns:a16="http://schemas.microsoft.com/office/drawing/2014/main" id="{F09668D9-BAC4-454C-BFBE-464DCC5C432E}"/>
                </a:ext>
              </a:extLst>
            </p:cNvPr>
            <p:cNvSpPr>
              <a:spLocks noChangeShapeType="1"/>
            </p:cNvSpPr>
            <p:nvPr/>
          </p:nvSpPr>
          <p:spPr bwMode="auto">
            <a:xfrm>
              <a:off x="288" y="2830"/>
              <a:ext cx="2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849" name="Group 852">
            <a:extLst>
              <a:ext uri="{FF2B5EF4-FFF2-40B4-BE49-F238E27FC236}">
                <a16:creationId xmlns:a16="http://schemas.microsoft.com/office/drawing/2014/main" id="{39A0203C-1282-4597-945B-AAAE44DA9BB5}"/>
              </a:ext>
            </a:extLst>
          </p:cNvPr>
          <p:cNvGrpSpPr>
            <a:grpSpLocks/>
          </p:cNvGrpSpPr>
          <p:nvPr/>
        </p:nvGrpSpPr>
        <p:grpSpPr bwMode="auto">
          <a:xfrm>
            <a:off x="633413" y="5253038"/>
            <a:ext cx="646112" cy="477837"/>
            <a:chOff x="293" y="3440"/>
            <a:chExt cx="407" cy="301"/>
          </a:xfrm>
        </p:grpSpPr>
        <p:sp>
          <p:nvSpPr>
            <p:cNvPr id="850" name="Text Box 662">
              <a:extLst>
                <a:ext uri="{FF2B5EF4-FFF2-40B4-BE49-F238E27FC236}">
                  <a16:creationId xmlns:a16="http://schemas.microsoft.com/office/drawing/2014/main" id="{AF9D31D3-D42B-43E5-9AE1-64EA795FD3BE}"/>
                </a:ext>
              </a:extLst>
            </p:cNvPr>
            <p:cNvSpPr txBox="1">
              <a:spLocks noChangeArrowheads="1"/>
            </p:cNvSpPr>
            <p:nvPr/>
          </p:nvSpPr>
          <p:spPr bwMode="auto">
            <a:xfrm>
              <a:off x="293" y="3549"/>
              <a:ext cx="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400"/>
                <a:t>router</a:t>
              </a:r>
            </a:p>
          </p:txBody>
        </p:sp>
        <p:grpSp>
          <p:nvGrpSpPr>
            <p:cNvPr id="851" name="Group 843">
              <a:extLst>
                <a:ext uri="{FF2B5EF4-FFF2-40B4-BE49-F238E27FC236}">
                  <a16:creationId xmlns:a16="http://schemas.microsoft.com/office/drawing/2014/main" id="{CDE6263A-31E9-48DD-B773-D802A7A8DB9B}"/>
                </a:ext>
              </a:extLst>
            </p:cNvPr>
            <p:cNvGrpSpPr>
              <a:grpSpLocks/>
            </p:cNvGrpSpPr>
            <p:nvPr/>
          </p:nvGrpSpPr>
          <p:grpSpPr bwMode="auto">
            <a:xfrm>
              <a:off x="337" y="3440"/>
              <a:ext cx="306" cy="128"/>
              <a:chOff x="4650" y="1129"/>
              <a:chExt cx="246" cy="95"/>
            </a:xfrm>
          </p:grpSpPr>
          <p:sp>
            <p:nvSpPr>
              <p:cNvPr id="852" name="Oval 407">
                <a:extLst>
                  <a:ext uri="{FF2B5EF4-FFF2-40B4-BE49-F238E27FC236}">
                    <a16:creationId xmlns:a16="http://schemas.microsoft.com/office/drawing/2014/main" id="{F0386E33-089B-43AF-B1EA-C551119C3210}"/>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853" name="Rectangle 410">
                <a:extLst>
                  <a:ext uri="{FF2B5EF4-FFF2-40B4-BE49-F238E27FC236}">
                    <a16:creationId xmlns:a16="http://schemas.microsoft.com/office/drawing/2014/main" id="{A9EE0F2B-11D5-47D7-90F0-51487EB2F6A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854" name="Oval 411">
                <a:extLst>
                  <a:ext uri="{FF2B5EF4-FFF2-40B4-BE49-F238E27FC236}">
                    <a16:creationId xmlns:a16="http://schemas.microsoft.com/office/drawing/2014/main" id="{BDF0545F-6320-436C-AE62-74F118028B7E}"/>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855" name="Group 847">
                <a:extLst>
                  <a:ext uri="{FF2B5EF4-FFF2-40B4-BE49-F238E27FC236}">
                    <a16:creationId xmlns:a16="http://schemas.microsoft.com/office/drawing/2014/main" id="{252260FC-51D7-454F-8DCF-8366CD57E823}"/>
                  </a:ext>
                </a:extLst>
              </p:cNvPr>
              <p:cNvGrpSpPr>
                <a:grpSpLocks/>
              </p:cNvGrpSpPr>
              <p:nvPr/>
            </p:nvGrpSpPr>
            <p:grpSpPr bwMode="auto">
              <a:xfrm>
                <a:off x="4699" y="1145"/>
                <a:ext cx="138" cy="29"/>
                <a:chOff x="2468" y="1332"/>
                <a:chExt cx="310" cy="60"/>
              </a:xfrm>
            </p:grpSpPr>
            <p:sp>
              <p:nvSpPr>
                <p:cNvPr id="858" name="Freeform 848">
                  <a:extLst>
                    <a:ext uri="{FF2B5EF4-FFF2-40B4-BE49-F238E27FC236}">
                      <a16:creationId xmlns:a16="http://schemas.microsoft.com/office/drawing/2014/main" id="{6B0D600C-0719-4518-B9AC-C5BF3852F85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859" name="Freeform 849">
                  <a:extLst>
                    <a:ext uri="{FF2B5EF4-FFF2-40B4-BE49-F238E27FC236}">
                      <a16:creationId xmlns:a16="http://schemas.microsoft.com/office/drawing/2014/main" id="{CE1120B0-B42B-4B52-A7F1-A0C223D9693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856" name="Line 850">
                <a:extLst>
                  <a:ext uri="{FF2B5EF4-FFF2-40B4-BE49-F238E27FC236}">
                    <a16:creationId xmlns:a16="http://schemas.microsoft.com/office/drawing/2014/main" id="{EAE189A2-77CC-442B-AD69-15663FD223F1}"/>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857" name="Line 851">
                <a:extLst>
                  <a:ext uri="{FF2B5EF4-FFF2-40B4-BE49-F238E27FC236}">
                    <a16:creationId xmlns:a16="http://schemas.microsoft.com/office/drawing/2014/main" id="{1B3C4FBF-47C7-4A42-AC3D-B294C0D7521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grpSp>
        <p:nvGrpSpPr>
          <p:cNvPr id="860" name="Group 1201">
            <a:extLst>
              <a:ext uri="{FF2B5EF4-FFF2-40B4-BE49-F238E27FC236}">
                <a16:creationId xmlns:a16="http://schemas.microsoft.com/office/drawing/2014/main" id="{49D40E2F-9E75-4B8C-B4B5-055BA03C99B0}"/>
              </a:ext>
            </a:extLst>
          </p:cNvPr>
          <p:cNvGrpSpPr>
            <a:grpSpLocks/>
          </p:cNvGrpSpPr>
          <p:nvPr/>
        </p:nvGrpSpPr>
        <p:grpSpPr bwMode="auto">
          <a:xfrm>
            <a:off x="333375" y="1322388"/>
            <a:ext cx="1555750" cy="1622425"/>
            <a:chOff x="210" y="833"/>
            <a:chExt cx="980" cy="1022"/>
          </a:xfrm>
        </p:grpSpPr>
        <p:sp>
          <p:nvSpPr>
            <p:cNvPr id="861" name="Text Box 667">
              <a:extLst>
                <a:ext uri="{FF2B5EF4-FFF2-40B4-BE49-F238E27FC236}">
                  <a16:creationId xmlns:a16="http://schemas.microsoft.com/office/drawing/2014/main" id="{308E6B80-99B5-452E-B3C0-0F4BEC879359}"/>
                </a:ext>
              </a:extLst>
            </p:cNvPr>
            <p:cNvSpPr txBox="1">
              <a:spLocks noChangeArrowheads="1"/>
            </p:cNvSpPr>
            <p:nvPr/>
          </p:nvSpPr>
          <p:spPr bwMode="auto">
            <a:xfrm>
              <a:off x="479" y="1667"/>
              <a:ext cx="71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ar-SA" sz="1400"/>
                <a:t>smartphone</a:t>
              </a:r>
            </a:p>
          </p:txBody>
        </p:sp>
        <p:sp>
          <p:nvSpPr>
            <p:cNvPr id="862" name="Text Box 663">
              <a:extLst>
                <a:ext uri="{FF2B5EF4-FFF2-40B4-BE49-F238E27FC236}">
                  <a16:creationId xmlns:a16="http://schemas.microsoft.com/office/drawing/2014/main" id="{D88F4AA1-AFFF-457E-B699-DEE4153B4E7F}"/>
                </a:ext>
              </a:extLst>
            </p:cNvPr>
            <p:cNvSpPr txBox="1">
              <a:spLocks noChangeArrowheads="1"/>
            </p:cNvSpPr>
            <p:nvPr/>
          </p:nvSpPr>
          <p:spPr bwMode="auto">
            <a:xfrm>
              <a:off x="487" y="872"/>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400"/>
                <a:t>PC</a:t>
              </a:r>
            </a:p>
          </p:txBody>
        </p:sp>
        <p:sp>
          <p:nvSpPr>
            <p:cNvPr id="863" name="Text Box 664">
              <a:extLst>
                <a:ext uri="{FF2B5EF4-FFF2-40B4-BE49-F238E27FC236}">
                  <a16:creationId xmlns:a16="http://schemas.microsoft.com/office/drawing/2014/main" id="{9E3403F9-8D29-4075-94AA-5591568D7B36}"/>
                </a:ext>
              </a:extLst>
            </p:cNvPr>
            <p:cNvSpPr txBox="1">
              <a:spLocks noChangeArrowheads="1"/>
            </p:cNvSpPr>
            <p:nvPr/>
          </p:nvSpPr>
          <p:spPr bwMode="auto">
            <a:xfrm>
              <a:off x="488" y="1096"/>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400"/>
                <a:t>server</a:t>
              </a:r>
            </a:p>
          </p:txBody>
        </p:sp>
        <p:sp>
          <p:nvSpPr>
            <p:cNvPr id="864" name="Text Box 665">
              <a:extLst>
                <a:ext uri="{FF2B5EF4-FFF2-40B4-BE49-F238E27FC236}">
                  <a16:creationId xmlns:a16="http://schemas.microsoft.com/office/drawing/2014/main" id="{301DE571-A59D-467C-83E0-177CFB944F29}"/>
                </a:ext>
              </a:extLst>
            </p:cNvPr>
            <p:cNvSpPr txBox="1">
              <a:spLocks noChangeArrowheads="1"/>
            </p:cNvSpPr>
            <p:nvPr/>
          </p:nvSpPr>
          <p:spPr bwMode="auto">
            <a:xfrm>
              <a:off x="493" y="1390"/>
              <a:ext cx="52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5000"/>
                </a:lnSpc>
              </a:pPr>
              <a:r>
                <a:rPr lang="en-US" altLang="ar-SA" sz="1400"/>
                <a:t>wireless</a:t>
              </a:r>
            </a:p>
            <a:p>
              <a:pPr>
                <a:lnSpc>
                  <a:spcPct val="75000"/>
                </a:lnSpc>
              </a:pPr>
              <a:r>
                <a:rPr lang="en-US" altLang="ar-SA" sz="1400"/>
                <a:t>laptop</a:t>
              </a:r>
            </a:p>
          </p:txBody>
        </p:sp>
        <p:grpSp>
          <p:nvGrpSpPr>
            <p:cNvPr id="865" name="Group 805">
              <a:extLst>
                <a:ext uri="{FF2B5EF4-FFF2-40B4-BE49-F238E27FC236}">
                  <a16:creationId xmlns:a16="http://schemas.microsoft.com/office/drawing/2014/main" id="{E823829F-129A-4931-A704-9B7F8754F8FA}"/>
                </a:ext>
              </a:extLst>
            </p:cNvPr>
            <p:cNvGrpSpPr>
              <a:grpSpLocks/>
            </p:cNvGrpSpPr>
            <p:nvPr/>
          </p:nvGrpSpPr>
          <p:grpSpPr bwMode="auto">
            <a:xfrm flipH="1">
              <a:off x="244" y="833"/>
              <a:ext cx="261" cy="235"/>
              <a:chOff x="2839" y="3501"/>
              <a:chExt cx="755" cy="803"/>
            </a:xfrm>
          </p:grpSpPr>
          <p:pic>
            <p:nvPicPr>
              <p:cNvPr id="926" name="Picture 806" descr="desktop_computer_stylized_medium">
                <a:extLst>
                  <a:ext uri="{FF2B5EF4-FFF2-40B4-BE49-F238E27FC236}">
                    <a16:creationId xmlns:a16="http://schemas.microsoft.com/office/drawing/2014/main" id="{5F4EBA5D-F379-4D59-AD7A-226C9148D4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 name="Freeform 807">
                <a:extLst>
                  <a:ext uri="{FF2B5EF4-FFF2-40B4-BE49-F238E27FC236}">
                    <a16:creationId xmlns:a16="http://schemas.microsoft.com/office/drawing/2014/main" id="{B7EF826C-07FB-4186-B6F8-7FF315F0A8C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866" name="Group 808">
              <a:extLst>
                <a:ext uri="{FF2B5EF4-FFF2-40B4-BE49-F238E27FC236}">
                  <a16:creationId xmlns:a16="http://schemas.microsoft.com/office/drawing/2014/main" id="{47597B22-A492-4B95-9186-EF9F4070EE95}"/>
                </a:ext>
              </a:extLst>
            </p:cNvPr>
            <p:cNvGrpSpPr>
              <a:grpSpLocks/>
            </p:cNvGrpSpPr>
            <p:nvPr/>
          </p:nvGrpSpPr>
          <p:grpSpPr bwMode="auto">
            <a:xfrm>
              <a:off x="298" y="1682"/>
              <a:ext cx="234" cy="173"/>
              <a:chOff x="2751" y="1851"/>
              <a:chExt cx="462" cy="478"/>
            </a:xfrm>
          </p:grpSpPr>
          <p:pic>
            <p:nvPicPr>
              <p:cNvPr id="924" name="Picture 809" descr="iphone_stylized_small">
                <a:extLst>
                  <a:ext uri="{FF2B5EF4-FFF2-40B4-BE49-F238E27FC236}">
                    <a16:creationId xmlns:a16="http://schemas.microsoft.com/office/drawing/2014/main" id="{E1CDC53E-3EE3-436E-BCE7-C2803F8EA6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 name="Picture 810" descr="antenna_radiation_stylized">
                <a:extLst>
                  <a:ext uri="{FF2B5EF4-FFF2-40B4-BE49-F238E27FC236}">
                    <a16:creationId xmlns:a16="http://schemas.microsoft.com/office/drawing/2014/main" id="{47971C2C-4D92-42E3-A6EA-28CFC33E13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7" name="Group 1088">
              <a:extLst>
                <a:ext uri="{FF2B5EF4-FFF2-40B4-BE49-F238E27FC236}">
                  <a16:creationId xmlns:a16="http://schemas.microsoft.com/office/drawing/2014/main" id="{7A565684-3DBE-4C4B-B0AA-C3A98E35B964}"/>
                </a:ext>
              </a:extLst>
            </p:cNvPr>
            <p:cNvGrpSpPr>
              <a:grpSpLocks/>
            </p:cNvGrpSpPr>
            <p:nvPr/>
          </p:nvGrpSpPr>
          <p:grpSpPr bwMode="auto">
            <a:xfrm>
              <a:off x="210" y="1368"/>
              <a:ext cx="301" cy="236"/>
              <a:chOff x="877" y="1008"/>
              <a:chExt cx="2747" cy="2591"/>
            </a:xfrm>
          </p:grpSpPr>
          <p:pic>
            <p:nvPicPr>
              <p:cNvPr id="901" name="Picture 1089" descr="antenna_stylized">
                <a:extLst>
                  <a:ext uri="{FF2B5EF4-FFF2-40B4-BE49-F238E27FC236}">
                    <a16:creationId xmlns:a16="http://schemas.microsoft.com/office/drawing/2014/main" id="{5D89195D-D958-425D-82D1-5A72DE0B96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2" name="Picture 1090" descr="laptop_keyboard">
                <a:extLst>
                  <a:ext uri="{FF2B5EF4-FFF2-40B4-BE49-F238E27FC236}">
                    <a16:creationId xmlns:a16="http://schemas.microsoft.com/office/drawing/2014/main" id="{EC2FDDCE-E93B-42F1-9F9A-F78819669E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3" name="Freeform 1091">
                <a:extLst>
                  <a:ext uri="{FF2B5EF4-FFF2-40B4-BE49-F238E27FC236}">
                    <a16:creationId xmlns:a16="http://schemas.microsoft.com/office/drawing/2014/main" id="{37EEA33F-01E9-4086-B0CB-B11FD8EDF728}"/>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904" name="Picture 1092" descr="screen">
                <a:extLst>
                  <a:ext uri="{FF2B5EF4-FFF2-40B4-BE49-F238E27FC236}">
                    <a16:creationId xmlns:a16="http://schemas.microsoft.com/office/drawing/2014/main" id="{149927FD-388D-4BC1-A3EC-041A893D41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5" name="Freeform 1093">
                <a:extLst>
                  <a:ext uri="{FF2B5EF4-FFF2-40B4-BE49-F238E27FC236}">
                    <a16:creationId xmlns:a16="http://schemas.microsoft.com/office/drawing/2014/main" id="{73C1F469-AE53-46A2-9759-792F939C8F0B}"/>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6" name="Freeform 1094">
                <a:extLst>
                  <a:ext uri="{FF2B5EF4-FFF2-40B4-BE49-F238E27FC236}">
                    <a16:creationId xmlns:a16="http://schemas.microsoft.com/office/drawing/2014/main" id="{199C1938-BE70-4DE8-8971-BE4124056BFE}"/>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7" name="Freeform 1095">
                <a:extLst>
                  <a:ext uri="{FF2B5EF4-FFF2-40B4-BE49-F238E27FC236}">
                    <a16:creationId xmlns:a16="http://schemas.microsoft.com/office/drawing/2014/main" id="{F84484A0-F501-4E62-B358-C385031D970D}"/>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8" name="Freeform 1096">
                <a:extLst>
                  <a:ext uri="{FF2B5EF4-FFF2-40B4-BE49-F238E27FC236}">
                    <a16:creationId xmlns:a16="http://schemas.microsoft.com/office/drawing/2014/main" id="{D1E17469-ED41-467C-89C1-41CFB895B030}"/>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09" name="Freeform 1097">
                <a:extLst>
                  <a:ext uri="{FF2B5EF4-FFF2-40B4-BE49-F238E27FC236}">
                    <a16:creationId xmlns:a16="http://schemas.microsoft.com/office/drawing/2014/main" id="{3B599CC9-81F0-49CD-8952-65BB7BEFAD1A}"/>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0" name="Freeform 1098">
                <a:extLst>
                  <a:ext uri="{FF2B5EF4-FFF2-40B4-BE49-F238E27FC236}">
                    <a16:creationId xmlns:a16="http://schemas.microsoft.com/office/drawing/2014/main" id="{84BC0B76-EEFE-48AF-9D27-B73C7027709A}"/>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911" name="Group 1099">
                <a:extLst>
                  <a:ext uri="{FF2B5EF4-FFF2-40B4-BE49-F238E27FC236}">
                    <a16:creationId xmlns:a16="http://schemas.microsoft.com/office/drawing/2014/main" id="{A187BF96-65C6-4E00-A1DB-783E8D859619}"/>
                  </a:ext>
                </a:extLst>
              </p:cNvPr>
              <p:cNvGrpSpPr>
                <a:grpSpLocks/>
              </p:cNvGrpSpPr>
              <p:nvPr/>
            </p:nvGrpSpPr>
            <p:grpSpPr bwMode="auto">
              <a:xfrm>
                <a:off x="1709" y="3008"/>
                <a:ext cx="507" cy="234"/>
                <a:chOff x="1740" y="2642"/>
                <a:chExt cx="752" cy="327"/>
              </a:xfrm>
            </p:grpSpPr>
            <p:sp>
              <p:nvSpPr>
                <p:cNvPr id="918" name="Freeform 1100">
                  <a:extLst>
                    <a:ext uri="{FF2B5EF4-FFF2-40B4-BE49-F238E27FC236}">
                      <a16:creationId xmlns:a16="http://schemas.microsoft.com/office/drawing/2014/main" id="{0AC49DF1-CEC8-4732-AAF1-FF4AF907E87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9" name="Freeform 1101">
                  <a:extLst>
                    <a:ext uri="{FF2B5EF4-FFF2-40B4-BE49-F238E27FC236}">
                      <a16:creationId xmlns:a16="http://schemas.microsoft.com/office/drawing/2014/main" id="{B33E4F17-328C-4DAD-BE82-7809023DA4B7}"/>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0" name="Freeform 1102">
                  <a:extLst>
                    <a:ext uri="{FF2B5EF4-FFF2-40B4-BE49-F238E27FC236}">
                      <a16:creationId xmlns:a16="http://schemas.microsoft.com/office/drawing/2014/main" id="{2E680A35-BAD0-449A-8D2B-A8897C40F94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1" name="Freeform 1103">
                  <a:extLst>
                    <a:ext uri="{FF2B5EF4-FFF2-40B4-BE49-F238E27FC236}">
                      <a16:creationId xmlns:a16="http://schemas.microsoft.com/office/drawing/2014/main" id="{DDC5EA02-B03F-4B4B-90B6-48D2EDE346FB}"/>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2" name="Freeform 1104">
                  <a:extLst>
                    <a:ext uri="{FF2B5EF4-FFF2-40B4-BE49-F238E27FC236}">
                      <a16:creationId xmlns:a16="http://schemas.microsoft.com/office/drawing/2014/main" id="{BF04CC78-3B43-4AD2-8A8B-49411BAE370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23" name="Freeform 1105">
                  <a:extLst>
                    <a:ext uri="{FF2B5EF4-FFF2-40B4-BE49-F238E27FC236}">
                      <a16:creationId xmlns:a16="http://schemas.microsoft.com/office/drawing/2014/main" id="{C890F133-07CE-471B-A7D9-DA70A0A3748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912" name="Freeform 1106">
                <a:extLst>
                  <a:ext uri="{FF2B5EF4-FFF2-40B4-BE49-F238E27FC236}">
                    <a16:creationId xmlns:a16="http://schemas.microsoft.com/office/drawing/2014/main" id="{270A81A0-CF99-498E-B970-1810A675E528}"/>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3" name="Freeform 1107">
                <a:extLst>
                  <a:ext uri="{FF2B5EF4-FFF2-40B4-BE49-F238E27FC236}">
                    <a16:creationId xmlns:a16="http://schemas.microsoft.com/office/drawing/2014/main" id="{A61D753A-B222-4AD8-AC1A-5D1B12788639}"/>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4" name="Freeform 1108">
                <a:extLst>
                  <a:ext uri="{FF2B5EF4-FFF2-40B4-BE49-F238E27FC236}">
                    <a16:creationId xmlns:a16="http://schemas.microsoft.com/office/drawing/2014/main" id="{F4E32570-1A6C-4EC4-ABEC-2A7628BE5004}"/>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5" name="Freeform 1109">
                <a:extLst>
                  <a:ext uri="{FF2B5EF4-FFF2-40B4-BE49-F238E27FC236}">
                    <a16:creationId xmlns:a16="http://schemas.microsoft.com/office/drawing/2014/main" id="{66C4C583-0B4D-4289-9802-189BC287D1CC}"/>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6" name="Freeform 1110">
                <a:extLst>
                  <a:ext uri="{FF2B5EF4-FFF2-40B4-BE49-F238E27FC236}">
                    <a16:creationId xmlns:a16="http://schemas.microsoft.com/office/drawing/2014/main" id="{B4D5859E-9008-4F54-834C-44BC0427561D}"/>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17" name="Freeform 1111">
                <a:extLst>
                  <a:ext uri="{FF2B5EF4-FFF2-40B4-BE49-F238E27FC236}">
                    <a16:creationId xmlns:a16="http://schemas.microsoft.com/office/drawing/2014/main" id="{2FA70959-BB70-4EF0-B033-37A1927316AD}"/>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868" name="Group 1168">
              <a:extLst>
                <a:ext uri="{FF2B5EF4-FFF2-40B4-BE49-F238E27FC236}">
                  <a16:creationId xmlns:a16="http://schemas.microsoft.com/office/drawing/2014/main" id="{80B431B4-608A-4D56-B348-2BC5F5239066}"/>
                </a:ext>
              </a:extLst>
            </p:cNvPr>
            <p:cNvGrpSpPr>
              <a:grpSpLocks/>
            </p:cNvGrpSpPr>
            <p:nvPr/>
          </p:nvGrpSpPr>
          <p:grpSpPr bwMode="auto">
            <a:xfrm>
              <a:off x="340" y="1097"/>
              <a:ext cx="157" cy="256"/>
              <a:chOff x="4140" y="429"/>
              <a:chExt cx="1425" cy="2396"/>
            </a:xfrm>
          </p:grpSpPr>
          <p:sp>
            <p:nvSpPr>
              <p:cNvPr id="869" name="Freeform 1169">
                <a:extLst>
                  <a:ext uri="{FF2B5EF4-FFF2-40B4-BE49-F238E27FC236}">
                    <a16:creationId xmlns:a16="http://schemas.microsoft.com/office/drawing/2014/main" id="{FA8858BE-894F-41C2-9626-32EAC01B5D3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0" name="Rectangle 1170">
                <a:extLst>
                  <a:ext uri="{FF2B5EF4-FFF2-40B4-BE49-F238E27FC236}">
                    <a16:creationId xmlns:a16="http://schemas.microsoft.com/office/drawing/2014/main" id="{CA8599D1-C6DB-401C-B019-FA90384DC0DE}"/>
                  </a:ext>
                </a:extLst>
              </p:cNvPr>
              <p:cNvSpPr>
                <a:spLocks noChangeArrowheads="1"/>
              </p:cNvSpPr>
              <p:nvPr/>
            </p:nvSpPr>
            <p:spPr bwMode="auto">
              <a:xfrm>
                <a:off x="4204" y="429"/>
                <a:ext cx="1053"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71" name="Freeform 1171">
                <a:extLst>
                  <a:ext uri="{FF2B5EF4-FFF2-40B4-BE49-F238E27FC236}">
                    <a16:creationId xmlns:a16="http://schemas.microsoft.com/office/drawing/2014/main" id="{1B6FF56A-1D86-450C-9412-CB693C75173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2" name="Freeform 1172">
                <a:extLst>
                  <a:ext uri="{FF2B5EF4-FFF2-40B4-BE49-F238E27FC236}">
                    <a16:creationId xmlns:a16="http://schemas.microsoft.com/office/drawing/2014/main" id="{BF4854B2-2091-4182-B20F-5AD91C05BE67}"/>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73" name="Rectangle 1173">
                <a:extLst>
                  <a:ext uri="{FF2B5EF4-FFF2-40B4-BE49-F238E27FC236}">
                    <a16:creationId xmlns:a16="http://schemas.microsoft.com/office/drawing/2014/main" id="{C35D8722-65C3-4777-89E9-D5E1ACAD617A}"/>
                  </a:ext>
                </a:extLst>
              </p:cNvPr>
              <p:cNvSpPr>
                <a:spLocks noChangeArrowheads="1"/>
              </p:cNvSpPr>
              <p:nvPr/>
            </p:nvSpPr>
            <p:spPr bwMode="auto">
              <a:xfrm>
                <a:off x="4213" y="691"/>
                <a:ext cx="599"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874" name="Group 1174">
                <a:extLst>
                  <a:ext uri="{FF2B5EF4-FFF2-40B4-BE49-F238E27FC236}">
                    <a16:creationId xmlns:a16="http://schemas.microsoft.com/office/drawing/2014/main" id="{8F6599F8-C91B-4E13-9CF0-EA5CAE19E8FA}"/>
                  </a:ext>
                </a:extLst>
              </p:cNvPr>
              <p:cNvGrpSpPr>
                <a:grpSpLocks/>
              </p:cNvGrpSpPr>
              <p:nvPr/>
            </p:nvGrpSpPr>
            <p:grpSpPr bwMode="auto">
              <a:xfrm>
                <a:off x="4749" y="668"/>
                <a:ext cx="581" cy="145"/>
                <a:chOff x="614" y="2568"/>
                <a:chExt cx="725" cy="139"/>
              </a:xfrm>
            </p:grpSpPr>
            <p:sp>
              <p:nvSpPr>
                <p:cNvPr id="899" name="AutoShape 1175">
                  <a:extLst>
                    <a:ext uri="{FF2B5EF4-FFF2-40B4-BE49-F238E27FC236}">
                      <a16:creationId xmlns:a16="http://schemas.microsoft.com/office/drawing/2014/main" id="{5F5A3DFD-755B-4907-BD5D-96F3EB6013A4}"/>
                    </a:ext>
                  </a:extLst>
                </p:cNvPr>
                <p:cNvSpPr>
                  <a:spLocks noChangeArrowheads="1"/>
                </p:cNvSpPr>
                <p:nvPr/>
              </p:nvSpPr>
              <p:spPr bwMode="auto">
                <a:xfrm>
                  <a:off x="613" y="2572"/>
                  <a:ext cx="725" cy="135"/>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900" name="AutoShape 1176">
                  <a:extLst>
                    <a:ext uri="{FF2B5EF4-FFF2-40B4-BE49-F238E27FC236}">
                      <a16:creationId xmlns:a16="http://schemas.microsoft.com/office/drawing/2014/main" id="{8078F68A-5DA1-496D-B2FD-D5A40306A424}"/>
                    </a:ext>
                  </a:extLst>
                </p:cNvPr>
                <p:cNvSpPr>
                  <a:spLocks noChangeArrowheads="1"/>
                </p:cNvSpPr>
                <p:nvPr/>
              </p:nvSpPr>
              <p:spPr bwMode="auto">
                <a:xfrm>
                  <a:off x="624" y="2590"/>
                  <a:ext cx="691" cy="9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875" name="Rectangle 1177">
                <a:extLst>
                  <a:ext uri="{FF2B5EF4-FFF2-40B4-BE49-F238E27FC236}">
                    <a16:creationId xmlns:a16="http://schemas.microsoft.com/office/drawing/2014/main" id="{E089C7BF-AD60-44F0-A75B-29FC45961821}"/>
                  </a:ext>
                </a:extLst>
              </p:cNvPr>
              <p:cNvSpPr>
                <a:spLocks noChangeArrowheads="1"/>
              </p:cNvSpPr>
              <p:nvPr/>
            </p:nvSpPr>
            <p:spPr bwMode="auto">
              <a:xfrm>
                <a:off x="4222" y="1019"/>
                <a:ext cx="599"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876" name="Group 1178">
                <a:extLst>
                  <a:ext uri="{FF2B5EF4-FFF2-40B4-BE49-F238E27FC236}">
                    <a16:creationId xmlns:a16="http://schemas.microsoft.com/office/drawing/2014/main" id="{B35C61EF-231A-446E-BEC8-FBB94F6F4BF3}"/>
                  </a:ext>
                </a:extLst>
              </p:cNvPr>
              <p:cNvGrpSpPr>
                <a:grpSpLocks/>
              </p:cNvGrpSpPr>
              <p:nvPr/>
            </p:nvGrpSpPr>
            <p:grpSpPr bwMode="auto">
              <a:xfrm>
                <a:off x="4747" y="994"/>
                <a:ext cx="581" cy="134"/>
                <a:chOff x="614" y="2568"/>
                <a:chExt cx="725" cy="139"/>
              </a:xfrm>
            </p:grpSpPr>
            <p:sp>
              <p:nvSpPr>
                <p:cNvPr id="897" name="AutoShape 1179">
                  <a:extLst>
                    <a:ext uri="{FF2B5EF4-FFF2-40B4-BE49-F238E27FC236}">
                      <a16:creationId xmlns:a16="http://schemas.microsoft.com/office/drawing/2014/main" id="{F45C0487-403E-44DA-9BFD-62656EB7543F}"/>
                    </a:ext>
                  </a:extLst>
                </p:cNvPr>
                <p:cNvSpPr>
                  <a:spLocks noChangeArrowheads="1"/>
                </p:cNvSpPr>
                <p:nvPr/>
              </p:nvSpPr>
              <p:spPr bwMode="auto">
                <a:xfrm>
                  <a:off x="615" y="2564"/>
                  <a:ext cx="725" cy="146"/>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98" name="AutoShape 1180">
                  <a:extLst>
                    <a:ext uri="{FF2B5EF4-FFF2-40B4-BE49-F238E27FC236}">
                      <a16:creationId xmlns:a16="http://schemas.microsoft.com/office/drawing/2014/main" id="{6BC92083-9439-46C7-BBD1-594DCCB9E2B1}"/>
                    </a:ext>
                  </a:extLst>
                </p:cNvPr>
                <p:cNvSpPr>
                  <a:spLocks noChangeArrowheads="1"/>
                </p:cNvSpPr>
                <p:nvPr/>
              </p:nvSpPr>
              <p:spPr bwMode="auto">
                <a:xfrm>
                  <a:off x="627" y="2584"/>
                  <a:ext cx="691"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877" name="Rectangle 1181">
                <a:extLst>
                  <a:ext uri="{FF2B5EF4-FFF2-40B4-BE49-F238E27FC236}">
                    <a16:creationId xmlns:a16="http://schemas.microsoft.com/office/drawing/2014/main" id="{CC92DF50-065A-4B8A-9D22-37E7A53D8B36}"/>
                  </a:ext>
                </a:extLst>
              </p:cNvPr>
              <p:cNvSpPr>
                <a:spLocks noChangeArrowheads="1"/>
              </p:cNvSpPr>
              <p:nvPr/>
            </p:nvSpPr>
            <p:spPr bwMode="auto">
              <a:xfrm>
                <a:off x="4213" y="1356"/>
                <a:ext cx="599"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78" name="Rectangle 1182">
                <a:extLst>
                  <a:ext uri="{FF2B5EF4-FFF2-40B4-BE49-F238E27FC236}">
                    <a16:creationId xmlns:a16="http://schemas.microsoft.com/office/drawing/2014/main" id="{71F16CD3-FE35-46B2-B039-D46B4C2A309C}"/>
                  </a:ext>
                </a:extLst>
              </p:cNvPr>
              <p:cNvSpPr>
                <a:spLocks noChangeArrowheads="1"/>
              </p:cNvSpPr>
              <p:nvPr/>
            </p:nvSpPr>
            <p:spPr bwMode="auto">
              <a:xfrm>
                <a:off x="4231" y="1655"/>
                <a:ext cx="590"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879" name="Group 1183">
                <a:extLst>
                  <a:ext uri="{FF2B5EF4-FFF2-40B4-BE49-F238E27FC236}">
                    <a16:creationId xmlns:a16="http://schemas.microsoft.com/office/drawing/2014/main" id="{518D7D84-193E-4B07-A969-1A22C78FFC62}"/>
                  </a:ext>
                </a:extLst>
              </p:cNvPr>
              <p:cNvGrpSpPr>
                <a:grpSpLocks/>
              </p:cNvGrpSpPr>
              <p:nvPr/>
            </p:nvGrpSpPr>
            <p:grpSpPr bwMode="auto">
              <a:xfrm>
                <a:off x="4735" y="1627"/>
                <a:ext cx="582" cy="151"/>
                <a:chOff x="614" y="2568"/>
                <a:chExt cx="725" cy="139"/>
              </a:xfrm>
            </p:grpSpPr>
            <p:sp>
              <p:nvSpPr>
                <p:cNvPr id="895" name="AutoShape 1184">
                  <a:extLst>
                    <a:ext uri="{FF2B5EF4-FFF2-40B4-BE49-F238E27FC236}">
                      <a16:creationId xmlns:a16="http://schemas.microsoft.com/office/drawing/2014/main" id="{16E5D1C7-E486-4675-838C-7FB6E8D7DE81}"/>
                    </a:ext>
                  </a:extLst>
                </p:cNvPr>
                <p:cNvSpPr>
                  <a:spLocks noChangeArrowheads="1"/>
                </p:cNvSpPr>
                <p:nvPr/>
              </p:nvSpPr>
              <p:spPr bwMode="auto">
                <a:xfrm>
                  <a:off x="619" y="2568"/>
                  <a:ext cx="724"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96" name="AutoShape 1185">
                  <a:extLst>
                    <a:ext uri="{FF2B5EF4-FFF2-40B4-BE49-F238E27FC236}">
                      <a16:creationId xmlns:a16="http://schemas.microsoft.com/office/drawing/2014/main" id="{8F7DD4A2-7687-4DDC-B42A-E3B69EA67029}"/>
                    </a:ext>
                  </a:extLst>
                </p:cNvPr>
                <p:cNvSpPr>
                  <a:spLocks noChangeArrowheads="1"/>
                </p:cNvSpPr>
                <p:nvPr/>
              </p:nvSpPr>
              <p:spPr bwMode="auto">
                <a:xfrm>
                  <a:off x="630" y="2585"/>
                  <a:ext cx="69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880" name="Freeform 1186">
                <a:extLst>
                  <a:ext uri="{FF2B5EF4-FFF2-40B4-BE49-F238E27FC236}">
                    <a16:creationId xmlns:a16="http://schemas.microsoft.com/office/drawing/2014/main" id="{0A59FEC6-F98B-42CC-AA1B-7D4CD39BA69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881" name="Group 1187">
                <a:extLst>
                  <a:ext uri="{FF2B5EF4-FFF2-40B4-BE49-F238E27FC236}">
                    <a16:creationId xmlns:a16="http://schemas.microsoft.com/office/drawing/2014/main" id="{72C74359-017E-4975-A724-40185C6DE617}"/>
                  </a:ext>
                </a:extLst>
              </p:cNvPr>
              <p:cNvGrpSpPr>
                <a:grpSpLocks/>
              </p:cNvGrpSpPr>
              <p:nvPr/>
            </p:nvGrpSpPr>
            <p:grpSpPr bwMode="auto">
              <a:xfrm>
                <a:off x="4739" y="1327"/>
                <a:ext cx="582" cy="139"/>
                <a:chOff x="614" y="2568"/>
                <a:chExt cx="725" cy="139"/>
              </a:xfrm>
            </p:grpSpPr>
            <p:sp>
              <p:nvSpPr>
                <p:cNvPr id="893" name="AutoShape 1188">
                  <a:extLst>
                    <a:ext uri="{FF2B5EF4-FFF2-40B4-BE49-F238E27FC236}">
                      <a16:creationId xmlns:a16="http://schemas.microsoft.com/office/drawing/2014/main" id="{6F66D312-BFF3-487A-A7A3-14CDBBC1AF23}"/>
                    </a:ext>
                  </a:extLst>
                </p:cNvPr>
                <p:cNvSpPr>
                  <a:spLocks noChangeArrowheads="1"/>
                </p:cNvSpPr>
                <p:nvPr/>
              </p:nvSpPr>
              <p:spPr bwMode="auto">
                <a:xfrm>
                  <a:off x="614" y="2569"/>
                  <a:ext cx="724"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94" name="AutoShape 1189">
                  <a:extLst>
                    <a:ext uri="{FF2B5EF4-FFF2-40B4-BE49-F238E27FC236}">
                      <a16:creationId xmlns:a16="http://schemas.microsoft.com/office/drawing/2014/main" id="{293DB1FA-BA96-4F59-BAC0-635102AC6077}"/>
                    </a:ext>
                  </a:extLst>
                </p:cNvPr>
                <p:cNvSpPr>
                  <a:spLocks noChangeArrowheads="1"/>
                </p:cNvSpPr>
                <p:nvPr/>
              </p:nvSpPr>
              <p:spPr bwMode="auto">
                <a:xfrm>
                  <a:off x="625" y="2587"/>
                  <a:ext cx="69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882" name="Rectangle 1190">
                <a:extLst>
                  <a:ext uri="{FF2B5EF4-FFF2-40B4-BE49-F238E27FC236}">
                    <a16:creationId xmlns:a16="http://schemas.microsoft.com/office/drawing/2014/main" id="{FF547BCD-1EB7-45AB-8E38-DF5E5CB5E499}"/>
                  </a:ext>
                </a:extLst>
              </p:cNvPr>
              <p:cNvSpPr>
                <a:spLocks noChangeArrowheads="1"/>
              </p:cNvSpPr>
              <p:nvPr/>
            </p:nvSpPr>
            <p:spPr bwMode="auto">
              <a:xfrm>
                <a:off x="5247" y="429"/>
                <a:ext cx="73" cy="2293"/>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83" name="Freeform 1191">
                <a:extLst>
                  <a:ext uri="{FF2B5EF4-FFF2-40B4-BE49-F238E27FC236}">
                    <a16:creationId xmlns:a16="http://schemas.microsoft.com/office/drawing/2014/main" id="{7C942CDB-6C3D-4F98-A9F1-8201828827BB}"/>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4" name="Freeform 1192">
                <a:extLst>
                  <a:ext uri="{FF2B5EF4-FFF2-40B4-BE49-F238E27FC236}">
                    <a16:creationId xmlns:a16="http://schemas.microsoft.com/office/drawing/2014/main" id="{6C932895-8715-4FA4-888A-2D0807E434C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5" name="Oval 1193">
                <a:extLst>
                  <a:ext uri="{FF2B5EF4-FFF2-40B4-BE49-F238E27FC236}">
                    <a16:creationId xmlns:a16="http://schemas.microsoft.com/office/drawing/2014/main" id="{C68A92E4-4C3B-417B-9583-2B097386F032}"/>
                  </a:ext>
                </a:extLst>
              </p:cNvPr>
              <p:cNvSpPr>
                <a:spLocks noChangeArrowheads="1"/>
              </p:cNvSpPr>
              <p:nvPr/>
            </p:nvSpPr>
            <p:spPr bwMode="auto">
              <a:xfrm>
                <a:off x="5520" y="2610"/>
                <a:ext cx="45"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86" name="Freeform 1194">
                <a:extLst>
                  <a:ext uri="{FF2B5EF4-FFF2-40B4-BE49-F238E27FC236}">
                    <a16:creationId xmlns:a16="http://schemas.microsoft.com/office/drawing/2014/main" id="{107D9384-765E-4B68-BD37-AF39662705E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87" name="AutoShape 1195">
                <a:extLst>
                  <a:ext uri="{FF2B5EF4-FFF2-40B4-BE49-F238E27FC236}">
                    <a16:creationId xmlns:a16="http://schemas.microsoft.com/office/drawing/2014/main" id="{CD768E63-8199-4495-AA7D-DE5E07DF4563}"/>
                  </a:ext>
                </a:extLst>
              </p:cNvPr>
              <p:cNvSpPr>
                <a:spLocks noChangeArrowheads="1"/>
              </p:cNvSpPr>
              <p:nvPr/>
            </p:nvSpPr>
            <p:spPr bwMode="auto">
              <a:xfrm>
                <a:off x="4140" y="2675"/>
                <a:ext cx="1198"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88" name="AutoShape 1196">
                <a:extLst>
                  <a:ext uri="{FF2B5EF4-FFF2-40B4-BE49-F238E27FC236}">
                    <a16:creationId xmlns:a16="http://schemas.microsoft.com/office/drawing/2014/main" id="{96048F90-6690-479D-8C4E-B31C83AC626E}"/>
                  </a:ext>
                </a:extLst>
              </p:cNvPr>
              <p:cNvSpPr>
                <a:spLocks noChangeArrowheads="1"/>
              </p:cNvSpPr>
              <p:nvPr/>
            </p:nvSpPr>
            <p:spPr bwMode="auto">
              <a:xfrm>
                <a:off x="4204" y="2713"/>
                <a:ext cx="1071" cy="84"/>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89" name="Oval 1197">
                <a:extLst>
                  <a:ext uri="{FF2B5EF4-FFF2-40B4-BE49-F238E27FC236}">
                    <a16:creationId xmlns:a16="http://schemas.microsoft.com/office/drawing/2014/main" id="{DDCC8493-328C-489F-8814-A43024A08558}"/>
                  </a:ext>
                </a:extLst>
              </p:cNvPr>
              <p:cNvSpPr>
                <a:spLocks noChangeArrowheads="1"/>
              </p:cNvSpPr>
              <p:nvPr/>
            </p:nvSpPr>
            <p:spPr bwMode="auto">
              <a:xfrm>
                <a:off x="4312" y="2385"/>
                <a:ext cx="154"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90" name="Oval 1198">
                <a:extLst>
                  <a:ext uri="{FF2B5EF4-FFF2-40B4-BE49-F238E27FC236}">
                    <a16:creationId xmlns:a16="http://schemas.microsoft.com/office/drawing/2014/main" id="{0B23D3C6-9380-40DA-9E9D-281DE53E57A7}"/>
                  </a:ext>
                </a:extLst>
              </p:cNvPr>
              <p:cNvSpPr>
                <a:spLocks noChangeArrowheads="1"/>
              </p:cNvSpPr>
              <p:nvPr/>
            </p:nvSpPr>
            <p:spPr bwMode="auto">
              <a:xfrm>
                <a:off x="4485" y="2385"/>
                <a:ext cx="163" cy="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891" name="Oval 1199">
                <a:extLst>
                  <a:ext uri="{FF2B5EF4-FFF2-40B4-BE49-F238E27FC236}">
                    <a16:creationId xmlns:a16="http://schemas.microsoft.com/office/drawing/2014/main" id="{0890CCA1-2F1C-4895-9399-DE4A24F69CFD}"/>
                  </a:ext>
                </a:extLst>
              </p:cNvPr>
              <p:cNvSpPr>
                <a:spLocks noChangeArrowheads="1"/>
              </p:cNvSpPr>
              <p:nvPr/>
            </p:nvSpPr>
            <p:spPr bwMode="auto">
              <a:xfrm>
                <a:off x="4666" y="2385"/>
                <a:ext cx="154"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92" name="Rectangle 1200">
                <a:extLst>
                  <a:ext uri="{FF2B5EF4-FFF2-40B4-BE49-F238E27FC236}">
                    <a16:creationId xmlns:a16="http://schemas.microsoft.com/office/drawing/2014/main" id="{94662ECB-1B5D-4B89-8FBF-61AD870044B1}"/>
                  </a:ext>
                </a:extLst>
              </p:cNvPr>
              <p:cNvSpPr>
                <a:spLocks noChangeArrowheads="1"/>
              </p:cNvSpPr>
              <p:nvPr/>
            </p:nvSpPr>
            <p:spPr bwMode="auto">
              <a:xfrm>
                <a:off x="5066" y="1833"/>
                <a:ext cx="82" cy="767"/>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grpSp>
        <p:nvGrpSpPr>
          <p:cNvPr id="928" name="Group 2">
            <a:extLst>
              <a:ext uri="{FF2B5EF4-FFF2-40B4-BE49-F238E27FC236}">
                <a16:creationId xmlns:a16="http://schemas.microsoft.com/office/drawing/2014/main" id="{F8EB4F06-235E-4F14-8A6B-4DE4FD22CB4E}"/>
              </a:ext>
            </a:extLst>
          </p:cNvPr>
          <p:cNvGrpSpPr>
            <a:grpSpLocks/>
          </p:cNvGrpSpPr>
          <p:nvPr/>
        </p:nvGrpSpPr>
        <p:grpSpPr bwMode="auto">
          <a:xfrm>
            <a:off x="5202238" y="1384300"/>
            <a:ext cx="3551237" cy="4743450"/>
            <a:chOff x="5202238" y="1384300"/>
            <a:chExt cx="3551237" cy="4743450"/>
          </a:xfrm>
        </p:grpSpPr>
        <p:sp>
          <p:nvSpPr>
            <p:cNvPr id="929" name="Freeform 416">
              <a:extLst>
                <a:ext uri="{FF2B5EF4-FFF2-40B4-BE49-F238E27FC236}">
                  <a16:creationId xmlns:a16="http://schemas.microsoft.com/office/drawing/2014/main" id="{5FCC56ED-8BBB-479D-B63E-782FCEC906F6}"/>
                </a:ext>
              </a:extLst>
            </p:cNvPr>
            <p:cNvSpPr>
              <a:spLocks/>
            </p:cNvSpPr>
            <p:nvPr/>
          </p:nvSpPr>
          <p:spPr bwMode="auto">
            <a:xfrm>
              <a:off x="7023100" y="2001838"/>
              <a:ext cx="1730375" cy="1125537"/>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30" name="Freeform 415">
              <a:extLst>
                <a:ext uri="{FF2B5EF4-FFF2-40B4-BE49-F238E27FC236}">
                  <a16:creationId xmlns:a16="http://schemas.microsoft.com/office/drawing/2014/main" id="{D173843F-10AA-4F71-8CA3-F5C8A487575C}"/>
                </a:ext>
              </a:extLst>
            </p:cNvPr>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31" name="Freeform 665">
              <a:extLst>
                <a:ext uri="{FF2B5EF4-FFF2-40B4-BE49-F238E27FC236}">
                  <a16:creationId xmlns:a16="http://schemas.microsoft.com/office/drawing/2014/main" id="{9DB97124-72CA-42CE-878A-11B7139F733C}"/>
                </a:ext>
              </a:extLst>
            </p:cNvPr>
            <p:cNvSpPr>
              <a:spLocks/>
            </p:cNvSpPr>
            <p:nvPr/>
          </p:nvSpPr>
          <p:spPr bwMode="auto">
            <a:xfrm>
              <a:off x="5202238" y="1712913"/>
              <a:ext cx="1736725"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932" name="Group 666">
              <a:extLst>
                <a:ext uri="{FF2B5EF4-FFF2-40B4-BE49-F238E27FC236}">
                  <a16:creationId xmlns:a16="http://schemas.microsoft.com/office/drawing/2014/main" id="{4383E790-6AE9-49ED-8C81-1B62C5C5FDF9}"/>
                </a:ext>
              </a:extLst>
            </p:cNvPr>
            <p:cNvGrpSpPr>
              <a:grpSpLocks/>
            </p:cNvGrpSpPr>
            <p:nvPr/>
          </p:nvGrpSpPr>
          <p:grpSpPr bwMode="auto">
            <a:xfrm>
              <a:off x="5329977" y="2980450"/>
              <a:ext cx="1458912" cy="933450"/>
              <a:chOff x="2889" y="1631"/>
              <a:chExt cx="980" cy="743"/>
            </a:xfrm>
          </p:grpSpPr>
          <p:sp>
            <p:nvSpPr>
              <p:cNvPr id="1539" name="Rectangle 667">
                <a:extLst>
                  <a:ext uri="{FF2B5EF4-FFF2-40B4-BE49-F238E27FC236}">
                    <a16:creationId xmlns:a16="http://schemas.microsoft.com/office/drawing/2014/main" id="{7835F3DE-66CE-44C0-B5B9-63800EE700A8}"/>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540" name="AutoShape 668">
                <a:extLst>
                  <a:ext uri="{FF2B5EF4-FFF2-40B4-BE49-F238E27FC236}">
                    <a16:creationId xmlns:a16="http://schemas.microsoft.com/office/drawing/2014/main" id="{8A53122A-9062-48E4-B8F5-F4DEA5ED56A7}"/>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solidFill>
                    <a:srgbClr val="00CCFF"/>
                  </a:solidFill>
                </a:endParaRPr>
              </a:p>
            </p:txBody>
          </p:sp>
        </p:grpSp>
        <p:sp>
          <p:nvSpPr>
            <p:cNvPr id="933" name="Freeform 669">
              <a:extLst>
                <a:ext uri="{FF2B5EF4-FFF2-40B4-BE49-F238E27FC236}">
                  <a16:creationId xmlns:a16="http://schemas.microsoft.com/office/drawing/2014/main" id="{3C1CD64F-BD6E-434A-8823-6EC422770DBF}"/>
                </a:ext>
              </a:extLst>
            </p:cNvPr>
            <p:cNvSpPr>
              <a:spLocks/>
            </p:cNvSpPr>
            <p:nvPr/>
          </p:nvSpPr>
          <p:spPr bwMode="auto">
            <a:xfrm>
              <a:off x="5364163" y="4331380"/>
              <a:ext cx="3225800" cy="1665288"/>
            </a:xfrm>
            <a:custGeom>
              <a:avLst/>
              <a:gdLst>
                <a:gd name="T0" fmla="*/ 2147483647 w 2032"/>
                <a:gd name="T1" fmla="*/ 2147483647 h 1049"/>
                <a:gd name="T2" fmla="*/ 2147483647 w 2032"/>
                <a:gd name="T3" fmla="*/ 2147483647 h 1049"/>
                <a:gd name="T4" fmla="*/ 2147483647 w 2032"/>
                <a:gd name="T5" fmla="*/ 2147483647 h 1049"/>
                <a:gd name="T6" fmla="*/ 2147483647 w 2032"/>
                <a:gd name="T7" fmla="*/ 2147483647 h 1049"/>
                <a:gd name="T8" fmla="*/ 2147483647 w 2032"/>
                <a:gd name="T9" fmla="*/ 2147483647 h 1049"/>
                <a:gd name="T10" fmla="*/ 2147483647 w 2032"/>
                <a:gd name="T11" fmla="*/ 2147483647 h 1049"/>
                <a:gd name="T12" fmla="*/ 2147483647 w 2032"/>
                <a:gd name="T13" fmla="*/ 2147483647 h 1049"/>
                <a:gd name="T14" fmla="*/ 2147483647 w 2032"/>
                <a:gd name="T15" fmla="*/ 2147483647 h 1049"/>
                <a:gd name="T16" fmla="*/ 2147483647 w 2032"/>
                <a:gd name="T17" fmla="*/ 2147483647 h 1049"/>
                <a:gd name="T18" fmla="*/ 2147483647 w 2032"/>
                <a:gd name="T19" fmla="*/ 2147483647 h 1049"/>
                <a:gd name="T20" fmla="*/ 2147483647 w 2032"/>
                <a:gd name="T21" fmla="*/ 2147483647 h 1049"/>
                <a:gd name="T22" fmla="*/ 2147483647 w 2032"/>
                <a:gd name="T23" fmla="*/ 2147483647 h 1049"/>
                <a:gd name="T24" fmla="*/ 2147483647 w 2032"/>
                <a:gd name="T25" fmla="*/ 2147483647 h 1049"/>
                <a:gd name="T26" fmla="*/ 2147483647 w 2032"/>
                <a:gd name="T27" fmla="*/ 2147483647 h 1049"/>
                <a:gd name="T28" fmla="*/ 2147483647 w 2032"/>
                <a:gd name="T29" fmla="*/ 2147483647 h 1049"/>
                <a:gd name="T30" fmla="*/ 2147483647 w 2032"/>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34" name="Line 670">
              <a:extLst>
                <a:ext uri="{FF2B5EF4-FFF2-40B4-BE49-F238E27FC236}">
                  <a16:creationId xmlns:a16="http://schemas.microsoft.com/office/drawing/2014/main" id="{8789C285-D157-470B-973C-8E8488960B17}"/>
                </a:ext>
              </a:extLst>
            </p:cNvPr>
            <p:cNvSpPr>
              <a:spLocks noChangeShapeType="1"/>
            </p:cNvSpPr>
            <p:nvPr/>
          </p:nvSpPr>
          <p:spPr bwMode="auto">
            <a:xfrm rot="-5400000">
              <a:off x="7845425" y="5162551"/>
              <a:ext cx="523875"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935" name="Line 671">
              <a:extLst>
                <a:ext uri="{FF2B5EF4-FFF2-40B4-BE49-F238E27FC236}">
                  <a16:creationId xmlns:a16="http://schemas.microsoft.com/office/drawing/2014/main" id="{FA7AA62E-A117-409E-8CCF-18B0F1465CEA}"/>
                </a:ext>
              </a:extLst>
            </p:cNvPr>
            <p:cNvSpPr>
              <a:spLocks noChangeShapeType="1"/>
            </p:cNvSpPr>
            <p:nvPr/>
          </p:nvSpPr>
          <p:spPr bwMode="auto">
            <a:xfrm rot="5400000" flipV="1">
              <a:off x="7991475" y="5443538"/>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936" name="Line 672">
              <a:extLst>
                <a:ext uri="{FF2B5EF4-FFF2-40B4-BE49-F238E27FC236}">
                  <a16:creationId xmlns:a16="http://schemas.microsoft.com/office/drawing/2014/main" id="{02DA6AF7-AEAD-471C-9294-56DB3C9747F5}"/>
                </a:ext>
              </a:extLst>
            </p:cNvPr>
            <p:cNvSpPr>
              <a:spLocks noChangeShapeType="1"/>
            </p:cNvSpPr>
            <p:nvPr/>
          </p:nvSpPr>
          <p:spPr bwMode="auto">
            <a:xfrm rot="-5400000">
              <a:off x="8177213" y="5116513"/>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937" name="Line 674">
              <a:extLst>
                <a:ext uri="{FF2B5EF4-FFF2-40B4-BE49-F238E27FC236}">
                  <a16:creationId xmlns:a16="http://schemas.microsoft.com/office/drawing/2014/main" id="{B2FC46B1-2019-444A-AC69-9A0494980AA4}"/>
                </a:ext>
              </a:extLst>
            </p:cNvPr>
            <p:cNvSpPr>
              <a:spLocks noChangeShapeType="1"/>
            </p:cNvSpPr>
            <p:nvPr/>
          </p:nvSpPr>
          <p:spPr bwMode="auto">
            <a:xfrm>
              <a:off x="6100763" y="4776788"/>
              <a:ext cx="217487" cy="1000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38" name="Line 675">
              <a:extLst>
                <a:ext uri="{FF2B5EF4-FFF2-40B4-BE49-F238E27FC236}">
                  <a16:creationId xmlns:a16="http://schemas.microsoft.com/office/drawing/2014/main" id="{C0DF3C61-20C2-4351-81B8-364D23A55953}"/>
                </a:ext>
              </a:extLst>
            </p:cNvPr>
            <p:cNvSpPr>
              <a:spLocks noChangeShapeType="1"/>
            </p:cNvSpPr>
            <p:nvPr/>
          </p:nvSpPr>
          <p:spPr bwMode="auto">
            <a:xfrm flipV="1">
              <a:off x="5842000" y="5038725"/>
              <a:ext cx="407988" cy="74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39" name="Line 678">
              <a:extLst>
                <a:ext uri="{FF2B5EF4-FFF2-40B4-BE49-F238E27FC236}">
                  <a16:creationId xmlns:a16="http://schemas.microsoft.com/office/drawing/2014/main" id="{A431D744-A7A3-48E7-B684-C6BD6A121E1D}"/>
                </a:ext>
              </a:extLst>
            </p:cNvPr>
            <p:cNvSpPr>
              <a:spLocks noChangeShapeType="1"/>
            </p:cNvSpPr>
            <p:nvPr/>
          </p:nvSpPr>
          <p:spPr bwMode="auto">
            <a:xfrm flipH="1">
              <a:off x="6267450" y="5102225"/>
              <a:ext cx="144463"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40" name="Line 679">
              <a:extLst>
                <a:ext uri="{FF2B5EF4-FFF2-40B4-BE49-F238E27FC236}">
                  <a16:creationId xmlns:a16="http://schemas.microsoft.com/office/drawing/2014/main" id="{6E30F3C7-4877-4FA5-B2B4-20EB8CC5B5A1}"/>
                </a:ext>
              </a:extLst>
            </p:cNvPr>
            <p:cNvSpPr>
              <a:spLocks noChangeShapeType="1"/>
            </p:cNvSpPr>
            <p:nvPr/>
          </p:nvSpPr>
          <p:spPr bwMode="auto">
            <a:xfrm flipH="1" flipV="1">
              <a:off x="6586538" y="5110163"/>
              <a:ext cx="76200"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41" name="Line 680">
              <a:extLst>
                <a:ext uri="{FF2B5EF4-FFF2-40B4-BE49-F238E27FC236}">
                  <a16:creationId xmlns:a16="http://schemas.microsoft.com/office/drawing/2014/main" id="{A54F4140-99F2-4701-9198-3695F05ED4CA}"/>
                </a:ext>
              </a:extLst>
            </p:cNvPr>
            <p:cNvSpPr>
              <a:spLocks noChangeShapeType="1"/>
            </p:cNvSpPr>
            <p:nvPr/>
          </p:nvSpPr>
          <p:spPr bwMode="auto">
            <a:xfrm>
              <a:off x="6743700" y="5056188"/>
              <a:ext cx="503238" cy="269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42" name="Line 682">
              <a:extLst>
                <a:ext uri="{FF2B5EF4-FFF2-40B4-BE49-F238E27FC236}">
                  <a16:creationId xmlns:a16="http://schemas.microsoft.com/office/drawing/2014/main" id="{18683118-62A2-4CD2-A850-64E3FECB0E79}"/>
                </a:ext>
              </a:extLst>
            </p:cNvPr>
            <p:cNvSpPr>
              <a:spLocks noChangeShapeType="1"/>
            </p:cNvSpPr>
            <p:nvPr/>
          </p:nvSpPr>
          <p:spPr bwMode="auto">
            <a:xfrm>
              <a:off x="6284913" y="3551238"/>
              <a:ext cx="0" cy="106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43" name="Line 683">
              <a:extLst>
                <a:ext uri="{FF2B5EF4-FFF2-40B4-BE49-F238E27FC236}">
                  <a16:creationId xmlns:a16="http://schemas.microsoft.com/office/drawing/2014/main" id="{0EA6D1E1-55C5-473C-87F5-ED428742A474}"/>
                </a:ext>
              </a:extLst>
            </p:cNvPr>
            <p:cNvSpPr>
              <a:spLocks noChangeShapeType="1"/>
            </p:cNvSpPr>
            <p:nvPr/>
          </p:nvSpPr>
          <p:spPr bwMode="auto">
            <a:xfrm flipV="1">
              <a:off x="5891213" y="3736975"/>
              <a:ext cx="1682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pic>
          <p:nvPicPr>
            <p:cNvPr id="944" name="Picture 684" descr="access_point_stylized_small">
              <a:extLst>
                <a:ext uri="{FF2B5EF4-FFF2-40B4-BE49-F238E27FC236}">
                  <a16:creationId xmlns:a16="http://schemas.microsoft.com/office/drawing/2014/main" id="{9620DE92-B399-4303-9CE4-B7330FED9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388" y="3548063"/>
              <a:ext cx="369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5" name="Line 685">
              <a:extLst>
                <a:ext uri="{FF2B5EF4-FFF2-40B4-BE49-F238E27FC236}">
                  <a16:creationId xmlns:a16="http://schemas.microsoft.com/office/drawing/2014/main" id="{F5492858-E72A-49C7-827C-DC6954E7DC62}"/>
                </a:ext>
              </a:extLst>
            </p:cNvPr>
            <p:cNvSpPr>
              <a:spLocks noChangeShapeType="1"/>
            </p:cNvSpPr>
            <p:nvPr/>
          </p:nvSpPr>
          <p:spPr bwMode="auto">
            <a:xfrm rot="5400000" flipV="1">
              <a:off x="7994650"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946" name="Line 686">
              <a:extLst>
                <a:ext uri="{FF2B5EF4-FFF2-40B4-BE49-F238E27FC236}">
                  <a16:creationId xmlns:a16="http://schemas.microsoft.com/office/drawing/2014/main" id="{9CEB8B8C-2F75-45AF-8302-C7202D850EF6}"/>
                </a:ext>
              </a:extLst>
            </p:cNvPr>
            <p:cNvSpPr>
              <a:spLocks noChangeShapeType="1"/>
            </p:cNvSpPr>
            <p:nvPr/>
          </p:nvSpPr>
          <p:spPr bwMode="auto">
            <a:xfrm flipV="1">
              <a:off x="5894388" y="3733800"/>
              <a:ext cx="1682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pic>
          <p:nvPicPr>
            <p:cNvPr id="947" name="Picture 708" descr="access_point_stylized_small">
              <a:extLst>
                <a:ext uri="{FF2B5EF4-FFF2-40B4-BE49-F238E27FC236}">
                  <a16:creationId xmlns:a16="http://schemas.microsoft.com/office/drawing/2014/main" id="{20C2A9A3-2B1D-4493-B634-7ED513862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546475"/>
              <a:ext cx="369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8" name="Line 711">
              <a:extLst>
                <a:ext uri="{FF2B5EF4-FFF2-40B4-BE49-F238E27FC236}">
                  <a16:creationId xmlns:a16="http://schemas.microsoft.com/office/drawing/2014/main" id="{9F5A0301-51D5-49E3-88BD-934CBAEEB33D}"/>
                </a:ext>
              </a:extLst>
            </p:cNvPr>
            <p:cNvSpPr>
              <a:spLocks noChangeShapeType="1"/>
            </p:cNvSpPr>
            <p:nvPr/>
          </p:nvSpPr>
          <p:spPr bwMode="auto">
            <a:xfrm>
              <a:off x="7396163" y="3816350"/>
              <a:ext cx="163512"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49" name="Line 712">
              <a:extLst>
                <a:ext uri="{FF2B5EF4-FFF2-40B4-BE49-F238E27FC236}">
                  <a16:creationId xmlns:a16="http://schemas.microsoft.com/office/drawing/2014/main" id="{1CDF8163-C8C6-4E11-84FB-7F4A5F7CA698}"/>
                </a:ext>
              </a:extLst>
            </p:cNvPr>
            <p:cNvSpPr>
              <a:spLocks noChangeShapeType="1"/>
            </p:cNvSpPr>
            <p:nvPr/>
          </p:nvSpPr>
          <p:spPr bwMode="auto">
            <a:xfrm>
              <a:off x="7493000" y="3736975"/>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0" name="Line 713">
              <a:extLst>
                <a:ext uri="{FF2B5EF4-FFF2-40B4-BE49-F238E27FC236}">
                  <a16:creationId xmlns:a16="http://schemas.microsoft.com/office/drawing/2014/main" id="{4BFAE76C-AD3C-4C6D-8D91-A36993364BD2}"/>
                </a:ext>
              </a:extLst>
            </p:cNvPr>
            <p:cNvSpPr>
              <a:spLocks noChangeShapeType="1"/>
            </p:cNvSpPr>
            <p:nvPr/>
          </p:nvSpPr>
          <p:spPr bwMode="auto">
            <a:xfrm flipV="1">
              <a:off x="7729538" y="3822700"/>
              <a:ext cx="134937"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1" name="Line 714">
              <a:extLst>
                <a:ext uri="{FF2B5EF4-FFF2-40B4-BE49-F238E27FC236}">
                  <a16:creationId xmlns:a16="http://schemas.microsoft.com/office/drawing/2014/main" id="{F9F3F75E-6392-4B36-A96C-E8644C0F6501}"/>
                </a:ext>
              </a:extLst>
            </p:cNvPr>
            <p:cNvSpPr>
              <a:spLocks noChangeShapeType="1"/>
            </p:cNvSpPr>
            <p:nvPr/>
          </p:nvSpPr>
          <p:spPr bwMode="auto">
            <a:xfrm>
              <a:off x="6723063" y="2590800"/>
              <a:ext cx="50958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2" name="Line 715">
              <a:extLst>
                <a:ext uri="{FF2B5EF4-FFF2-40B4-BE49-F238E27FC236}">
                  <a16:creationId xmlns:a16="http://schemas.microsoft.com/office/drawing/2014/main" id="{AC659FCC-7C7B-4AD1-8551-660EB739A4D8}"/>
                </a:ext>
              </a:extLst>
            </p:cNvPr>
            <p:cNvSpPr>
              <a:spLocks noChangeShapeType="1"/>
            </p:cNvSpPr>
            <p:nvPr/>
          </p:nvSpPr>
          <p:spPr bwMode="auto">
            <a:xfrm>
              <a:off x="7358063" y="4700588"/>
              <a:ext cx="390525" cy="184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3" name="Line 716">
              <a:extLst>
                <a:ext uri="{FF2B5EF4-FFF2-40B4-BE49-F238E27FC236}">
                  <a16:creationId xmlns:a16="http://schemas.microsoft.com/office/drawing/2014/main" id="{3EC8F7C2-1ACB-4CAA-B8F3-5294D2028123}"/>
                </a:ext>
              </a:extLst>
            </p:cNvPr>
            <p:cNvSpPr>
              <a:spLocks noChangeShapeType="1"/>
            </p:cNvSpPr>
            <p:nvPr/>
          </p:nvSpPr>
          <p:spPr bwMode="auto">
            <a:xfrm flipV="1">
              <a:off x="6737350" y="4687888"/>
              <a:ext cx="322263" cy="198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4" name="Line 717">
              <a:extLst>
                <a:ext uri="{FF2B5EF4-FFF2-40B4-BE49-F238E27FC236}">
                  <a16:creationId xmlns:a16="http://schemas.microsoft.com/office/drawing/2014/main" id="{9F99FC6B-FB6B-4D1A-9A86-421D92A37BCC}"/>
                </a:ext>
              </a:extLst>
            </p:cNvPr>
            <p:cNvSpPr>
              <a:spLocks noChangeShapeType="1"/>
            </p:cNvSpPr>
            <p:nvPr/>
          </p:nvSpPr>
          <p:spPr bwMode="auto">
            <a:xfrm flipV="1">
              <a:off x="6780213" y="4979988"/>
              <a:ext cx="971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5" name="Line 718">
              <a:extLst>
                <a:ext uri="{FF2B5EF4-FFF2-40B4-BE49-F238E27FC236}">
                  <a16:creationId xmlns:a16="http://schemas.microsoft.com/office/drawing/2014/main" id="{E5284386-C7AC-49EA-8289-131C208C5308}"/>
                </a:ext>
              </a:extLst>
            </p:cNvPr>
            <p:cNvSpPr>
              <a:spLocks noChangeShapeType="1"/>
            </p:cNvSpPr>
            <p:nvPr/>
          </p:nvSpPr>
          <p:spPr bwMode="auto">
            <a:xfrm flipV="1">
              <a:off x="7577138" y="2495550"/>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6" name="Line 719">
              <a:extLst>
                <a:ext uri="{FF2B5EF4-FFF2-40B4-BE49-F238E27FC236}">
                  <a16:creationId xmlns:a16="http://schemas.microsoft.com/office/drawing/2014/main" id="{52532E81-1E35-4BF9-A2FA-E055D12EB2EB}"/>
                </a:ext>
              </a:extLst>
            </p:cNvPr>
            <p:cNvSpPr>
              <a:spLocks noChangeShapeType="1"/>
            </p:cNvSpPr>
            <p:nvPr/>
          </p:nvSpPr>
          <p:spPr bwMode="auto">
            <a:xfrm>
              <a:off x="7405688" y="2668588"/>
              <a:ext cx="0" cy="825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7" name="Line 720">
              <a:extLst>
                <a:ext uri="{FF2B5EF4-FFF2-40B4-BE49-F238E27FC236}">
                  <a16:creationId xmlns:a16="http://schemas.microsoft.com/office/drawing/2014/main" id="{F9651854-E74C-4D42-8DF8-99FFACC48C2C}"/>
                </a:ext>
              </a:extLst>
            </p:cNvPr>
            <p:cNvSpPr>
              <a:spLocks noChangeShapeType="1"/>
            </p:cNvSpPr>
            <p:nvPr/>
          </p:nvSpPr>
          <p:spPr bwMode="auto">
            <a:xfrm flipV="1">
              <a:off x="7577138" y="2565400"/>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8" name="Line 721">
              <a:extLst>
                <a:ext uri="{FF2B5EF4-FFF2-40B4-BE49-F238E27FC236}">
                  <a16:creationId xmlns:a16="http://schemas.microsoft.com/office/drawing/2014/main" id="{A02F215E-08FB-4125-BFB2-5A5612B4A1D0}"/>
                </a:ext>
              </a:extLst>
            </p:cNvPr>
            <p:cNvSpPr>
              <a:spLocks noChangeShapeType="1"/>
            </p:cNvSpPr>
            <p:nvPr/>
          </p:nvSpPr>
          <p:spPr bwMode="auto">
            <a:xfrm>
              <a:off x="7942263" y="2563813"/>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59" name="Line 722">
              <a:extLst>
                <a:ext uri="{FF2B5EF4-FFF2-40B4-BE49-F238E27FC236}">
                  <a16:creationId xmlns:a16="http://schemas.microsoft.com/office/drawing/2014/main" id="{F36D028A-E86F-4C5E-B608-E44522F14A0D}"/>
                </a:ext>
              </a:extLst>
            </p:cNvPr>
            <p:cNvSpPr>
              <a:spLocks noChangeShapeType="1"/>
            </p:cNvSpPr>
            <p:nvPr/>
          </p:nvSpPr>
          <p:spPr bwMode="auto">
            <a:xfrm>
              <a:off x="7596188" y="2870200"/>
              <a:ext cx="1889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60" name="Line 723">
              <a:extLst>
                <a:ext uri="{FF2B5EF4-FFF2-40B4-BE49-F238E27FC236}">
                  <a16:creationId xmlns:a16="http://schemas.microsoft.com/office/drawing/2014/main" id="{5C1C75E6-1611-4363-8D7B-2B022B8A0B5F}"/>
                </a:ext>
              </a:extLst>
            </p:cNvPr>
            <p:cNvSpPr>
              <a:spLocks noChangeShapeType="1"/>
            </p:cNvSpPr>
            <p:nvPr/>
          </p:nvSpPr>
          <p:spPr bwMode="auto">
            <a:xfrm>
              <a:off x="8150225" y="2860675"/>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61" name="Line 724">
              <a:extLst>
                <a:ext uri="{FF2B5EF4-FFF2-40B4-BE49-F238E27FC236}">
                  <a16:creationId xmlns:a16="http://schemas.microsoft.com/office/drawing/2014/main" id="{B8886B63-1749-447E-B14D-387A291F49BC}"/>
                </a:ext>
              </a:extLst>
            </p:cNvPr>
            <p:cNvSpPr>
              <a:spLocks noChangeShapeType="1"/>
            </p:cNvSpPr>
            <p:nvPr/>
          </p:nvSpPr>
          <p:spPr bwMode="auto">
            <a:xfrm flipH="1">
              <a:off x="7296150" y="2936875"/>
              <a:ext cx="98425" cy="7048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62" name="Line 725">
              <a:extLst>
                <a:ext uri="{FF2B5EF4-FFF2-40B4-BE49-F238E27FC236}">
                  <a16:creationId xmlns:a16="http://schemas.microsoft.com/office/drawing/2014/main" id="{F06C378A-A2B3-47D0-9A86-FF40C897E2CF}"/>
                </a:ext>
              </a:extLst>
            </p:cNvPr>
            <p:cNvSpPr>
              <a:spLocks noChangeShapeType="1"/>
            </p:cNvSpPr>
            <p:nvPr/>
          </p:nvSpPr>
          <p:spPr bwMode="auto">
            <a:xfrm flipH="1">
              <a:off x="7888288" y="2936875"/>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63" name="Line 726">
              <a:extLst>
                <a:ext uri="{FF2B5EF4-FFF2-40B4-BE49-F238E27FC236}">
                  <a16:creationId xmlns:a16="http://schemas.microsoft.com/office/drawing/2014/main" id="{B1028BC1-F48E-4140-8760-C0466FA2BED6}"/>
                </a:ext>
              </a:extLst>
            </p:cNvPr>
            <p:cNvSpPr>
              <a:spLocks noChangeShapeType="1"/>
            </p:cNvSpPr>
            <p:nvPr/>
          </p:nvSpPr>
          <p:spPr bwMode="auto">
            <a:xfrm flipV="1">
              <a:off x="7272338" y="4078288"/>
              <a:ext cx="227012"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64" name="Line 727">
              <a:extLst>
                <a:ext uri="{FF2B5EF4-FFF2-40B4-BE49-F238E27FC236}">
                  <a16:creationId xmlns:a16="http://schemas.microsoft.com/office/drawing/2014/main" id="{AE8590FC-FE3B-4F56-81AF-55F845F27612}"/>
                </a:ext>
              </a:extLst>
            </p:cNvPr>
            <p:cNvSpPr>
              <a:spLocks noChangeShapeType="1"/>
            </p:cNvSpPr>
            <p:nvPr/>
          </p:nvSpPr>
          <p:spPr bwMode="auto">
            <a:xfrm>
              <a:off x="8345488" y="2859088"/>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sp>
          <p:nvSpPr>
            <p:cNvPr id="965" name="Line 728">
              <a:extLst>
                <a:ext uri="{FF2B5EF4-FFF2-40B4-BE49-F238E27FC236}">
                  <a16:creationId xmlns:a16="http://schemas.microsoft.com/office/drawing/2014/main" id="{10305A43-6522-4023-B0B8-D3C922F8ABAF}"/>
                </a:ext>
              </a:extLst>
            </p:cNvPr>
            <p:cNvSpPr>
              <a:spLocks noChangeShapeType="1"/>
            </p:cNvSpPr>
            <p:nvPr/>
          </p:nvSpPr>
          <p:spPr bwMode="auto">
            <a:xfrm>
              <a:off x="6289675" y="2406650"/>
              <a:ext cx="15240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66" name="Oval 407">
              <a:extLst>
                <a:ext uri="{FF2B5EF4-FFF2-40B4-BE49-F238E27FC236}">
                  <a16:creationId xmlns:a16="http://schemas.microsoft.com/office/drawing/2014/main" id="{32536953-4AD7-4FD1-8221-9F2B397E503E}"/>
                </a:ext>
              </a:extLst>
            </p:cNvPr>
            <p:cNvSpPr>
              <a:spLocks noChangeArrowheads="1"/>
            </p:cNvSpPr>
            <p:nvPr/>
          </p:nvSpPr>
          <p:spPr bwMode="auto">
            <a:xfrm>
              <a:off x="6354763" y="2565400"/>
              <a:ext cx="387350" cy="9525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967" name="Rectangle 410">
              <a:extLst>
                <a:ext uri="{FF2B5EF4-FFF2-40B4-BE49-F238E27FC236}">
                  <a16:creationId xmlns:a16="http://schemas.microsoft.com/office/drawing/2014/main" id="{37B4434B-64DF-4293-B819-177B96B23CC2}"/>
                </a:ext>
              </a:extLst>
            </p:cNvPr>
            <p:cNvSpPr>
              <a:spLocks noChangeArrowheads="1"/>
            </p:cNvSpPr>
            <p:nvPr/>
          </p:nvSpPr>
          <p:spPr bwMode="auto">
            <a:xfrm>
              <a:off x="6354763" y="2555875"/>
              <a:ext cx="388937" cy="58738"/>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968" name="Oval 411">
              <a:extLst>
                <a:ext uri="{FF2B5EF4-FFF2-40B4-BE49-F238E27FC236}">
                  <a16:creationId xmlns:a16="http://schemas.microsoft.com/office/drawing/2014/main" id="{F61741E6-0607-4C70-84F3-7AEF4A206711}"/>
                </a:ext>
              </a:extLst>
            </p:cNvPr>
            <p:cNvSpPr>
              <a:spLocks noChangeArrowheads="1"/>
            </p:cNvSpPr>
            <p:nvPr/>
          </p:nvSpPr>
          <p:spPr bwMode="auto">
            <a:xfrm>
              <a:off x="6353175" y="2490788"/>
              <a:ext cx="387350" cy="111125"/>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969" name="Group 732">
              <a:extLst>
                <a:ext uri="{FF2B5EF4-FFF2-40B4-BE49-F238E27FC236}">
                  <a16:creationId xmlns:a16="http://schemas.microsoft.com/office/drawing/2014/main" id="{849D62C5-D067-43A6-84F0-ABEDAB6D67B4}"/>
                </a:ext>
              </a:extLst>
            </p:cNvPr>
            <p:cNvGrpSpPr>
              <a:grpSpLocks/>
            </p:cNvGrpSpPr>
            <p:nvPr/>
          </p:nvGrpSpPr>
          <p:grpSpPr bwMode="auto">
            <a:xfrm>
              <a:off x="6430963" y="2519363"/>
              <a:ext cx="219075" cy="52387"/>
              <a:chOff x="2468" y="1332"/>
              <a:chExt cx="310" cy="60"/>
            </a:xfrm>
          </p:grpSpPr>
          <p:sp>
            <p:nvSpPr>
              <p:cNvPr id="1537" name="Freeform 733">
                <a:extLst>
                  <a:ext uri="{FF2B5EF4-FFF2-40B4-BE49-F238E27FC236}">
                    <a16:creationId xmlns:a16="http://schemas.microsoft.com/office/drawing/2014/main" id="{233A224E-26DB-4EB5-BAC5-1ABBBC096C0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538" name="Freeform 734">
                <a:extLst>
                  <a:ext uri="{FF2B5EF4-FFF2-40B4-BE49-F238E27FC236}">
                    <a16:creationId xmlns:a16="http://schemas.microsoft.com/office/drawing/2014/main" id="{E38DF93B-F8A5-4ACC-9249-155D62CFB4F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970" name="Line 735">
              <a:extLst>
                <a:ext uri="{FF2B5EF4-FFF2-40B4-BE49-F238E27FC236}">
                  <a16:creationId xmlns:a16="http://schemas.microsoft.com/office/drawing/2014/main" id="{287E25EB-5B51-4CB0-90D3-8C285D35F5DA}"/>
                </a:ext>
              </a:extLst>
            </p:cNvPr>
            <p:cNvSpPr>
              <a:spLocks noChangeShapeType="1"/>
            </p:cNvSpPr>
            <p:nvPr/>
          </p:nvSpPr>
          <p:spPr bwMode="auto">
            <a:xfrm>
              <a:off x="6354763" y="2543175"/>
              <a:ext cx="0" cy="74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971" name="Line 736">
              <a:extLst>
                <a:ext uri="{FF2B5EF4-FFF2-40B4-BE49-F238E27FC236}">
                  <a16:creationId xmlns:a16="http://schemas.microsoft.com/office/drawing/2014/main" id="{7B8812CD-64C4-4F42-BD9C-4DA4FCDCE735}"/>
                </a:ext>
              </a:extLst>
            </p:cNvPr>
            <p:cNvSpPr>
              <a:spLocks noChangeShapeType="1"/>
            </p:cNvSpPr>
            <p:nvPr/>
          </p:nvSpPr>
          <p:spPr bwMode="auto">
            <a:xfrm>
              <a:off x="6740525" y="2546350"/>
              <a:ext cx="0" cy="730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972" name="Group 737">
              <a:extLst>
                <a:ext uri="{FF2B5EF4-FFF2-40B4-BE49-F238E27FC236}">
                  <a16:creationId xmlns:a16="http://schemas.microsoft.com/office/drawing/2014/main" id="{1DAE0D21-E42F-47E2-9C91-B3D8BEE48D1F}"/>
                </a:ext>
              </a:extLst>
            </p:cNvPr>
            <p:cNvGrpSpPr>
              <a:grpSpLocks/>
            </p:cNvGrpSpPr>
            <p:nvPr/>
          </p:nvGrpSpPr>
          <p:grpSpPr bwMode="auto">
            <a:xfrm>
              <a:off x="7202488" y="2493963"/>
              <a:ext cx="390525" cy="174625"/>
              <a:chOff x="4334" y="1470"/>
              <a:chExt cx="246" cy="107"/>
            </a:xfrm>
          </p:grpSpPr>
          <p:sp>
            <p:nvSpPr>
              <p:cNvPr id="1529" name="Oval 407">
                <a:extLst>
                  <a:ext uri="{FF2B5EF4-FFF2-40B4-BE49-F238E27FC236}">
                    <a16:creationId xmlns:a16="http://schemas.microsoft.com/office/drawing/2014/main" id="{97D86E33-4D43-492D-956A-E3EB942B70F8}"/>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530" name="Rectangle 410">
                <a:extLst>
                  <a:ext uri="{FF2B5EF4-FFF2-40B4-BE49-F238E27FC236}">
                    <a16:creationId xmlns:a16="http://schemas.microsoft.com/office/drawing/2014/main" id="{79D5BE1E-7DF2-4CF1-AAF4-954EC189F16F}"/>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531" name="Oval 411">
                <a:extLst>
                  <a:ext uri="{FF2B5EF4-FFF2-40B4-BE49-F238E27FC236}">
                    <a16:creationId xmlns:a16="http://schemas.microsoft.com/office/drawing/2014/main" id="{3E309FFD-77BF-43E2-915F-BDEC1870B3D0}"/>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532" name="Group 741">
                <a:extLst>
                  <a:ext uri="{FF2B5EF4-FFF2-40B4-BE49-F238E27FC236}">
                    <a16:creationId xmlns:a16="http://schemas.microsoft.com/office/drawing/2014/main" id="{996E1C42-0925-4221-8B06-91A715CFC5AA}"/>
                  </a:ext>
                </a:extLst>
              </p:cNvPr>
              <p:cNvGrpSpPr>
                <a:grpSpLocks/>
              </p:cNvGrpSpPr>
              <p:nvPr/>
            </p:nvGrpSpPr>
            <p:grpSpPr bwMode="auto">
              <a:xfrm>
                <a:off x="4383" y="1488"/>
                <a:ext cx="138" cy="33"/>
                <a:chOff x="2468" y="1332"/>
                <a:chExt cx="310" cy="60"/>
              </a:xfrm>
            </p:grpSpPr>
            <p:sp>
              <p:nvSpPr>
                <p:cNvPr id="1535" name="Freeform 742">
                  <a:extLst>
                    <a:ext uri="{FF2B5EF4-FFF2-40B4-BE49-F238E27FC236}">
                      <a16:creationId xmlns:a16="http://schemas.microsoft.com/office/drawing/2014/main" id="{6E9DE9F1-1D42-48FE-9BE4-5D64665FFDA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536" name="Freeform 743">
                  <a:extLst>
                    <a:ext uri="{FF2B5EF4-FFF2-40B4-BE49-F238E27FC236}">
                      <a16:creationId xmlns:a16="http://schemas.microsoft.com/office/drawing/2014/main" id="{2A190E86-5ADE-45D4-A17D-7818CB6F7F2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533" name="Line 744">
                <a:extLst>
                  <a:ext uri="{FF2B5EF4-FFF2-40B4-BE49-F238E27FC236}">
                    <a16:creationId xmlns:a16="http://schemas.microsoft.com/office/drawing/2014/main" id="{CE35B6A0-6320-4CB6-8EDC-7B56BA81FA5C}"/>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34" name="Line 745">
                <a:extLst>
                  <a:ext uri="{FF2B5EF4-FFF2-40B4-BE49-F238E27FC236}">
                    <a16:creationId xmlns:a16="http://schemas.microsoft.com/office/drawing/2014/main" id="{592B773D-4E97-47C9-B0ED-39F61D7ECBDF}"/>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973" name="Group 746">
              <a:extLst>
                <a:ext uri="{FF2B5EF4-FFF2-40B4-BE49-F238E27FC236}">
                  <a16:creationId xmlns:a16="http://schemas.microsoft.com/office/drawing/2014/main" id="{690F06E3-9711-4BFC-8A34-CE1F9BE3813A}"/>
                </a:ext>
              </a:extLst>
            </p:cNvPr>
            <p:cNvGrpSpPr>
              <a:grpSpLocks/>
            </p:cNvGrpSpPr>
            <p:nvPr/>
          </p:nvGrpSpPr>
          <p:grpSpPr bwMode="auto">
            <a:xfrm>
              <a:off x="7213600" y="2757488"/>
              <a:ext cx="390525" cy="174625"/>
              <a:chOff x="4334" y="1470"/>
              <a:chExt cx="246" cy="107"/>
            </a:xfrm>
          </p:grpSpPr>
          <p:sp>
            <p:nvSpPr>
              <p:cNvPr id="1521" name="Oval 407">
                <a:extLst>
                  <a:ext uri="{FF2B5EF4-FFF2-40B4-BE49-F238E27FC236}">
                    <a16:creationId xmlns:a16="http://schemas.microsoft.com/office/drawing/2014/main" id="{6703A2BE-F30E-4016-9779-094372C4093B}"/>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522" name="Rectangle 410">
                <a:extLst>
                  <a:ext uri="{FF2B5EF4-FFF2-40B4-BE49-F238E27FC236}">
                    <a16:creationId xmlns:a16="http://schemas.microsoft.com/office/drawing/2014/main" id="{217BEEC4-8A32-42EC-9407-7C61AB8D582D}"/>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523" name="Oval 411">
                <a:extLst>
                  <a:ext uri="{FF2B5EF4-FFF2-40B4-BE49-F238E27FC236}">
                    <a16:creationId xmlns:a16="http://schemas.microsoft.com/office/drawing/2014/main" id="{7E91D56E-6324-4CD5-829A-BE06805C57E8}"/>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524" name="Group 750">
                <a:extLst>
                  <a:ext uri="{FF2B5EF4-FFF2-40B4-BE49-F238E27FC236}">
                    <a16:creationId xmlns:a16="http://schemas.microsoft.com/office/drawing/2014/main" id="{7251ACD4-7978-4194-94A5-EE23692369BD}"/>
                  </a:ext>
                </a:extLst>
              </p:cNvPr>
              <p:cNvGrpSpPr>
                <a:grpSpLocks/>
              </p:cNvGrpSpPr>
              <p:nvPr/>
            </p:nvGrpSpPr>
            <p:grpSpPr bwMode="auto">
              <a:xfrm>
                <a:off x="4383" y="1488"/>
                <a:ext cx="138" cy="33"/>
                <a:chOff x="2468" y="1332"/>
                <a:chExt cx="310" cy="60"/>
              </a:xfrm>
            </p:grpSpPr>
            <p:sp>
              <p:nvSpPr>
                <p:cNvPr id="1527" name="Freeform 751">
                  <a:extLst>
                    <a:ext uri="{FF2B5EF4-FFF2-40B4-BE49-F238E27FC236}">
                      <a16:creationId xmlns:a16="http://schemas.microsoft.com/office/drawing/2014/main" id="{E4281BD3-8D95-4E45-878D-89CE25F993B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528" name="Freeform 752">
                  <a:extLst>
                    <a:ext uri="{FF2B5EF4-FFF2-40B4-BE49-F238E27FC236}">
                      <a16:creationId xmlns:a16="http://schemas.microsoft.com/office/drawing/2014/main" id="{3764BD4C-8E89-4537-9DE0-A8B80722233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525" name="Line 753">
                <a:extLst>
                  <a:ext uri="{FF2B5EF4-FFF2-40B4-BE49-F238E27FC236}">
                    <a16:creationId xmlns:a16="http://schemas.microsoft.com/office/drawing/2014/main" id="{43DE94E9-6E9E-40C3-844A-2391F53C83B8}"/>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26" name="Line 754">
                <a:extLst>
                  <a:ext uri="{FF2B5EF4-FFF2-40B4-BE49-F238E27FC236}">
                    <a16:creationId xmlns:a16="http://schemas.microsoft.com/office/drawing/2014/main" id="{8F9C8C98-2D8D-4860-B0F9-963110B3B3F2}"/>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974" name="Group 764">
              <a:extLst>
                <a:ext uri="{FF2B5EF4-FFF2-40B4-BE49-F238E27FC236}">
                  <a16:creationId xmlns:a16="http://schemas.microsoft.com/office/drawing/2014/main" id="{E0B58B11-E603-473A-95EE-9920567D5A0E}"/>
                </a:ext>
              </a:extLst>
            </p:cNvPr>
            <p:cNvGrpSpPr>
              <a:grpSpLocks/>
            </p:cNvGrpSpPr>
            <p:nvPr/>
          </p:nvGrpSpPr>
          <p:grpSpPr bwMode="auto">
            <a:xfrm>
              <a:off x="7689850" y="2393950"/>
              <a:ext cx="390525" cy="174625"/>
              <a:chOff x="4334" y="1470"/>
              <a:chExt cx="246" cy="107"/>
            </a:xfrm>
          </p:grpSpPr>
          <p:sp>
            <p:nvSpPr>
              <p:cNvPr id="1513" name="Oval 407">
                <a:extLst>
                  <a:ext uri="{FF2B5EF4-FFF2-40B4-BE49-F238E27FC236}">
                    <a16:creationId xmlns:a16="http://schemas.microsoft.com/office/drawing/2014/main" id="{C554F6E9-BE58-4292-8F0A-DD3B9AE06412}"/>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514" name="Rectangle 410">
                <a:extLst>
                  <a:ext uri="{FF2B5EF4-FFF2-40B4-BE49-F238E27FC236}">
                    <a16:creationId xmlns:a16="http://schemas.microsoft.com/office/drawing/2014/main" id="{1E9D79F2-6729-42AD-9B1B-FBABAA418FAB}"/>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515" name="Oval 411">
                <a:extLst>
                  <a:ext uri="{FF2B5EF4-FFF2-40B4-BE49-F238E27FC236}">
                    <a16:creationId xmlns:a16="http://schemas.microsoft.com/office/drawing/2014/main" id="{B7C61BC0-A67B-4E5C-9A4C-2742F214576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516" name="Group 768">
                <a:extLst>
                  <a:ext uri="{FF2B5EF4-FFF2-40B4-BE49-F238E27FC236}">
                    <a16:creationId xmlns:a16="http://schemas.microsoft.com/office/drawing/2014/main" id="{8A825746-EB7B-4BE9-8868-5A204F3008AE}"/>
                  </a:ext>
                </a:extLst>
              </p:cNvPr>
              <p:cNvGrpSpPr>
                <a:grpSpLocks/>
              </p:cNvGrpSpPr>
              <p:nvPr/>
            </p:nvGrpSpPr>
            <p:grpSpPr bwMode="auto">
              <a:xfrm>
                <a:off x="4383" y="1488"/>
                <a:ext cx="138" cy="33"/>
                <a:chOff x="2468" y="1332"/>
                <a:chExt cx="310" cy="60"/>
              </a:xfrm>
            </p:grpSpPr>
            <p:sp>
              <p:nvSpPr>
                <p:cNvPr id="1519" name="Freeform 769">
                  <a:extLst>
                    <a:ext uri="{FF2B5EF4-FFF2-40B4-BE49-F238E27FC236}">
                      <a16:creationId xmlns:a16="http://schemas.microsoft.com/office/drawing/2014/main" id="{4024B7AB-7A7F-4B35-8F6B-C8B8B7BA9DE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520" name="Freeform 770">
                  <a:extLst>
                    <a:ext uri="{FF2B5EF4-FFF2-40B4-BE49-F238E27FC236}">
                      <a16:creationId xmlns:a16="http://schemas.microsoft.com/office/drawing/2014/main" id="{BAD04266-42BA-46ED-B8A2-CDA6821F41A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517" name="Line 771">
                <a:extLst>
                  <a:ext uri="{FF2B5EF4-FFF2-40B4-BE49-F238E27FC236}">
                    <a16:creationId xmlns:a16="http://schemas.microsoft.com/office/drawing/2014/main" id="{35B92A61-E0AD-4589-BCD8-5D1C0B1CD53F}"/>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18" name="Line 772">
                <a:extLst>
                  <a:ext uri="{FF2B5EF4-FFF2-40B4-BE49-F238E27FC236}">
                    <a16:creationId xmlns:a16="http://schemas.microsoft.com/office/drawing/2014/main" id="{CDE70CBE-9685-4B5F-A91E-B297358E5C05}"/>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975" name="Line 782">
              <a:extLst>
                <a:ext uri="{FF2B5EF4-FFF2-40B4-BE49-F238E27FC236}">
                  <a16:creationId xmlns:a16="http://schemas.microsoft.com/office/drawing/2014/main" id="{F932F956-E57F-4556-829D-726B46218E67}"/>
                </a:ext>
              </a:extLst>
            </p:cNvPr>
            <p:cNvSpPr>
              <a:spLocks noChangeShapeType="1"/>
            </p:cNvSpPr>
            <p:nvPr/>
          </p:nvSpPr>
          <p:spPr bwMode="auto">
            <a:xfrm>
              <a:off x="6427788" y="3743325"/>
              <a:ext cx="679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976" name="Group 801">
              <a:extLst>
                <a:ext uri="{FF2B5EF4-FFF2-40B4-BE49-F238E27FC236}">
                  <a16:creationId xmlns:a16="http://schemas.microsoft.com/office/drawing/2014/main" id="{85771CBB-85E5-4BB6-A124-CA83999D4029}"/>
                </a:ext>
              </a:extLst>
            </p:cNvPr>
            <p:cNvGrpSpPr>
              <a:grpSpLocks/>
            </p:cNvGrpSpPr>
            <p:nvPr/>
          </p:nvGrpSpPr>
          <p:grpSpPr bwMode="auto">
            <a:xfrm>
              <a:off x="7591425" y="4806950"/>
              <a:ext cx="622300" cy="244475"/>
              <a:chOff x="4334" y="1470"/>
              <a:chExt cx="246" cy="107"/>
            </a:xfrm>
          </p:grpSpPr>
          <p:sp>
            <p:nvSpPr>
              <p:cNvPr id="1505" name="Oval 407">
                <a:extLst>
                  <a:ext uri="{FF2B5EF4-FFF2-40B4-BE49-F238E27FC236}">
                    <a16:creationId xmlns:a16="http://schemas.microsoft.com/office/drawing/2014/main" id="{1A809916-A52E-435A-8A8D-88882627F2BA}"/>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506" name="Rectangle 410">
                <a:extLst>
                  <a:ext uri="{FF2B5EF4-FFF2-40B4-BE49-F238E27FC236}">
                    <a16:creationId xmlns:a16="http://schemas.microsoft.com/office/drawing/2014/main" id="{3255BCEB-39F2-4461-AE77-D4C2E8DFA3F6}"/>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507" name="Oval 411">
                <a:extLst>
                  <a:ext uri="{FF2B5EF4-FFF2-40B4-BE49-F238E27FC236}">
                    <a16:creationId xmlns:a16="http://schemas.microsoft.com/office/drawing/2014/main" id="{D366AFC2-0A3E-4496-9F69-3006D74BE600}"/>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508" name="Group 805">
                <a:extLst>
                  <a:ext uri="{FF2B5EF4-FFF2-40B4-BE49-F238E27FC236}">
                    <a16:creationId xmlns:a16="http://schemas.microsoft.com/office/drawing/2014/main" id="{E5074DBD-AE68-480D-AE15-C49A86C3CC8C}"/>
                  </a:ext>
                </a:extLst>
              </p:cNvPr>
              <p:cNvGrpSpPr>
                <a:grpSpLocks/>
              </p:cNvGrpSpPr>
              <p:nvPr/>
            </p:nvGrpSpPr>
            <p:grpSpPr bwMode="auto">
              <a:xfrm>
                <a:off x="4383" y="1488"/>
                <a:ext cx="138" cy="33"/>
                <a:chOff x="2468" y="1332"/>
                <a:chExt cx="310" cy="60"/>
              </a:xfrm>
            </p:grpSpPr>
            <p:sp>
              <p:nvSpPr>
                <p:cNvPr id="1511" name="Freeform 806">
                  <a:extLst>
                    <a:ext uri="{FF2B5EF4-FFF2-40B4-BE49-F238E27FC236}">
                      <a16:creationId xmlns:a16="http://schemas.microsoft.com/office/drawing/2014/main" id="{E8F6FA88-D822-4EA1-8E24-16772061E89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512" name="Freeform 807">
                  <a:extLst>
                    <a:ext uri="{FF2B5EF4-FFF2-40B4-BE49-F238E27FC236}">
                      <a16:creationId xmlns:a16="http://schemas.microsoft.com/office/drawing/2014/main" id="{D2229142-10DE-48A0-A514-E5B0D65FC5C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509" name="Line 808">
                <a:extLst>
                  <a:ext uri="{FF2B5EF4-FFF2-40B4-BE49-F238E27FC236}">
                    <a16:creationId xmlns:a16="http://schemas.microsoft.com/office/drawing/2014/main" id="{0CADFE9E-D168-4F8C-8F78-C2964A93ECF6}"/>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10" name="Line 809">
                <a:extLst>
                  <a:ext uri="{FF2B5EF4-FFF2-40B4-BE49-F238E27FC236}">
                    <a16:creationId xmlns:a16="http://schemas.microsoft.com/office/drawing/2014/main" id="{F8670450-6C19-4D8C-A759-0C58CAC845F4}"/>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977" name="Group 810">
              <a:extLst>
                <a:ext uri="{FF2B5EF4-FFF2-40B4-BE49-F238E27FC236}">
                  <a16:creationId xmlns:a16="http://schemas.microsoft.com/office/drawing/2014/main" id="{88DB98D3-CC30-4643-96A4-DCDC46052CD9}"/>
                </a:ext>
              </a:extLst>
            </p:cNvPr>
            <p:cNvGrpSpPr>
              <a:grpSpLocks/>
            </p:cNvGrpSpPr>
            <p:nvPr/>
          </p:nvGrpSpPr>
          <p:grpSpPr bwMode="auto">
            <a:xfrm>
              <a:off x="6965950" y="4508500"/>
              <a:ext cx="622300" cy="244475"/>
              <a:chOff x="4334" y="1470"/>
              <a:chExt cx="246" cy="107"/>
            </a:xfrm>
          </p:grpSpPr>
          <p:sp>
            <p:nvSpPr>
              <p:cNvPr id="1497" name="Oval 407">
                <a:extLst>
                  <a:ext uri="{FF2B5EF4-FFF2-40B4-BE49-F238E27FC236}">
                    <a16:creationId xmlns:a16="http://schemas.microsoft.com/office/drawing/2014/main" id="{3CF9F55A-2849-46FF-99E2-31EC875AEE2B}"/>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498" name="Rectangle 410">
                <a:extLst>
                  <a:ext uri="{FF2B5EF4-FFF2-40B4-BE49-F238E27FC236}">
                    <a16:creationId xmlns:a16="http://schemas.microsoft.com/office/drawing/2014/main" id="{BEDA815F-4F03-4BC8-A1B8-7A112C33E34D}"/>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499" name="Oval 411">
                <a:extLst>
                  <a:ext uri="{FF2B5EF4-FFF2-40B4-BE49-F238E27FC236}">
                    <a16:creationId xmlns:a16="http://schemas.microsoft.com/office/drawing/2014/main" id="{A22FC260-DC44-42FB-A679-4C69DF9C829E}"/>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500" name="Group 814">
                <a:extLst>
                  <a:ext uri="{FF2B5EF4-FFF2-40B4-BE49-F238E27FC236}">
                    <a16:creationId xmlns:a16="http://schemas.microsoft.com/office/drawing/2014/main" id="{5C780069-1668-4DF3-9C64-DE3D609BFD73}"/>
                  </a:ext>
                </a:extLst>
              </p:cNvPr>
              <p:cNvGrpSpPr>
                <a:grpSpLocks/>
              </p:cNvGrpSpPr>
              <p:nvPr/>
            </p:nvGrpSpPr>
            <p:grpSpPr bwMode="auto">
              <a:xfrm>
                <a:off x="4383" y="1488"/>
                <a:ext cx="138" cy="33"/>
                <a:chOff x="2468" y="1332"/>
                <a:chExt cx="310" cy="60"/>
              </a:xfrm>
            </p:grpSpPr>
            <p:sp>
              <p:nvSpPr>
                <p:cNvPr id="1503" name="Freeform 815">
                  <a:extLst>
                    <a:ext uri="{FF2B5EF4-FFF2-40B4-BE49-F238E27FC236}">
                      <a16:creationId xmlns:a16="http://schemas.microsoft.com/office/drawing/2014/main" id="{FC4D66DF-F332-48B7-A85F-363404D755D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504" name="Freeform 816">
                  <a:extLst>
                    <a:ext uri="{FF2B5EF4-FFF2-40B4-BE49-F238E27FC236}">
                      <a16:creationId xmlns:a16="http://schemas.microsoft.com/office/drawing/2014/main" id="{43181F25-03E8-4A39-A05E-B1246C86CA0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501" name="Line 817">
                <a:extLst>
                  <a:ext uri="{FF2B5EF4-FFF2-40B4-BE49-F238E27FC236}">
                    <a16:creationId xmlns:a16="http://schemas.microsoft.com/office/drawing/2014/main" id="{300C186B-F5E5-4059-9594-D717E7519AC1}"/>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02" name="Line 818">
                <a:extLst>
                  <a:ext uri="{FF2B5EF4-FFF2-40B4-BE49-F238E27FC236}">
                    <a16:creationId xmlns:a16="http://schemas.microsoft.com/office/drawing/2014/main" id="{69F4747D-B55C-4B91-B705-5C485A121A9E}"/>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978" name="Group 819">
              <a:extLst>
                <a:ext uri="{FF2B5EF4-FFF2-40B4-BE49-F238E27FC236}">
                  <a16:creationId xmlns:a16="http://schemas.microsoft.com/office/drawing/2014/main" id="{8002290E-FE2F-4E7D-947C-99BD2EBC5082}"/>
                </a:ext>
              </a:extLst>
            </p:cNvPr>
            <p:cNvGrpSpPr>
              <a:grpSpLocks/>
            </p:cNvGrpSpPr>
            <p:nvPr/>
          </p:nvGrpSpPr>
          <p:grpSpPr bwMode="auto">
            <a:xfrm>
              <a:off x="6242050" y="4851400"/>
              <a:ext cx="622300" cy="244475"/>
              <a:chOff x="4334" y="1470"/>
              <a:chExt cx="246" cy="107"/>
            </a:xfrm>
          </p:grpSpPr>
          <p:sp>
            <p:nvSpPr>
              <p:cNvPr id="1489" name="Oval 407">
                <a:extLst>
                  <a:ext uri="{FF2B5EF4-FFF2-40B4-BE49-F238E27FC236}">
                    <a16:creationId xmlns:a16="http://schemas.microsoft.com/office/drawing/2014/main" id="{48CBEF80-FFED-4573-81B8-6E5950D3343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490" name="Rectangle 410">
                <a:extLst>
                  <a:ext uri="{FF2B5EF4-FFF2-40B4-BE49-F238E27FC236}">
                    <a16:creationId xmlns:a16="http://schemas.microsoft.com/office/drawing/2014/main" id="{2242405E-AD86-471C-A6AA-DD62A150B499}"/>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491" name="Oval 411">
                <a:extLst>
                  <a:ext uri="{FF2B5EF4-FFF2-40B4-BE49-F238E27FC236}">
                    <a16:creationId xmlns:a16="http://schemas.microsoft.com/office/drawing/2014/main" id="{CB452E90-BDDD-4BDB-B1CB-81658B60267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492" name="Group 823">
                <a:extLst>
                  <a:ext uri="{FF2B5EF4-FFF2-40B4-BE49-F238E27FC236}">
                    <a16:creationId xmlns:a16="http://schemas.microsoft.com/office/drawing/2014/main" id="{DF926880-9AAF-4964-8F9A-A367FC78C7B9}"/>
                  </a:ext>
                </a:extLst>
              </p:cNvPr>
              <p:cNvGrpSpPr>
                <a:grpSpLocks/>
              </p:cNvGrpSpPr>
              <p:nvPr/>
            </p:nvGrpSpPr>
            <p:grpSpPr bwMode="auto">
              <a:xfrm>
                <a:off x="4383" y="1488"/>
                <a:ext cx="138" cy="33"/>
                <a:chOff x="2468" y="1332"/>
                <a:chExt cx="310" cy="60"/>
              </a:xfrm>
            </p:grpSpPr>
            <p:sp>
              <p:nvSpPr>
                <p:cNvPr id="1495" name="Freeform 824">
                  <a:extLst>
                    <a:ext uri="{FF2B5EF4-FFF2-40B4-BE49-F238E27FC236}">
                      <a16:creationId xmlns:a16="http://schemas.microsoft.com/office/drawing/2014/main" id="{EDCB8984-FC81-4497-9704-01F57FD4C9F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496" name="Freeform 825">
                  <a:extLst>
                    <a:ext uri="{FF2B5EF4-FFF2-40B4-BE49-F238E27FC236}">
                      <a16:creationId xmlns:a16="http://schemas.microsoft.com/office/drawing/2014/main" id="{A82B4D01-6726-4CBF-B69E-8C55596752E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493" name="Line 826">
                <a:extLst>
                  <a:ext uri="{FF2B5EF4-FFF2-40B4-BE49-F238E27FC236}">
                    <a16:creationId xmlns:a16="http://schemas.microsoft.com/office/drawing/2014/main" id="{20AE90EF-F65E-40AA-A202-B09C1FDED7D3}"/>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94" name="Line 827">
                <a:extLst>
                  <a:ext uri="{FF2B5EF4-FFF2-40B4-BE49-F238E27FC236}">
                    <a16:creationId xmlns:a16="http://schemas.microsoft.com/office/drawing/2014/main" id="{273FA190-8CB0-4BFE-B0D6-9AF196A831F6}"/>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979" name="Group 828">
              <a:extLst>
                <a:ext uri="{FF2B5EF4-FFF2-40B4-BE49-F238E27FC236}">
                  <a16:creationId xmlns:a16="http://schemas.microsoft.com/office/drawing/2014/main" id="{007D1CE5-D061-4C9D-ADEB-F1CA405FE31C}"/>
                </a:ext>
              </a:extLst>
            </p:cNvPr>
            <p:cNvGrpSpPr>
              <a:grpSpLocks/>
            </p:cNvGrpSpPr>
            <p:nvPr/>
          </p:nvGrpSpPr>
          <p:grpSpPr bwMode="auto">
            <a:xfrm>
              <a:off x="6051550" y="3644900"/>
              <a:ext cx="390525" cy="171450"/>
              <a:chOff x="4334" y="1470"/>
              <a:chExt cx="246" cy="107"/>
            </a:xfrm>
          </p:grpSpPr>
          <p:sp>
            <p:nvSpPr>
              <p:cNvPr id="1481" name="Oval 407">
                <a:extLst>
                  <a:ext uri="{FF2B5EF4-FFF2-40B4-BE49-F238E27FC236}">
                    <a16:creationId xmlns:a16="http://schemas.microsoft.com/office/drawing/2014/main" id="{E808A688-E2F2-4497-9075-B15D240B3CA1}"/>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482" name="Rectangle 410">
                <a:extLst>
                  <a:ext uri="{FF2B5EF4-FFF2-40B4-BE49-F238E27FC236}">
                    <a16:creationId xmlns:a16="http://schemas.microsoft.com/office/drawing/2014/main" id="{DE91F3AA-C2F5-4C32-A6CD-1526A481C3C8}"/>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483" name="Oval 411">
                <a:extLst>
                  <a:ext uri="{FF2B5EF4-FFF2-40B4-BE49-F238E27FC236}">
                    <a16:creationId xmlns:a16="http://schemas.microsoft.com/office/drawing/2014/main" id="{5FF08941-2778-4124-BD0B-1A6E9E31186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484" name="Group 832">
                <a:extLst>
                  <a:ext uri="{FF2B5EF4-FFF2-40B4-BE49-F238E27FC236}">
                    <a16:creationId xmlns:a16="http://schemas.microsoft.com/office/drawing/2014/main" id="{E8875D98-1C22-4685-B1A3-CD77F873FDF5}"/>
                  </a:ext>
                </a:extLst>
              </p:cNvPr>
              <p:cNvGrpSpPr>
                <a:grpSpLocks/>
              </p:cNvGrpSpPr>
              <p:nvPr/>
            </p:nvGrpSpPr>
            <p:grpSpPr bwMode="auto">
              <a:xfrm>
                <a:off x="4383" y="1488"/>
                <a:ext cx="138" cy="33"/>
                <a:chOff x="2468" y="1332"/>
                <a:chExt cx="310" cy="60"/>
              </a:xfrm>
            </p:grpSpPr>
            <p:sp>
              <p:nvSpPr>
                <p:cNvPr id="1487" name="Freeform 833">
                  <a:extLst>
                    <a:ext uri="{FF2B5EF4-FFF2-40B4-BE49-F238E27FC236}">
                      <a16:creationId xmlns:a16="http://schemas.microsoft.com/office/drawing/2014/main" id="{D7A2A9DE-66EA-4742-89E6-639BD2F3B4E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1488" name="Freeform 834">
                  <a:extLst>
                    <a:ext uri="{FF2B5EF4-FFF2-40B4-BE49-F238E27FC236}">
                      <a16:creationId xmlns:a16="http://schemas.microsoft.com/office/drawing/2014/main" id="{D219DB5D-6184-44DB-901E-00B796610DF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485" name="Line 835">
                <a:extLst>
                  <a:ext uri="{FF2B5EF4-FFF2-40B4-BE49-F238E27FC236}">
                    <a16:creationId xmlns:a16="http://schemas.microsoft.com/office/drawing/2014/main" id="{25FD5643-004F-41EE-9CB7-7DAAF2B78A69}"/>
                  </a:ext>
                </a:extLst>
              </p:cNvPr>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86" name="Line 836">
                <a:extLst>
                  <a:ext uri="{FF2B5EF4-FFF2-40B4-BE49-F238E27FC236}">
                    <a16:creationId xmlns:a16="http://schemas.microsoft.com/office/drawing/2014/main" id="{F2689959-8952-4508-BDAB-0BD71DFB0593}"/>
                  </a:ext>
                </a:extLst>
              </p:cNvPr>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980" name="Group 846">
              <a:extLst>
                <a:ext uri="{FF2B5EF4-FFF2-40B4-BE49-F238E27FC236}">
                  <a16:creationId xmlns:a16="http://schemas.microsoft.com/office/drawing/2014/main" id="{946741F7-8A7B-4A97-94FE-39A3AADA023E}"/>
                </a:ext>
              </a:extLst>
            </p:cNvPr>
            <p:cNvGrpSpPr>
              <a:grpSpLocks/>
            </p:cNvGrpSpPr>
            <p:nvPr/>
          </p:nvGrpSpPr>
          <p:grpSpPr bwMode="auto">
            <a:xfrm>
              <a:off x="6138863" y="1989138"/>
              <a:ext cx="282575" cy="477837"/>
              <a:chOff x="3748" y="1253"/>
              <a:chExt cx="178" cy="301"/>
            </a:xfrm>
          </p:grpSpPr>
          <p:sp>
            <p:nvSpPr>
              <p:cNvPr id="1465" name="Line 270">
                <a:extLst>
                  <a:ext uri="{FF2B5EF4-FFF2-40B4-BE49-F238E27FC236}">
                    <a16:creationId xmlns:a16="http://schemas.microsoft.com/office/drawing/2014/main" id="{EF63E972-087E-476C-9E52-AE6E41F84A67}"/>
                  </a:ext>
                </a:extLst>
              </p:cNvPr>
              <p:cNvSpPr>
                <a:spLocks noChangeShapeType="1"/>
              </p:cNvSpPr>
              <p:nvPr/>
            </p:nvSpPr>
            <p:spPr bwMode="auto">
              <a:xfrm flipH="1">
                <a:off x="3748" y="1276"/>
                <a:ext cx="89"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66" name="Line 271">
                <a:extLst>
                  <a:ext uri="{FF2B5EF4-FFF2-40B4-BE49-F238E27FC236}">
                    <a16:creationId xmlns:a16="http://schemas.microsoft.com/office/drawing/2014/main" id="{D712A7CB-4A39-4E0C-AF7C-E6AC79FB8BE0}"/>
                  </a:ext>
                </a:extLst>
              </p:cNvPr>
              <p:cNvSpPr>
                <a:spLocks noChangeShapeType="1"/>
              </p:cNvSpPr>
              <p:nvPr/>
            </p:nvSpPr>
            <p:spPr bwMode="auto">
              <a:xfrm>
                <a:off x="3837" y="1276"/>
                <a:ext cx="89" cy="2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67" name="Line 272">
                <a:extLst>
                  <a:ext uri="{FF2B5EF4-FFF2-40B4-BE49-F238E27FC236}">
                    <a16:creationId xmlns:a16="http://schemas.microsoft.com/office/drawing/2014/main" id="{7E814B23-21BE-4879-817E-5AED3E645886}"/>
                  </a:ext>
                </a:extLst>
              </p:cNvPr>
              <p:cNvSpPr>
                <a:spLocks noChangeShapeType="1"/>
              </p:cNvSpPr>
              <p:nvPr/>
            </p:nvSpPr>
            <p:spPr bwMode="auto">
              <a:xfrm>
                <a:off x="3748"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68" name="Line 273">
                <a:extLst>
                  <a:ext uri="{FF2B5EF4-FFF2-40B4-BE49-F238E27FC236}">
                    <a16:creationId xmlns:a16="http://schemas.microsoft.com/office/drawing/2014/main" id="{F2B8AF11-E959-47C1-AC06-1DC2A0818847}"/>
                  </a:ext>
                </a:extLst>
              </p:cNvPr>
              <p:cNvSpPr>
                <a:spLocks noChangeShapeType="1"/>
              </p:cNvSpPr>
              <p:nvPr/>
            </p:nvSpPr>
            <p:spPr bwMode="auto">
              <a:xfrm flipH="1">
                <a:off x="3837"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69" name="Line 274">
                <a:extLst>
                  <a:ext uri="{FF2B5EF4-FFF2-40B4-BE49-F238E27FC236}">
                    <a16:creationId xmlns:a16="http://schemas.microsoft.com/office/drawing/2014/main" id="{D7872ED7-7E01-47C5-BCDD-B0D6A49D3D54}"/>
                  </a:ext>
                </a:extLst>
              </p:cNvPr>
              <p:cNvSpPr>
                <a:spLocks noChangeShapeType="1"/>
              </p:cNvSpPr>
              <p:nvPr/>
            </p:nvSpPr>
            <p:spPr bwMode="auto">
              <a:xfrm>
                <a:off x="3837" y="1282"/>
                <a:ext cx="0" cy="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0" name="Line 275">
                <a:extLst>
                  <a:ext uri="{FF2B5EF4-FFF2-40B4-BE49-F238E27FC236}">
                    <a16:creationId xmlns:a16="http://schemas.microsoft.com/office/drawing/2014/main" id="{7D9A5AC2-AED8-4F8F-B410-5DEF3FA214C9}"/>
                  </a:ext>
                </a:extLst>
              </p:cNvPr>
              <p:cNvSpPr>
                <a:spLocks noChangeShapeType="1"/>
              </p:cNvSpPr>
              <p:nvPr/>
            </p:nvSpPr>
            <p:spPr bwMode="auto">
              <a:xfrm flipV="1">
                <a:off x="3748" y="1501"/>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1" name="Line 276">
                <a:extLst>
                  <a:ext uri="{FF2B5EF4-FFF2-40B4-BE49-F238E27FC236}">
                    <a16:creationId xmlns:a16="http://schemas.microsoft.com/office/drawing/2014/main" id="{3C4BC919-B328-4318-9E16-D78C8116D213}"/>
                  </a:ext>
                </a:extLst>
              </p:cNvPr>
              <p:cNvSpPr>
                <a:spLocks noChangeShapeType="1"/>
              </p:cNvSpPr>
              <p:nvPr/>
            </p:nvSpPr>
            <p:spPr bwMode="auto">
              <a:xfrm flipH="1" flipV="1">
                <a:off x="3837" y="1501"/>
                <a:ext cx="89"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2" name="Line 277">
                <a:extLst>
                  <a:ext uri="{FF2B5EF4-FFF2-40B4-BE49-F238E27FC236}">
                    <a16:creationId xmlns:a16="http://schemas.microsoft.com/office/drawing/2014/main" id="{01F8943F-0DA2-4796-AEEB-E5DB384D7296}"/>
                  </a:ext>
                </a:extLst>
              </p:cNvPr>
              <p:cNvSpPr>
                <a:spLocks noChangeShapeType="1"/>
              </p:cNvSpPr>
              <p:nvPr/>
            </p:nvSpPr>
            <p:spPr bwMode="auto">
              <a:xfrm>
                <a:off x="3786" y="1418"/>
                <a:ext cx="51"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3" name="Line 278">
                <a:extLst>
                  <a:ext uri="{FF2B5EF4-FFF2-40B4-BE49-F238E27FC236}">
                    <a16:creationId xmlns:a16="http://schemas.microsoft.com/office/drawing/2014/main" id="{5C0CF01B-BBE1-4737-86C8-464C92627BEF}"/>
                  </a:ext>
                </a:extLst>
              </p:cNvPr>
              <p:cNvSpPr>
                <a:spLocks noChangeShapeType="1"/>
              </p:cNvSpPr>
              <p:nvPr/>
            </p:nvSpPr>
            <p:spPr bwMode="auto">
              <a:xfrm flipV="1">
                <a:off x="3837" y="1418"/>
                <a:ext cx="54"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4" name="Line 279">
                <a:extLst>
                  <a:ext uri="{FF2B5EF4-FFF2-40B4-BE49-F238E27FC236}">
                    <a16:creationId xmlns:a16="http://schemas.microsoft.com/office/drawing/2014/main" id="{38BC557C-6861-46F2-A754-2F6FCF76AD4B}"/>
                  </a:ext>
                </a:extLst>
              </p:cNvPr>
              <p:cNvSpPr>
                <a:spLocks noChangeShapeType="1"/>
              </p:cNvSpPr>
              <p:nvPr/>
            </p:nvSpPr>
            <p:spPr bwMode="auto">
              <a:xfrm>
                <a:off x="3768" y="1455"/>
                <a:ext cx="66" cy="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5" name="Line 280">
                <a:extLst>
                  <a:ext uri="{FF2B5EF4-FFF2-40B4-BE49-F238E27FC236}">
                    <a16:creationId xmlns:a16="http://schemas.microsoft.com/office/drawing/2014/main" id="{B69B1E4C-44F9-405B-9123-481502E02298}"/>
                  </a:ext>
                </a:extLst>
              </p:cNvPr>
              <p:cNvSpPr>
                <a:spLocks noChangeShapeType="1"/>
              </p:cNvSpPr>
              <p:nvPr/>
            </p:nvSpPr>
            <p:spPr bwMode="auto">
              <a:xfrm flipV="1">
                <a:off x="3837" y="1461"/>
                <a:ext cx="66"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6" name="Line 281">
                <a:extLst>
                  <a:ext uri="{FF2B5EF4-FFF2-40B4-BE49-F238E27FC236}">
                    <a16:creationId xmlns:a16="http://schemas.microsoft.com/office/drawing/2014/main" id="{5713C4E1-6E2D-4E1F-84D8-A60C5C903323}"/>
                  </a:ext>
                </a:extLst>
              </p:cNvPr>
              <p:cNvSpPr>
                <a:spLocks noChangeShapeType="1"/>
              </p:cNvSpPr>
              <p:nvPr/>
            </p:nvSpPr>
            <p:spPr bwMode="auto">
              <a:xfrm flipV="1">
                <a:off x="3837" y="1381"/>
                <a:ext cx="34" cy="1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7" name="Line 282">
                <a:extLst>
                  <a:ext uri="{FF2B5EF4-FFF2-40B4-BE49-F238E27FC236}">
                    <a16:creationId xmlns:a16="http://schemas.microsoft.com/office/drawing/2014/main" id="{8CC9BCC3-2F2F-48BF-A8A8-FCF53280BB58}"/>
                  </a:ext>
                </a:extLst>
              </p:cNvPr>
              <p:cNvSpPr>
                <a:spLocks noChangeShapeType="1"/>
              </p:cNvSpPr>
              <p:nvPr/>
            </p:nvSpPr>
            <p:spPr bwMode="auto">
              <a:xfrm flipV="1">
                <a:off x="3837" y="1329"/>
                <a:ext cx="21" cy="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8" name="Line 283">
                <a:extLst>
                  <a:ext uri="{FF2B5EF4-FFF2-40B4-BE49-F238E27FC236}">
                    <a16:creationId xmlns:a16="http://schemas.microsoft.com/office/drawing/2014/main" id="{0C6813FE-511F-4BBD-BA86-F88119C0AC08}"/>
                  </a:ext>
                </a:extLst>
              </p:cNvPr>
              <p:cNvSpPr>
                <a:spLocks noChangeShapeType="1"/>
              </p:cNvSpPr>
              <p:nvPr/>
            </p:nvSpPr>
            <p:spPr bwMode="auto">
              <a:xfrm>
                <a:off x="3798" y="1377"/>
                <a:ext cx="42" cy="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79" name="Line 284">
                <a:extLst>
                  <a:ext uri="{FF2B5EF4-FFF2-40B4-BE49-F238E27FC236}">
                    <a16:creationId xmlns:a16="http://schemas.microsoft.com/office/drawing/2014/main" id="{257EE745-CAEB-4691-9898-46F430055EEF}"/>
                  </a:ext>
                </a:extLst>
              </p:cNvPr>
              <p:cNvSpPr>
                <a:spLocks noChangeShapeType="1"/>
              </p:cNvSpPr>
              <p:nvPr/>
            </p:nvSpPr>
            <p:spPr bwMode="auto">
              <a:xfrm>
                <a:off x="3817" y="1327"/>
                <a:ext cx="24" cy="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480" name="Oval 862">
                <a:extLst>
                  <a:ext uri="{FF2B5EF4-FFF2-40B4-BE49-F238E27FC236}">
                    <a16:creationId xmlns:a16="http://schemas.microsoft.com/office/drawing/2014/main" id="{D61279C9-BA42-48D0-B628-F749E48FB1E6}"/>
                  </a:ext>
                </a:extLst>
              </p:cNvPr>
              <p:cNvSpPr>
                <a:spLocks noChangeArrowheads="1"/>
              </p:cNvSpPr>
              <p:nvPr/>
            </p:nvSpPr>
            <p:spPr bwMode="auto">
              <a:xfrm>
                <a:off x="3821" y="1253"/>
                <a:ext cx="30" cy="29"/>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pic>
          <p:nvPicPr>
            <p:cNvPr id="981" name="Picture 915" descr="access_point_stylized_small">
              <a:extLst>
                <a:ext uri="{FF2B5EF4-FFF2-40B4-BE49-F238E27FC236}">
                  <a16:creationId xmlns:a16="http://schemas.microsoft.com/office/drawing/2014/main" id="{31F8E49B-2BE9-4973-84E6-87A5087FC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25" y="5056188"/>
              <a:ext cx="4333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2" name="Line 918">
              <a:extLst>
                <a:ext uri="{FF2B5EF4-FFF2-40B4-BE49-F238E27FC236}">
                  <a16:creationId xmlns:a16="http://schemas.microsoft.com/office/drawing/2014/main" id="{9E0EF2B3-1C7D-4563-86D2-792902987858}"/>
                </a:ext>
              </a:extLst>
            </p:cNvPr>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983" name="Group 919">
              <a:extLst>
                <a:ext uri="{FF2B5EF4-FFF2-40B4-BE49-F238E27FC236}">
                  <a16:creationId xmlns:a16="http://schemas.microsoft.com/office/drawing/2014/main" id="{AEFD311B-FFCF-4CD3-8B0C-0C91723BC63C}"/>
                </a:ext>
              </a:extLst>
            </p:cNvPr>
            <p:cNvGrpSpPr>
              <a:grpSpLocks/>
            </p:cNvGrpSpPr>
            <p:nvPr/>
          </p:nvGrpSpPr>
          <p:grpSpPr bwMode="auto">
            <a:xfrm flipH="1">
              <a:off x="5775325" y="4533900"/>
              <a:ext cx="414338" cy="373063"/>
              <a:chOff x="2839" y="3501"/>
              <a:chExt cx="755" cy="803"/>
            </a:xfrm>
          </p:grpSpPr>
          <p:pic>
            <p:nvPicPr>
              <p:cNvPr id="1463" name="Picture 920" descr="desktop_computer_stylized_medium">
                <a:extLst>
                  <a:ext uri="{FF2B5EF4-FFF2-40B4-BE49-F238E27FC236}">
                    <a16:creationId xmlns:a16="http://schemas.microsoft.com/office/drawing/2014/main" id="{654CD83E-84E7-4FC4-BAA3-65AC0A34CB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 name="Freeform 921">
                <a:extLst>
                  <a:ext uri="{FF2B5EF4-FFF2-40B4-BE49-F238E27FC236}">
                    <a16:creationId xmlns:a16="http://schemas.microsoft.com/office/drawing/2014/main" id="{D8BCC89A-FE6B-4E4D-8CF4-E62AB0892B9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984" name="Group 922">
              <a:extLst>
                <a:ext uri="{FF2B5EF4-FFF2-40B4-BE49-F238E27FC236}">
                  <a16:creationId xmlns:a16="http://schemas.microsoft.com/office/drawing/2014/main" id="{332ED1F0-4645-4CB3-ABB6-7868AA7BACAA}"/>
                </a:ext>
              </a:extLst>
            </p:cNvPr>
            <p:cNvGrpSpPr>
              <a:grpSpLocks/>
            </p:cNvGrpSpPr>
            <p:nvPr/>
          </p:nvGrpSpPr>
          <p:grpSpPr bwMode="auto">
            <a:xfrm flipH="1">
              <a:off x="5457825" y="4954588"/>
              <a:ext cx="482600" cy="406400"/>
              <a:chOff x="2839" y="3501"/>
              <a:chExt cx="755" cy="803"/>
            </a:xfrm>
          </p:grpSpPr>
          <p:pic>
            <p:nvPicPr>
              <p:cNvPr id="1461" name="Picture 923" descr="desktop_computer_stylized_medium">
                <a:extLst>
                  <a:ext uri="{FF2B5EF4-FFF2-40B4-BE49-F238E27FC236}">
                    <a16:creationId xmlns:a16="http://schemas.microsoft.com/office/drawing/2014/main" id="{3FF2D0FE-DCD1-46CF-AF2B-91E9CB0305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2" name="Freeform 924">
                <a:extLst>
                  <a:ext uri="{FF2B5EF4-FFF2-40B4-BE49-F238E27FC236}">
                    <a16:creationId xmlns:a16="http://schemas.microsoft.com/office/drawing/2014/main" id="{6CABCDD8-3E8C-493B-BB50-FD305C51BE1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985" name="Group 925">
              <a:extLst>
                <a:ext uri="{FF2B5EF4-FFF2-40B4-BE49-F238E27FC236}">
                  <a16:creationId xmlns:a16="http://schemas.microsoft.com/office/drawing/2014/main" id="{D97BA28D-2B1F-4A1D-A63B-B9F71BF5CDD7}"/>
                </a:ext>
              </a:extLst>
            </p:cNvPr>
            <p:cNvGrpSpPr>
              <a:grpSpLocks/>
            </p:cNvGrpSpPr>
            <p:nvPr/>
          </p:nvGrpSpPr>
          <p:grpSpPr bwMode="auto">
            <a:xfrm flipH="1">
              <a:off x="5935663" y="5256213"/>
              <a:ext cx="427037" cy="349250"/>
              <a:chOff x="2839" y="3501"/>
              <a:chExt cx="755" cy="803"/>
            </a:xfrm>
          </p:grpSpPr>
          <p:pic>
            <p:nvPicPr>
              <p:cNvPr id="1459" name="Picture 926" descr="desktop_computer_stylized_medium">
                <a:extLst>
                  <a:ext uri="{FF2B5EF4-FFF2-40B4-BE49-F238E27FC236}">
                    <a16:creationId xmlns:a16="http://schemas.microsoft.com/office/drawing/2014/main" id="{9DAA0E4C-ED72-4AE2-B81B-A79FC110CE9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0" name="Freeform 927">
                <a:extLst>
                  <a:ext uri="{FF2B5EF4-FFF2-40B4-BE49-F238E27FC236}">
                    <a16:creationId xmlns:a16="http://schemas.microsoft.com/office/drawing/2014/main" id="{CB0476EB-DFB6-4FAD-939F-24088FE78A4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986" name="Group 928">
              <a:extLst>
                <a:ext uri="{FF2B5EF4-FFF2-40B4-BE49-F238E27FC236}">
                  <a16:creationId xmlns:a16="http://schemas.microsoft.com/office/drawing/2014/main" id="{19AC306B-AA04-4ABD-B9C3-73DB4F66DEA3}"/>
                </a:ext>
              </a:extLst>
            </p:cNvPr>
            <p:cNvGrpSpPr>
              <a:grpSpLocks/>
            </p:cNvGrpSpPr>
            <p:nvPr/>
          </p:nvGrpSpPr>
          <p:grpSpPr bwMode="auto">
            <a:xfrm>
              <a:off x="6550025" y="5238750"/>
              <a:ext cx="427038" cy="350838"/>
              <a:chOff x="2839" y="3501"/>
              <a:chExt cx="755" cy="803"/>
            </a:xfrm>
          </p:grpSpPr>
          <p:pic>
            <p:nvPicPr>
              <p:cNvPr id="1457" name="Picture 929" descr="desktop_computer_stylized_medium">
                <a:extLst>
                  <a:ext uri="{FF2B5EF4-FFF2-40B4-BE49-F238E27FC236}">
                    <a16:creationId xmlns:a16="http://schemas.microsoft.com/office/drawing/2014/main" id="{6DE27392-1C8E-495D-B713-4ECE58BC86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8" name="Freeform 930">
                <a:extLst>
                  <a:ext uri="{FF2B5EF4-FFF2-40B4-BE49-F238E27FC236}">
                    <a16:creationId xmlns:a16="http://schemas.microsoft.com/office/drawing/2014/main" id="{FEA6E065-DC6A-42F9-A157-F8DA78B6CA0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pic>
          <p:nvPicPr>
            <p:cNvPr id="987" name="Picture 933" descr="iphone_stylized_small">
              <a:extLst>
                <a:ext uri="{FF2B5EF4-FFF2-40B4-BE49-F238E27FC236}">
                  <a16:creationId xmlns:a16="http://schemas.microsoft.com/office/drawing/2014/main" id="{A4B79A91-B159-4CA4-8A18-4FA91153214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73010" y="1604047"/>
              <a:ext cx="136841" cy="32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8" name="Picture 934" descr="antenna_radiation_stylized">
              <a:extLst>
                <a:ext uri="{FF2B5EF4-FFF2-40B4-BE49-F238E27FC236}">
                  <a16:creationId xmlns:a16="http://schemas.microsoft.com/office/drawing/2014/main" id="{BC51245D-8E71-490A-B98B-13CCA95EF4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18163" y="1558925"/>
              <a:ext cx="415925" cy="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9" name="Picture 936" descr="access_point_stylized_small">
              <a:extLst>
                <a:ext uri="{FF2B5EF4-FFF2-40B4-BE49-F238E27FC236}">
                  <a16:creationId xmlns:a16="http://schemas.microsoft.com/office/drawing/2014/main" id="{72851EE8-3969-4E5E-9A3F-E846DBBD2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50577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0" name="Group 938">
              <a:extLst>
                <a:ext uri="{FF2B5EF4-FFF2-40B4-BE49-F238E27FC236}">
                  <a16:creationId xmlns:a16="http://schemas.microsoft.com/office/drawing/2014/main" id="{544F4DDA-F976-4897-A57C-C69164030ABC}"/>
                </a:ext>
              </a:extLst>
            </p:cNvPr>
            <p:cNvGrpSpPr>
              <a:grpSpLocks/>
            </p:cNvGrpSpPr>
            <p:nvPr/>
          </p:nvGrpSpPr>
          <p:grpSpPr bwMode="auto">
            <a:xfrm>
              <a:off x="8240713" y="5002213"/>
              <a:ext cx="227012" cy="481012"/>
              <a:chOff x="4140" y="429"/>
              <a:chExt cx="1425" cy="2396"/>
            </a:xfrm>
          </p:grpSpPr>
          <p:sp>
            <p:nvSpPr>
              <p:cNvPr id="1425" name="Freeform 939">
                <a:extLst>
                  <a:ext uri="{FF2B5EF4-FFF2-40B4-BE49-F238E27FC236}">
                    <a16:creationId xmlns:a16="http://schemas.microsoft.com/office/drawing/2014/main" id="{E6C32276-745B-4DC0-A0E6-7333693FB4A8}"/>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6" name="Rectangle 940">
                <a:extLst>
                  <a:ext uri="{FF2B5EF4-FFF2-40B4-BE49-F238E27FC236}">
                    <a16:creationId xmlns:a16="http://schemas.microsoft.com/office/drawing/2014/main" id="{1BFCE0BC-8D5E-40D3-A8B2-F357EC64BB3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27" name="Freeform 941">
                <a:extLst>
                  <a:ext uri="{FF2B5EF4-FFF2-40B4-BE49-F238E27FC236}">
                    <a16:creationId xmlns:a16="http://schemas.microsoft.com/office/drawing/2014/main" id="{3656A137-F69C-464C-9D39-2F64D9E3481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8" name="Freeform 942">
                <a:extLst>
                  <a:ext uri="{FF2B5EF4-FFF2-40B4-BE49-F238E27FC236}">
                    <a16:creationId xmlns:a16="http://schemas.microsoft.com/office/drawing/2014/main" id="{DD04AAF4-6B10-4439-9346-8FAA348F35B6}"/>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9" name="Rectangle 943">
                <a:extLst>
                  <a:ext uri="{FF2B5EF4-FFF2-40B4-BE49-F238E27FC236}">
                    <a16:creationId xmlns:a16="http://schemas.microsoft.com/office/drawing/2014/main" id="{F266ABB9-5BAF-4E44-9BC7-2C006ACCA069}"/>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430" name="Group 944">
                <a:extLst>
                  <a:ext uri="{FF2B5EF4-FFF2-40B4-BE49-F238E27FC236}">
                    <a16:creationId xmlns:a16="http://schemas.microsoft.com/office/drawing/2014/main" id="{FF6AD60F-557C-45D8-A7E0-E91E6D4BC0F9}"/>
                  </a:ext>
                </a:extLst>
              </p:cNvPr>
              <p:cNvGrpSpPr>
                <a:grpSpLocks/>
              </p:cNvGrpSpPr>
              <p:nvPr/>
            </p:nvGrpSpPr>
            <p:grpSpPr bwMode="auto">
              <a:xfrm>
                <a:off x="4749" y="668"/>
                <a:ext cx="581" cy="145"/>
                <a:chOff x="614" y="2568"/>
                <a:chExt cx="725" cy="139"/>
              </a:xfrm>
            </p:grpSpPr>
            <p:sp>
              <p:nvSpPr>
                <p:cNvPr id="1455" name="AutoShape 945">
                  <a:extLst>
                    <a:ext uri="{FF2B5EF4-FFF2-40B4-BE49-F238E27FC236}">
                      <a16:creationId xmlns:a16="http://schemas.microsoft.com/office/drawing/2014/main" id="{39A01B82-898D-45A2-AF9F-35FA538EA9E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56" name="AutoShape 946">
                  <a:extLst>
                    <a:ext uri="{FF2B5EF4-FFF2-40B4-BE49-F238E27FC236}">
                      <a16:creationId xmlns:a16="http://schemas.microsoft.com/office/drawing/2014/main" id="{1F1C0DFC-E45B-44A0-BBB8-B5C35EDC22EF}"/>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31" name="Rectangle 947">
                <a:extLst>
                  <a:ext uri="{FF2B5EF4-FFF2-40B4-BE49-F238E27FC236}">
                    <a16:creationId xmlns:a16="http://schemas.microsoft.com/office/drawing/2014/main" id="{C53F0E09-AB56-4B56-B998-6BEBEE47944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432" name="Group 948">
                <a:extLst>
                  <a:ext uri="{FF2B5EF4-FFF2-40B4-BE49-F238E27FC236}">
                    <a16:creationId xmlns:a16="http://schemas.microsoft.com/office/drawing/2014/main" id="{73B468F1-22AE-4243-896B-929BC613315C}"/>
                  </a:ext>
                </a:extLst>
              </p:cNvPr>
              <p:cNvGrpSpPr>
                <a:grpSpLocks/>
              </p:cNvGrpSpPr>
              <p:nvPr/>
            </p:nvGrpSpPr>
            <p:grpSpPr bwMode="auto">
              <a:xfrm>
                <a:off x="4747" y="994"/>
                <a:ext cx="581" cy="134"/>
                <a:chOff x="614" y="2568"/>
                <a:chExt cx="725" cy="139"/>
              </a:xfrm>
            </p:grpSpPr>
            <p:sp>
              <p:nvSpPr>
                <p:cNvPr id="1453" name="AutoShape 949">
                  <a:extLst>
                    <a:ext uri="{FF2B5EF4-FFF2-40B4-BE49-F238E27FC236}">
                      <a16:creationId xmlns:a16="http://schemas.microsoft.com/office/drawing/2014/main" id="{83C74712-36C3-4FBB-B777-18ECD93996A0}"/>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54" name="AutoShape 950">
                  <a:extLst>
                    <a:ext uri="{FF2B5EF4-FFF2-40B4-BE49-F238E27FC236}">
                      <a16:creationId xmlns:a16="http://schemas.microsoft.com/office/drawing/2014/main" id="{F55F40A0-3875-4A8A-98C6-7120BFA47AFE}"/>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33" name="Rectangle 951">
                <a:extLst>
                  <a:ext uri="{FF2B5EF4-FFF2-40B4-BE49-F238E27FC236}">
                    <a16:creationId xmlns:a16="http://schemas.microsoft.com/office/drawing/2014/main" id="{81D6BE19-65AD-4F74-AD67-73E88E415BD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34" name="Rectangle 952">
                <a:extLst>
                  <a:ext uri="{FF2B5EF4-FFF2-40B4-BE49-F238E27FC236}">
                    <a16:creationId xmlns:a16="http://schemas.microsoft.com/office/drawing/2014/main" id="{4004BD86-08C7-42C7-B6F2-9902B8CC553B}"/>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435" name="Group 953">
                <a:extLst>
                  <a:ext uri="{FF2B5EF4-FFF2-40B4-BE49-F238E27FC236}">
                    <a16:creationId xmlns:a16="http://schemas.microsoft.com/office/drawing/2014/main" id="{C5228B5F-9004-4A5B-B229-0731BB488AA9}"/>
                  </a:ext>
                </a:extLst>
              </p:cNvPr>
              <p:cNvGrpSpPr>
                <a:grpSpLocks/>
              </p:cNvGrpSpPr>
              <p:nvPr/>
            </p:nvGrpSpPr>
            <p:grpSpPr bwMode="auto">
              <a:xfrm>
                <a:off x="4735" y="1627"/>
                <a:ext cx="582" cy="151"/>
                <a:chOff x="614" y="2568"/>
                <a:chExt cx="725" cy="139"/>
              </a:xfrm>
            </p:grpSpPr>
            <p:sp>
              <p:nvSpPr>
                <p:cNvPr id="1451" name="AutoShape 954">
                  <a:extLst>
                    <a:ext uri="{FF2B5EF4-FFF2-40B4-BE49-F238E27FC236}">
                      <a16:creationId xmlns:a16="http://schemas.microsoft.com/office/drawing/2014/main" id="{C1BD1DCF-6E7A-43B5-834A-38CD0E02169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52" name="AutoShape 955">
                  <a:extLst>
                    <a:ext uri="{FF2B5EF4-FFF2-40B4-BE49-F238E27FC236}">
                      <a16:creationId xmlns:a16="http://schemas.microsoft.com/office/drawing/2014/main" id="{2DE767ED-78A2-4315-BF55-47FC3B74D80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36" name="Freeform 956">
                <a:extLst>
                  <a:ext uri="{FF2B5EF4-FFF2-40B4-BE49-F238E27FC236}">
                    <a16:creationId xmlns:a16="http://schemas.microsoft.com/office/drawing/2014/main" id="{7CA7EB62-1193-4025-AE80-CDC85D58586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37" name="Group 957">
                <a:extLst>
                  <a:ext uri="{FF2B5EF4-FFF2-40B4-BE49-F238E27FC236}">
                    <a16:creationId xmlns:a16="http://schemas.microsoft.com/office/drawing/2014/main" id="{0E5EDD2C-E14F-4ECA-84A6-50647CF98ED9}"/>
                  </a:ext>
                </a:extLst>
              </p:cNvPr>
              <p:cNvGrpSpPr>
                <a:grpSpLocks/>
              </p:cNvGrpSpPr>
              <p:nvPr/>
            </p:nvGrpSpPr>
            <p:grpSpPr bwMode="auto">
              <a:xfrm>
                <a:off x="4739" y="1327"/>
                <a:ext cx="582" cy="139"/>
                <a:chOff x="614" y="2568"/>
                <a:chExt cx="725" cy="139"/>
              </a:xfrm>
            </p:grpSpPr>
            <p:sp>
              <p:nvSpPr>
                <p:cNvPr id="1449" name="AutoShape 958">
                  <a:extLst>
                    <a:ext uri="{FF2B5EF4-FFF2-40B4-BE49-F238E27FC236}">
                      <a16:creationId xmlns:a16="http://schemas.microsoft.com/office/drawing/2014/main" id="{C472B9F0-35AE-43A7-ADBE-25290C43821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50" name="AutoShape 959">
                  <a:extLst>
                    <a:ext uri="{FF2B5EF4-FFF2-40B4-BE49-F238E27FC236}">
                      <a16:creationId xmlns:a16="http://schemas.microsoft.com/office/drawing/2014/main" id="{6FC08B48-BEF5-438D-B981-0DC0679E8F3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38" name="Rectangle 960">
                <a:extLst>
                  <a:ext uri="{FF2B5EF4-FFF2-40B4-BE49-F238E27FC236}">
                    <a16:creationId xmlns:a16="http://schemas.microsoft.com/office/drawing/2014/main" id="{3E339339-3E2A-4BC5-8C62-679A3D2D141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39" name="Freeform 961">
                <a:extLst>
                  <a:ext uri="{FF2B5EF4-FFF2-40B4-BE49-F238E27FC236}">
                    <a16:creationId xmlns:a16="http://schemas.microsoft.com/office/drawing/2014/main" id="{33F4DFF1-463F-4D03-9479-88C5F53FBCCD}"/>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0" name="Freeform 962">
                <a:extLst>
                  <a:ext uri="{FF2B5EF4-FFF2-40B4-BE49-F238E27FC236}">
                    <a16:creationId xmlns:a16="http://schemas.microsoft.com/office/drawing/2014/main" id="{5A23E763-1E7D-4E4A-9DD8-E899BC3D064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1" name="Oval 963">
                <a:extLst>
                  <a:ext uri="{FF2B5EF4-FFF2-40B4-BE49-F238E27FC236}">
                    <a16:creationId xmlns:a16="http://schemas.microsoft.com/office/drawing/2014/main" id="{A02A892E-9A9E-4B28-9DDA-CA58D94AFA9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42" name="Freeform 964">
                <a:extLst>
                  <a:ext uri="{FF2B5EF4-FFF2-40B4-BE49-F238E27FC236}">
                    <a16:creationId xmlns:a16="http://schemas.microsoft.com/office/drawing/2014/main" id="{07DB5EFD-AE2D-4DA3-B3AA-15111654DD9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3" name="AutoShape 965">
                <a:extLst>
                  <a:ext uri="{FF2B5EF4-FFF2-40B4-BE49-F238E27FC236}">
                    <a16:creationId xmlns:a16="http://schemas.microsoft.com/office/drawing/2014/main" id="{2567E84F-446D-4E09-9391-FF9457A8D84D}"/>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44" name="AutoShape 966">
                <a:extLst>
                  <a:ext uri="{FF2B5EF4-FFF2-40B4-BE49-F238E27FC236}">
                    <a16:creationId xmlns:a16="http://schemas.microsoft.com/office/drawing/2014/main" id="{796ACED2-8CE9-4E11-B4A9-EA180A57628B}"/>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45" name="Oval 967">
                <a:extLst>
                  <a:ext uri="{FF2B5EF4-FFF2-40B4-BE49-F238E27FC236}">
                    <a16:creationId xmlns:a16="http://schemas.microsoft.com/office/drawing/2014/main" id="{BE82890F-5954-4AC1-9DA0-0AC1CF0B0F55}"/>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46" name="Oval 968">
                <a:extLst>
                  <a:ext uri="{FF2B5EF4-FFF2-40B4-BE49-F238E27FC236}">
                    <a16:creationId xmlns:a16="http://schemas.microsoft.com/office/drawing/2014/main" id="{37CA9C84-7F07-4317-AC3A-3844E92A722A}"/>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1447" name="Oval 969">
                <a:extLst>
                  <a:ext uri="{FF2B5EF4-FFF2-40B4-BE49-F238E27FC236}">
                    <a16:creationId xmlns:a16="http://schemas.microsoft.com/office/drawing/2014/main" id="{CAADD424-1241-41C5-A4E2-50F20370D72C}"/>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48" name="Rectangle 970">
                <a:extLst>
                  <a:ext uri="{FF2B5EF4-FFF2-40B4-BE49-F238E27FC236}">
                    <a16:creationId xmlns:a16="http://schemas.microsoft.com/office/drawing/2014/main" id="{8ED129C0-0EA3-47DB-AA02-D9A85FF1252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991" name="Group 971">
              <a:extLst>
                <a:ext uri="{FF2B5EF4-FFF2-40B4-BE49-F238E27FC236}">
                  <a16:creationId xmlns:a16="http://schemas.microsoft.com/office/drawing/2014/main" id="{9C284FC4-6F1F-46CB-9400-8A60EEEC139D}"/>
                </a:ext>
              </a:extLst>
            </p:cNvPr>
            <p:cNvGrpSpPr>
              <a:grpSpLocks/>
            </p:cNvGrpSpPr>
            <p:nvPr/>
          </p:nvGrpSpPr>
          <p:grpSpPr bwMode="auto">
            <a:xfrm>
              <a:off x="7924800" y="5303838"/>
              <a:ext cx="227013" cy="481012"/>
              <a:chOff x="4140" y="429"/>
              <a:chExt cx="1425" cy="2396"/>
            </a:xfrm>
          </p:grpSpPr>
          <p:sp>
            <p:nvSpPr>
              <p:cNvPr id="1393" name="Freeform 972">
                <a:extLst>
                  <a:ext uri="{FF2B5EF4-FFF2-40B4-BE49-F238E27FC236}">
                    <a16:creationId xmlns:a16="http://schemas.microsoft.com/office/drawing/2014/main" id="{58AD0680-DD6A-4397-9823-7352D56739D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4" name="Rectangle 973">
                <a:extLst>
                  <a:ext uri="{FF2B5EF4-FFF2-40B4-BE49-F238E27FC236}">
                    <a16:creationId xmlns:a16="http://schemas.microsoft.com/office/drawing/2014/main" id="{F5C50FCB-4F78-403D-A639-F6DB95D4B76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95" name="Freeform 974">
                <a:extLst>
                  <a:ext uri="{FF2B5EF4-FFF2-40B4-BE49-F238E27FC236}">
                    <a16:creationId xmlns:a16="http://schemas.microsoft.com/office/drawing/2014/main" id="{C17A2D93-F0C1-45B9-BEC7-A1BBE775AEE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6" name="Freeform 975">
                <a:extLst>
                  <a:ext uri="{FF2B5EF4-FFF2-40B4-BE49-F238E27FC236}">
                    <a16:creationId xmlns:a16="http://schemas.microsoft.com/office/drawing/2014/main" id="{2B5A3F47-973F-4005-B44C-A313E8E836D6}"/>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7" name="Rectangle 976">
                <a:extLst>
                  <a:ext uri="{FF2B5EF4-FFF2-40B4-BE49-F238E27FC236}">
                    <a16:creationId xmlns:a16="http://schemas.microsoft.com/office/drawing/2014/main" id="{3B001F38-8385-41FD-8AC9-68BDD269149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398" name="Group 977">
                <a:extLst>
                  <a:ext uri="{FF2B5EF4-FFF2-40B4-BE49-F238E27FC236}">
                    <a16:creationId xmlns:a16="http://schemas.microsoft.com/office/drawing/2014/main" id="{35EDF900-7354-4449-8332-C05CF19A0CC8}"/>
                  </a:ext>
                </a:extLst>
              </p:cNvPr>
              <p:cNvGrpSpPr>
                <a:grpSpLocks/>
              </p:cNvGrpSpPr>
              <p:nvPr/>
            </p:nvGrpSpPr>
            <p:grpSpPr bwMode="auto">
              <a:xfrm>
                <a:off x="4749" y="668"/>
                <a:ext cx="581" cy="145"/>
                <a:chOff x="614" y="2568"/>
                <a:chExt cx="725" cy="139"/>
              </a:xfrm>
            </p:grpSpPr>
            <p:sp>
              <p:nvSpPr>
                <p:cNvPr id="1423" name="AutoShape 978">
                  <a:extLst>
                    <a:ext uri="{FF2B5EF4-FFF2-40B4-BE49-F238E27FC236}">
                      <a16:creationId xmlns:a16="http://schemas.microsoft.com/office/drawing/2014/main" id="{54D00DB9-AE60-4643-B3A6-61CAFE64F8E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24" name="AutoShape 979">
                  <a:extLst>
                    <a:ext uri="{FF2B5EF4-FFF2-40B4-BE49-F238E27FC236}">
                      <a16:creationId xmlns:a16="http://schemas.microsoft.com/office/drawing/2014/main" id="{116DD450-96F5-45C3-B724-42410704B6E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399" name="Rectangle 980">
                <a:extLst>
                  <a:ext uri="{FF2B5EF4-FFF2-40B4-BE49-F238E27FC236}">
                    <a16:creationId xmlns:a16="http://schemas.microsoft.com/office/drawing/2014/main" id="{767F199D-6FB0-4902-B90B-D25B41AF6F9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400" name="Group 981">
                <a:extLst>
                  <a:ext uri="{FF2B5EF4-FFF2-40B4-BE49-F238E27FC236}">
                    <a16:creationId xmlns:a16="http://schemas.microsoft.com/office/drawing/2014/main" id="{B06A86EB-5D8A-4227-BBB6-143CC727A024}"/>
                  </a:ext>
                </a:extLst>
              </p:cNvPr>
              <p:cNvGrpSpPr>
                <a:grpSpLocks/>
              </p:cNvGrpSpPr>
              <p:nvPr/>
            </p:nvGrpSpPr>
            <p:grpSpPr bwMode="auto">
              <a:xfrm>
                <a:off x="4747" y="994"/>
                <a:ext cx="581" cy="134"/>
                <a:chOff x="614" y="2568"/>
                <a:chExt cx="725" cy="139"/>
              </a:xfrm>
            </p:grpSpPr>
            <p:sp>
              <p:nvSpPr>
                <p:cNvPr id="1421" name="AutoShape 982">
                  <a:extLst>
                    <a:ext uri="{FF2B5EF4-FFF2-40B4-BE49-F238E27FC236}">
                      <a16:creationId xmlns:a16="http://schemas.microsoft.com/office/drawing/2014/main" id="{AF27D777-6565-47D6-B203-CCAA1E3B2131}"/>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22" name="AutoShape 983">
                  <a:extLst>
                    <a:ext uri="{FF2B5EF4-FFF2-40B4-BE49-F238E27FC236}">
                      <a16:creationId xmlns:a16="http://schemas.microsoft.com/office/drawing/2014/main" id="{4C3EF5BB-AB39-4F50-87B2-E739A3D5F43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01" name="Rectangle 984">
                <a:extLst>
                  <a:ext uri="{FF2B5EF4-FFF2-40B4-BE49-F238E27FC236}">
                    <a16:creationId xmlns:a16="http://schemas.microsoft.com/office/drawing/2014/main" id="{CA30AF9D-BAF8-4991-ACB0-0831DAE858C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02" name="Rectangle 985">
                <a:extLst>
                  <a:ext uri="{FF2B5EF4-FFF2-40B4-BE49-F238E27FC236}">
                    <a16:creationId xmlns:a16="http://schemas.microsoft.com/office/drawing/2014/main" id="{1A0D9543-C698-4B7D-91B4-12EE66C9DAC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403" name="Group 986">
                <a:extLst>
                  <a:ext uri="{FF2B5EF4-FFF2-40B4-BE49-F238E27FC236}">
                    <a16:creationId xmlns:a16="http://schemas.microsoft.com/office/drawing/2014/main" id="{921658E9-1B04-46E8-BEC4-74C8C9C0C912}"/>
                  </a:ext>
                </a:extLst>
              </p:cNvPr>
              <p:cNvGrpSpPr>
                <a:grpSpLocks/>
              </p:cNvGrpSpPr>
              <p:nvPr/>
            </p:nvGrpSpPr>
            <p:grpSpPr bwMode="auto">
              <a:xfrm>
                <a:off x="4735" y="1627"/>
                <a:ext cx="582" cy="151"/>
                <a:chOff x="614" y="2568"/>
                <a:chExt cx="725" cy="139"/>
              </a:xfrm>
            </p:grpSpPr>
            <p:sp>
              <p:nvSpPr>
                <p:cNvPr id="1419" name="AutoShape 987">
                  <a:extLst>
                    <a:ext uri="{FF2B5EF4-FFF2-40B4-BE49-F238E27FC236}">
                      <a16:creationId xmlns:a16="http://schemas.microsoft.com/office/drawing/2014/main" id="{FAB42CEA-9B3A-4BA0-B73E-29A8FF84111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20" name="AutoShape 988">
                  <a:extLst>
                    <a:ext uri="{FF2B5EF4-FFF2-40B4-BE49-F238E27FC236}">
                      <a16:creationId xmlns:a16="http://schemas.microsoft.com/office/drawing/2014/main" id="{7F0B24CF-B753-4A68-BE30-F9FB566B09C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04" name="Freeform 989">
                <a:extLst>
                  <a:ext uri="{FF2B5EF4-FFF2-40B4-BE49-F238E27FC236}">
                    <a16:creationId xmlns:a16="http://schemas.microsoft.com/office/drawing/2014/main" id="{AC1A48CF-BD02-4709-8887-42E0F95580F4}"/>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05" name="Group 990">
                <a:extLst>
                  <a:ext uri="{FF2B5EF4-FFF2-40B4-BE49-F238E27FC236}">
                    <a16:creationId xmlns:a16="http://schemas.microsoft.com/office/drawing/2014/main" id="{2AEA31B4-761C-4C5F-A68A-2F42BABD633A}"/>
                  </a:ext>
                </a:extLst>
              </p:cNvPr>
              <p:cNvGrpSpPr>
                <a:grpSpLocks/>
              </p:cNvGrpSpPr>
              <p:nvPr/>
            </p:nvGrpSpPr>
            <p:grpSpPr bwMode="auto">
              <a:xfrm>
                <a:off x="4739" y="1327"/>
                <a:ext cx="582" cy="139"/>
                <a:chOff x="614" y="2568"/>
                <a:chExt cx="725" cy="139"/>
              </a:xfrm>
            </p:grpSpPr>
            <p:sp>
              <p:nvSpPr>
                <p:cNvPr id="1417" name="AutoShape 991">
                  <a:extLst>
                    <a:ext uri="{FF2B5EF4-FFF2-40B4-BE49-F238E27FC236}">
                      <a16:creationId xmlns:a16="http://schemas.microsoft.com/office/drawing/2014/main" id="{C6597B5F-C72E-47FB-BEDB-B305D0690A48}"/>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18" name="AutoShape 992">
                  <a:extLst>
                    <a:ext uri="{FF2B5EF4-FFF2-40B4-BE49-F238E27FC236}">
                      <a16:creationId xmlns:a16="http://schemas.microsoft.com/office/drawing/2014/main" id="{507F1CD9-B343-4B13-B6B7-6F752DBD442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406" name="Rectangle 993">
                <a:extLst>
                  <a:ext uri="{FF2B5EF4-FFF2-40B4-BE49-F238E27FC236}">
                    <a16:creationId xmlns:a16="http://schemas.microsoft.com/office/drawing/2014/main" id="{6382E35D-239A-473C-8DE5-6E939A96FE40}"/>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07" name="Freeform 994">
                <a:extLst>
                  <a:ext uri="{FF2B5EF4-FFF2-40B4-BE49-F238E27FC236}">
                    <a16:creationId xmlns:a16="http://schemas.microsoft.com/office/drawing/2014/main" id="{740665A3-A2A7-4573-9CBC-BE73FB94B2E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8" name="Freeform 995">
                <a:extLst>
                  <a:ext uri="{FF2B5EF4-FFF2-40B4-BE49-F238E27FC236}">
                    <a16:creationId xmlns:a16="http://schemas.microsoft.com/office/drawing/2014/main" id="{F2BDFA45-8461-4322-AC89-A5F8EF1629F1}"/>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9" name="Oval 996">
                <a:extLst>
                  <a:ext uri="{FF2B5EF4-FFF2-40B4-BE49-F238E27FC236}">
                    <a16:creationId xmlns:a16="http://schemas.microsoft.com/office/drawing/2014/main" id="{20BF05EE-42A7-413D-A869-F394376A09E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10" name="Freeform 997">
                <a:extLst>
                  <a:ext uri="{FF2B5EF4-FFF2-40B4-BE49-F238E27FC236}">
                    <a16:creationId xmlns:a16="http://schemas.microsoft.com/office/drawing/2014/main" id="{A661101F-AEC6-4104-ADA0-61F55F78EE7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1" name="AutoShape 998">
                <a:extLst>
                  <a:ext uri="{FF2B5EF4-FFF2-40B4-BE49-F238E27FC236}">
                    <a16:creationId xmlns:a16="http://schemas.microsoft.com/office/drawing/2014/main" id="{D99320CF-0A90-4C97-9CE2-54E30077C17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12" name="AutoShape 999">
                <a:extLst>
                  <a:ext uri="{FF2B5EF4-FFF2-40B4-BE49-F238E27FC236}">
                    <a16:creationId xmlns:a16="http://schemas.microsoft.com/office/drawing/2014/main" id="{FAAED4C8-DED8-41C4-9FBC-0952604755B3}"/>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13" name="Oval 1000">
                <a:extLst>
                  <a:ext uri="{FF2B5EF4-FFF2-40B4-BE49-F238E27FC236}">
                    <a16:creationId xmlns:a16="http://schemas.microsoft.com/office/drawing/2014/main" id="{47698F72-F14F-4748-BC1F-CDBD8CCD55A9}"/>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14" name="Oval 1001">
                <a:extLst>
                  <a:ext uri="{FF2B5EF4-FFF2-40B4-BE49-F238E27FC236}">
                    <a16:creationId xmlns:a16="http://schemas.microsoft.com/office/drawing/2014/main" id="{B1951646-7C3A-47E1-A684-D08E2F2AAE6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1415" name="Oval 1002">
                <a:extLst>
                  <a:ext uri="{FF2B5EF4-FFF2-40B4-BE49-F238E27FC236}">
                    <a16:creationId xmlns:a16="http://schemas.microsoft.com/office/drawing/2014/main" id="{28C9C028-E1EE-4B15-908A-91BC98913B51}"/>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416" name="Rectangle 1003">
                <a:extLst>
                  <a:ext uri="{FF2B5EF4-FFF2-40B4-BE49-F238E27FC236}">
                    <a16:creationId xmlns:a16="http://schemas.microsoft.com/office/drawing/2014/main" id="{926E8A6E-0D87-4AA6-9388-59AD9548D6B7}"/>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pic>
          <p:nvPicPr>
            <p:cNvPr id="992" name="Picture 1005" descr="antenna_stylized">
              <a:extLst>
                <a:ext uri="{FF2B5EF4-FFF2-40B4-BE49-F238E27FC236}">
                  <a16:creationId xmlns:a16="http://schemas.microsoft.com/office/drawing/2014/main" id="{9FF7BE01-8BBC-439A-BE0F-505D4FE4B4F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02250" y="2043113"/>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 name="Picture 1006" descr="laptop_keyboard">
              <a:extLst>
                <a:ext uri="{FF2B5EF4-FFF2-40B4-BE49-F238E27FC236}">
                  <a16:creationId xmlns:a16="http://schemas.microsoft.com/office/drawing/2014/main" id="{E31858C7-3699-4B49-805C-AD781F2A48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5327957" y="2291590"/>
              <a:ext cx="437222" cy="15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 name="Freeform 1007">
              <a:extLst>
                <a:ext uri="{FF2B5EF4-FFF2-40B4-BE49-F238E27FC236}">
                  <a16:creationId xmlns:a16="http://schemas.microsoft.com/office/drawing/2014/main" id="{910E27B5-AA78-46F6-A323-F6261EEEAFF1}"/>
                </a:ext>
              </a:extLst>
            </p:cNvPr>
            <p:cNvSpPr>
              <a:spLocks/>
            </p:cNvSpPr>
            <p:nvPr/>
          </p:nvSpPr>
          <p:spPr bwMode="auto">
            <a:xfrm>
              <a:off x="5472854" y="2136804"/>
              <a:ext cx="351920" cy="208166"/>
            </a:xfrm>
            <a:custGeom>
              <a:avLst/>
              <a:gdLst>
                <a:gd name="T0" fmla="*/ 118 w 2982"/>
                <a:gd name="T1" fmla="*/ 0 h 2442"/>
                <a:gd name="T2" fmla="*/ 0 w 2982"/>
                <a:gd name="T3" fmla="*/ 85 h 2442"/>
                <a:gd name="T4" fmla="*/ 472 w 2982"/>
                <a:gd name="T5" fmla="*/ 85 h 2442"/>
                <a:gd name="T6" fmla="*/ 472 w 2982"/>
                <a:gd name="T7" fmla="*/ 85 h 2442"/>
                <a:gd name="T8" fmla="*/ 118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995" name="Picture 1008" descr="screen">
              <a:extLst>
                <a:ext uri="{FF2B5EF4-FFF2-40B4-BE49-F238E27FC236}">
                  <a16:creationId xmlns:a16="http://schemas.microsoft.com/office/drawing/2014/main" id="{0F42558D-C246-4BFA-8658-A8B51502110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90187" y="2142157"/>
              <a:ext cx="319785" cy="18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6" name="Freeform 1009">
              <a:extLst>
                <a:ext uri="{FF2B5EF4-FFF2-40B4-BE49-F238E27FC236}">
                  <a16:creationId xmlns:a16="http://schemas.microsoft.com/office/drawing/2014/main" id="{AB936672-B0C6-4683-833B-A09F0D281C3F}"/>
                </a:ext>
              </a:extLst>
            </p:cNvPr>
            <p:cNvSpPr>
              <a:spLocks/>
            </p:cNvSpPr>
            <p:nvPr/>
          </p:nvSpPr>
          <p:spPr bwMode="auto">
            <a:xfrm>
              <a:off x="5536928" y="2130663"/>
              <a:ext cx="298168" cy="38736"/>
            </a:xfrm>
            <a:custGeom>
              <a:avLst/>
              <a:gdLst>
                <a:gd name="T0" fmla="*/ 118 w 2528"/>
                <a:gd name="T1" fmla="*/ 0 h 455"/>
                <a:gd name="T2" fmla="*/ 472 w 2528"/>
                <a:gd name="T3" fmla="*/ 85 h 455"/>
                <a:gd name="T4" fmla="*/ 472 w 2528"/>
                <a:gd name="T5" fmla="*/ 85 h 455"/>
                <a:gd name="T6" fmla="*/ 0 w 2528"/>
                <a:gd name="T7" fmla="*/ 85 h 455"/>
                <a:gd name="T8" fmla="*/ 11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97" name="Freeform 1010">
              <a:extLst>
                <a:ext uri="{FF2B5EF4-FFF2-40B4-BE49-F238E27FC236}">
                  <a16:creationId xmlns:a16="http://schemas.microsoft.com/office/drawing/2014/main" id="{3C87610A-7CB8-49CD-BB21-F8F0A48A254A}"/>
                </a:ext>
              </a:extLst>
            </p:cNvPr>
            <p:cNvSpPr>
              <a:spLocks/>
            </p:cNvSpPr>
            <p:nvPr/>
          </p:nvSpPr>
          <p:spPr bwMode="auto">
            <a:xfrm>
              <a:off x="5469738" y="2130348"/>
              <a:ext cx="82770" cy="161242"/>
            </a:xfrm>
            <a:custGeom>
              <a:avLst/>
              <a:gdLst>
                <a:gd name="T0" fmla="*/ 118 w 702"/>
                <a:gd name="T1" fmla="*/ 0 h 1893"/>
                <a:gd name="T2" fmla="*/ 0 w 702"/>
                <a:gd name="T3" fmla="*/ 85 h 1893"/>
                <a:gd name="T4" fmla="*/ 118 w 702"/>
                <a:gd name="T5" fmla="*/ 85 h 1893"/>
                <a:gd name="T6" fmla="*/ 118 w 702"/>
                <a:gd name="T7" fmla="*/ 85 h 1893"/>
                <a:gd name="T8" fmla="*/ 118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98" name="Freeform 1011">
              <a:extLst>
                <a:ext uri="{FF2B5EF4-FFF2-40B4-BE49-F238E27FC236}">
                  <a16:creationId xmlns:a16="http://schemas.microsoft.com/office/drawing/2014/main" id="{4D8A8573-E641-4A97-A3C5-B80771A49682}"/>
                </a:ext>
              </a:extLst>
            </p:cNvPr>
            <p:cNvSpPr>
              <a:spLocks/>
            </p:cNvSpPr>
            <p:nvPr/>
          </p:nvSpPr>
          <p:spPr bwMode="auto">
            <a:xfrm>
              <a:off x="5743756" y="2159163"/>
              <a:ext cx="89197" cy="186121"/>
            </a:xfrm>
            <a:custGeom>
              <a:avLst/>
              <a:gdLst>
                <a:gd name="T0" fmla="*/ 118 w 756"/>
                <a:gd name="T1" fmla="*/ 0 h 2184"/>
                <a:gd name="T2" fmla="*/ 118 w 756"/>
                <a:gd name="T3" fmla="*/ 85 h 2184"/>
                <a:gd name="T4" fmla="*/ 0 w 756"/>
                <a:gd name="T5" fmla="*/ 85 h 2184"/>
                <a:gd name="T6" fmla="*/ 118 w 756"/>
                <a:gd name="T7" fmla="*/ 85 h 2184"/>
                <a:gd name="T8" fmla="*/ 118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99" name="Freeform 1012">
              <a:extLst>
                <a:ext uri="{FF2B5EF4-FFF2-40B4-BE49-F238E27FC236}">
                  <a16:creationId xmlns:a16="http://schemas.microsoft.com/office/drawing/2014/main" id="{1D750C3D-1520-4C5B-AECD-787EF84200B1}"/>
                </a:ext>
              </a:extLst>
            </p:cNvPr>
            <p:cNvSpPr>
              <a:spLocks/>
            </p:cNvSpPr>
            <p:nvPr/>
          </p:nvSpPr>
          <p:spPr bwMode="auto">
            <a:xfrm>
              <a:off x="5468764" y="2283402"/>
              <a:ext cx="327186" cy="62828"/>
            </a:xfrm>
            <a:custGeom>
              <a:avLst/>
              <a:gdLst>
                <a:gd name="T0" fmla="*/ 118 w 2773"/>
                <a:gd name="T1" fmla="*/ 0 h 738"/>
                <a:gd name="T2" fmla="*/ 0 w 2773"/>
                <a:gd name="T3" fmla="*/ 85 h 738"/>
                <a:gd name="T4" fmla="*/ 472 w 2773"/>
                <a:gd name="T5" fmla="*/ 85 h 738"/>
                <a:gd name="T6" fmla="*/ 472 w 2773"/>
                <a:gd name="T7" fmla="*/ 85 h 738"/>
                <a:gd name="T8" fmla="*/ 11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0" name="Freeform 1013">
              <a:extLst>
                <a:ext uri="{FF2B5EF4-FFF2-40B4-BE49-F238E27FC236}">
                  <a16:creationId xmlns:a16="http://schemas.microsoft.com/office/drawing/2014/main" id="{0A515276-6D8B-4ADB-B419-2E5F069DE323}"/>
                </a:ext>
              </a:extLst>
            </p:cNvPr>
            <p:cNvSpPr>
              <a:spLocks/>
            </p:cNvSpPr>
            <p:nvPr/>
          </p:nvSpPr>
          <p:spPr bwMode="auto">
            <a:xfrm>
              <a:off x="5753689" y="2160738"/>
              <a:ext cx="83549" cy="186909"/>
            </a:xfrm>
            <a:custGeom>
              <a:avLst/>
              <a:gdLst>
                <a:gd name="T0" fmla="*/ 393 w 637"/>
                <a:gd name="T1" fmla="*/ 0 h 1659"/>
                <a:gd name="T2" fmla="*/ 393 w 637"/>
                <a:gd name="T3" fmla="*/ 0 h 1659"/>
                <a:gd name="T4" fmla="*/ 131 w 637"/>
                <a:gd name="T5" fmla="*/ 2366 h 1659"/>
                <a:gd name="T6" fmla="*/ 0 w 637"/>
                <a:gd name="T7" fmla="*/ 2366 h 1659"/>
                <a:gd name="T8" fmla="*/ 39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1" name="Freeform 1014">
              <a:extLst>
                <a:ext uri="{FF2B5EF4-FFF2-40B4-BE49-F238E27FC236}">
                  <a16:creationId xmlns:a16="http://schemas.microsoft.com/office/drawing/2014/main" id="{5F804AA2-871E-48EE-8671-10F4AC69644C}"/>
                </a:ext>
              </a:extLst>
            </p:cNvPr>
            <p:cNvSpPr>
              <a:spLocks/>
            </p:cNvSpPr>
            <p:nvPr/>
          </p:nvSpPr>
          <p:spPr bwMode="auto">
            <a:xfrm>
              <a:off x="5469154" y="2291747"/>
              <a:ext cx="290962" cy="62040"/>
            </a:xfrm>
            <a:custGeom>
              <a:avLst/>
              <a:gdLst>
                <a:gd name="T0" fmla="*/ 0 w 2216"/>
                <a:gd name="T1" fmla="*/ 0 h 550"/>
                <a:gd name="T2" fmla="*/ 131 w 2216"/>
                <a:gd name="T3" fmla="*/ 113 h 550"/>
                <a:gd name="T4" fmla="*/ 1707 w 2216"/>
                <a:gd name="T5" fmla="*/ 790 h 550"/>
                <a:gd name="T6" fmla="*/ 1707 w 2216"/>
                <a:gd name="T7" fmla="*/ 67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02" name="Group 1015">
              <a:extLst>
                <a:ext uri="{FF2B5EF4-FFF2-40B4-BE49-F238E27FC236}">
                  <a16:creationId xmlns:a16="http://schemas.microsoft.com/office/drawing/2014/main" id="{86359F63-64A7-4C30-A13C-17AB792A2814}"/>
                </a:ext>
              </a:extLst>
            </p:cNvPr>
            <p:cNvGrpSpPr>
              <a:grpSpLocks/>
            </p:cNvGrpSpPr>
            <p:nvPr/>
          </p:nvGrpSpPr>
          <p:grpSpPr bwMode="auto">
            <a:xfrm>
              <a:off x="5464285" y="2358039"/>
              <a:ext cx="98740" cy="36846"/>
              <a:chOff x="1740" y="2642"/>
              <a:chExt cx="752" cy="327"/>
            </a:xfrm>
          </p:grpSpPr>
          <p:sp>
            <p:nvSpPr>
              <p:cNvPr id="1387" name="Freeform 1016">
                <a:extLst>
                  <a:ext uri="{FF2B5EF4-FFF2-40B4-BE49-F238E27FC236}">
                    <a16:creationId xmlns:a16="http://schemas.microsoft.com/office/drawing/2014/main" id="{542C8474-EE6B-4FC8-A71E-72285EBD6B09}"/>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8" name="Freeform 1017">
                <a:extLst>
                  <a:ext uri="{FF2B5EF4-FFF2-40B4-BE49-F238E27FC236}">
                    <a16:creationId xmlns:a16="http://schemas.microsoft.com/office/drawing/2014/main" id="{B60D8A32-24B9-4F7D-B837-342BAAB6509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9" name="Freeform 1018">
                <a:extLst>
                  <a:ext uri="{FF2B5EF4-FFF2-40B4-BE49-F238E27FC236}">
                    <a16:creationId xmlns:a16="http://schemas.microsoft.com/office/drawing/2014/main" id="{88B948AA-43E6-43DB-8281-A668EEBF2BE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0" name="Freeform 1019">
                <a:extLst>
                  <a:ext uri="{FF2B5EF4-FFF2-40B4-BE49-F238E27FC236}">
                    <a16:creationId xmlns:a16="http://schemas.microsoft.com/office/drawing/2014/main" id="{3F131736-CD83-4864-838B-10ABB4E4D48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1" name="Freeform 1020">
                <a:extLst>
                  <a:ext uri="{FF2B5EF4-FFF2-40B4-BE49-F238E27FC236}">
                    <a16:creationId xmlns:a16="http://schemas.microsoft.com/office/drawing/2014/main" id="{BE62E891-2051-4F76-8507-8F18E3171E1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2" name="Freeform 1021">
                <a:extLst>
                  <a:ext uri="{FF2B5EF4-FFF2-40B4-BE49-F238E27FC236}">
                    <a16:creationId xmlns:a16="http://schemas.microsoft.com/office/drawing/2014/main" id="{D2243781-22EE-4EAA-971C-49BA11A38B81}"/>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003" name="Freeform 1022">
              <a:extLst>
                <a:ext uri="{FF2B5EF4-FFF2-40B4-BE49-F238E27FC236}">
                  <a16:creationId xmlns:a16="http://schemas.microsoft.com/office/drawing/2014/main" id="{8700FB7E-F912-40BD-B2E3-E2F0A3FC4B59}"/>
                </a:ext>
              </a:extLst>
            </p:cNvPr>
            <p:cNvSpPr>
              <a:spLocks/>
            </p:cNvSpPr>
            <p:nvPr/>
          </p:nvSpPr>
          <p:spPr bwMode="auto">
            <a:xfrm>
              <a:off x="5633331" y="2363550"/>
              <a:ext cx="119579" cy="80936"/>
            </a:xfrm>
            <a:custGeom>
              <a:avLst/>
              <a:gdLst>
                <a:gd name="T0" fmla="*/ 121 w 990"/>
                <a:gd name="T1" fmla="*/ 307 h 792"/>
                <a:gd name="T2" fmla="*/ 242 w 990"/>
                <a:gd name="T3" fmla="*/ 0 h 792"/>
                <a:gd name="T4" fmla="*/ 242 w 990"/>
                <a:gd name="T5" fmla="*/ 102 h 792"/>
                <a:gd name="T6" fmla="*/ 0 w 990"/>
                <a:gd name="T7" fmla="*/ 307 h 792"/>
                <a:gd name="T8" fmla="*/ 121 w 990"/>
                <a:gd name="T9" fmla="*/ 30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4" name="Freeform 1023">
              <a:extLst>
                <a:ext uri="{FF2B5EF4-FFF2-40B4-BE49-F238E27FC236}">
                  <a16:creationId xmlns:a16="http://schemas.microsoft.com/office/drawing/2014/main" id="{DBEEE410-329F-41B6-8593-C1D8F8928B8C}"/>
                </a:ext>
              </a:extLst>
            </p:cNvPr>
            <p:cNvSpPr>
              <a:spLocks/>
            </p:cNvSpPr>
            <p:nvPr/>
          </p:nvSpPr>
          <p:spPr bwMode="auto">
            <a:xfrm>
              <a:off x="5328152" y="2370006"/>
              <a:ext cx="305958" cy="73850"/>
            </a:xfrm>
            <a:custGeom>
              <a:avLst/>
              <a:gdLst>
                <a:gd name="T0" fmla="*/ 121 w 2532"/>
                <a:gd name="T1" fmla="*/ 0 h 723"/>
                <a:gd name="T2" fmla="*/ 121 w 2532"/>
                <a:gd name="T3" fmla="*/ 0 h 723"/>
                <a:gd name="T4" fmla="*/ 725 w 2532"/>
                <a:gd name="T5" fmla="*/ 306 h 723"/>
                <a:gd name="T6" fmla="*/ 725 w 2532"/>
                <a:gd name="T7" fmla="*/ 306 h 723"/>
                <a:gd name="T8" fmla="*/ 0 w 2532"/>
                <a:gd name="T9" fmla="*/ 102 h 723"/>
                <a:gd name="T10" fmla="*/ 12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5" name="Freeform 1024">
              <a:extLst>
                <a:ext uri="{FF2B5EF4-FFF2-40B4-BE49-F238E27FC236}">
                  <a16:creationId xmlns:a16="http://schemas.microsoft.com/office/drawing/2014/main" id="{4C76729B-BF32-4EB3-9382-65ECED829D98}"/>
                </a:ext>
              </a:extLst>
            </p:cNvPr>
            <p:cNvSpPr>
              <a:spLocks/>
            </p:cNvSpPr>
            <p:nvPr/>
          </p:nvSpPr>
          <p:spPr bwMode="auto">
            <a:xfrm>
              <a:off x="5328347" y="2356465"/>
              <a:ext cx="3311" cy="14959"/>
            </a:xfrm>
            <a:custGeom>
              <a:avLst/>
              <a:gdLst>
                <a:gd name="T0" fmla="*/ 127 w 26"/>
                <a:gd name="T1" fmla="*/ 102 h 147"/>
                <a:gd name="T2" fmla="*/ 127 w 26"/>
                <a:gd name="T3" fmla="*/ 102 h 147"/>
                <a:gd name="T4" fmla="*/ 0 w 26"/>
                <a:gd name="T5" fmla="*/ 102 h 147"/>
                <a:gd name="T6" fmla="*/ 127 w 26"/>
                <a:gd name="T7" fmla="*/ 0 h 147"/>
                <a:gd name="T8" fmla="*/ 127 w 26"/>
                <a:gd name="T9" fmla="*/ 102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6" name="Freeform 1025">
              <a:extLst>
                <a:ext uri="{FF2B5EF4-FFF2-40B4-BE49-F238E27FC236}">
                  <a16:creationId xmlns:a16="http://schemas.microsoft.com/office/drawing/2014/main" id="{13216F4F-DF3A-43B5-9AEB-DCCCE0C139F9}"/>
                </a:ext>
              </a:extLst>
            </p:cNvPr>
            <p:cNvSpPr>
              <a:spLocks/>
            </p:cNvSpPr>
            <p:nvPr/>
          </p:nvSpPr>
          <p:spPr bwMode="auto">
            <a:xfrm>
              <a:off x="5328542" y="2295526"/>
              <a:ext cx="142170" cy="61883"/>
            </a:xfrm>
            <a:custGeom>
              <a:avLst/>
              <a:gdLst>
                <a:gd name="T0" fmla="*/ 242 w 1176"/>
                <a:gd name="T1" fmla="*/ 0 h 606"/>
                <a:gd name="T2" fmla="*/ 0 w 1176"/>
                <a:gd name="T3" fmla="*/ 204 h 606"/>
                <a:gd name="T4" fmla="*/ 121 w 1176"/>
                <a:gd name="T5" fmla="*/ 204 h 606"/>
                <a:gd name="T6" fmla="*/ 242 w 1176"/>
                <a:gd name="T7" fmla="*/ 102 h 606"/>
                <a:gd name="T8" fmla="*/ 24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7" name="Freeform 1026">
              <a:extLst>
                <a:ext uri="{FF2B5EF4-FFF2-40B4-BE49-F238E27FC236}">
                  <a16:creationId xmlns:a16="http://schemas.microsoft.com/office/drawing/2014/main" id="{4B0320BB-46CD-4E3D-81E2-611CD85E82C2}"/>
                </a:ext>
              </a:extLst>
            </p:cNvPr>
            <p:cNvSpPr>
              <a:spLocks/>
            </p:cNvSpPr>
            <p:nvPr/>
          </p:nvSpPr>
          <p:spPr bwMode="auto">
            <a:xfrm>
              <a:off x="5338085" y="2359614"/>
              <a:ext cx="290183" cy="71016"/>
            </a:xfrm>
            <a:custGeom>
              <a:avLst/>
              <a:gdLst>
                <a:gd name="T0" fmla="*/ 115 w 2532"/>
                <a:gd name="T1" fmla="*/ 0 h 723"/>
                <a:gd name="T2" fmla="*/ 115 w 2532"/>
                <a:gd name="T3" fmla="*/ 0 h 723"/>
                <a:gd name="T4" fmla="*/ 229 w 2532"/>
                <a:gd name="T5" fmla="*/ 98 h 723"/>
                <a:gd name="T6" fmla="*/ 229 w 2532"/>
                <a:gd name="T7" fmla="*/ 98 h 723"/>
                <a:gd name="T8" fmla="*/ 0 w 2532"/>
                <a:gd name="T9" fmla="*/ 98 h 723"/>
                <a:gd name="T10" fmla="*/ 11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08" name="Freeform 1027">
              <a:extLst>
                <a:ext uri="{FF2B5EF4-FFF2-40B4-BE49-F238E27FC236}">
                  <a16:creationId xmlns:a16="http://schemas.microsoft.com/office/drawing/2014/main" id="{53585CE5-0C9A-4D91-A330-CABCCD9A1CEB}"/>
                </a:ext>
              </a:extLst>
            </p:cNvPr>
            <p:cNvSpPr>
              <a:spLocks/>
            </p:cNvSpPr>
            <p:nvPr/>
          </p:nvSpPr>
          <p:spPr bwMode="auto">
            <a:xfrm flipV="1">
              <a:off x="5627878" y="2354575"/>
              <a:ext cx="118410" cy="73535"/>
            </a:xfrm>
            <a:custGeom>
              <a:avLst/>
              <a:gdLst>
                <a:gd name="T0" fmla="*/ 0 w 2532"/>
                <a:gd name="T1" fmla="*/ 0 h 723"/>
                <a:gd name="T2" fmla="*/ 0 w 2532"/>
                <a:gd name="T3" fmla="*/ 0 h 723"/>
                <a:gd name="T4" fmla="*/ 0 w 2532"/>
                <a:gd name="T5" fmla="*/ 305 h 723"/>
                <a:gd name="T6" fmla="*/ 0 w 2532"/>
                <a:gd name="T7" fmla="*/ 305 h 723"/>
                <a:gd name="T8" fmla="*/ 0 w 2532"/>
                <a:gd name="T9" fmla="*/ 102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pic>
          <p:nvPicPr>
            <p:cNvPr id="1009" name="Picture 1030" descr="laptop_keyboard">
              <a:extLst>
                <a:ext uri="{FF2B5EF4-FFF2-40B4-BE49-F238E27FC236}">
                  <a16:creationId xmlns:a16="http://schemas.microsoft.com/office/drawing/2014/main" id="{17C151B7-6F87-4E70-956D-A78B6138373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6897688" y="57356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0" name="Freeform 1031">
              <a:extLst>
                <a:ext uri="{FF2B5EF4-FFF2-40B4-BE49-F238E27FC236}">
                  <a16:creationId xmlns:a16="http://schemas.microsoft.com/office/drawing/2014/main" id="{3B5445BD-36A2-4015-9FE4-D977D46CF487}"/>
                </a:ext>
              </a:extLst>
            </p:cNvPr>
            <p:cNvSpPr>
              <a:spLocks/>
            </p:cNvSpPr>
            <p:nvPr/>
          </p:nvSpPr>
          <p:spPr bwMode="auto">
            <a:xfrm>
              <a:off x="7026275" y="55800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011" name="Picture 1032" descr="screen">
              <a:extLst>
                <a:ext uri="{FF2B5EF4-FFF2-40B4-BE49-F238E27FC236}">
                  <a16:creationId xmlns:a16="http://schemas.microsoft.com/office/drawing/2014/main" id="{2B91FA22-6486-407C-AB0F-B16762CB3FD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42150" y="55848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2" name="Freeform 1033">
              <a:extLst>
                <a:ext uri="{FF2B5EF4-FFF2-40B4-BE49-F238E27FC236}">
                  <a16:creationId xmlns:a16="http://schemas.microsoft.com/office/drawing/2014/main" id="{082267DD-1E31-4ED3-AA68-7EF6824CE862}"/>
                </a:ext>
              </a:extLst>
            </p:cNvPr>
            <p:cNvSpPr>
              <a:spLocks/>
            </p:cNvSpPr>
            <p:nvPr/>
          </p:nvSpPr>
          <p:spPr bwMode="auto">
            <a:xfrm>
              <a:off x="7083425" y="55737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3" name="Freeform 1034">
              <a:extLst>
                <a:ext uri="{FF2B5EF4-FFF2-40B4-BE49-F238E27FC236}">
                  <a16:creationId xmlns:a16="http://schemas.microsoft.com/office/drawing/2014/main" id="{236CED3D-EEC1-4BFF-B8CC-667ADD8D1565}"/>
                </a:ext>
              </a:extLst>
            </p:cNvPr>
            <p:cNvSpPr>
              <a:spLocks/>
            </p:cNvSpPr>
            <p:nvPr/>
          </p:nvSpPr>
          <p:spPr bwMode="auto">
            <a:xfrm>
              <a:off x="7024688" y="55737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4" name="Freeform 1035">
              <a:extLst>
                <a:ext uri="{FF2B5EF4-FFF2-40B4-BE49-F238E27FC236}">
                  <a16:creationId xmlns:a16="http://schemas.microsoft.com/office/drawing/2014/main" id="{D76C8713-77C4-4C7A-A66F-BB0B07A8003D}"/>
                </a:ext>
              </a:extLst>
            </p:cNvPr>
            <p:cNvSpPr>
              <a:spLocks/>
            </p:cNvSpPr>
            <p:nvPr/>
          </p:nvSpPr>
          <p:spPr bwMode="auto">
            <a:xfrm>
              <a:off x="7267575" y="56022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5" name="Freeform 1036">
              <a:extLst>
                <a:ext uri="{FF2B5EF4-FFF2-40B4-BE49-F238E27FC236}">
                  <a16:creationId xmlns:a16="http://schemas.microsoft.com/office/drawing/2014/main" id="{D1851953-F531-44DF-AC61-3F488D563B83}"/>
                </a:ext>
              </a:extLst>
            </p:cNvPr>
            <p:cNvSpPr>
              <a:spLocks/>
            </p:cNvSpPr>
            <p:nvPr/>
          </p:nvSpPr>
          <p:spPr bwMode="auto">
            <a:xfrm>
              <a:off x="7023100" y="57261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6" name="Freeform 1037">
              <a:extLst>
                <a:ext uri="{FF2B5EF4-FFF2-40B4-BE49-F238E27FC236}">
                  <a16:creationId xmlns:a16="http://schemas.microsoft.com/office/drawing/2014/main" id="{3CF56D2F-D72E-40EF-9F95-2B1FB14BAA85}"/>
                </a:ext>
              </a:extLst>
            </p:cNvPr>
            <p:cNvSpPr>
              <a:spLocks/>
            </p:cNvSpPr>
            <p:nvPr/>
          </p:nvSpPr>
          <p:spPr bwMode="auto">
            <a:xfrm>
              <a:off x="7275513" y="56038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17" name="Freeform 1038">
              <a:extLst>
                <a:ext uri="{FF2B5EF4-FFF2-40B4-BE49-F238E27FC236}">
                  <a16:creationId xmlns:a16="http://schemas.microsoft.com/office/drawing/2014/main" id="{A8FD4E3C-C343-4270-B35E-9C3D868132B4}"/>
                </a:ext>
              </a:extLst>
            </p:cNvPr>
            <p:cNvSpPr>
              <a:spLocks/>
            </p:cNvSpPr>
            <p:nvPr/>
          </p:nvSpPr>
          <p:spPr bwMode="auto">
            <a:xfrm>
              <a:off x="7023100" y="57356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18" name="Group 1039">
              <a:extLst>
                <a:ext uri="{FF2B5EF4-FFF2-40B4-BE49-F238E27FC236}">
                  <a16:creationId xmlns:a16="http://schemas.microsoft.com/office/drawing/2014/main" id="{81B1D4B0-150D-49C2-A67C-E96B5DEB98C3}"/>
                </a:ext>
              </a:extLst>
            </p:cNvPr>
            <p:cNvGrpSpPr>
              <a:grpSpLocks/>
            </p:cNvGrpSpPr>
            <p:nvPr/>
          </p:nvGrpSpPr>
          <p:grpSpPr bwMode="auto">
            <a:xfrm>
              <a:off x="7019925" y="5800725"/>
              <a:ext cx="87313" cy="38100"/>
              <a:chOff x="1740" y="2642"/>
              <a:chExt cx="752" cy="327"/>
            </a:xfrm>
          </p:grpSpPr>
          <p:sp>
            <p:nvSpPr>
              <p:cNvPr id="1381" name="Freeform 1040">
                <a:extLst>
                  <a:ext uri="{FF2B5EF4-FFF2-40B4-BE49-F238E27FC236}">
                    <a16:creationId xmlns:a16="http://schemas.microsoft.com/office/drawing/2014/main" id="{76AFDE22-EF50-4967-9144-EE8FE05A076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2" name="Freeform 1041">
                <a:extLst>
                  <a:ext uri="{FF2B5EF4-FFF2-40B4-BE49-F238E27FC236}">
                    <a16:creationId xmlns:a16="http://schemas.microsoft.com/office/drawing/2014/main" id="{DFD7436B-82DF-4910-B688-84F8BDB8319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3" name="Freeform 1042">
                <a:extLst>
                  <a:ext uri="{FF2B5EF4-FFF2-40B4-BE49-F238E27FC236}">
                    <a16:creationId xmlns:a16="http://schemas.microsoft.com/office/drawing/2014/main" id="{C2C05053-0FBA-40BA-B261-3BD7ECEB0C9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4" name="Freeform 1043">
                <a:extLst>
                  <a:ext uri="{FF2B5EF4-FFF2-40B4-BE49-F238E27FC236}">
                    <a16:creationId xmlns:a16="http://schemas.microsoft.com/office/drawing/2014/main" id="{1BF0B178-A3BC-49A5-B4AA-1086DEF2185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5" name="Freeform 1044">
                <a:extLst>
                  <a:ext uri="{FF2B5EF4-FFF2-40B4-BE49-F238E27FC236}">
                    <a16:creationId xmlns:a16="http://schemas.microsoft.com/office/drawing/2014/main" id="{9DE5F695-8074-46DE-A193-713E8E0F9B3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6" name="Freeform 1045">
                <a:extLst>
                  <a:ext uri="{FF2B5EF4-FFF2-40B4-BE49-F238E27FC236}">
                    <a16:creationId xmlns:a16="http://schemas.microsoft.com/office/drawing/2014/main" id="{2A0B9A09-3E3E-4DFE-B362-69C5FF5216A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019" name="Freeform 1046">
              <a:extLst>
                <a:ext uri="{FF2B5EF4-FFF2-40B4-BE49-F238E27FC236}">
                  <a16:creationId xmlns:a16="http://schemas.microsoft.com/office/drawing/2014/main" id="{C5A3B7B8-1282-4FCB-A02C-298278B17A3B}"/>
                </a:ext>
              </a:extLst>
            </p:cNvPr>
            <p:cNvSpPr>
              <a:spLocks/>
            </p:cNvSpPr>
            <p:nvPr/>
          </p:nvSpPr>
          <p:spPr bwMode="auto">
            <a:xfrm>
              <a:off x="7169150" y="58070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0" name="Freeform 1047">
              <a:extLst>
                <a:ext uri="{FF2B5EF4-FFF2-40B4-BE49-F238E27FC236}">
                  <a16:creationId xmlns:a16="http://schemas.microsoft.com/office/drawing/2014/main" id="{55AE1AE3-05E3-43F1-9237-B8F86DB015AD}"/>
                </a:ext>
              </a:extLst>
            </p:cNvPr>
            <p:cNvSpPr>
              <a:spLocks/>
            </p:cNvSpPr>
            <p:nvPr/>
          </p:nvSpPr>
          <p:spPr bwMode="auto">
            <a:xfrm>
              <a:off x="6897688" y="58134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1" name="Freeform 1048">
              <a:extLst>
                <a:ext uri="{FF2B5EF4-FFF2-40B4-BE49-F238E27FC236}">
                  <a16:creationId xmlns:a16="http://schemas.microsoft.com/office/drawing/2014/main" id="{4D0E71CA-F389-43E8-A6C8-E3F0C5B046FA}"/>
                </a:ext>
              </a:extLst>
            </p:cNvPr>
            <p:cNvSpPr>
              <a:spLocks/>
            </p:cNvSpPr>
            <p:nvPr/>
          </p:nvSpPr>
          <p:spPr bwMode="auto">
            <a:xfrm>
              <a:off x="6899275" y="57991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2" name="Freeform 1049">
              <a:extLst>
                <a:ext uri="{FF2B5EF4-FFF2-40B4-BE49-F238E27FC236}">
                  <a16:creationId xmlns:a16="http://schemas.microsoft.com/office/drawing/2014/main" id="{7C196982-D972-458E-AB22-78EF64E50373}"/>
                </a:ext>
              </a:extLst>
            </p:cNvPr>
            <p:cNvSpPr>
              <a:spLocks/>
            </p:cNvSpPr>
            <p:nvPr/>
          </p:nvSpPr>
          <p:spPr bwMode="auto">
            <a:xfrm>
              <a:off x="6899275" y="57388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3" name="Freeform 1050">
              <a:extLst>
                <a:ext uri="{FF2B5EF4-FFF2-40B4-BE49-F238E27FC236}">
                  <a16:creationId xmlns:a16="http://schemas.microsoft.com/office/drawing/2014/main" id="{4621CD26-DA87-4D4E-9F14-C2FD7BD24EB2}"/>
                </a:ext>
              </a:extLst>
            </p:cNvPr>
            <p:cNvSpPr>
              <a:spLocks/>
            </p:cNvSpPr>
            <p:nvPr/>
          </p:nvSpPr>
          <p:spPr bwMode="auto">
            <a:xfrm>
              <a:off x="6907213" y="58023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24" name="Freeform 1051">
              <a:extLst>
                <a:ext uri="{FF2B5EF4-FFF2-40B4-BE49-F238E27FC236}">
                  <a16:creationId xmlns:a16="http://schemas.microsoft.com/office/drawing/2014/main" id="{1C34DD45-CA52-43D3-9D2A-5CF2FB445948}"/>
                </a:ext>
              </a:extLst>
            </p:cNvPr>
            <p:cNvSpPr>
              <a:spLocks/>
            </p:cNvSpPr>
            <p:nvPr/>
          </p:nvSpPr>
          <p:spPr bwMode="auto">
            <a:xfrm flipV="1">
              <a:off x="7164388" y="5797550"/>
              <a:ext cx="10477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25" name="Group 2">
              <a:extLst>
                <a:ext uri="{FF2B5EF4-FFF2-40B4-BE49-F238E27FC236}">
                  <a16:creationId xmlns:a16="http://schemas.microsoft.com/office/drawing/2014/main" id="{B23A170E-26D4-49FF-8C60-BDB53163F604}"/>
                </a:ext>
              </a:extLst>
            </p:cNvPr>
            <p:cNvGrpSpPr>
              <a:grpSpLocks/>
            </p:cNvGrpSpPr>
            <p:nvPr/>
          </p:nvGrpSpPr>
          <p:grpSpPr bwMode="auto">
            <a:xfrm>
              <a:off x="5607050" y="3182938"/>
              <a:ext cx="317500" cy="246062"/>
              <a:chOff x="5581650" y="3128963"/>
              <a:chExt cx="423863" cy="320675"/>
            </a:xfrm>
          </p:grpSpPr>
          <p:pic>
            <p:nvPicPr>
              <p:cNvPr id="1359" name="Picture 1054" descr="laptop_keyboard">
                <a:extLst>
                  <a:ext uri="{FF2B5EF4-FFF2-40B4-BE49-F238E27FC236}">
                    <a16:creationId xmlns:a16="http://schemas.microsoft.com/office/drawing/2014/main" id="{EB93679E-46B6-438B-BF28-F7C63FD6E21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9064" flipH="1">
                <a:off x="5581650" y="3290888"/>
                <a:ext cx="3635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0" name="Freeform 1055">
                <a:extLst>
                  <a:ext uri="{FF2B5EF4-FFF2-40B4-BE49-F238E27FC236}">
                    <a16:creationId xmlns:a16="http://schemas.microsoft.com/office/drawing/2014/main" id="{EDDA601C-6EAD-4F9F-AC7C-F5B053F7E06B}"/>
                  </a:ext>
                </a:extLst>
              </p:cNvPr>
              <p:cNvSpPr>
                <a:spLocks/>
              </p:cNvSpPr>
              <p:nvPr/>
            </p:nvSpPr>
            <p:spPr bwMode="auto">
              <a:xfrm>
                <a:off x="5702300" y="3135313"/>
                <a:ext cx="292100"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361" name="Picture 1056" descr="screen">
                <a:extLst>
                  <a:ext uri="{FF2B5EF4-FFF2-40B4-BE49-F238E27FC236}">
                    <a16:creationId xmlns:a16="http://schemas.microsoft.com/office/drawing/2014/main" id="{958AEB53-AFA8-4313-9E1D-3C9D11273D8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16588" y="3140075"/>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 name="Freeform 1057">
                <a:extLst>
                  <a:ext uri="{FF2B5EF4-FFF2-40B4-BE49-F238E27FC236}">
                    <a16:creationId xmlns:a16="http://schemas.microsoft.com/office/drawing/2014/main" id="{2669DA84-5201-4D94-95BF-DC34B0BD1BA7}"/>
                  </a:ext>
                </a:extLst>
              </p:cNvPr>
              <p:cNvSpPr>
                <a:spLocks/>
              </p:cNvSpPr>
              <p:nvPr/>
            </p:nvSpPr>
            <p:spPr bwMode="auto">
              <a:xfrm>
                <a:off x="5756275" y="3128963"/>
                <a:ext cx="247650"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3" name="Freeform 1058">
                <a:extLst>
                  <a:ext uri="{FF2B5EF4-FFF2-40B4-BE49-F238E27FC236}">
                    <a16:creationId xmlns:a16="http://schemas.microsoft.com/office/drawing/2014/main" id="{728FFC3C-CF45-4E4C-AAAC-DDC464F83BA9}"/>
                  </a:ext>
                </a:extLst>
              </p:cNvPr>
              <p:cNvSpPr>
                <a:spLocks/>
              </p:cNvSpPr>
              <p:nvPr/>
            </p:nvSpPr>
            <p:spPr bwMode="auto">
              <a:xfrm>
                <a:off x="5700713" y="3128963"/>
                <a:ext cx="68262"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4" name="Freeform 1059">
                <a:extLst>
                  <a:ext uri="{FF2B5EF4-FFF2-40B4-BE49-F238E27FC236}">
                    <a16:creationId xmlns:a16="http://schemas.microsoft.com/office/drawing/2014/main" id="{8BD682E3-6E22-4F50-B492-35E2E54EE19C}"/>
                  </a:ext>
                </a:extLst>
              </p:cNvPr>
              <p:cNvSpPr>
                <a:spLocks/>
              </p:cNvSpPr>
              <p:nvPr/>
            </p:nvSpPr>
            <p:spPr bwMode="auto">
              <a:xfrm>
                <a:off x="5927725" y="3157538"/>
                <a:ext cx="74613"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5" name="Freeform 1060">
                <a:extLst>
                  <a:ext uri="{FF2B5EF4-FFF2-40B4-BE49-F238E27FC236}">
                    <a16:creationId xmlns:a16="http://schemas.microsoft.com/office/drawing/2014/main" id="{65FA1CEC-18D6-4A94-92B4-6D08EA5AE660}"/>
                  </a:ext>
                </a:extLst>
              </p:cNvPr>
              <p:cNvSpPr>
                <a:spLocks/>
              </p:cNvSpPr>
              <p:nvPr/>
            </p:nvSpPr>
            <p:spPr bwMode="auto">
              <a:xfrm>
                <a:off x="5699125" y="3281363"/>
                <a:ext cx="27146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6" name="Freeform 1061">
                <a:extLst>
                  <a:ext uri="{FF2B5EF4-FFF2-40B4-BE49-F238E27FC236}">
                    <a16:creationId xmlns:a16="http://schemas.microsoft.com/office/drawing/2014/main" id="{9290FBFC-DC91-428E-9399-91FD085A79D5}"/>
                  </a:ext>
                </a:extLst>
              </p:cNvPr>
              <p:cNvSpPr>
                <a:spLocks/>
              </p:cNvSpPr>
              <p:nvPr/>
            </p:nvSpPr>
            <p:spPr bwMode="auto">
              <a:xfrm>
                <a:off x="5935663" y="3159125"/>
                <a:ext cx="69850"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67" name="Freeform 1062">
                <a:extLst>
                  <a:ext uri="{FF2B5EF4-FFF2-40B4-BE49-F238E27FC236}">
                    <a16:creationId xmlns:a16="http://schemas.microsoft.com/office/drawing/2014/main" id="{E82A6AE3-42D3-4D7A-B05C-D44605061456}"/>
                  </a:ext>
                </a:extLst>
              </p:cNvPr>
              <p:cNvSpPr>
                <a:spLocks/>
              </p:cNvSpPr>
              <p:nvPr/>
            </p:nvSpPr>
            <p:spPr bwMode="auto">
              <a:xfrm>
                <a:off x="5699125" y="3290888"/>
                <a:ext cx="242888"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368" name="Group 1063">
                <a:extLst>
                  <a:ext uri="{FF2B5EF4-FFF2-40B4-BE49-F238E27FC236}">
                    <a16:creationId xmlns:a16="http://schemas.microsoft.com/office/drawing/2014/main" id="{41348C66-BC0F-495C-9F4E-9D83692DC5F6}"/>
                  </a:ext>
                </a:extLst>
              </p:cNvPr>
              <p:cNvGrpSpPr>
                <a:grpSpLocks/>
              </p:cNvGrpSpPr>
              <p:nvPr/>
            </p:nvGrpSpPr>
            <p:grpSpPr bwMode="auto">
              <a:xfrm>
                <a:off x="5695950" y="3355975"/>
                <a:ext cx="80963" cy="38100"/>
                <a:chOff x="1740" y="2642"/>
                <a:chExt cx="752" cy="327"/>
              </a:xfrm>
            </p:grpSpPr>
            <p:sp>
              <p:nvSpPr>
                <p:cNvPr id="1375" name="Freeform 1064">
                  <a:extLst>
                    <a:ext uri="{FF2B5EF4-FFF2-40B4-BE49-F238E27FC236}">
                      <a16:creationId xmlns:a16="http://schemas.microsoft.com/office/drawing/2014/main" id="{839622A0-2FD5-4A69-B7E6-E6C4D4FF7BC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6" name="Freeform 1065">
                  <a:extLst>
                    <a:ext uri="{FF2B5EF4-FFF2-40B4-BE49-F238E27FC236}">
                      <a16:creationId xmlns:a16="http://schemas.microsoft.com/office/drawing/2014/main" id="{8C54E91F-B75A-4069-BE71-9CF0726B623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7" name="Freeform 1066">
                  <a:extLst>
                    <a:ext uri="{FF2B5EF4-FFF2-40B4-BE49-F238E27FC236}">
                      <a16:creationId xmlns:a16="http://schemas.microsoft.com/office/drawing/2014/main" id="{24AF5D6F-69BC-40E1-AB3C-4CA06038F843}"/>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8" name="Freeform 1067">
                  <a:extLst>
                    <a:ext uri="{FF2B5EF4-FFF2-40B4-BE49-F238E27FC236}">
                      <a16:creationId xmlns:a16="http://schemas.microsoft.com/office/drawing/2014/main" id="{3435F01E-3615-413A-AFA8-C4A3102115C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9" name="Freeform 1068">
                  <a:extLst>
                    <a:ext uri="{FF2B5EF4-FFF2-40B4-BE49-F238E27FC236}">
                      <a16:creationId xmlns:a16="http://schemas.microsoft.com/office/drawing/2014/main" id="{FF1005DA-F140-49A3-901C-A06D478F986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80" name="Freeform 1069">
                  <a:extLst>
                    <a:ext uri="{FF2B5EF4-FFF2-40B4-BE49-F238E27FC236}">
                      <a16:creationId xmlns:a16="http://schemas.microsoft.com/office/drawing/2014/main" id="{D74B1C65-FE27-426D-BD2D-D9C637BBC75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369" name="Freeform 1070">
                <a:extLst>
                  <a:ext uri="{FF2B5EF4-FFF2-40B4-BE49-F238E27FC236}">
                    <a16:creationId xmlns:a16="http://schemas.microsoft.com/office/drawing/2014/main" id="{6A13FD5E-CB54-4EE6-9CBA-B38EF8D88E93}"/>
                  </a:ext>
                </a:extLst>
              </p:cNvPr>
              <p:cNvSpPr>
                <a:spLocks/>
              </p:cNvSpPr>
              <p:nvPr/>
            </p:nvSpPr>
            <p:spPr bwMode="auto">
              <a:xfrm>
                <a:off x="5835650" y="3362325"/>
                <a:ext cx="10001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0" name="Freeform 1071">
                <a:extLst>
                  <a:ext uri="{FF2B5EF4-FFF2-40B4-BE49-F238E27FC236}">
                    <a16:creationId xmlns:a16="http://schemas.microsoft.com/office/drawing/2014/main" id="{CFC4CABE-8B15-485A-B546-1D65E390D80B}"/>
                  </a:ext>
                </a:extLst>
              </p:cNvPr>
              <p:cNvSpPr>
                <a:spLocks/>
              </p:cNvSpPr>
              <p:nvPr/>
            </p:nvSpPr>
            <p:spPr bwMode="auto">
              <a:xfrm>
                <a:off x="5583238" y="3368675"/>
                <a:ext cx="254000"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1" name="Freeform 1072">
                <a:extLst>
                  <a:ext uri="{FF2B5EF4-FFF2-40B4-BE49-F238E27FC236}">
                    <a16:creationId xmlns:a16="http://schemas.microsoft.com/office/drawing/2014/main" id="{4EF457FA-D181-4EFD-BBA3-0E5496B6366C}"/>
                  </a:ext>
                </a:extLst>
              </p:cNvPr>
              <p:cNvSpPr>
                <a:spLocks/>
              </p:cNvSpPr>
              <p:nvPr/>
            </p:nvSpPr>
            <p:spPr bwMode="auto">
              <a:xfrm>
                <a:off x="5583238" y="3354388"/>
                <a:ext cx="1587"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2" name="Freeform 1073">
                <a:extLst>
                  <a:ext uri="{FF2B5EF4-FFF2-40B4-BE49-F238E27FC236}">
                    <a16:creationId xmlns:a16="http://schemas.microsoft.com/office/drawing/2014/main" id="{B75115E3-D36D-45BC-BECC-D4C69A5A72B5}"/>
                  </a:ext>
                </a:extLst>
              </p:cNvPr>
              <p:cNvSpPr>
                <a:spLocks/>
              </p:cNvSpPr>
              <p:nvPr/>
            </p:nvSpPr>
            <p:spPr bwMode="auto">
              <a:xfrm>
                <a:off x="5583238" y="3294063"/>
                <a:ext cx="117475"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3" name="Freeform 1074">
                <a:extLst>
                  <a:ext uri="{FF2B5EF4-FFF2-40B4-BE49-F238E27FC236}">
                    <a16:creationId xmlns:a16="http://schemas.microsoft.com/office/drawing/2014/main" id="{B61F40FA-28FC-44C7-8706-B181E732AD0A}"/>
                  </a:ext>
                </a:extLst>
              </p:cNvPr>
              <p:cNvSpPr>
                <a:spLocks/>
              </p:cNvSpPr>
              <p:nvPr/>
            </p:nvSpPr>
            <p:spPr bwMode="auto">
              <a:xfrm>
                <a:off x="5591175" y="3357563"/>
                <a:ext cx="241300"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74" name="Freeform 1075">
                <a:extLst>
                  <a:ext uri="{FF2B5EF4-FFF2-40B4-BE49-F238E27FC236}">
                    <a16:creationId xmlns:a16="http://schemas.microsoft.com/office/drawing/2014/main" id="{3ADCFDD0-A1A0-4767-BEB2-B16B3AF623FE}"/>
                  </a:ext>
                </a:extLst>
              </p:cNvPr>
              <p:cNvSpPr>
                <a:spLocks/>
              </p:cNvSpPr>
              <p:nvPr/>
            </p:nvSpPr>
            <p:spPr bwMode="auto">
              <a:xfrm flipV="1">
                <a:off x="5830888" y="3352800"/>
                <a:ext cx="9842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pic>
          <p:nvPicPr>
            <p:cNvPr id="1026" name="Picture 1077" descr="desktop_computer_stylized_medium">
              <a:extLst>
                <a:ext uri="{FF2B5EF4-FFF2-40B4-BE49-F238E27FC236}">
                  <a16:creationId xmlns:a16="http://schemas.microsoft.com/office/drawing/2014/main" id="{F402DF7C-AC0F-45F8-83F1-B4FD3872882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6156325" y="3300413"/>
              <a:ext cx="342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1078">
              <a:extLst>
                <a:ext uri="{FF2B5EF4-FFF2-40B4-BE49-F238E27FC236}">
                  <a16:creationId xmlns:a16="http://schemas.microsoft.com/office/drawing/2014/main" id="{6EF32177-8777-4492-A26C-86555D176840}"/>
                </a:ext>
              </a:extLst>
            </p:cNvPr>
            <p:cNvSpPr>
              <a:spLocks/>
            </p:cNvSpPr>
            <p:nvPr/>
          </p:nvSpPr>
          <p:spPr bwMode="auto">
            <a:xfrm flipH="1">
              <a:off x="6302568" y="3332533"/>
              <a:ext cx="161685" cy="153507"/>
            </a:xfrm>
            <a:custGeom>
              <a:avLst/>
              <a:gdLst>
                <a:gd name="T0" fmla="*/ 0 w 356"/>
                <a:gd name="T1" fmla="*/ 0 h 368"/>
                <a:gd name="T2" fmla="*/ 136251 w 356"/>
                <a:gd name="T3" fmla="*/ 5840 h 368"/>
                <a:gd name="T4" fmla="*/ 161685 w 356"/>
                <a:gd name="T5" fmla="*/ 122639 h 368"/>
                <a:gd name="T6" fmla="*/ 35425 w 356"/>
                <a:gd name="T7" fmla="*/ 15350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pic>
          <p:nvPicPr>
            <p:cNvPr id="1028" name="Picture 1081" descr="laptop_keyboard">
              <a:extLst>
                <a:ext uri="{FF2B5EF4-FFF2-40B4-BE49-F238E27FC236}">
                  <a16:creationId xmlns:a16="http://schemas.microsoft.com/office/drawing/2014/main" id="{162654B7-3306-4140-A598-1C6405D2AEF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7329488" y="56721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1082">
              <a:extLst>
                <a:ext uri="{FF2B5EF4-FFF2-40B4-BE49-F238E27FC236}">
                  <a16:creationId xmlns:a16="http://schemas.microsoft.com/office/drawing/2014/main" id="{EAFC0076-CEC1-4577-A9AA-0B7B925C167F}"/>
                </a:ext>
              </a:extLst>
            </p:cNvPr>
            <p:cNvSpPr>
              <a:spLocks/>
            </p:cNvSpPr>
            <p:nvPr/>
          </p:nvSpPr>
          <p:spPr bwMode="auto">
            <a:xfrm>
              <a:off x="7458075" y="55165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030" name="Picture 1083" descr="screen">
              <a:extLst>
                <a:ext uri="{FF2B5EF4-FFF2-40B4-BE49-F238E27FC236}">
                  <a16:creationId xmlns:a16="http://schemas.microsoft.com/office/drawing/2014/main" id="{D2416559-0689-4BD1-82AE-DC9C625C29F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73950" y="55213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Freeform 1084">
              <a:extLst>
                <a:ext uri="{FF2B5EF4-FFF2-40B4-BE49-F238E27FC236}">
                  <a16:creationId xmlns:a16="http://schemas.microsoft.com/office/drawing/2014/main" id="{31F875B8-AA56-461B-8519-4DA94C6621EB}"/>
                </a:ext>
              </a:extLst>
            </p:cNvPr>
            <p:cNvSpPr>
              <a:spLocks/>
            </p:cNvSpPr>
            <p:nvPr/>
          </p:nvSpPr>
          <p:spPr bwMode="auto">
            <a:xfrm>
              <a:off x="7515225" y="55102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 name="Freeform 1085">
              <a:extLst>
                <a:ext uri="{FF2B5EF4-FFF2-40B4-BE49-F238E27FC236}">
                  <a16:creationId xmlns:a16="http://schemas.microsoft.com/office/drawing/2014/main" id="{9F429B3C-443E-40A9-9467-C253EBA43E40}"/>
                </a:ext>
              </a:extLst>
            </p:cNvPr>
            <p:cNvSpPr>
              <a:spLocks/>
            </p:cNvSpPr>
            <p:nvPr/>
          </p:nvSpPr>
          <p:spPr bwMode="auto">
            <a:xfrm>
              <a:off x="7456488" y="55102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 name="Freeform 1086">
              <a:extLst>
                <a:ext uri="{FF2B5EF4-FFF2-40B4-BE49-F238E27FC236}">
                  <a16:creationId xmlns:a16="http://schemas.microsoft.com/office/drawing/2014/main" id="{9EBF2FEB-B6E0-44B6-BA3A-06550E5EDC00}"/>
                </a:ext>
              </a:extLst>
            </p:cNvPr>
            <p:cNvSpPr>
              <a:spLocks/>
            </p:cNvSpPr>
            <p:nvPr/>
          </p:nvSpPr>
          <p:spPr bwMode="auto">
            <a:xfrm>
              <a:off x="7699375" y="55387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4" name="Freeform 1087">
              <a:extLst>
                <a:ext uri="{FF2B5EF4-FFF2-40B4-BE49-F238E27FC236}">
                  <a16:creationId xmlns:a16="http://schemas.microsoft.com/office/drawing/2014/main" id="{1A926BA9-E5DE-42D2-8A33-BB5EAC94652B}"/>
                </a:ext>
              </a:extLst>
            </p:cNvPr>
            <p:cNvSpPr>
              <a:spLocks/>
            </p:cNvSpPr>
            <p:nvPr/>
          </p:nvSpPr>
          <p:spPr bwMode="auto">
            <a:xfrm>
              <a:off x="7454900" y="56626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5" name="Freeform 1088">
              <a:extLst>
                <a:ext uri="{FF2B5EF4-FFF2-40B4-BE49-F238E27FC236}">
                  <a16:creationId xmlns:a16="http://schemas.microsoft.com/office/drawing/2014/main" id="{0C99D058-7B86-4D46-9435-643F01A12E8A}"/>
                </a:ext>
              </a:extLst>
            </p:cNvPr>
            <p:cNvSpPr>
              <a:spLocks/>
            </p:cNvSpPr>
            <p:nvPr/>
          </p:nvSpPr>
          <p:spPr bwMode="auto">
            <a:xfrm>
              <a:off x="7707313" y="55403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6" name="Freeform 1089">
              <a:extLst>
                <a:ext uri="{FF2B5EF4-FFF2-40B4-BE49-F238E27FC236}">
                  <a16:creationId xmlns:a16="http://schemas.microsoft.com/office/drawing/2014/main" id="{37033141-F55B-41DE-9493-0B320BB16743}"/>
                </a:ext>
              </a:extLst>
            </p:cNvPr>
            <p:cNvSpPr>
              <a:spLocks/>
            </p:cNvSpPr>
            <p:nvPr/>
          </p:nvSpPr>
          <p:spPr bwMode="auto">
            <a:xfrm>
              <a:off x="7454900" y="56721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37" name="Group 1090">
              <a:extLst>
                <a:ext uri="{FF2B5EF4-FFF2-40B4-BE49-F238E27FC236}">
                  <a16:creationId xmlns:a16="http://schemas.microsoft.com/office/drawing/2014/main" id="{E6FD0D6A-7636-4437-834E-E967B2C6CE6D}"/>
                </a:ext>
              </a:extLst>
            </p:cNvPr>
            <p:cNvGrpSpPr>
              <a:grpSpLocks/>
            </p:cNvGrpSpPr>
            <p:nvPr/>
          </p:nvGrpSpPr>
          <p:grpSpPr bwMode="auto">
            <a:xfrm>
              <a:off x="7451725" y="5737225"/>
              <a:ext cx="87313" cy="38100"/>
              <a:chOff x="1740" y="2642"/>
              <a:chExt cx="752" cy="327"/>
            </a:xfrm>
          </p:grpSpPr>
          <p:sp>
            <p:nvSpPr>
              <p:cNvPr id="1353" name="Freeform 1091">
                <a:extLst>
                  <a:ext uri="{FF2B5EF4-FFF2-40B4-BE49-F238E27FC236}">
                    <a16:creationId xmlns:a16="http://schemas.microsoft.com/office/drawing/2014/main" id="{DFC327F1-765E-4ED5-AC28-572A71823A0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4" name="Freeform 1092">
                <a:extLst>
                  <a:ext uri="{FF2B5EF4-FFF2-40B4-BE49-F238E27FC236}">
                    <a16:creationId xmlns:a16="http://schemas.microsoft.com/office/drawing/2014/main" id="{DC43D5EF-B808-4F9B-85C8-44B6C98B98EB}"/>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5" name="Freeform 1093">
                <a:extLst>
                  <a:ext uri="{FF2B5EF4-FFF2-40B4-BE49-F238E27FC236}">
                    <a16:creationId xmlns:a16="http://schemas.microsoft.com/office/drawing/2014/main" id="{E2789E7C-DCC0-4706-8F4B-568BDABF1D6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6" name="Freeform 1094">
                <a:extLst>
                  <a:ext uri="{FF2B5EF4-FFF2-40B4-BE49-F238E27FC236}">
                    <a16:creationId xmlns:a16="http://schemas.microsoft.com/office/drawing/2014/main" id="{1B220FC7-6DC9-45DF-9BA7-5AED685FBA34}"/>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7" name="Freeform 1095">
                <a:extLst>
                  <a:ext uri="{FF2B5EF4-FFF2-40B4-BE49-F238E27FC236}">
                    <a16:creationId xmlns:a16="http://schemas.microsoft.com/office/drawing/2014/main" id="{C7A71DD9-6D3F-43E9-9C79-8DC6B6FE406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8" name="Freeform 1096">
                <a:extLst>
                  <a:ext uri="{FF2B5EF4-FFF2-40B4-BE49-F238E27FC236}">
                    <a16:creationId xmlns:a16="http://schemas.microsoft.com/office/drawing/2014/main" id="{977B1D4D-50B6-49A7-9169-AAED63016141}"/>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038" name="Freeform 1097">
              <a:extLst>
                <a:ext uri="{FF2B5EF4-FFF2-40B4-BE49-F238E27FC236}">
                  <a16:creationId xmlns:a16="http://schemas.microsoft.com/office/drawing/2014/main" id="{3648C4E5-15C6-4B68-95AE-DC68F703D180}"/>
                </a:ext>
              </a:extLst>
            </p:cNvPr>
            <p:cNvSpPr>
              <a:spLocks/>
            </p:cNvSpPr>
            <p:nvPr/>
          </p:nvSpPr>
          <p:spPr bwMode="auto">
            <a:xfrm>
              <a:off x="7600950" y="57435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9" name="Freeform 1098">
              <a:extLst>
                <a:ext uri="{FF2B5EF4-FFF2-40B4-BE49-F238E27FC236}">
                  <a16:creationId xmlns:a16="http://schemas.microsoft.com/office/drawing/2014/main" id="{02C28D0F-943A-4992-892F-ECE779B14CBB}"/>
                </a:ext>
              </a:extLst>
            </p:cNvPr>
            <p:cNvSpPr>
              <a:spLocks/>
            </p:cNvSpPr>
            <p:nvPr/>
          </p:nvSpPr>
          <p:spPr bwMode="auto">
            <a:xfrm>
              <a:off x="7329488" y="57499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0" name="Freeform 1099">
              <a:extLst>
                <a:ext uri="{FF2B5EF4-FFF2-40B4-BE49-F238E27FC236}">
                  <a16:creationId xmlns:a16="http://schemas.microsoft.com/office/drawing/2014/main" id="{02B830B7-D2E5-41B9-919A-EE020CE23C40}"/>
                </a:ext>
              </a:extLst>
            </p:cNvPr>
            <p:cNvSpPr>
              <a:spLocks/>
            </p:cNvSpPr>
            <p:nvPr/>
          </p:nvSpPr>
          <p:spPr bwMode="auto">
            <a:xfrm>
              <a:off x="7331075" y="57356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1" name="Freeform 1100">
              <a:extLst>
                <a:ext uri="{FF2B5EF4-FFF2-40B4-BE49-F238E27FC236}">
                  <a16:creationId xmlns:a16="http://schemas.microsoft.com/office/drawing/2014/main" id="{CEFADFEA-20E4-4D43-8670-98F9A54F0C25}"/>
                </a:ext>
              </a:extLst>
            </p:cNvPr>
            <p:cNvSpPr>
              <a:spLocks/>
            </p:cNvSpPr>
            <p:nvPr/>
          </p:nvSpPr>
          <p:spPr bwMode="auto">
            <a:xfrm>
              <a:off x="7331075" y="56753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2" name="Freeform 1101">
              <a:extLst>
                <a:ext uri="{FF2B5EF4-FFF2-40B4-BE49-F238E27FC236}">
                  <a16:creationId xmlns:a16="http://schemas.microsoft.com/office/drawing/2014/main" id="{B042DC9A-0395-45EF-9878-FA11A3E438D0}"/>
                </a:ext>
              </a:extLst>
            </p:cNvPr>
            <p:cNvSpPr>
              <a:spLocks/>
            </p:cNvSpPr>
            <p:nvPr/>
          </p:nvSpPr>
          <p:spPr bwMode="auto">
            <a:xfrm>
              <a:off x="7339013" y="57388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3" name="Freeform 1102">
              <a:extLst>
                <a:ext uri="{FF2B5EF4-FFF2-40B4-BE49-F238E27FC236}">
                  <a16:creationId xmlns:a16="http://schemas.microsoft.com/office/drawing/2014/main" id="{87A94027-BD30-4D23-9B8D-7CCF32A8D09E}"/>
                </a:ext>
              </a:extLst>
            </p:cNvPr>
            <p:cNvSpPr>
              <a:spLocks/>
            </p:cNvSpPr>
            <p:nvPr/>
          </p:nvSpPr>
          <p:spPr bwMode="auto">
            <a:xfrm flipV="1">
              <a:off x="7596188" y="5734050"/>
              <a:ext cx="10477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044" name="Group 1103">
              <a:extLst>
                <a:ext uri="{FF2B5EF4-FFF2-40B4-BE49-F238E27FC236}">
                  <a16:creationId xmlns:a16="http://schemas.microsoft.com/office/drawing/2014/main" id="{B877B34A-75FB-4EAE-A617-68E48B6B590E}"/>
                </a:ext>
              </a:extLst>
            </p:cNvPr>
            <p:cNvGrpSpPr>
              <a:grpSpLocks/>
            </p:cNvGrpSpPr>
            <p:nvPr/>
          </p:nvGrpSpPr>
          <p:grpSpPr bwMode="auto">
            <a:xfrm>
              <a:off x="6351588" y="2493963"/>
              <a:ext cx="390525" cy="169862"/>
              <a:chOff x="4650" y="1129"/>
              <a:chExt cx="246" cy="95"/>
            </a:xfrm>
          </p:grpSpPr>
          <p:sp>
            <p:nvSpPr>
              <p:cNvPr id="1345" name="Oval 407">
                <a:extLst>
                  <a:ext uri="{FF2B5EF4-FFF2-40B4-BE49-F238E27FC236}">
                    <a16:creationId xmlns:a16="http://schemas.microsoft.com/office/drawing/2014/main" id="{EC793DBB-3C1C-4126-9C39-54DEBACCBAE0}"/>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46" name="Rectangle 410">
                <a:extLst>
                  <a:ext uri="{FF2B5EF4-FFF2-40B4-BE49-F238E27FC236}">
                    <a16:creationId xmlns:a16="http://schemas.microsoft.com/office/drawing/2014/main" id="{A3A6E911-CF0B-44E2-B51F-18249977C3D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347" name="Oval 411">
                <a:extLst>
                  <a:ext uri="{FF2B5EF4-FFF2-40B4-BE49-F238E27FC236}">
                    <a16:creationId xmlns:a16="http://schemas.microsoft.com/office/drawing/2014/main" id="{F2E04AA4-32CB-42D6-A52A-3D574C97FCF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348" name="Group 1107">
                <a:extLst>
                  <a:ext uri="{FF2B5EF4-FFF2-40B4-BE49-F238E27FC236}">
                    <a16:creationId xmlns:a16="http://schemas.microsoft.com/office/drawing/2014/main" id="{08D6469A-39B5-4351-8B7D-2C0D37C09ED4}"/>
                  </a:ext>
                </a:extLst>
              </p:cNvPr>
              <p:cNvGrpSpPr>
                <a:grpSpLocks/>
              </p:cNvGrpSpPr>
              <p:nvPr/>
            </p:nvGrpSpPr>
            <p:grpSpPr bwMode="auto">
              <a:xfrm>
                <a:off x="4699" y="1145"/>
                <a:ext cx="138" cy="29"/>
                <a:chOff x="2468" y="1332"/>
                <a:chExt cx="310" cy="60"/>
              </a:xfrm>
            </p:grpSpPr>
            <p:sp>
              <p:nvSpPr>
                <p:cNvPr id="1351" name="Freeform 1108">
                  <a:extLst>
                    <a:ext uri="{FF2B5EF4-FFF2-40B4-BE49-F238E27FC236}">
                      <a16:creationId xmlns:a16="http://schemas.microsoft.com/office/drawing/2014/main" id="{CC39F955-772A-4392-8AC3-59763B352B2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52" name="Freeform 1109">
                  <a:extLst>
                    <a:ext uri="{FF2B5EF4-FFF2-40B4-BE49-F238E27FC236}">
                      <a16:creationId xmlns:a16="http://schemas.microsoft.com/office/drawing/2014/main" id="{CB3B3BCF-830C-4D3E-BD13-A976ED2B412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49" name="Line 1110">
                <a:extLst>
                  <a:ext uri="{FF2B5EF4-FFF2-40B4-BE49-F238E27FC236}">
                    <a16:creationId xmlns:a16="http://schemas.microsoft.com/office/drawing/2014/main" id="{319B768B-C15C-46A4-9332-5CC0EFCC5EB4}"/>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0" name="Line 1111">
                <a:extLst>
                  <a:ext uri="{FF2B5EF4-FFF2-40B4-BE49-F238E27FC236}">
                    <a16:creationId xmlns:a16="http://schemas.microsoft.com/office/drawing/2014/main" id="{23EA676B-66DD-4A62-B8D6-1DB58AF52B62}"/>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45" name="Group 1112">
              <a:extLst>
                <a:ext uri="{FF2B5EF4-FFF2-40B4-BE49-F238E27FC236}">
                  <a16:creationId xmlns:a16="http://schemas.microsoft.com/office/drawing/2014/main" id="{B35699B2-38AB-41D4-89F9-869F5E075E56}"/>
                </a:ext>
              </a:extLst>
            </p:cNvPr>
            <p:cNvGrpSpPr>
              <a:grpSpLocks/>
            </p:cNvGrpSpPr>
            <p:nvPr/>
          </p:nvGrpSpPr>
          <p:grpSpPr bwMode="auto">
            <a:xfrm>
              <a:off x="6051550" y="3641725"/>
              <a:ext cx="390525" cy="169863"/>
              <a:chOff x="4650" y="1129"/>
              <a:chExt cx="246" cy="95"/>
            </a:xfrm>
          </p:grpSpPr>
          <p:sp>
            <p:nvSpPr>
              <p:cNvPr id="1337" name="Oval 407">
                <a:extLst>
                  <a:ext uri="{FF2B5EF4-FFF2-40B4-BE49-F238E27FC236}">
                    <a16:creationId xmlns:a16="http://schemas.microsoft.com/office/drawing/2014/main" id="{9F080737-B49A-4E25-A289-F8FBA5744B78}"/>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38" name="Rectangle 410">
                <a:extLst>
                  <a:ext uri="{FF2B5EF4-FFF2-40B4-BE49-F238E27FC236}">
                    <a16:creationId xmlns:a16="http://schemas.microsoft.com/office/drawing/2014/main" id="{9C32ED45-4843-409A-A428-24EFBACC1A1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339" name="Oval 411">
                <a:extLst>
                  <a:ext uri="{FF2B5EF4-FFF2-40B4-BE49-F238E27FC236}">
                    <a16:creationId xmlns:a16="http://schemas.microsoft.com/office/drawing/2014/main" id="{8C957506-83BD-4EC3-8CD8-EE38CA867E41}"/>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340" name="Group 1116">
                <a:extLst>
                  <a:ext uri="{FF2B5EF4-FFF2-40B4-BE49-F238E27FC236}">
                    <a16:creationId xmlns:a16="http://schemas.microsoft.com/office/drawing/2014/main" id="{8F36D1F9-D453-4860-A78D-3F33C05AEEEF}"/>
                  </a:ext>
                </a:extLst>
              </p:cNvPr>
              <p:cNvGrpSpPr>
                <a:grpSpLocks/>
              </p:cNvGrpSpPr>
              <p:nvPr/>
            </p:nvGrpSpPr>
            <p:grpSpPr bwMode="auto">
              <a:xfrm>
                <a:off x="4699" y="1145"/>
                <a:ext cx="138" cy="29"/>
                <a:chOff x="2468" y="1332"/>
                <a:chExt cx="310" cy="60"/>
              </a:xfrm>
            </p:grpSpPr>
            <p:sp>
              <p:nvSpPr>
                <p:cNvPr id="1343" name="Freeform 1117">
                  <a:extLst>
                    <a:ext uri="{FF2B5EF4-FFF2-40B4-BE49-F238E27FC236}">
                      <a16:creationId xmlns:a16="http://schemas.microsoft.com/office/drawing/2014/main" id="{F8C5EF37-927D-4665-BF5A-A6FD158E7DC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44" name="Freeform 1118">
                  <a:extLst>
                    <a:ext uri="{FF2B5EF4-FFF2-40B4-BE49-F238E27FC236}">
                      <a16:creationId xmlns:a16="http://schemas.microsoft.com/office/drawing/2014/main" id="{30DD44C1-12D5-4CD4-8A4B-1970C06892A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41" name="Line 1119">
                <a:extLst>
                  <a:ext uri="{FF2B5EF4-FFF2-40B4-BE49-F238E27FC236}">
                    <a16:creationId xmlns:a16="http://schemas.microsoft.com/office/drawing/2014/main" id="{ECC21F9F-AE7E-4D87-A5AC-04BCDB6D61A5}"/>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2" name="Line 1120">
                <a:extLst>
                  <a:ext uri="{FF2B5EF4-FFF2-40B4-BE49-F238E27FC236}">
                    <a16:creationId xmlns:a16="http://schemas.microsoft.com/office/drawing/2014/main" id="{D959CD50-18F5-4374-96C1-41EF7D64C18E}"/>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46" name="Group 1121">
              <a:extLst>
                <a:ext uri="{FF2B5EF4-FFF2-40B4-BE49-F238E27FC236}">
                  <a16:creationId xmlns:a16="http://schemas.microsoft.com/office/drawing/2014/main" id="{A4F6687E-6F05-4687-A550-E601619F2F76}"/>
                </a:ext>
              </a:extLst>
            </p:cNvPr>
            <p:cNvGrpSpPr>
              <a:grpSpLocks/>
            </p:cNvGrpSpPr>
            <p:nvPr/>
          </p:nvGrpSpPr>
          <p:grpSpPr bwMode="auto">
            <a:xfrm>
              <a:off x="6248400" y="4852988"/>
              <a:ext cx="617538" cy="247650"/>
              <a:chOff x="2356" y="1300"/>
              <a:chExt cx="555" cy="194"/>
            </a:xfrm>
          </p:grpSpPr>
          <p:sp>
            <p:nvSpPr>
              <p:cNvPr id="1329" name="Oval 407">
                <a:extLst>
                  <a:ext uri="{FF2B5EF4-FFF2-40B4-BE49-F238E27FC236}">
                    <a16:creationId xmlns:a16="http://schemas.microsoft.com/office/drawing/2014/main" id="{27552A4F-5D8E-443E-AE3D-54BBD1B0E7B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30" name="Rectangle 410">
                <a:extLst>
                  <a:ext uri="{FF2B5EF4-FFF2-40B4-BE49-F238E27FC236}">
                    <a16:creationId xmlns:a16="http://schemas.microsoft.com/office/drawing/2014/main" id="{B0685DDB-C5B9-4B42-8DDB-157A2DEF819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331" name="Oval 411">
                <a:extLst>
                  <a:ext uri="{FF2B5EF4-FFF2-40B4-BE49-F238E27FC236}">
                    <a16:creationId xmlns:a16="http://schemas.microsoft.com/office/drawing/2014/main" id="{53380D8E-512F-411D-AC0D-593B57FC546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332" name="Group 1125">
                <a:extLst>
                  <a:ext uri="{FF2B5EF4-FFF2-40B4-BE49-F238E27FC236}">
                    <a16:creationId xmlns:a16="http://schemas.microsoft.com/office/drawing/2014/main" id="{7DD9914A-773B-4028-A3C2-B4DBF6B30EAD}"/>
                  </a:ext>
                </a:extLst>
              </p:cNvPr>
              <p:cNvGrpSpPr>
                <a:grpSpLocks/>
              </p:cNvGrpSpPr>
              <p:nvPr/>
            </p:nvGrpSpPr>
            <p:grpSpPr bwMode="auto">
              <a:xfrm>
                <a:off x="2468" y="1332"/>
                <a:ext cx="310" cy="60"/>
                <a:chOff x="2468" y="1332"/>
                <a:chExt cx="310" cy="60"/>
              </a:xfrm>
            </p:grpSpPr>
            <p:sp>
              <p:nvSpPr>
                <p:cNvPr id="1335" name="Freeform 1126">
                  <a:extLst>
                    <a:ext uri="{FF2B5EF4-FFF2-40B4-BE49-F238E27FC236}">
                      <a16:creationId xmlns:a16="http://schemas.microsoft.com/office/drawing/2014/main" id="{7EDED6C9-4895-4602-8110-F0ECDF8C654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36" name="Freeform 1127">
                  <a:extLst>
                    <a:ext uri="{FF2B5EF4-FFF2-40B4-BE49-F238E27FC236}">
                      <a16:creationId xmlns:a16="http://schemas.microsoft.com/office/drawing/2014/main" id="{F51186E4-A5BD-4CE0-958B-5FB29F269B9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33" name="Line 1128">
                <a:extLst>
                  <a:ext uri="{FF2B5EF4-FFF2-40B4-BE49-F238E27FC236}">
                    <a16:creationId xmlns:a16="http://schemas.microsoft.com/office/drawing/2014/main" id="{F53C2F29-F6F0-434E-A9F2-AB31C5B993A9}"/>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34" name="Line 1129">
                <a:extLst>
                  <a:ext uri="{FF2B5EF4-FFF2-40B4-BE49-F238E27FC236}">
                    <a16:creationId xmlns:a16="http://schemas.microsoft.com/office/drawing/2014/main" id="{1A745257-93BA-4C33-953A-FD8F17360973}"/>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47" name="Group 1130">
              <a:extLst>
                <a:ext uri="{FF2B5EF4-FFF2-40B4-BE49-F238E27FC236}">
                  <a16:creationId xmlns:a16="http://schemas.microsoft.com/office/drawing/2014/main" id="{03C3F05A-6139-4B61-B546-59FDBDD2D8BA}"/>
                </a:ext>
              </a:extLst>
            </p:cNvPr>
            <p:cNvGrpSpPr>
              <a:grpSpLocks/>
            </p:cNvGrpSpPr>
            <p:nvPr/>
          </p:nvGrpSpPr>
          <p:grpSpPr bwMode="auto">
            <a:xfrm>
              <a:off x="6969125" y="4510088"/>
              <a:ext cx="617538" cy="247650"/>
              <a:chOff x="2356" y="1300"/>
              <a:chExt cx="555" cy="194"/>
            </a:xfrm>
          </p:grpSpPr>
          <p:sp>
            <p:nvSpPr>
              <p:cNvPr id="1321" name="Oval 407">
                <a:extLst>
                  <a:ext uri="{FF2B5EF4-FFF2-40B4-BE49-F238E27FC236}">
                    <a16:creationId xmlns:a16="http://schemas.microsoft.com/office/drawing/2014/main" id="{A3200216-4677-487D-B757-1DE911E8CD4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22" name="Rectangle 410">
                <a:extLst>
                  <a:ext uri="{FF2B5EF4-FFF2-40B4-BE49-F238E27FC236}">
                    <a16:creationId xmlns:a16="http://schemas.microsoft.com/office/drawing/2014/main" id="{42D1EA00-AC12-436C-AD87-15E32DF3B20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323" name="Oval 411">
                <a:extLst>
                  <a:ext uri="{FF2B5EF4-FFF2-40B4-BE49-F238E27FC236}">
                    <a16:creationId xmlns:a16="http://schemas.microsoft.com/office/drawing/2014/main" id="{5A74117F-9D72-4EF8-9E1B-B782FC377D1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324" name="Group 1134">
                <a:extLst>
                  <a:ext uri="{FF2B5EF4-FFF2-40B4-BE49-F238E27FC236}">
                    <a16:creationId xmlns:a16="http://schemas.microsoft.com/office/drawing/2014/main" id="{A38C47BD-B304-4A66-825A-6DC7B4DAB74C}"/>
                  </a:ext>
                </a:extLst>
              </p:cNvPr>
              <p:cNvGrpSpPr>
                <a:grpSpLocks/>
              </p:cNvGrpSpPr>
              <p:nvPr/>
            </p:nvGrpSpPr>
            <p:grpSpPr bwMode="auto">
              <a:xfrm>
                <a:off x="2468" y="1332"/>
                <a:ext cx="310" cy="60"/>
                <a:chOff x="2468" y="1332"/>
                <a:chExt cx="310" cy="60"/>
              </a:xfrm>
            </p:grpSpPr>
            <p:sp>
              <p:nvSpPr>
                <p:cNvPr id="1327" name="Freeform 1135">
                  <a:extLst>
                    <a:ext uri="{FF2B5EF4-FFF2-40B4-BE49-F238E27FC236}">
                      <a16:creationId xmlns:a16="http://schemas.microsoft.com/office/drawing/2014/main" id="{F7D10668-D743-4E1E-95AB-576B09A8872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28" name="Freeform 1136">
                  <a:extLst>
                    <a:ext uri="{FF2B5EF4-FFF2-40B4-BE49-F238E27FC236}">
                      <a16:creationId xmlns:a16="http://schemas.microsoft.com/office/drawing/2014/main" id="{EE7EA92D-53F6-432B-AC47-C33FC5B215B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25" name="Line 1137">
                <a:extLst>
                  <a:ext uri="{FF2B5EF4-FFF2-40B4-BE49-F238E27FC236}">
                    <a16:creationId xmlns:a16="http://schemas.microsoft.com/office/drawing/2014/main" id="{67C85468-343E-4685-B9D7-8DEEE79310FE}"/>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26" name="Line 1138">
                <a:extLst>
                  <a:ext uri="{FF2B5EF4-FFF2-40B4-BE49-F238E27FC236}">
                    <a16:creationId xmlns:a16="http://schemas.microsoft.com/office/drawing/2014/main" id="{0F0E5BA4-3190-4B2F-83B9-261C2A2CCF86}"/>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48" name="Group 1139">
              <a:extLst>
                <a:ext uri="{FF2B5EF4-FFF2-40B4-BE49-F238E27FC236}">
                  <a16:creationId xmlns:a16="http://schemas.microsoft.com/office/drawing/2014/main" id="{2C12A0E6-8623-45D6-9BCD-299869E7DA80}"/>
                </a:ext>
              </a:extLst>
            </p:cNvPr>
            <p:cNvGrpSpPr>
              <a:grpSpLocks/>
            </p:cNvGrpSpPr>
            <p:nvPr/>
          </p:nvGrpSpPr>
          <p:grpSpPr bwMode="auto">
            <a:xfrm>
              <a:off x="7585075" y="4811713"/>
              <a:ext cx="617538" cy="247650"/>
              <a:chOff x="2356" y="1300"/>
              <a:chExt cx="555" cy="194"/>
            </a:xfrm>
          </p:grpSpPr>
          <p:sp>
            <p:nvSpPr>
              <p:cNvPr id="1313" name="Oval 407">
                <a:extLst>
                  <a:ext uri="{FF2B5EF4-FFF2-40B4-BE49-F238E27FC236}">
                    <a16:creationId xmlns:a16="http://schemas.microsoft.com/office/drawing/2014/main" id="{E4337328-0DAB-49BA-8E71-90CB286566B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14" name="Rectangle 410">
                <a:extLst>
                  <a:ext uri="{FF2B5EF4-FFF2-40B4-BE49-F238E27FC236}">
                    <a16:creationId xmlns:a16="http://schemas.microsoft.com/office/drawing/2014/main" id="{711110C7-360D-452C-94C5-BB5EF2B3477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315" name="Oval 411">
                <a:extLst>
                  <a:ext uri="{FF2B5EF4-FFF2-40B4-BE49-F238E27FC236}">
                    <a16:creationId xmlns:a16="http://schemas.microsoft.com/office/drawing/2014/main" id="{DA9AACA9-BBB2-4EA0-92E7-43F58C99F72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316" name="Group 1143">
                <a:extLst>
                  <a:ext uri="{FF2B5EF4-FFF2-40B4-BE49-F238E27FC236}">
                    <a16:creationId xmlns:a16="http://schemas.microsoft.com/office/drawing/2014/main" id="{2D82C412-BE40-4750-90DD-6261182F35E8}"/>
                  </a:ext>
                </a:extLst>
              </p:cNvPr>
              <p:cNvGrpSpPr>
                <a:grpSpLocks/>
              </p:cNvGrpSpPr>
              <p:nvPr/>
            </p:nvGrpSpPr>
            <p:grpSpPr bwMode="auto">
              <a:xfrm>
                <a:off x="2468" y="1332"/>
                <a:ext cx="310" cy="60"/>
                <a:chOff x="2468" y="1332"/>
                <a:chExt cx="310" cy="60"/>
              </a:xfrm>
            </p:grpSpPr>
            <p:sp>
              <p:nvSpPr>
                <p:cNvPr id="1319" name="Freeform 1144">
                  <a:extLst>
                    <a:ext uri="{FF2B5EF4-FFF2-40B4-BE49-F238E27FC236}">
                      <a16:creationId xmlns:a16="http://schemas.microsoft.com/office/drawing/2014/main" id="{19226384-83C1-468C-B397-1B4F4B57E5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20" name="Freeform 1145">
                  <a:extLst>
                    <a:ext uri="{FF2B5EF4-FFF2-40B4-BE49-F238E27FC236}">
                      <a16:creationId xmlns:a16="http://schemas.microsoft.com/office/drawing/2014/main" id="{D4220289-4117-4ACC-897C-FBC2D79C3A7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17" name="Line 1146">
                <a:extLst>
                  <a:ext uri="{FF2B5EF4-FFF2-40B4-BE49-F238E27FC236}">
                    <a16:creationId xmlns:a16="http://schemas.microsoft.com/office/drawing/2014/main" id="{7F301930-563A-41B6-897C-BE4CCA3784F1}"/>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8" name="Line 1147">
                <a:extLst>
                  <a:ext uri="{FF2B5EF4-FFF2-40B4-BE49-F238E27FC236}">
                    <a16:creationId xmlns:a16="http://schemas.microsoft.com/office/drawing/2014/main" id="{AAA636FF-8389-45DB-A2AF-DDDCDDFBC234}"/>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49" name="Group 3">
              <a:extLst>
                <a:ext uri="{FF2B5EF4-FFF2-40B4-BE49-F238E27FC236}">
                  <a16:creationId xmlns:a16="http://schemas.microsoft.com/office/drawing/2014/main" id="{E2124AC3-3BA9-470A-AB86-93BB43C773B2}"/>
                </a:ext>
              </a:extLst>
            </p:cNvPr>
            <p:cNvGrpSpPr>
              <a:grpSpLocks/>
            </p:cNvGrpSpPr>
            <p:nvPr/>
          </p:nvGrpSpPr>
          <p:grpSpPr bwMode="auto">
            <a:xfrm>
              <a:off x="5964238" y="3135313"/>
              <a:ext cx="314325" cy="334962"/>
              <a:chOff x="5974579" y="3105349"/>
              <a:chExt cx="347997" cy="396620"/>
            </a:xfrm>
          </p:grpSpPr>
          <p:pic>
            <p:nvPicPr>
              <p:cNvPr id="1311" name="Picture 555" descr="fridge2.png">
                <a:extLst>
                  <a:ext uri="{FF2B5EF4-FFF2-40B4-BE49-F238E27FC236}">
                    <a16:creationId xmlns:a16="http://schemas.microsoft.com/office/drawing/2014/main" id="{79F30B25-43EA-4DCE-BCB1-A48F0A193029}"/>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074343" y="3164942"/>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2" name="Picture 1115" descr="antenna_stylized">
                <a:extLst>
                  <a:ext uri="{FF2B5EF4-FFF2-40B4-BE49-F238E27FC236}">
                    <a16:creationId xmlns:a16="http://schemas.microsoft.com/office/drawing/2014/main" id="{CF1CC04B-4DAC-4941-82CF-100F0C637CC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74579" y="3105349"/>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50" name="Picture 603" descr="car_icon_small">
              <a:extLst>
                <a:ext uri="{FF2B5EF4-FFF2-40B4-BE49-F238E27FC236}">
                  <a16:creationId xmlns:a16="http://schemas.microsoft.com/office/drawing/2014/main" id="{6B08FCBA-4E9D-4B29-A90E-DE6D621775D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73813" y="1744663"/>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814" descr="light2.png">
              <a:extLst>
                <a:ext uri="{FF2B5EF4-FFF2-40B4-BE49-F238E27FC236}">
                  <a16:creationId xmlns:a16="http://schemas.microsoft.com/office/drawing/2014/main" id="{155D12DB-76C7-4DBE-84E8-F44C54247245}"/>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6707188" y="2019300"/>
              <a:ext cx="920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017" descr="antenna_stylized">
              <a:extLst>
                <a:ext uri="{FF2B5EF4-FFF2-40B4-BE49-F238E27FC236}">
                  <a16:creationId xmlns:a16="http://schemas.microsoft.com/office/drawing/2014/main" id="{DD429929-6BA0-482D-9A6B-5F30496A144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511925" y="1946275"/>
              <a:ext cx="5318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017" descr="antenna_stylized">
              <a:extLst>
                <a:ext uri="{FF2B5EF4-FFF2-40B4-BE49-F238E27FC236}">
                  <a16:creationId xmlns:a16="http://schemas.microsoft.com/office/drawing/2014/main" id="{EE510B21-10DD-4708-89A1-D6494C154B1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86538" y="1685925"/>
              <a:ext cx="5302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 name="Group 347">
              <a:extLst>
                <a:ext uri="{FF2B5EF4-FFF2-40B4-BE49-F238E27FC236}">
                  <a16:creationId xmlns:a16="http://schemas.microsoft.com/office/drawing/2014/main" id="{0A0EFB32-8548-46AC-B671-C7EB1D76DCC7}"/>
                </a:ext>
              </a:extLst>
            </p:cNvPr>
            <p:cNvGrpSpPr>
              <a:grpSpLocks/>
            </p:cNvGrpSpPr>
            <p:nvPr/>
          </p:nvGrpSpPr>
          <p:grpSpPr bwMode="auto">
            <a:xfrm>
              <a:off x="6220922" y="4838544"/>
              <a:ext cx="660165" cy="269566"/>
              <a:chOff x="1871277" y="1576300"/>
              <a:chExt cx="1128371" cy="437861"/>
            </a:xfrm>
          </p:grpSpPr>
          <p:sp>
            <p:nvSpPr>
              <p:cNvPr id="1302" name="Oval 1301">
                <a:extLst>
                  <a:ext uri="{FF2B5EF4-FFF2-40B4-BE49-F238E27FC236}">
                    <a16:creationId xmlns:a16="http://schemas.microsoft.com/office/drawing/2014/main" id="{B30BB5D6-7B69-44EB-BCC4-C6FC5070BCBC}"/>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303" name="Rectangle 1302">
                <a:extLst>
                  <a:ext uri="{FF2B5EF4-FFF2-40B4-BE49-F238E27FC236}">
                    <a16:creationId xmlns:a16="http://schemas.microsoft.com/office/drawing/2014/main" id="{0C71C38A-71E3-4C1F-AA39-C4D2713A6581}"/>
                  </a:ext>
                </a:extLst>
              </p:cNvPr>
              <p:cNvSpPr/>
              <p:nvPr/>
            </p:nvSpPr>
            <p:spPr bwMode="auto">
              <a:xfrm>
                <a:off x="1872116" y="1739006"/>
                <a:ext cx="1128773"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04" name="Oval 1303">
                <a:extLst>
                  <a:ext uri="{FF2B5EF4-FFF2-40B4-BE49-F238E27FC236}">
                    <a16:creationId xmlns:a16="http://schemas.microsoft.com/office/drawing/2014/main" id="{37EF9816-65EE-4971-9DAB-6014B81D07B9}"/>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305" name="Freeform 831">
                <a:extLst>
                  <a:ext uri="{FF2B5EF4-FFF2-40B4-BE49-F238E27FC236}">
                    <a16:creationId xmlns:a16="http://schemas.microsoft.com/office/drawing/2014/main" id="{1E224A89-1520-4BC8-8246-7A00ACB09356}"/>
                  </a:ext>
                </a:extLst>
              </p:cNvPr>
              <p:cNvSpPr/>
              <p:nvPr/>
            </p:nvSpPr>
            <p:spPr bwMode="auto">
              <a:xfrm>
                <a:off x="2159736" y="1674540"/>
                <a:ext cx="548106"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06" name="Freeform 832">
                <a:extLst>
                  <a:ext uri="{FF2B5EF4-FFF2-40B4-BE49-F238E27FC236}">
                    <a16:creationId xmlns:a16="http://schemas.microsoft.com/office/drawing/2014/main" id="{11804BA5-7B64-47FA-B7BD-C312BB8B9690}"/>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307" name="Freeform 833">
                <a:extLst>
                  <a:ext uri="{FF2B5EF4-FFF2-40B4-BE49-F238E27FC236}">
                    <a16:creationId xmlns:a16="http://schemas.microsoft.com/office/drawing/2014/main" id="{EC2C3FAD-1FE9-4529-9042-9157D3B4A034}"/>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308" name="Freeform 834">
                <a:extLst>
                  <a:ext uri="{FF2B5EF4-FFF2-40B4-BE49-F238E27FC236}">
                    <a16:creationId xmlns:a16="http://schemas.microsoft.com/office/drawing/2014/main" id="{2241B540-D1D6-43D4-BEE0-51B692202E4D}"/>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309" name="Straight Connector 1308">
                <a:extLst>
                  <a:ext uri="{FF2B5EF4-FFF2-40B4-BE49-F238E27FC236}">
                    <a16:creationId xmlns:a16="http://schemas.microsoft.com/office/drawing/2014/main" id="{5F394150-9A3B-4B3D-B762-B2CDA74579AC}"/>
                  </a:ext>
                </a:extLst>
              </p:cNvPr>
              <p:cNvCxnSpPr>
                <a:cxnSpLocks noChangeShapeType="1"/>
                <a:endCxn id="1304"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310" name="Straight Connector 1309">
                <a:extLst>
                  <a:ext uri="{FF2B5EF4-FFF2-40B4-BE49-F238E27FC236}">
                    <a16:creationId xmlns:a16="http://schemas.microsoft.com/office/drawing/2014/main" id="{82D71845-443B-4711-B0EC-BBFEAE26297C}"/>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55" name="Group 347">
              <a:extLst>
                <a:ext uri="{FF2B5EF4-FFF2-40B4-BE49-F238E27FC236}">
                  <a16:creationId xmlns:a16="http://schemas.microsoft.com/office/drawing/2014/main" id="{AFA6F84F-CD08-4FFF-9C9D-3A05E3007276}"/>
                </a:ext>
              </a:extLst>
            </p:cNvPr>
            <p:cNvGrpSpPr>
              <a:grpSpLocks/>
            </p:cNvGrpSpPr>
            <p:nvPr/>
          </p:nvGrpSpPr>
          <p:grpSpPr bwMode="auto">
            <a:xfrm>
              <a:off x="6933466" y="4503243"/>
              <a:ext cx="660165" cy="269566"/>
              <a:chOff x="1871277" y="1576300"/>
              <a:chExt cx="1128371" cy="437861"/>
            </a:xfrm>
          </p:grpSpPr>
          <p:sp>
            <p:nvSpPr>
              <p:cNvPr id="1293" name="Oval 1292">
                <a:extLst>
                  <a:ext uri="{FF2B5EF4-FFF2-40B4-BE49-F238E27FC236}">
                    <a16:creationId xmlns:a16="http://schemas.microsoft.com/office/drawing/2014/main" id="{78DA04E8-28B9-43E4-8FF3-4F30D1989A6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94" name="Rectangle 1293">
                <a:extLst>
                  <a:ext uri="{FF2B5EF4-FFF2-40B4-BE49-F238E27FC236}">
                    <a16:creationId xmlns:a16="http://schemas.microsoft.com/office/drawing/2014/main" id="{8299E760-08D7-40FB-840F-05F538D9B01D}"/>
                  </a:ext>
                </a:extLst>
              </p:cNvPr>
              <p:cNvSpPr/>
              <p:nvPr/>
            </p:nvSpPr>
            <p:spPr bwMode="auto">
              <a:xfrm>
                <a:off x="1872532" y="1739555"/>
                <a:ext cx="1126060" cy="11603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95" name="Oval 1294">
                <a:extLst>
                  <a:ext uri="{FF2B5EF4-FFF2-40B4-BE49-F238E27FC236}">
                    <a16:creationId xmlns:a16="http://schemas.microsoft.com/office/drawing/2014/main" id="{CF4AB7C0-CFE5-4096-88C6-27141EC79E86}"/>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96" name="Freeform 822">
                <a:extLst>
                  <a:ext uri="{FF2B5EF4-FFF2-40B4-BE49-F238E27FC236}">
                    <a16:creationId xmlns:a16="http://schemas.microsoft.com/office/drawing/2014/main" id="{39A48D4E-A6CF-447D-AB20-F6F5CDDA9BE9}"/>
                  </a:ext>
                </a:extLst>
              </p:cNvPr>
              <p:cNvSpPr/>
              <p:nvPr/>
            </p:nvSpPr>
            <p:spPr bwMode="auto">
              <a:xfrm>
                <a:off x="2160152" y="1672512"/>
                <a:ext cx="548106" cy="16245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97" name="Freeform 823">
                <a:extLst>
                  <a:ext uri="{FF2B5EF4-FFF2-40B4-BE49-F238E27FC236}">
                    <a16:creationId xmlns:a16="http://schemas.microsoft.com/office/drawing/2014/main" id="{62F865A0-D3E9-4A59-8155-B9449D13046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98" name="Freeform 824">
                <a:extLst>
                  <a:ext uri="{FF2B5EF4-FFF2-40B4-BE49-F238E27FC236}">
                    <a16:creationId xmlns:a16="http://schemas.microsoft.com/office/drawing/2014/main" id="{BBA7DB5B-8D93-4F6F-A149-26024FB44C8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99" name="Freeform 825">
                <a:extLst>
                  <a:ext uri="{FF2B5EF4-FFF2-40B4-BE49-F238E27FC236}">
                    <a16:creationId xmlns:a16="http://schemas.microsoft.com/office/drawing/2014/main" id="{7CDB3591-90F7-4F91-8B40-B0C9472B5E8D}"/>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300" name="Straight Connector 1299">
                <a:extLst>
                  <a:ext uri="{FF2B5EF4-FFF2-40B4-BE49-F238E27FC236}">
                    <a16:creationId xmlns:a16="http://schemas.microsoft.com/office/drawing/2014/main" id="{57581CCA-EA52-454F-A346-908639FA5CAF}"/>
                  </a:ext>
                </a:extLst>
              </p:cNvPr>
              <p:cNvCxnSpPr>
                <a:cxnSpLocks noChangeShapeType="1"/>
                <a:endCxn id="1295"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301" name="Straight Connector 1300">
                <a:extLst>
                  <a:ext uri="{FF2B5EF4-FFF2-40B4-BE49-F238E27FC236}">
                    <a16:creationId xmlns:a16="http://schemas.microsoft.com/office/drawing/2014/main" id="{86FAF8DE-B309-4C0B-B81D-1297C50158A8}"/>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56" name="Group 347">
              <a:extLst>
                <a:ext uri="{FF2B5EF4-FFF2-40B4-BE49-F238E27FC236}">
                  <a16:creationId xmlns:a16="http://schemas.microsoft.com/office/drawing/2014/main" id="{DED01C50-1863-4286-9FDA-F3291470F517}"/>
                </a:ext>
              </a:extLst>
            </p:cNvPr>
            <p:cNvGrpSpPr>
              <a:grpSpLocks/>
            </p:cNvGrpSpPr>
            <p:nvPr/>
          </p:nvGrpSpPr>
          <p:grpSpPr bwMode="auto">
            <a:xfrm>
              <a:off x="7563920" y="4800505"/>
              <a:ext cx="660165" cy="269566"/>
              <a:chOff x="1871277" y="1576300"/>
              <a:chExt cx="1128371" cy="437861"/>
            </a:xfrm>
          </p:grpSpPr>
          <p:sp>
            <p:nvSpPr>
              <p:cNvPr id="1284" name="Oval 1283">
                <a:extLst>
                  <a:ext uri="{FF2B5EF4-FFF2-40B4-BE49-F238E27FC236}">
                    <a16:creationId xmlns:a16="http://schemas.microsoft.com/office/drawing/2014/main" id="{332C444B-F4BF-4511-9B22-CBB7BD60505A}"/>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85" name="Rectangle 1284">
                <a:extLst>
                  <a:ext uri="{FF2B5EF4-FFF2-40B4-BE49-F238E27FC236}">
                    <a16:creationId xmlns:a16="http://schemas.microsoft.com/office/drawing/2014/main" id="{B65CADEB-77BD-400C-B62B-D5AE7EE02DD3}"/>
                  </a:ext>
                </a:extLst>
              </p:cNvPr>
              <p:cNvSpPr/>
              <p:nvPr/>
            </p:nvSpPr>
            <p:spPr bwMode="auto">
              <a:xfrm>
                <a:off x="1872162" y="1738907"/>
                <a:ext cx="1128773"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86" name="Oval 1285">
                <a:extLst>
                  <a:ext uri="{FF2B5EF4-FFF2-40B4-BE49-F238E27FC236}">
                    <a16:creationId xmlns:a16="http://schemas.microsoft.com/office/drawing/2014/main" id="{CC7439FA-A939-49A8-B0DE-90FDF0286546}"/>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87" name="Freeform 813">
                <a:extLst>
                  <a:ext uri="{FF2B5EF4-FFF2-40B4-BE49-F238E27FC236}">
                    <a16:creationId xmlns:a16="http://schemas.microsoft.com/office/drawing/2014/main" id="{0FF72D46-ADDF-4184-AD1D-28ED9D3488CC}"/>
                  </a:ext>
                </a:extLst>
              </p:cNvPr>
              <p:cNvSpPr/>
              <p:nvPr/>
            </p:nvSpPr>
            <p:spPr bwMode="auto">
              <a:xfrm>
                <a:off x="2159782" y="1674441"/>
                <a:ext cx="548106"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88" name="Freeform 814">
                <a:extLst>
                  <a:ext uri="{FF2B5EF4-FFF2-40B4-BE49-F238E27FC236}">
                    <a16:creationId xmlns:a16="http://schemas.microsoft.com/office/drawing/2014/main" id="{35B21F14-F8E2-4FA9-A6E5-E0B987A205E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89" name="Freeform 815">
                <a:extLst>
                  <a:ext uri="{FF2B5EF4-FFF2-40B4-BE49-F238E27FC236}">
                    <a16:creationId xmlns:a16="http://schemas.microsoft.com/office/drawing/2014/main" id="{CAC23BE4-D029-4DD7-863C-0B0837A0774D}"/>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90" name="Freeform 816">
                <a:extLst>
                  <a:ext uri="{FF2B5EF4-FFF2-40B4-BE49-F238E27FC236}">
                    <a16:creationId xmlns:a16="http://schemas.microsoft.com/office/drawing/2014/main" id="{9BECF40E-8351-45AE-AE0C-0C09B10074F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91" name="Straight Connector 1290">
                <a:extLst>
                  <a:ext uri="{FF2B5EF4-FFF2-40B4-BE49-F238E27FC236}">
                    <a16:creationId xmlns:a16="http://schemas.microsoft.com/office/drawing/2014/main" id="{D8BFFFB2-49FA-4D35-9FAB-1980D1065172}"/>
                  </a:ext>
                </a:extLst>
              </p:cNvPr>
              <p:cNvCxnSpPr>
                <a:cxnSpLocks noChangeShapeType="1"/>
                <a:endCxn id="1286"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92" name="Straight Connector 1291">
                <a:extLst>
                  <a:ext uri="{FF2B5EF4-FFF2-40B4-BE49-F238E27FC236}">
                    <a16:creationId xmlns:a16="http://schemas.microsoft.com/office/drawing/2014/main" id="{C0830F30-AC8F-4609-995B-B6EBF7261A8F}"/>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57" name="Group 347">
              <a:extLst>
                <a:ext uri="{FF2B5EF4-FFF2-40B4-BE49-F238E27FC236}">
                  <a16:creationId xmlns:a16="http://schemas.microsoft.com/office/drawing/2014/main" id="{5DAEB3CC-FF5B-47F2-9E18-C547F096DDA5}"/>
                </a:ext>
              </a:extLst>
            </p:cNvPr>
            <p:cNvGrpSpPr>
              <a:grpSpLocks/>
            </p:cNvGrpSpPr>
            <p:nvPr/>
          </p:nvGrpSpPr>
          <p:grpSpPr bwMode="auto">
            <a:xfrm>
              <a:off x="6050373" y="3620176"/>
              <a:ext cx="425094" cy="228319"/>
              <a:chOff x="1871277" y="1576300"/>
              <a:chExt cx="1128371" cy="437861"/>
            </a:xfrm>
          </p:grpSpPr>
          <p:sp>
            <p:nvSpPr>
              <p:cNvPr id="1275" name="Oval 1274">
                <a:extLst>
                  <a:ext uri="{FF2B5EF4-FFF2-40B4-BE49-F238E27FC236}">
                    <a16:creationId xmlns:a16="http://schemas.microsoft.com/office/drawing/2014/main" id="{579D638C-2D81-4048-902A-54A2ED9FAB0C}"/>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76" name="Rectangle 1275">
                <a:extLst>
                  <a:ext uri="{FF2B5EF4-FFF2-40B4-BE49-F238E27FC236}">
                    <a16:creationId xmlns:a16="http://schemas.microsoft.com/office/drawing/2014/main" id="{E463FBC2-478E-4FB7-A15F-0EE9530BDA9A}"/>
                  </a:ext>
                </a:extLst>
              </p:cNvPr>
              <p:cNvSpPr/>
              <p:nvPr/>
            </p:nvSpPr>
            <p:spPr bwMode="auto">
              <a:xfrm>
                <a:off x="1870189" y="1739404"/>
                <a:ext cx="1129316"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77" name="Oval 1276">
                <a:extLst>
                  <a:ext uri="{FF2B5EF4-FFF2-40B4-BE49-F238E27FC236}">
                    <a16:creationId xmlns:a16="http://schemas.microsoft.com/office/drawing/2014/main" id="{1C08A07C-5F7A-4759-9F29-60CA184CC68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78" name="Freeform 804">
                <a:extLst>
                  <a:ext uri="{FF2B5EF4-FFF2-40B4-BE49-F238E27FC236}">
                    <a16:creationId xmlns:a16="http://schemas.microsoft.com/office/drawing/2014/main" id="{AEB7E002-2CF4-4B12-8F26-51F921B207F8}"/>
                  </a:ext>
                </a:extLst>
              </p:cNvPr>
              <p:cNvSpPr/>
              <p:nvPr/>
            </p:nvSpPr>
            <p:spPr bwMode="auto">
              <a:xfrm>
                <a:off x="2160944" y="1672426"/>
                <a:ext cx="547803" cy="16135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79" name="Freeform 805">
                <a:extLst>
                  <a:ext uri="{FF2B5EF4-FFF2-40B4-BE49-F238E27FC236}">
                    <a16:creationId xmlns:a16="http://schemas.microsoft.com/office/drawing/2014/main" id="{5BEB7D8F-CA70-463B-881B-6A150F350142}"/>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80" name="Freeform 806">
                <a:extLst>
                  <a:ext uri="{FF2B5EF4-FFF2-40B4-BE49-F238E27FC236}">
                    <a16:creationId xmlns:a16="http://schemas.microsoft.com/office/drawing/2014/main" id="{7486D063-DCB9-4684-9226-F9187B6A9A3D}"/>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81" name="Freeform 807">
                <a:extLst>
                  <a:ext uri="{FF2B5EF4-FFF2-40B4-BE49-F238E27FC236}">
                    <a16:creationId xmlns:a16="http://schemas.microsoft.com/office/drawing/2014/main" id="{9AD8CB29-8E88-4796-9597-5A87F9429D79}"/>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82" name="Straight Connector 1281">
                <a:extLst>
                  <a:ext uri="{FF2B5EF4-FFF2-40B4-BE49-F238E27FC236}">
                    <a16:creationId xmlns:a16="http://schemas.microsoft.com/office/drawing/2014/main" id="{923DE750-9089-4804-B34B-49014216505C}"/>
                  </a:ext>
                </a:extLst>
              </p:cNvPr>
              <p:cNvCxnSpPr>
                <a:cxnSpLocks noChangeShapeType="1"/>
                <a:endCxn id="1277"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83" name="Straight Connector 1282">
                <a:extLst>
                  <a:ext uri="{FF2B5EF4-FFF2-40B4-BE49-F238E27FC236}">
                    <a16:creationId xmlns:a16="http://schemas.microsoft.com/office/drawing/2014/main" id="{81CAC4B5-E739-400A-A53C-50449F6514D3}"/>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58" name="Group 347">
              <a:extLst>
                <a:ext uri="{FF2B5EF4-FFF2-40B4-BE49-F238E27FC236}">
                  <a16:creationId xmlns:a16="http://schemas.microsoft.com/office/drawing/2014/main" id="{5976D760-A8EC-4C40-9215-FF862B8397B5}"/>
                </a:ext>
              </a:extLst>
            </p:cNvPr>
            <p:cNvGrpSpPr>
              <a:grpSpLocks/>
            </p:cNvGrpSpPr>
            <p:nvPr/>
          </p:nvGrpSpPr>
          <p:grpSpPr bwMode="auto">
            <a:xfrm>
              <a:off x="6347637" y="2481965"/>
              <a:ext cx="403071" cy="202807"/>
              <a:chOff x="1871277" y="1576300"/>
              <a:chExt cx="1128371" cy="437861"/>
            </a:xfrm>
          </p:grpSpPr>
          <p:sp>
            <p:nvSpPr>
              <p:cNvPr id="1266" name="Oval 1265">
                <a:extLst>
                  <a:ext uri="{FF2B5EF4-FFF2-40B4-BE49-F238E27FC236}">
                    <a16:creationId xmlns:a16="http://schemas.microsoft.com/office/drawing/2014/main" id="{06840461-3645-4883-894B-532200262914}"/>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67" name="Rectangle 1266">
                <a:extLst>
                  <a:ext uri="{FF2B5EF4-FFF2-40B4-BE49-F238E27FC236}">
                    <a16:creationId xmlns:a16="http://schemas.microsoft.com/office/drawing/2014/main" id="{731CFDBB-D0CB-4125-B715-DDEA5A1131B8}"/>
                  </a:ext>
                </a:extLst>
              </p:cNvPr>
              <p:cNvSpPr/>
              <p:nvPr/>
            </p:nvSpPr>
            <p:spPr bwMode="auto">
              <a:xfrm>
                <a:off x="1873449" y="1739300"/>
                <a:ext cx="1124357" cy="11653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68" name="Oval 1267">
                <a:extLst>
                  <a:ext uri="{FF2B5EF4-FFF2-40B4-BE49-F238E27FC236}">
                    <a16:creationId xmlns:a16="http://schemas.microsoft.com/office/drawing/2014/main" id="{919869A1-20E4-4ABD-AD6B-2B99D3B4A487}"/>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69" name="Freeform 795">
                <a:extLst>
                  <a:ext uri="{FF2B5EF4-FFF2-40B4-BE49-F238E27FC236}">
                    <a16:creationId xmlns:a16="http://schemas.microsoft.com/office/drawing/2014/main" id="{FBFAC5BB-98F2-44C7-B319-5BA1E29D423E}"/>
                  </a:ext>
                </a:extLst>
              </p:cNvPr>
              <p:cNvSpPr/>
              <p:nvPr/>
            </p:nvSpPr>
            <p:spPr bwMode="auto">
              <a:xfrm>
                <a:off x="2162315" y="1670752"/>
                <a:ext cx="546626" cy="16108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70" name="Freeform 796">
                <a:extLst>
                  <a:ext uri="{FF2B5EF4-FFF2-40B4-BE49-F238E27FC236}">
                    <a16:creationId xmlns:a16="http://schemas.microsoft.com/office/drawing/2014/main" id="{27C922B4-3FF6-484F-8756-91FB3546D027}"/>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71" name="Freeform 797">
                <a:extLst>
                  <a:ext uri="{FF2B5EF4-FFF2-40B4-BE49-F238E27FC236}">
                    <a16:creationId xmlns:a16="http://schemas.microsoft.com/office/drawing/2014/main" id="{F522C50C-A40F-4841-8707-7C007A5881AA}"/>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72" name="Freeform 798">
                <a:extLst>
                  <a:ext uri="{FF2B5EF4-FFF2-40B4-BE49-F238E27FC236}">
                    <a16:creationId xmlns:a16="http://schemas.microsoft.com/office/drawing/2014/main" id="{327F483D-0803-4EDD-A507-B7111D0648E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73" name="Straight Connector 1272">
                <a:extLst>
                  <a:ext uri="{FF2B5EF4-FFF2-40B4-BE49-F238E27FC236}">
                    <a16:creationId xmlns:a16="http://schemas.microsoft.com/office/drawing/2014/main" id="{928C224F-146A-4424-ACA0-5F020991B80C}"/>
                  </a:ext>
                </a:extLst>
              </p:cNvPr>
              <p:cNvCxnSpPr>
                <a:cxnSpLocks noChangeShapeType="1"/>
                <a:endCxn id="1268"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74" name="Straight Connector 1273">
                <a:extLst>
                  <a:ext uri="{FF2B5EF4-FFF2-40B4-BE49-F238E27FC236}">
                    <a16:creationId xmlns:a16="http://schemas.microsoft.com/office/drawing/2014/main" id="{19018C59-766A-49BE-9734-16DCA386A676}"/>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59" name="Group 589">
              <a:extLst>
                <a:ext uri="{FF2B5EF4-FFF2-40B4-BE49-F238E27FC236}">
                  <a16:creationId xmlns:a16="http://schemas.microsoft.com/office/drawing/2014/main" id="{FEDE8AF4-96D3-438F-A44E-025B436E1484}"/>
                </a:ext>
              </a:extLst>
            </p:cNvPr>
            <p:cNvGrpSpPr>
              <a:grpSpLocks/>
            </p:cNvGrpSpPr>
            <p:nvPr/>
          </p:nvGrpSpPr>
          <p:grpSpPr bwMode="auto">
            <a:xfrm>
              <a:off x="7678804" y="2388750"/>
              <a:ext cx="418211" cy="189727"/>
              <a:chOff x="7913987" y="1515773"/>
              <a:chExt cx="625138" cy="276534"/>
            </a:xfrm>
          </p:grpSpPr>
          <p:sp>
            <p:nvSpPr>
              <p:cNvPr id="1257" name="Oval 1256">
                <a:extLst>
                  <a:ext uri="{FF2B5EF4-FFF2-40B4-BE49-F238E27FC236}">
                    <a16:creationId xmlns:a16="http://schemas.microsoft.com/office/drawing/2014/main" id="{63C8802E-6DA2-4104-A59F-7EDE8A0BEE96}"/>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58" name="Rectangle 1257">
                <a:extLst>
                  <a:ext uri="{FF2B5EF4-FFF2-40B4-BE49-F238E27FC236}">
                    <a16:creationId xmlns:a16="http://schemas.microsoft.com/office/drawing/2014/main" id="{09232C07-305A-4873-AA8F-8DAF5FEF6063}"/>
                  </a:ext>
                </a:extLst>
              </p:cNvPr>
              <p:cNvSpPr/>
              <p:nvPr/>
            </p:nvSpPr>
            <p:spPr bwMode="auto">
              <a:xfrm>
                <a:off x="7913888" y="1622848"/>
                <a:ext cx="624093"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59" name="Oval 1258">
                <a:extLst>
                  <a:ext uri="{FF2B5EF4-FFF2-40B4-BE49-F238E27FC236}">
                    <a16:creationId xmlns:a16="http://schemas.microsoft.com/office/drawing/2014/main" id="{9273B9A7-DC30-4B59-9E9D-D19E20075671}"/>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60" name="Freeform 786">
                <a:extLst>
                  <a:ext uri="{FF2B5EF4-FFF2-40B4-BE49-F238E27FC236}">
                    <a16:creationId xmlns:a16="http://schemas.microsoft.com/office/drawing/2014/main" id="{B4DF46D2-98BB-47E3-BC46-C0F0D20BE103}"/>
                  </a:ext>
                </a:extLst>
              </p:cNvPr>
              <p:cNvSpPr/>
              <p:nvPr/>
            </p:nvSpPr>
            <p:spPr bwMode="auto">
              <a:xfrm>
                <a:off x="8072877" y="1581199"/>
                <a:ext cx="303742" cy="9949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61" name="Freeform 787">
                <a:extLst>
                  <a:ext uri="{FF2B5EF4-FFF2-40B4-BE49-F238E27FC236}">
                    <a16:creationId xmlns:a16="http://schemas.microsoft.com/office/drawing/2014/main" id="{C4B1A584-DC7A-4002-B412-46D20047DD42}"/>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62" name="Freeform 788">
                <a:extLst>
                  <a:ext uri="{FF2B5EF4-FFF2-40B4-BE49-F238E27FC236}">
                    <a16:creationId xmlns:a16="http://schemas.microsoft.com/office/drawing/2014/main" id="{CB2DEE05-14A9-4D1B-B80C-EAED42861C49}"/>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63" name="Freeform 789">
                <a:extLst>
                  <a:ext uri="{FF2B5EF4-FFF2-40B4-BE49-F238E27FC236}">
                    <a16:creationId xmlns:a16="http://schemas.microsoft.com/office/drawing/2014/main" id="{FC081E38-8FE0-4EAE-89F2-D862F7FFE597}"/>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64" name="Straight Connector 1263">
                <a:extLst>
                  <a:ext uri="{FF2B5EF4-FFF2-40B4-BE49-F238E27FC236}">
                    <a16:creationId xmlns:a16="http://schemas.microsoft.com/office/drawing/2014/main" id="{0F534F3F-AE31-433F-A7C9-7B00EB6EA09B}"/>
                  </a:ext>
                </a:extLst>
              </p:cNvPr>
              <p:cNvCxnSpPr>
                <a:cxnSpLocks noChangeShapeType="1"/>
                <a:endCxn id="1259"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65" name="Straight Connector 1264">
                <a:extLst>
                  <a:ext uri="{FF2B5EF4-FFF2-40B4-BE49-F238E27FC236}">
                    <a16:creationId xmlns:a16="http://schemas.microsoft.com/office/drawing/2014/main" id="{C7E0906E-2D57-4ADF-A8DF-103B227F8B3F}"/>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60" name="Group 590">
              <a:extLst>
                <a:ext uri="{FF2B5EF4-FFF2-40B4-BE49-F238E27FC236}">
                  <a16:creationId xmlns:a16="http://schemas.microsoft.com/office/drawing/2014/main" id="{FFB835E5-3D79-4524-BB73-5555DF6D489F}"/>
                </a:ext>
              </a:extLst>
            </p:cNvPr>
            <p:cNvGrpSpPr>
              <a:grpSpLocks/>
            </p:cNvGrpSpPr>
            <p:nvPr/>
          </p:nvGrpSpPr>
          <p:grpSpPr bwMode="auto">
            <a:xfrm>
              <a:off x="7187343" y="2485248"/>
              <a:ext cx="418211" cy="189727"/>
              <a:chOff x="7913987" y="1515773"/>
              <a:chExt cx="625138" cy="276534"/>
            </a:xfrm>
          </p:grpSpPr>
          <p:sp>
            <p:nvSpPr>
              <p:cNvPr id="1248" name="Oval 1247">
                <a:extLst>
                  <a:ext uri="{FF2B5EF4-FFF2-40B4-BE49-F238E27FC236}">
                    <a16:creationId xmlns:a16="http://schemas.microsoft.com/office/drawing/2014/main" id="{1B1E7B40-EF90-49DA-A0EC-F4CC444FE3BC}"/>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49" name="Rectangle 1248">
                <a:extLst>
                  <a:ext uri="{FF2B5EF4-FFF2-40B4-BE49-F238E27FC236}">
                    <a16:creationId xmlns:a16="http://schemas.microsoft.com/office/drawing/2014/main" id="{6588F0C4-770F-4692-965B-0CCA77927EE6}"/>
                  </a:ext>
                </a:extLst>
              </p:cNvPr>
              <p:cNvSpPr/>
              <p:nvPr/>
            </p:nvSpPr>
            <p:spPr bwMode="auto">
              <a:xfrm>
                <a:off x="7912896" y="1623342"/>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50" name="Oval 1249">
                <a:extLst>
                  <a:ext uri="{FF2B5EF4-FFF2-40B4-BE49-F238E27FC236}">
                    <a16:creationId xmlns:a16="http://schemas.microsoft.com/office/drawing/2014/main" id="{EC6A7F27-00ED-4F8F-824F-2AED8C663EAB}"/>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51" name="Freeform 777">
                <a:extLst>
                  <a:ext uri="{FF2B5EF4-FFF2-40B4-BE49-F238E27FC236}">
                    <a16:creationId xmlns:a16="http://schemas.microsoft.com/office/drawing/2014/main" id="{7BD70A84-E6A5-45B0-946F-BA5AE0B82E05}"/>
                  </a:ext>
                </a:extLst>
              </p:cNvPr>
              <p:cNvSpPr/>
              <p:nvPr/>
            </p:nvSpPr>
            <p:spPr bwMode="auto">
              <a:xfrm>
                <a:off x="8071885" y="1581693"/>
                <a:ext cx="306115" cy="9949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52" name="Freeform 778">
                <a:extLst>
                  <a:ext uri="{FF2B5EF4-FFF2-40B4-BE49-F238E27FC236}">
                    <a16:creationId xmlns:a16="http://schemas.microsoft.com/office/drawing/2014/main" id="{E443B644-E135-46E4-A324-4A919FE22940}"/>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53" name="Freeform 779">
                <a:extLst>
                  <a:ext uri="{FF2B5EF4-FFF2-40B4-BE49-F238E27FC236}">
                    <a16:creationId xmlns:a16="http://schemas.microsoft.com/office/drawing/2014/main" id="{22B73B6B-3267-47E8-A542-6866894F37DD}"/>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54" name="Freeform 780">
                <a:extLst>
                  <a:ext uri="{FF2B5EF4-FFF2-40B4-BE49-F238E27FC236}">
                    <a16:creationId xmlns:a16="http://schemas.microsoft.com/office/drawing/2014/main" id="{A42E0450-891E-46B0-A965-0350AB23A5DC}"/>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55" name="Straight Connector 1254">
                <a:extLst>
                  <a:ext uri="{FF2B5EF4-FFF2-40B4-BE49-F238E27FC236}">
                    <a16:creationId xmlns:a16="http://schemas.microsoft.com/office/drawing/2014/main" id="{89375429-1A6F-4C8B-A32F-E744D566901F}"/>
                  </a:ext>
                </a:extLst>
              </p:cNvPr>
              <p:cNvCxnSpPr>
                <a:cxnSpLocks noChangeShapeType="1"/>
                <a:endCxn id="1250"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56" name="Straight Connector 1255">
                <a:extLst>
                  <a:ext uri="{FF2B5EF4-FFF2-40B4-BE49-F238E27FC236}">
                    <a16:creationId xmlns:a16="http://schemas.microsoft.com/office/drawing/2014/main" id="{D9F42294-55BD-4B14-948D-AE786ED2F48A}"/>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61" name="Group 591">
              <a:extLst>
                <a:ext uri="{FF2B5EF4-FFF2-40B4-BE49-F238E27FC236}">
                  <a16:creationId xmlns:a16="http://schemas.microsoft.com/office/drawing/2014/main" id="{002E3391-4866-4808-926C-E8543DB8F9A0}"/>
                </a:ext>
              </a:extLst>
            </p:cNvPr>
            <p:cNvGrpSpPr>
              <a:grpSpLocks/>
            </p:cNvGrpSpPr>
            <p:nvPr/>
          </p:nvGrpSpPr>
          <p:grpSpPr bwMode="auto">
            <a:xfrm>
              <a:off x="7195275" y="2751878"/>
              <a:ext cx="418211" cy="189727"/>
              <a:chOff x="7913987" y="1515773"/>
              <a:chExt cx="625138" cy="276534"/>
            </a:xfrm>
          </p:grpSpPr>
          <p:sp>
            <p:nvSpPr>
              <p:cNvPr id="1239" name="Oval 1238">
                <a:extLst>
                  <a:ext uri="{FF2B5EF4-FFF2-40B4-BE49-F238E27FC236}">
                    <a16:creationId xmlns:a16="http://schemas.microsoft.com/office/drawing/2014/main" id="{CF6F8B9D-6024-413F-89E6-40ED35CCFC45}"/>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40" name="Rectangle 1239">
                <a:extLst>
                  <a:ext uri="{FF2B5EF4-FFF2-40B4-BE49-F238E27FC236}">
                    <a16:creationId xmlns:a16="http://schemas.microsoft.com/office/drawing/2014/main" id="{93D1CB3C-F705-436F-8BB7-50B8CC6A27BF}"/>
                  </a:ext>
                </a:extLst>
              </p:cNvPr>
              <p:cNvSpPr/>
              <p:nvPr/>
            </p:nvSpPr>
            <p:spPr bwMode="auto">
              <a:xfrm>
                <a:off x="7912903" y="1621131"/>
                <a:ext cx="626467"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41" name="Oval 1240">
                <a:extLst>
                  <a:ext uri="{FF2B5EF4-FFF2-40B4-BE49-F238E27FC236}">
                    <a16:creationId xmlns:a16="http://schemas.microsoft.com/office/drawing/2014/main" id="{6E675175-CF5D-4649-BC49-1D76E2AE90F5}"/>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42" name="Freeform 768">
                <a:extLst>
                  <a:ext uri="{FF2B5EF4-FFF2-40B4-BE49-F238E27FC236}">
                    <a16:creationId xmlns:a16="http://schemas.microsoft.com/office/drawing/2014/main" id="{503B80C4-C8E7-438A-AFE7-6A83984F76CA}"/>
                  </a:ext>
                </a:extLst>
              </p:cNvPr>
              <p:cNvSpPr/>
              <p:nvPr/>
            </p:nvSpPr>
            <p:spPr bwMode="auto">
              <a:xfrm>
                <a:off x="8071894" y="1579482"/>
                <a:ext cx="306114" cy="10180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43" name="Freeform 769">
                <a:extLst>
                  <a:ext uri="{FF2B5EF4-FFF2-40B4-BE49-F238E27FC236}">
                    <a16:creationId xmlns:a16="http://schemas.microsoft.com/office/drawing/2014/main" id="{43643F7C-076E-4902-B5D7-EF3952C5B74D}"/>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44" name="Freeform 770">
                <a:extLst>
                  <a:ext uri="{FF2B5EF4-FFF2-40B4-BE49-F238E27FC236}">
                    <a16:creationId xmlns:a16="http://schemas.microsoft.com/office/drawing/2014/main" id="{87F7BC6D-B83F-4BDB-9E08-BF8D261B655C}"/>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45" name="Freeform 771">
                <a:extLst>
                  <a:ext uri="{FF2B5EF4-FFF2-40B4-BE49-F238E27FC236}">
                    <a16:creationId xmlns:a16="http://schemas.microsoft.com/office/drawing/2014/main" id="{9982ACA8-3193-4F02-BAA8-F55A2D5E7453}"/>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46" name="Straight Connector 1245">
                <a:extLst>
                  <a:ext uri="{FF2B5EF4-FFF2-40B4-BE49-F238E27FC236}">
                    <a16:creationId xmlns:a16="http://schemas.microsoft.com/office/drawing/2014/main" id="{87E76A0C-FD79-415D-AA72-14B88258AF2E}"/>
                  </a:ext>
                </a:extLst>
              </p:cNvPr>
              <p:cNvCxnSpPr>
                <a:cxnSpLocks noChangeShapeType="1"/>
                <a:endCxn id="1241"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47" name="Straight Connector 1246">
                <a:extLst>
                  <a:ext uri="{FF2B5EF4-FFF2-40B4-BE49-F238E27FC236}">
                    <a16:creationId xmlns:a16="http://schemas.microsoft.com/office/drawing/2014/main" id="{FE5E7F04-6315-4F8E-ABDD-92CA37C597BC}"/>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62" name="Group 592">
              <a:extLst>
                <a:ext uri="{FF2B5EF4-FFF2-40B4-BE49-F238E27FC236}">
                  <a16:creationId xmlns:a16="http://schemas.microsoft.com/office/drawing/2014/main" id="{BE5FB264-F898-4876-AE11-194A08CD2966}"/>
                </a:ext>
              </a:extLst>
            </p:cNvPr>
            <p:cNvGrpSpPr>
              <a:grpSpLocks/>
            </p:cNvGrpSpPr>
            <p:nvPr/>
          </p:nvGrpSpPr>
          <p:grpSpPr bwMode="auto">
            <a:xfrm>
              <a:off x="7088975" y="3633334"/>
              <a:ext cx="418211" cy="189727"/>
              <a:chOff x="7913987" y="1515773"/>
              <a:chExt cx="625138" cy="276534"/>
            </a:xfrm>
          </p:grpSpPr>
          <p:sp>
            <p:nvSpPr>
              <p:cNvPr id="1230" name="Oval 1229">
                <a:extLst>
                  <a:ext uri="{FF2B5EF4-FFF2-40B4-BE49-F238E27FC236}">
                    <a16:creationId xmlns:a16="http://schemas.microsoft.com/office/drawing/2014/main" id="{9FC23F25-B2F8-4C2B-AD35-471D215F4751}"/>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31" name="Rectangle 1230">
                <a:extLst>
                  <a:ext uri="{FF2B5EF4-FFF2-40B4-BE49-F238E27FC236}">
                    <a16:creationId xmlns:a16="http://schemas.microsoft.com/office/drawing/2014/main" id="{B8C0A6B6-C912-4601-BB1F-2D873A27CB87}"/>
                  </a:ext>
                </a:extLst>
              </p:cNvPr>
              <p:cNvSpPr/>
              <p:nvPr/>
            </p:nvSpPr>
            <p:spPr bwMode="auto">
              <a:xfrm>
                <a:off x="7912811" y="1622871"/>
                <a:ext cx="626467"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32" name="Oval 1231">
                <a:extLst>
                  <a:ext uri="{FF2B5EF4-FFF2-40B4-BE49-F238E27FC236}">
                    <a16:creationId xmlns:a16="http://schemas.microsoft.com/office/drawing/2014/main" id="{66D20D71-8D66-46A6-BCBC-E7180A1CC12C}"/>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33" name="Freeform 759">
                <a:extLst>
                  <a:ext uri="{FF2B5EF4-FFF2-40B4-BE49-F238E27FC236}">
                    <a16:creationId xmlns:a16="http://schemas.microsoft.com/office/drawing/2014/main" id="{DCAC654C-0B45-4D31-A0B8-FCBEA5732F3A}"/>
                  </a:ext>
                </a:extLst>
              </p:cNvPr>
              <p:cNvSpPr/>
              <p:nvPr/>
            </p:nvSpPr>
            <p:spPr bwMode="auto">
              <a:xfrm>
                <a:off x="8071800" y="1581222"/>
                <a:ext cx="306115" cy="9949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34" name="Freeform 760">
                <a:extLst>
                  <a:ext uri="{FF2B5EF4-FFF2-40B4-BE49-F238E27FC236}">
                    <a16:creationId xmlns:a16="http://schemas.microsoft.com/office/drawing/2014/main" id="{DAF34AF7-05A5-42A7-ADB2-8B16CCA45E60}"/>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35" name="Freeform 761">
                <a:extLst>
                  <a:ext uri="{FF2B5EF4-FFF2-40B4-BE49-F238E27FC236}">
                    <a16:creationId xmlns:a16="http://schemas.microsoft.com/office/drawing/2014/main" id="{D64EA999-EFFE-4117-A185-CF27A6CD216F}"/>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36" name="Freeform 762">
                <a:extLst>
                  <a:ext uri="{FF2B5EF4-FFF2-40B4-BE49-F238E27FC236}">
                    <a16:creationId xmlns:a16="http://schemas.microsoft.com/office/drawing/2014/main" id="{58F9DA7A-622A-4BAB-9B78-5ADC502108EF}"/>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37" name="Straight Connector 1236">
                <a:extLst>
                  <a:ext uri="{FF2B5EF4-FFF2-40B4-BE49-F238E27FC236}">
                    <a16:creationId xmlns:a16="http://schemas.microsoft.com/office/drawing/2014/main" id="{8F8E8C59-F214-4534-80A8-96AC05E8C6A8}"/>
                  </a:ext>
                </a:extLst>
              </p:cNvPr>
              <p:cNvCxnSpPr>
                <a:cxnSpLocks noChangeShapeType="1"/>
                <a:endCxn id="1232"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38" name="Straight Connector 1237">
                <a:extLst>
                  <a:ext uri="{FF2B5EF4-FFF2-40B4-BE49-F238E27FC236}">
                    <a16:creationId xmlns:a16="http://schemas.microsoft.com/office/drawing/2014/main" id="{53B6752E-CB14-4018-A9D4-6D4BA54F5D4A}"/>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63" name="Group 593">
              <a:extLst>
                <a:ext uri="{FF2B5EF4-FFF2-40B4-BE49-F238E27FC236}">
                  <a16:creationId xmlns:a16="http://schemas.microsoft.com/office/drawing/2014/main" id="{132F43DE-1DD8-49AE-BD7C-FFD75D3BBB1F}"/>
                </a:ext>
              </a:extLst>
            </p:cNvPr>
            <p:cNvGrpSpPr>
              <a:grpSpLocks/>
            </p:cNvGrpSpPr>
            <p:nvPr/>
          </p:nvGrpSpPr>
          <p:grpSpPr bwMode="auto">
            <a:xfrm>
              <a:off x="7748699" y="3641266"/>
              <a:ext cx="418211" cy="189727"/>
              <a:chOff x="7913987" y="1515773"/>
              <a:chExt cx="625138" cy="276534"/>
            </a:xfrm>
          </p:grpSpPr>
          <p:sp>
            <p:nvSpPr>
              <p:cNvPr id="1221" name="Oval 1220">
                <a:extLst>
                  <a:ext uri="{FF2B5EF4-FFF2-40B4-BE49-F238E27FC236}">
                    <a16:creationId xmlns:a16="http://schemas.microsoft.com/office/drawing/2014/main" id="{C3BB48EC-2A2A-4946-BCCB-01068CAC1549}"/>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22" name="Rectangle 1221">
                <a:extLst>
                  <a:ext uri="{FF2B5EF4-FFF2-40B4-BE49-F238E27FC236}">
                    <a16:creationId xmlns:a16="http://schemas.microsoft.com/office/drawing/2014/main" id="{FEAF447A-0D57-42E4-9A19-2D0BF7DDFC18}"/>
                  </a:ext>
                </a:extLst>
              </p:cNvPr>
              <p:cNvSpPr/>
              <p:nvPr/>
            </p:nvSpPr>
            <p:spPr bwMode="auto">
              <a:xfrm>
                <a:off x="7913821" y="1622879"/>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23" name="Oval 1222">
                <a:extLst>
                  <a:ext uri="{FF2B5EF4-FFF2-40B4-BE49-F238E27FC236}">
                    <a16:creationId xmlns:a16="http://schemas.microsoft.com/office/drawing/2014/main" id="{90C78D0F-E00B-475F-BDED-14A1CCC5FBBD}"/>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24" name="Freeform 750">
                <a:extLst>
                  <a:ext uri="{FF2B5EF4-FFF2-40B4-BE49-F238E27FC236}">
                    <a16:creationId xmlns:a16="http://schemas.microsoft.com/office/drawing/2014/main" id="{074EA141-EF84-4FB0-9991-B8DD5CCBC145}"/>
                  </a:ext>
                </a:extLst>
              </p:cNvPr>
              <p:cNvSpPr/>
              <p:nvPr/>
            </p:nvSpPr>
            <p:spPr bwMode="auto">
              <a:xfrm>
                <a:off x="8072810" y="1581230"/>
                <a:ext cx="306115" cy="9949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25" name="Freeform 751">
                <a:extLst>
                  <a:ext uri="{FF2B5EF4-FFF2-40B4-BE49-F238E27FC236}">
                    <a16:creationId xmlns:a16="http://schemas.microsoft.com/office/drawing/2014/main" id="{8A9B0DBF-B64A-496B-AA8A-2837177B2351}"/>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26" name="Freeform 752">
                <a:extLst>
                  <a:ext uri="{FF2B5EF4-FFF2-40B4-BE49-F238E27FC236}">
                    <a16:creationId xmlns:a16="http://schemas.microsoft.com/office/drawing/2014/main" id="{3B6627EC-4371-4365-B5C1-EA1964A7A93E}"/>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27" name="Freeform 753">
                <a:extLst>
                  <a:ext uri="{FF2B5EF4-FFF2-40B4-BE49-F238E27FC236}">
                    <a16:creationId xmlns:a16="http://schemas.microsoft.com/office/drawing/2014/main" id="{AD126758-42C5-4E91-8662-8CF09426B8AA}"/>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28" name="Straight Connector 1227">
                <a:extLst>
                  <a:ext uri="{FF2B5EF4-FFF2-40B4-BE49-F238E27FC236}">
                    <a16:creationId xmlns:a16="http://schemas.microsoft.com/office/drawing/2014/main" id="{B8A97731-B0A6-477B-84E4-243EDA4283C7}"/>
                  </a:ext>
                </a:extLst>
              </p:cNvPr>
              <p:cNvCxnSpPr>
                <a:cxnSpLocks noChangeShapeType="1"/>
                <a:endCxn id="1223"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29" name="Straight Connector 1228">
                <a:extLst>
                  <a:ext uri="{FF2B5EF4-FFF2-40B4-BE49-F238E27FC236}">
                    <a16:creationId xmlns:a16="http://schemas.microsoft.com/office/drawing/2014/main" id="{3CB140E5-70F3-4CA0-9214-32F46C1CEC4D}"/>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64" name="Group 594">
              <a:extLst>
                <a:ext uri="{FF2B5EF4-FFF2-40B4-BE49-F238E27FC236}">
                  <a16:creationId xmlns:a16="http://schemas.microsoft.com/office/drawing/2014/main" id="{955AB8F0-D2E4-4876-AD54-FE5A8A59DF59}"/>
                </a:ext>
              </a:extLst>
            </p:cNvPr>
            <p:cNvGrpSpPr>
              <a:grpSpLocks/>
            </p:cNvGrpSpPr>
            <p:nvPr/>
          </p:nvGrpSpPr>
          <p:grpSpPr bwMode="auto">
            <a:xfrm>
              <a:off x="7440813" y="3924693"/>
              <a:ext cx="418211" cy="189727"/>
              <a:chOff x="7913987" y="1515773"/>
              <a:chExt cx="625138" cy="276534"/>
            </a:xfrm>
          </p:grpSpPr>
          <p:sp>
            <p:nvSpPr>
              <p:cNvPr id="1212" name="Oval 1211">
                <a:extLst>
                  <a:ext uri="{FF2B5EF4-FFF2-40B4-BE49-F238E27FC236}">
                    <a16:creationId xmlns:a16="http://schemas.microsoft.com/office/drawing/2014/main" id="{AD37C91D-120C-4228-B080-4F62BA4A2103}"/>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13" name="Rectangle 1212">
                <a:extLst>
                  <a:ext uri="{FF2B5EF4-FFF2-40B4-BE49-F238E27FC236}">
                    <a16:creationId xmlns:a16="http://schemas.microsoft.com/office/drawing/2014/main" id="{1E78901A-6D00-46A7-8FB7-4914F48711CF}"/>
                  </a:ext>
                </a:extLst>
              </p:cNvPr>
              <p:cNvSpPr/>
              <p:nvPr/>
            </p:nvSpPr>
            <p:spPr bwMode="auto">
              <a:xfrm>
                <a:off x="7913688" y="1621637"/>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14" name="Oval 1213">
                <a:extLst>
                  <a:ext uri="{FF2B5EF4-FFF2-40B4-BE49-F238E27FC236}">
                    <a16:creationId xmlns:a16="http://schemas.microsoft.com/office/drawing/2014/main" id="{51B4586C-CD21-46EB-9034-180239E258A2}"/>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215" name="Freeform 741">
                <a:extLst>
                  <a:ext uri="{FF2B5EF4-FFF2-40B4-BE49-F238E27FC236}">
                    <a16:creationId xmlns:a16="http://schemas.microsoft.com/office/drawing/2014/main" id="{4ED46979-FD4A-46B5-82D9-E70DB10F4835}"/>
                  </a:ext>
                </a:extLst>
              </p:cNvPr>
              <p:cNvSpPr/>
              <p:nvPr/>
            </p:nvSpPr>
            <p:spPr bwMode="auto">
              <a:xfrm>
                <a:off x="8072677" y="1579988"/>
                <a:ext cx="306115" cy="10180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16" name="Freeform 742">
                <a:extLst>
                  <a:ext uri="{FF2B5EF4-FFF2-40B4-BE49-F238E27FC236}">
                    <a16:creationId xmlns:a16="http://schemas.microsoft.com/office/drawing/2014/main" id="{B6007AF3-3043-4F11-8C4E-2CF4690188F6}"/>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17" name="Freeform 743">
                <a:extLst>
                  <a:ext uri="{FF2B5EF4-FFF2-40B4-BE49-F238E27FC236}">
                    <a16:creationId xmlns:a16="http://schemas.microsoft.com/office/drawing/2014/main" id="{F639AE27-CF2F-4001-90E6-00B07D349D1E}"/>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218" name="Freeform 744">
                <a:extLst>
                  <a:ext uri="{FF2B5EF4-FFF2-40B4-BE49-F238E27FC236}">
                    <a16:creationId xmlns:a16="http://schemas.microsoft.com/office/drawing/2014/main" id="{04B3AD7E-C1A5-407F-BD29-580F16461D34}"/>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219" name="Straight Connector 1218">
                <a:extLst>
                  <a:ext uri="{FF2B5EF4-FFF2-40B4-BE49-F238E27FC236}">
                    <a16:creationId xmlns:a16="http://schemas.microsoft.com/office/drawing/2014/main" id="{7A8CD52A-CF32-4C01-892F-620912605023}"/>
                  </a:ext>
                </a:extLst>
              </p:cNvPr>
              <p:cNvCxnSpPr>
                <a:cxnSpLocks noChangeShapeType="1"/>
                <a:endCxn id="1214"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20" name="Straight Connector 1219">
                <a:extLst>
                  <a:ext uri="{FF2B5EF4-FFF2-40B4-BE49-F238E27FC236}">
                    <a16:creationId xmlns:a16="http://schemas.microsoft.com/office/drawing/2014/main" id="{462A153E-406C-463F-8CB4-FABE9808BB46}"/>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1065" name="Line 421">
              <a:extLst>
                <a:ext uri="{FF2B5EF4-FFF2-40B4-BE49-F238E27FC236}">
                  <a16:creationId xmlns:a16="http://schemas.microsoft.com/office/drawing/2014/main" id="{B382B763-61C7-47FE-BD45-07B5A213C83B}"/>
                </a:ext>
              </a:extLst>
            </p:cNvPr>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66" name="Line 422">
              <a:extLst>
                <a:ext uri="{FF2B5EF4-FFF2-40B4-BE49-F238E27FC236}">
                  <a16:creationId xmlns:a16="http://schemas.microsoft.com/office/drawing/2014/main" id="{780DFFEC-85FD-4E9C-B81B-00A33610859E}"/>
                </a:ext>
              </a:extLst>
            </p:cNvPr>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67" name="Line 423">
              <a:extLst>
                <a:ext uri="{FF2B5EF4-FFF2-40B4-BE49-F238E27FC236}">
                  <a16:creationId xmlns:a16="http://schemas.microsoft.com/office/drawing/2014/main" id="{2BDBEDC5-9402-4B45-909B-146218815E36}"/>
                </a:ext>
              </a:extLst>
            </p:cNvPr>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68" name="Line 444">
              <a:extLst>
                <a:ext uri="{FF2B5EF4-FFF2-40B4-BE49-F238E27FC236}">
                  <a16:creationId xmlns:a16="http://schemas.microsoft.com/office/drawing/2014/main" id="{60E4B9A7-82B5-4717-9B36-D79A6CDA62C1}"/>
                </a:ext>
              </a:extLst>
            </p:cNvPr>
            <p:cNvSpPr>
              <a:spLocks noChangeShapeType="1"/>
            </p:cNvSpPr>
            <p:nvPr/>
          </p:nvSpPr>
          <p:spPr bwMode="auto">
            <a:xfrm flipV="1">
              <a:off x="7577138" y="2492375"/>
              <a:ext cx="123825" cy="87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69" name="Line 445">
              <a:extLst>
                <a:ext uri="{FF2B5EF4-FFF2-40B4-BE49-F238E27FC236}">
                  <a16:creationId xmlns:a16="http://schemas.microsoft.com/office/drawing/2014/main" id="{ED0ACB81-6204-45EC-B15F-A0EA336E71A5}"/>
                </a:ext>
              </a:extLst>
            </p:cNvPr>
            <p:cNvSpPr>
              <a:spLocks noChangeShapeType="1"/>
            </p:cNvSpPr>
            <p:nvPr/>
          </p:nvSpPr>
          <p:spPr bwMode="auto">
            <a:xfrm>
              <a:off x="7405688" y="2665413"/>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0" name="Line 446">
              <a:extLst>
                <a:ext uri="{FF2B5EF4-FFF2-40B4-BE49-F238E27FC236}">
                  <a16:creationId xmlns:a16="http://schemas.microsoft.com/office/drawing/2014/main" id="{BAD8E0E2-F0E3-408E-9608-9B8FD426E8D7}"/>
                </a:ext>
              </a:extLst>
            </p:cNvPr>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1" name="Line 447">
              <a:extLst>
                <a:ext uri="{FF2B5EF4-FFF2-40B4-BE49-F238E27FC236}">
                  <a16:creationId xmlns:a16="http://schemas.microsoft.com/office/drawing/2014/main" id="{DB31A8E4-1073-4A1F-9B00-CB8E20C259EC}"/>
                </a:ext>
              </a:extLst>
            </p:cNvPr>
            <p:cNvSpPr>
              <a:spLocks noChangeShapeType="1"/>
            </p:cNvSpPr>
            <p:nvPr/>
          </p:nvSpPr>
          <p:spPr bwMode="auto">
            <a:xfrm>
              <a:off x="7942263" y="2560638"/>
              <a:ext cx="0"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2" name="Line 448">
              <a:extLst>
                <a:ext uri="{FF2B5EF4-FFF2-40B4-BE49-F238E27FC236}">
                  <a16:creationId xmlns:a16="http://schemas.microsoft.com/office/drawing/2014/main" id="{7FD25947-F1F4-47AC-AA7A-C4E41197AA33}"/>
                </a:ext>
              </a:extLst>
            </p:cNvPr>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3" name="Line 450">
              <a:extLst>
                <a:ext uri="{FF2B5EF4-FFF2-40B4-BE49-F238E27FC236}">
                  <a16:creationId xmlns:a16="http://schemas.microsoft.com/office/drawing/2014/main" id="{32687217-6579-4695-B3D5-1831828C7FDC}"/>
                </a:ext>
              </a:extLst>
            </p:cNvPr>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4" name="Line 451">
              <a:extLst>
                <a:ext uri="{FF2B5EF4-FFF2-40B4-BE49-F238E27FC236}">
                  <a16:creationId xmlns:a16="http://schemas.microsoft.com/office/drawing/2014/main" id="{0DD50AB8-6E51-48E8-A156-ACBF2B2A7308}"/>
                </a:ext>
              </a:extLst>
            </p:cNvPr>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5" name="Line 452">
              <a:extLst>
                <a:ext uri="{FF2B5EF4-FFF2-40B4-BE49-F238E27FC236}">
                  <a16:creationId xmlns:a16="http://schemas.microsoft.com/office/drawing/2014/main" id="{03C33408-E585-4030-8F2B-F55B15AF9FBB}"/>
                </a:ext>
              </a:extLst>
            </p:cNvPr>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76" name="Line 541">
              <a:extLst>
                <a:ext uri="{FF2B5EF4-FFF2-40B4-BE49-F238E27FC236}">
                  <a16:creationId xmlns:a16="http://schemas.microsoft.com/office/drawing/2014/main" id="{F75CFD30-3B31-4BA3-BFB5-0CAC28E1E74C}"/>
                </a:ext>
              </a:extLst>
            </p:cNvPr>
            <p:cNvSpPr>
              <a:spLocks noChangeShapeType="1"/>
            </p:cNvSpPr>
            <p:nvPr/>
          </p:nvSpPr>
          <p:spPr bwMode="auto">
            <a:xfrm flipV="1">
              <a:off x="7272338" y="4075113"/>
              <a:ext cx="227012" cy="436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077" name="Group 665">
              <a:extLst>
                <a:ext uri="{FF2B5EF4-FFF2-40B4-BE49-F238E27FC236}">
                  <a16:creationId xmlns:a16="http://schemas.microsoft.com/office/drawing/2014/main" id="{36C9D723-CA13-413E-ABF4-FB956C4FF6B1}"/>
                </a:ext>
              </a:extLst>
            </p:cNvPr>
            <p:cNvGrpSpPr>
              <a:grpSpLocks/>
            </p:cNvGrpSpPr>
            <p:nvPr/>
          </p:nvGrpSpPr>
          <p:grpSpPr bwMode="auto">
            <a:xfrm>
              <a:off x="7689850" y="2395538"/>
              <a:ext cx="390525" cy="169862"/>
              <a:chOff x="4650" y="1129"/>
              <a:chExt cx="246" cy="95"/>
            </a:xfrm>
          </p:grpSpPr>
          <p:sp>
            <p:nvSpPr>
              <p:cNvPr id="1204" name="Oval 407">
                <a:extLst>
                  <a:ext uri="{FF2B5EF4-FFF2-40B4-BE49-F238E27FC236}">
                    <a16:creationId xmlns:a16="http://schemas.microsoft.com/office/drawing/2014/main" id="{0495EC9A-F20B-4AB9-A342-2CE22EA177BA}"/>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205" name="Rectangle 410">
                <a:extLst>
                  <a:ext uri="{FF2B5EF4-FFF2-40B4-BE49-F238E27FC236}">
                    <a16:creationId xmlns:a16="http://schemas.microsoft.com/office/drawing/2014/main" id="{0F188032-B711-4F56-BF44-8AB283772EBB}"/>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206" name="Oval 411">
                <a:extLst>
                  <a:ext uri="{FF2B5EF4-FFF2-40B4-BE49-F238E27FC236}">
                    <a16:creationId xmlns:a16="http://schemas.microsoft.com/office/drawing/2014/main" id="{F1413302-464F-48E3-B871-65DCEA559F25}"/>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207" name="Group 659">
                <a:extLst>
                  <a:ext uri="{FF2B5EF4-FFF2-40B4-BE49-F238E27FC236}">
                    <a16:creationId xmlns:a16="http://schemas.microsoft.com/office/drawing/2014/main" id="{676F5539-4950-4C80-99DF-ACD8F61817F6}"/>
                  </a:ext>
                </a:extLst>
              </p:cNvPr>
              <p:cNvGrpSpPr>
                <a:grpSpLocks/>
              </p:cNvGrpSpPr>
              <p:nvPr/>
            </p:nvGrpSpPr>
            <p:grpSpPr bwMode="auto">
              <a:xfrm>
                <a:off x="4699" y="1145"/>
                <a:ext cx="138" cy="29"/>
                <a:chOff x="2468" y="1332"/>
                <a:chExt cx="310" cy="60"/>
              </a:xfrm>
            </p:grpSpPr>
            <p:sp>
              <p:nvSpPr>
                <p:cNvPr id="1210" name="Freeform 660">
                  <a:extLst>
                    <a:ext uri="{FF2B5EF4-FFF2-40B4-BE49-F238E27FC236}">
                      <a16:creationId xmlns:a16="http://schemas.microsoft.com/office/drawing/2014/main" id="{6C036EDF-96A0-4AAD-9B26-66E9F5F399C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211" name="Freeform 661">
                  <a:extLst>
                    <a:ext uri="{FF2B5EF4-FFF2-40B4-BE49-F238E27FC236}">
                      <a16:creationId xmlns:a16="http://schemas.microsoft.com/office/drawing/2014/main" id="{F49AA512-6A5B-4617-B545-66C4055448E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208" name="Line 662">
                <a:extLst>
                  <a:ext uri="{FF2B5EF4-FFF2-40B4-BE49-F238E27FC236}">
                    <a16:creationId xmlns:a16="http://schemas.microsoft.com/office/drawing/2014/main" id="{DB58F086-8E97-4128-A46A-1F417F0421E3}"/>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209" name="Line 663">
                <a:extLst>
                  <a:ext uri="{FF2B5EF4-FFF2-40B4-BE49-F238E27FC236}">
                    <a16:creationId xmlns:a16="http://schemas.microsoft.com/office/drawing/2014/main" id="{C1C8D557-BD05-4907-85A4-E2E7CD7D5624}"/>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78" name="Group 675">
              <a:extLst>
                <a:ext uri="{FF2B5EF4-FFF2-40B4-BE49-F238E27FC236}">
                  <a16:creationId xmlns:a16="http://schemas.microsoft.com/office/drawing/2014/main" id="{535C2996-653B-437A-9C54-CEC8AF4AD73F}"/>
                </a:ext>
              </a:extLst>
            </p:cNvPr>
            <p:cNvGrpSpPr>
              <a:grpSpLocks/>
            </p:cNvGrpSpPr>
            <p:nvPr/>
          </p:nvGrpSpPr>
          <p:grpSpPr bwMode="auto">
            <a:xfrm>
              <a:off x="7204075" y="2493963"/>
              <a:ext cx="390525" cy="169862"/>
              <a:chOff x="4650" y="1129"/>
              <a:chExt cx="246" cy="95"/>
            </a:xfrm>
          </p:grpSpPr>
          <p:sp>
            <p:nvSpPr>
              <p:cNvPr id="1196" name="Oval 407">
                <a:extLst>
                  <a:ext uri="{FF2B5EF4-FFF2-40B4-BE49-F238E27FC236}">
                    <a16:creationId xmlns:a16="http://schemas.microsoft.com/office/drawing/2014/main" id="{EA984014-8D1F-4566-8E1B-5BFE2435B0D4}"/>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197" name="Rectangle 410">
                <a:extLst>
                  <a:ext uri="{FF2B5EF4-FFF2-40B4-BE49-F238E27FC236}">
                    <a16:creationId xmlns:a16="http://schemas.microsoft.com/office/drawing/2014/main" id="{72795FD6-C62D-4682-A176-7D5DDC0AE65D}"/>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198" name="Oval 411">
                <a:extLst>
                  <a:ext uri="{FF2B5EF4-FFF2-40B4-BE49-F238E27FC236}">
                    <a16:creationId xmlns:a16="http://schemas.microsoft.com/office/drawing/2014/main" id="{93B164A1-D6EC-4478-A5E5-BD21D757F88A}"/>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199" name="Group 679">
                <a:extLst>
                  <a:ext uri="{FF2B5EF4-FFF2-40B4-BE49-F238E27FC236}">
                    <a16:creationId xmlns:a16="http://schemas.microsoft.com/office/drawing/2014/main" id="{758AB965-C07C-48C0-A178-9968E062481D}"/>
                  </a:ext>
                </a:extLst>
              </p:cNvPr>
              <p:cNvGrpSpPr>
                <a:grpSpLocks/>
              </p:cNvGrpSpPr>
              <p:nvPr/>
            </p:nvGrpSpPr>
            <p:grpSpPr bwMode="auto">
              <a:xfrm>
                <a:off x="4699" y="1145"/>
                <a:ext cx="138" cy="29"/>
                <a:chOff x="2468" y="1332"/>
                <a:chExt cx="310" cy="60"/>
              </a:xfrm>
            </p:grpSpPr>
            <p:sp>
              <p:nvSpPr>
                <p:cNvPr id="1202" name="Freeform 680">
                  <a:extLst>
                    <a:ext uri="{FF2B5EF4-FFF2-40B4-BE49-F238E27FC236}">
                      <a16:creationId xmlns:a16="http://schemas.microsoft.com/office/drawing/2014/main" id="{1E03C44D-3E3B-4BBE-B33D-4A3F165FA5A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203" name="Freeform 681">
                  <a:extLst>
                    <a:ext uri="{FF2B5EF4-FFF2-40B4-BE49-F238E27FC236}">
                      <a16:creationId xmlns:a16="http://schemas.microsoft.com/office/drawing/2014/main" id="{E1E18D43-C2B9-4BA3-9923-E1B06B00946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200" name="Line 682">
                <a:extLst>
                  <a:ext uri="{FF2B5EF4-FFF2-40B4-BE49-F238E27FC236}">
                    <a16:creationId xmlns:a16="http://schemas.microsoft.com/office/drawing/2014/main" id="{5F37AC76-8382-48E5-8FC2-B9C4CF779888}"/>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201" name="Line 683">
                <a:extLst>
                  <a:ext uri="{FF2B5EF4-FFF2-40B4-BE49-F238E27FC236}">
                    <a16:creationId xmlns:a16="http://schemas.microsoft.com/office/drawing/2014/main" id="{A77B092D-60C5-45A0-86DD-85D12F87FCEC}"/>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79" name="Group 684">
              <a:extLst>
                <a:ext uri="{FF2B5EF4-FFF2-40B4-BE49-F238E27FC236}">
                  <a16:creationId xmlns:a16="http://schemas.microsoft.com/office/drawing/2014/main" id="{5F41C996-67D5-4BA0-97A5-0C7207733AA7}"/>
                </a:ext>
              </a:extLst>
            </p:cNvPr>
            <p:cNvGrpSpPr>
              <a:grpSpLocks/>
            </p:cNvGrpSpPr>
            <p:nvPr/>
          </p:nvGrpSpPr>
          <p:grpSpPr bwMode="auto">
            <a:xfrm>
              <a:off x="7215188" y="2757488"/>
              <a:ext cx="390525" cy="169862"/>
              <a:chOff x="4650" y="1129"/>
              <a:chExt cx="246" cy="95"/>
            </a:xfrm>
          </p:grpSpPr>
          <p:sp>
            <p:nvSpPr>
              <p:cNvPr id="1188" name="Oval 407">
                <a:extLst>
                  <a:ext uri="{FF2B5EF4-FFF2-40B4-BE49-F238E27FC236}">
                    <a16:creationId xmlns:a16="http://schemas.microsoft.com/office/drawing/2014/main" id="{7C376ACE-9522-4EBF-A314-9225C0BB2136}"/>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189" name="Rectangle 410">
                <a:extLst>
                  <a:ext uri="{FF2B5EF4-FFF2-40B4-BE49-F238E27FC236}">
                    <a16:creationId xmlns:a16="http://schemas.microsoft.com/office/drawing/2014/main" id="{5759D2A3-60CD-46F8-B196-4AFD7C4835C7}"/>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190" name="Oval 411">
                <a:extLst>
                  <a:ext uri="{FF2B5EF4-FFF2-40B4-BE49-F238E27FC236}">
                    <a16:creationId xmlns:a16="http://schemas.microsoft.com/office/drawing/2014/main" id="{19B1B7FD-7834-43DE-8CFA-45A36BCF08B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191" name="Group 688">
                <a:extLst>
                  <a:ext uri="{FF2B5EF4-FFF2-40B4-BE49-F238E27FC236}">
                    <a16:creationId xmlns:a16="http://schemas.microsoft.com/office/drawing/2014/main" id="{81AF0F20-CE4C-42CB-AA04-6DD1C2F07E06}"/>
                  </a:ext>
                </a:extLst>
              </p:cNvPr>
              <p:cNvGrpSpPr>
                <a:grpSpLocks/>
              </p:cNvGrpSpPr>
              <p:nvPr/>
            </p:nvGrpSpPr>
            <p:grpSpPr bwMode="auto">
              <a:xfrm>
                <a:off x="4699" y="1145"/>
                <a:ext cx="138" cy="29"/>
                <a:chOff x="2468" y="1332"/>
                <a:chExt cx="310" cy="60"/>
              </a:xfrm>
            </p:grpSpPr>
            <p:sp>
              <p:nvSpPr>
                <p:cNvPr id="1194" name="Freeform 689">
                  <a:extLst>
                    <a:ext uri="{FF2B5EF4-FFF2-40B4-BE49-F238E27FC236}">
                      <a16:creationId xmlns:a16="http://schemas.microsoft.com/office/drawing/2014/main" id="{F27E84DA-4DE4-4F54-B0C6-1A8BC7F4D12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195" name="Freeform 690">
                  <a:extLst>
                    <a:ext uri="{FF2B5EF4-FFF2-40B4-BE49-F238E27FC236}">
                      <a16:creationId xmlns:a16="http://schemas.microsoft.com/office/drawing/2014/main" id="{ECFBE410-3B41-4ED9-A79F-19BE12B0507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192" name="Line 691">
                <a:extLst>
                  <a:ext uri="{FF2B5EF4-FFF2-40B4-BE49-F238E27FC236}">
                    <a16:creationId xmlns:a16="http://schemas.microsoft.com/office/drawing/2014/main" id="{130DE9CD-8A65-48DB-BD84-D50832C622F8}"/>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93" name="Line 692">
                <a:extLst>
                  <a:ext uri="{FF2B5EF4-FFF2-40B4-BE49-F238E27FC236}">
                    <a16:creationId xmlns:a16="http://schemas.microsoft.com/office/drawing/2014/main" id="{1B763A28-E4BC-4D3B-826E-A14243DA5427}"/>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080" name="Line 693">
              <a:extLst>
                <a:ext uri="{FF2B5EF4-FFF2-40B4-BE49-F238E27FC236}">
                  <a16:creationId xmlns:a16="http://schemas.microsoft.com/office/drawing/2014/main" id="{330B42E5-32D4-4480-AF07-21815F7E8617}"/>
                </a:ext>
              </a:extLst>
            </p:cNvPr>
            <p:cNvSpPr>
              <a:spLocks noChangeShapeType="1"/>
            </p:cNvSpPr>
            <p:nvPr/>
          </p:nvSpPr>
          <p:spPr bwMode="auto">
            <a:xfrm>
              <a:off x="8345488" y="2855913"/>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081" name="Group 694">
              <a:extLst>
                <a:ext uri="{FF2B5EF4-FFF2-40B4-BE49-F238E27FC236}">
                  <a16:creationId xmlns:a16="http://schemas.microsoft.com/office/drawing/2014/main" id="{23ED4119-6809-482F-8C9C-5FCB23957401}"/>
                </a:ext>
              </a:extLst>
            </p:cNvPr>
            <p:cNvGrpSpPr>
              <a:grpSpLocks/>
            </p:cNvGrpSpPr>
            <p:nvPr/>
          </p:nvGrpSpPr>
          <p:grpSpPr bwMode="auto">
            <a:xfrm>
              <a:off x="7400925" y="3911600"/>
              <a:ext cx="485775" cy="203200"/>
              <a:chOff x="4650" y="1129"/>
              <a:chExt cx="246" cy="95"/>
            </a:xfrm>
          </p:grpSpPr>
          <p:sp>
            <p:nvSpPr>
              <p:cNvPr id="1180" name="Oval 407">
                <a:extLst>
                  <a:ext uri="{FF2B5EF4-FFF2-40B4-BE49-F238E27FC236}">
                    <a16:creationId xmlns:a16="http://schemas.microsoft.com/office/drawing/2014/main" id="{543E66DF-343A-4F69-96B3-341CBCFE657C}"/>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181" name="Rectangle 410">
                <a:extLst>
                  <a:ext uri="{FF2B5EF4-FFF2-40B4-BE49-F238E27FC236}">
                    <a16:creationId xmlns:a16="http://schemas.microsoft.com/office/drawing/2014/main" id="{8C460014-55F7-4D14-AA8E-CA7122828FBA}"/>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182" name="Oval 411">
                <a:extLst>
                  <a:ext uri="{FF2B5EF4-FFF2-40B4-BE49-F238E27FC236}">
                    <a16:creationId xmlns:a16="http://schemas.microsoft.com/office/drawing/2014/main" id="{4505C756-9856-4F7F-B765-F4BB219FBAF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183" name="Group 698">
                <a:extLst>
                  <a:ext uri="{FF2B5EF4-FFF2-40B4-BE49-F238E27FC236}">
                    <a16:creationId xmlns:a16="http://schemas.microsoft.com/office/drawing/2014/main" id="{FBF9DD3E-28A8-4C7A-9C71-F77D07F096BC}"/>
                  </a:ext>
                </a:extLst>
              </p:cNvPr>
              <p:cNvGrpSpPr>
                <a:grpSpLocks/>
              </p:cNvGrpSpPr>
              <p:nvPr/>
            </p:nvGrpSpPr>
            <p:grpSpPr bwMode="auto">
              <a:xfrm>
                <a:off x="4699" y="1145"/>
                <a:ext cx="138" cy="29"/>
                <a:chOff x="2468" y="1332"/>
                <a:chExt cx="310" cy="60"/>
              </a:xfrm>
            </p:grpSpPr>
            <p:sp>
              <p:nvSpPr>
                <p:cNvPr id="1186" name="Freeform 699">
                  <a:extLst>
                    <a:ext uri="{FF2B5EF4-FFF2-40B4-BE49-F238E27FC236}">
                      <a16:creationId xmlns:a16="http://schemas.microsoft.com/office/drawing/2014/main" id="{5D236583-1576-4C65-B2B0-C3F4B313D9A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187" name="Freeform 700">
                  <a:extLst>
                    <a:ext uri="{FF2B5EF4-FFF2-40B4-BE49-F238E27FC236}">
                      <a16:creationId xmlns:a16="http://schemas.microsoft.com/office/drawing/2014/main" id="{D26BFE73-AA7A-4500-86E0-FB98BFB2234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184" name="Line 701">
                <a:extLst>
                  <a:ext uri="{FF2B5EF4-FFF2-40B4-BE49-F238E27FC236}">
                    <a16:creationId xmlns:a16="http://schemas.microsoft.com/office/drawing/2014/main" id="{73D8324E-55FD-463C-84A5-AF4CCBC0B904}"/>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85" name="Line 702">
                <a:extLst>
                  <a:ext uri="{FF2B5EF4-FFF2-40B4-BE49-F238E27FC236}">
                    <a16:creationId xmlns:a16="http://schemas.microsoft.com/office/drawing/2014/main" id="{81373C3D-EF19-44BB-B72D-488E37840E62}"/>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82" name="Group 712">
              <a:extLst>
                <a:ext uri="{FF2B5EF4-FFF2-40B4-BE49-F238E27FC236}">
                  <a16:creationId xmlns:a16="http://schemas.microsoft.com/office/drawing/2014/main" id="{014D5C00-1091-4294-B1E1-06009CB0EDB0}"/>
                </a:ext>
              </a:extLst>
            </p:cNvPr>
            <p:cNvGrpSpPr>
              <a:grpSpLocks/>
            </p:cNvGrpSpPr>
            <p:nvPr/>
          </p:nvGrpSpPr>
          <p:grpSpPr bwMode="auto">
            <a:xfrm>
              <a:off x="7081838" y="3630613"/>
              <a:ext cx="485775" cy="203200"/>
              <a:chOff x="4650" y="1129"/>
              <a:chExt cx="246" cy="95"/>
            </a:xfrm>
          </p:grpSpPr>
          <p:sp>
            <p:nvSpPr>
              <p:cNvPr id="1172" name="Oval 407">
                <a:extLst>
                  <a:ext uri="{FF2B5EF4-FFF2-40B4-BE49-F238E27FC236}">
                    <a16:creationId xmlns:a16="http://schemas.microsoft.com/office/drawing/2014/main" id="{BE8ED492-6670-48CC-93E9-E9737E41EB5A}"/>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173" name="Rectangle 410">
                <a:extLst>
                  <a:ext uri="{FF2B5EF4-FFF2-40B4-BE49-F238E27FC236}">
                    <a16:creationId xmlns:a16="http://schemas.microsoft.com/office/drawing/2014/main" id="{44E50D69-5080-49BB-9DC4-E4ED460793D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174" name="Oval 411">
                <a:extLst>
                  <a:ext uri="{FF2B5EF4-FFF2-40B4-BE49-F238E27FC236}">
                    <a16:creationId xmlns:a16="http://schemas.microsoft.com/office/drawing/2014/main" id="{F6FA6182-E161-4EF6-88A6-473EFA1B2C33}"/>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175" name="Group 716">
                <a:extLst>
                  <a:ext uri="{FF2B5EF4-FFF2-40B4-BE49-F238E27FC236}">
                    <a16:creationId xmlns:a16="http://schemas.microsoft.com/office/drawing/2014/main" id="{4AFD98C6-0176-4597-89DA-B5333DA1EEBC}"/>
                  </a:ext>
                </a:extLst>
              </p:cNvPr>
              <p:cNvGrpSpPr>
                <a:grpSpLocks/>
              </p:cNvGrpSpPr>
              <p:nvPr/>
            </p:nvGrpSpPr>
            <p:grpSpPr bwMode="auto">
              <a:xfrm>
                <a:off x="4699" y="1145"/>
                <a:ext cx="138" cy="29"/>
                <a:chOff x="2468" y="1332"/>
                <a:chExt cx="310" cy="60"/>
              </a:xfrm>
            </p:grpSpPr>
            <p:sp>
              <p:nvSpPr>
                <p:cNvPr id="1178" name="Freeform 717">
                  <a:extLst>
                    <a:ext uri="{FF2B5EF4-FFF2-40B4-BE49-F238E27FC236}">
                      <a16:creationId xmlns:a16="http://schemas.microsoft.com/office/drawing/2014/main" id="{869347A3-37D2-4394-9374-F7F1195236C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179" name="Freeform 718">
                  <a:extLst>
                    <a:ext uri="{FF2B5EF4-FFF2-40B4-BE49-F238E27FC236}">
                      <a16:creationId xmlns:a16="http://schemas.microsoft.com/office/drawing/2014/main" id="{42CCE081-1504-4D44-8C95-CE4DF86E87C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176" name="Line 719">
                <a:extLst>
                  <a:ext uri="{FF2B5EF4-FFF2-40B4-BE49-F238E27FC236}">
                    <a16:creationId xmlns:a16="http://schemas.microsoft.com/office/drawing/2014/main" id="{3E084D87-EC23-4E61-B6D4-9251BC1DCCAF}"/>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77" name="Line 720">
                <a:extLst>
                  <a:ext uri="{FF2B5EF4-FFF2-40B4-BE49-F238E27FC236}">
                    <a16:creationId xmlns:a16="http://schemas.microsoft.com/office/drawing/2014/main" id="{83828F66-7309-4359-9C62-2193169CE80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083" name="Group 721">
              <a:extLst>
                <a:ext uri="{FF2B5EF4-FFF2-40B4-BE49-F238E27FC236}">
                  <a16:creationId xmlns:a16="http://schemas.microsoft.com/office/drawing/2014/main" id="{05DFB2A1-75AD-486C-9D00-7BD49A076C16}"/>
                </a:ext>
              </a:extLst>
            </p:cNvPr>
            <p:cNvGrpSpPr>
              <a:grpSpLocks/>
            </p:cNvGrpSpPr>
            <p:nvPr/>
          </p:nvGrpSpPr>
          <p:grpSpPr bwMode="auto">
            <a:xfrm>
              <a:off x="7743825" y="3643313"/>
              <a:ext cx="485775" cy="203200"/>
              <a:chOff x="4650" y="1129"/>
              <a:chExt cx="246" cy="95"/>
            </a:xfrm>
          </p:grpSpPr>
          <p:sp>
            <p:nvSpPr>
              <p:cNvPr id="1164" name="Oval 407">
                <a:extLst>
                  <a:ext uri="{FF2B5EF4-FFF2-40B4-BE49-F238E27FC236}">
                    <a16:creationId xmlns:a16="http://schemas.microsoft.com/office/drawing/2014/main" id="{F770C60F-4C02-4CD9-B8FC-F6AC06C3853C}"/>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165" name="Rectangle 410">
                <a:extLst>
                  <a:ext uri="{FF2B5EF4-FFF2-40B4-BE49-F238E27FC236}">
                    <a16:creationId xmlns:a16="http://schemas.microsoft.com/office/drawing/2014/main" id="{7A0B5DD3-FE97-49AD-B03D-56001E31EABA}"/>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166" name="Oval 411">
                <a:extLst>
                  <a:ext uri="{FF2B5EF4-FFF2-40B4-BE49-F238E27FC236}">
                    <a16:creationId xmlns:a16="http://schemas.microsoft.com/office/drawing/2014/main" id="{05CE1C8F-47C5-45DD-B509-98BCAA72776C}"/>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167" name="Group 725">
                <a:extLst>
                  <a:ext uri="{FF2B5EF4-FFF2-40B4-BE49-F238E27FC236}">
                    <a16:creationId xmlns:a16="http://schemas.microsoft.com/office/drawing/2014/main" id="{60165F8C-8656-45AA-A463-F1977B458414}"/>
                  </a:ext>
                </a:extLst>
              </p:cNvPr>
              <p:cNvGrpSpPr>
                <a:grpSpLocks/>
              </p:cNvGrpSpPr>
              <p:nvPr/>
            </p:nvGrpSpPr>
            <p:grpSpPr bwMode="auto">
              <a:xfrm>
                <a:off x="4699" y="1145"/>
                <a:ext cx="138" cy="29"/>
                <a:chOff x="2468" y="1332"/>
                <a:chExt cx="310" cy="60"/>
              </a:xfrm>
            </p:grpSpPr>
            <p:sp>
              <p:nvSpPr>
                <p:cNvPr id="1170" name="Freeform 726">
                  <a:extLst>
                    <a:ext uri="{FF2B5EF4-FFF2-40B4-BE49-F238E27FC236}">
                      <a16:creationId xmlns:a16="http://schemas.microsoft.com/office/drawing/2014/main" id="{37D92E0B-35DC-48AB-BFC4-61C6D5B5FA9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171" name="Freeform 727">
                  <a:extLst>
                    <a:ext uri="{FF2B5EF4-FFF2-40B4-BE49-F238E27FC236}">
                      <a16:creationId xmlns:a16="http://schemas.microsoft.com/office/drawing/2014/main" id="{A8C6F9F5-B2A3-41F5-B9AA-AF89B20418A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168" name="Line 728">
                <a:extLst>
                  <a:ext uri="{FF2B5EF4-FFF2-40B4-BE49-F238E27FC236}">
                    <a16:creationId xmlns:a16="http://schemas.microsoft.com/office/drawing/2014/main" id="{FF4C8DA9-6879-4670-8F48-E8C60295E28B}"/>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69" name="Line 729">
                <a:extLst>
                  <a:ext uri="{FF2B5EF4-FFF2-40B4-BE49-F238E27FC236}">
                    <a16:creationId xmlns:a16="http://schemas.microsoft.com/office/drawing/2014/main" id="{2F8F901F-E0E6-4CDA-B828-D8BB06B2E192}"/>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084" name="Text Box 580">
              <a:extLst>
                <a:ext uri="{FF2B5EF4-FFF2-40B4-BE49-F238E27FC236}">
                  <a16:creationId xmlns:a16="http://schemas.microsoft.com/office/drawing/2014/main" id="{EED22EA8-C84E-49E6-B4D6-2C7B1B75D754}"/>
                </a:ext>
              </a:extLst>
            </p:cNvPr>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mobile network</a:t>
              </a:r>
            </a:p>
          </p:txBody>
        </p:sp>
        <p:sp>
          <p:nvSpPr>
            <p:cNvPr id="1085" name="Text Box 580">
              <a:extLst>
                <a:ext uri="{FF2B5EF4-FFF2-40B4-BE49-F238E27FC236}">
                  <a16:creationId xmlns:a16="http://schemas.microsoft.com/office/drawing/2014/main" id="{9FD5B03C-D942-4CB6-8DDC-A97EEB2A6B54}"/>
                </a:ext>
              </a:extLst>
            </p:cNvPr>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global ISP</a:t>
              </a:r>
            </a:p>
          </p:txBody>
        </p:sp>
        <p:sp>
          <p:nvSpPr>
            <p:cNvPr id="1086" name="Text Box 580">
              <a:extLst>
                <a:ext uri="{FF2B5EF4-FFF2-40B4-BE49-F238E27FC236}">
                  <a16:creationId xmlns:a16="http://schemas.microsoft.com/office/drawing/2014/main" id="{B774E1BF-D919-4E4C-B4C0-01A17856F79D}"/>
                </a:ext>
              </a:extLst>
            </p:cNvPr>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regional ISP</a:t>
              </a:r>
            </a:p>
          </p:txBody>
        </p:sp>
        <p:sp>
          <p:nvSpPr>
            <p:cNvPr id="1087" name="Text Box 580">
              <a:extLst>
                <a:ext uri="{FF2B5EF4-FFF2-40B4-BE49-F238E27FC236}">
                  <a16:creationId xmlns:a16="http://schemas.microsoft.com/office/drawing/2014/main" id="{769825C4-4C8B-4FC1-88FA-4E0989C24B5C}"/>
                </a:ext>
              </a:extLst>
            </p:cNvPr>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ar-SA" sz="1600"/>
                <a:t>home </a:t>
              </a:r>
            </a:p>
            <a:p>
              <a:pPr>
                <a:lnSpc>
                  <a:spcPct val="80000"/>
                </a:lnSpc>
              </a:pPr>
              <a:r>
                <a:rPr lang="en-US" altLang="ar-SA" sz="1600"/>
                <a:t>network</a:t>
              </a:r>
            </a:p>
          </p:txBody>
        </p:sp>
        <p:sp>
          <p:nvSpPr>
            <p:cNvPr id="1088" name="Text Box 580">
              <a:extLst>
                <a:ext uri="{FF2B5EF4-FFF2-40B4-BE49-F238E27FC236}">
                  <a16:creationId xmlns:a16="http://schemas.microsoft.com/office/drawing/2014/main" id="{EB7DE396-ECC8-4ED7-919B-C442C65A836F}"/>
                </a:ext>
              </a:extLst>
            </p:cNvPr>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ar-SA" sz="1600"/>
                <a:t>institutional</a:t>
              </a:r>
            </a:p>
            <a:p>
              <a:pPr>
                <a:lnSpc>
                  <a:spcPct val="80000"/>
                </a:lnSpc>
              </a:pPr>
              <a:r>
                <a:rPr lang="en-US" altLang="ar-SA" sz="1600"/>
                <a:t>       network</a:t>
              </a:r>
            </a:p>
          </p:txBody>
        </p:sp>
        <p:pic>
          <p:nvPicPr>
            <p:cNvPr id="1089" name="Picture 269" descr="cell_tower_radiation copy">
              <a:extLst>
                <a:ext uri="{FF2B5EF4-FFF2-40B4-BE49-F238E27FC236}">
                  <a16:creationId xmlns:a16="http://schemas.microsoft.com/office/drawing/2014/main" id="{2CEF26A1-A1CC-426E-82DE-6ACDA9A52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149" y="1803400"/>
              <a:ext cx="518463" cy="4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0" name="Group 347">
              <a:extLst>
                <a:ext uri="{FF2B5EF4-FFF2-40B4-BE49-F238E27FC236}">
                  <a16:creationId xmlns:a16="http://schemas.microsoft.com/office/drawing/2014/main" id="{96264450-3C6A-4DFF-9D1D-EE8E130F25D7}"/>
                </a:ext>
              </a:extLst>
            </p:cNvPr>
            <p:cNvGrpSpPr>
              <a:grpSpLocks/>
            </p:cNvGrpSpPr>
            <p:nvPr/>
          </p:nvGrpSpPr>
          <p:grpSpPr bwMode="auto">
            <a:xfrm>
              <a:off x="7077272" y="3621727"/>
              <a:ext cx="493804" cy="228319"/>
              <a:chOff x="1871277" y="1576300"/>
              <a:chExt cx="1128371" cy="437861"/>
            </a:xfrm>
          </p:grpSpPr>
          <p:sp>
            <p:nvSpPr>
              <p:cNvPr id="1155" name="Oval 1154">
                <a:extLst>
                  <a:ext uri="{FF2B5EF4-FFF2-40B4-BE49-F238E27FC236}">
                    <a16:creationId xmlns:a16="http://schemas.microsoft.com/office/drawing/2014/main" id="{5F28E645-8863-4257-B159-C0DEB0BD13B3}"/>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56" name="Rectangle 1155">
                <a:extLst>
                  <a:ext uri="{FF2B5EF4-FFF2-40B4-BE49-F238E27FC236}">
                    <a16:creationId xmlns:a16="http://schemas.microsoft.com/office/drawing/2014/main" id="{6ADF183F-F56D-4CC1-8698-6C7F92ADF0E6}"/>
                  </a:ext>
                </a:extLst>
              </p:cNvPr>
              <p:cNvSpPr/>
              <p:nvPr/>
            </p:nvSpPr>
            <p:spPr bwMode="auto">
              <a:xfrm>
                <a:off x="1870827" y="1739475"/>
                <a:ext cx="1128163"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57" name="Oval 1156">
                <a:extLst>
                  <a:ext uri="{FF2B5EF4-FFF2-40B4-BE49-F238E27FC236}">
                    <a16:creationId xmlns:a16="http://schemas.microsoft.com/office/drawing/2014/main" id="{FEBE30E5-00E8-4A39-8B8C-35B987DBD0AD}"/>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58" name="Freeform 684">
                <a:extLst>
                  <a:ext uri="{FF2B5EF4-FFF2-40B4-BE49-F238E27FC236}">
                    <a16:creationId xmlns:a16="http://schemas.microsoft.com/office/drawing/2014/main" id="{33B679A1-9497-43BC-8AEA-3849AB8C2CBC}"/>
                  </a:ext>
                </a:extLst>
              </p:cNvPr>
              <p:cNvSpPr/>
              <p:nvPr/>
            </p:nvSpPr>
            <p:spPr bwMode="auto">
              <a:xfrm>
                <a:off x="2157403" y="1672497"/>
                <a:ext cx="551385" cy="1613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59" name="Freeform 685">
                <a:extLst>
                  <a:ext uri="{FF2B5EF4-FFF2-40B4-BE49-F238E27FC236}">
                    <a16:creationId xmlns:a16="http://schemas.microsoft.com/office/drawing/2014/main" id="{4E59145C-736E-4254-8A6A-506352BA2A0A}"/>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60" name="Freeform 686">
                <a:extLst>
                  <a:ext uri="{FF2B5EF4-FFF2-40B4-BE49-F238E27FC236}">
                    <a16:creationId xmlns:a16="http://schemas.microsoft.com/office/drawing/2014/main" id="{5711C7B9-0AF9-481A-85DC-0D4676F8123A}"/>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61" name="Freeform 687">
                <a:extLst>
                  <a:ext uri="{FF2B5EF4-FFF2-40B4-BE49-F238E27FC236}">
                    <a16:creationId xmlns:a16="http://schemas.microsoft.com/office/drawing/2014/main" id="{C9938CE2-3AB7-4F79-ABE2-0CE917B4398D}"/>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62" name="Straight Connector 1161">
                <a:extLst>
                  <a:ext uri="{FF2B5EF4-FFF2-40B4-BE49-F238E27FC236}">
                    <a16:creationId xmlns:a16="http://schemas.microsoft.com/office/drawing/2014/main" id="{E55547B4-BBC9-44D4-B54F-B62B9DA01453}"/>
                  </a:ext>
                </a:extLst>
              </p:cNvPr>
              <p:cNvCxnSpPr>
                <a:cxnSpLocks noChangeShapeType="1"/>
                <a:endCxn id="1157"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63" name="Straight Connector 1162">
                <a:extLst>
                  <a:ext uri="{FF2B5EF4-FFF2-40B4-BE49-F238E27FC236}">
                    <a16:creationId xmlns:a16="http://schemas.microsoft.com/office/drawing/2014/main" id="{8EE91F6B-693F-4787-B237-D1F58A35BB58}"/>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1" name="Group 347">
              <a:extLst>
                <a:ext uri="{FF2B5EF4-FFF2-40B4-BE49-F238E27FC236}">
                  <a16:creationId xmlns:a16="http://schemas.microsoft.com/office/drawing/2014/main" id="{49870280-DB32-4ED6-836A-E397BA23117E}"/>
                </a:ext>
              </a:extLst>
            </p:cNvPr>
            <p:cNvGrpSpPr>
              <a:grpSpLocks/>
            </p:cNvGrpSpPr>
            <p:nvPr/>
          </p:nvGrpSpPr>
          <p:grpSpPr bwMode="auto">
            <a:xfrm>
              <a:off x="7733157" y="3638864"/>
              <a:ext cx="493804" cy="228319"/>
              <a:chOff x="1871277" y="1576300"/>
              <a:chExt cx="1128371" cy="437861"/>
            </a:xfrm>
          </p:grpSpPr>
          <p:sp>
            <p:nvSpPr>
              <p:cNvPr id="1146" name="Oval 1145">
                <a:extLst>
                  <a:ext uri="{FF2B5EF4-FFF2-40B4-BE49-F238E27FC236}">
                    <a16:creationId xmlns:a16="http://schemas.microsoft.com/office/drawing/2014/main" id="{76AE3B2E-C235-44E0-99FE-253B30A6D535}"/>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47" name="Rectangle 1146">
                <a:extLst>
                  <a:ext uri="{FF2B5EF4-FFF2-40B4-BE49-F238E27FC236}">
                    <a16:creationId xmlns:a16="http://schemas.microsoft.com/office/drawing/2014/main" id="{FC7C0F49-DF35-48AB-AF5B-EBA2D5C47B1E}"/>
                  </a:ext>
                </a:extLst>
              </p:cNvPr>
              <p:cNvSpPr/>
              <p:nvPr/>
            </p:nvSpPr>
            <p:spPr bwMode="auto">
              <a:xfrm>
                <a:off x="1870262" y="1740098"/>
                <a:ext cx="1128161"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48" name="Oval 1147">
                <a:extLst>
                  <a:ext uri="{FF2B5EF4-FFF2-40B4-BE49-F238E27FC236}">
                    <a16:creationId xmlns:a16="http://schemas.microsoft.com/office/drawing/2014/main" id="{237EBC87-8B15-43B3-A426-A33D659BE6D2}"/>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49" name="Freeform 675">
                <a:extLst>
                  <a:ext uri="{FF2B5EF4-FFF2-40B4-BE49-F238E27FC236}">
                    <a16:creationId xmlns:a16="http://schemas.microsoft.com/office/drawing/2014/main" id="{9C349766-4BC4-4CA6-A400-88B5BCEB557D}"/>
                  </a:ext>
                </a:extLst>
              </p:cNvPr>
              <p:cNvSpPr/>
              <p:nvPr/>
            </p:nvSpPr>
            <p:spPr bwMode="auto">
              <a:xfrm>
                <a:off x="2156836" y="1673120"/>
                <a:ext cx="551385" cy="16135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50" name="Freeform 676">
                <a:extLst>
                  <a:ext uri="{FF2B5EF4-FFF2-40B4-BE49-F238E27FC236}">
                    <a16:creationId xmlns:a16="http://schemas.microsoft.com/office/drawing/2014/main" id="{065E3835-16C1-4B5C-AEA3-32A66A487E6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51" name="Freeform 677">
                <a:extLst>
                  <a:ext uri="{FF2B5EF4-FFF2-40B4-BE49-F238E27FC236}">
                    <a16:creationId xmlns:a16="http://schemas.microsoft.com/office/drawing/2014/main" id="{3BF64532-217B-46E8-AEC1-8B94E57F822E}"/>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52" name="Freeform 678">
                <a:extLst>
                  <a:ext uri="{FF2B5EF4-FFF2-40B4-BE49-F238E27FC236}">
                    <a16:creationId xmlns:a16="http://schemas.microsoft.com/office/drawing/2014/main" id="{E6AE7A34-D52E-46A4-A32C-5673C98658F6}"/>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53" name="Straight Connector 1152">
                <a:extLst>
                  <a:ext uri="{FF2B5EF4-FFF2-40B4-BE49-F238E27FC236}">
                    <a16:creationId xmlns:a16="http://schemas.microsoft.com/office/drawing/2014/main" id="{A0615F8C-66C0-47E3-9A4F-5F3B96CA0705}"/>
                  </a:ext>
                </a:extLst>
              </p:cNvPr>
              <p:cNvCxnSpPr>
                <a:cxnSpLocks noChangeShapeType="1"/>
                <a:endCxn id="1148"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54" name="Straight Connector 1153">
                <a:extLst>
                  <a:ext uri="{FF2B5EF4-FFF2-40B4-BE49-F238E27FC236}">
                    <a16:creationId xmlns:a16="http://schemas.microsoft.com/office/drawing/2014/main" id="{BA1CF10B-D80E-4C91-B1B6-BFFCE6D22516}"/>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2" name="Group 347">
              <a:extLst>
                <a:ext uri="{FF2B5EF4-FFF2-40B4-BE49-F238E27FC236}">
                  <a16:creationId xmlns:a16="http://schemas.microsoft.com/office/drawing/2014/main" id="{904FA480-AAA0-4BAF-B2EA-ADAF2FB6585D}"/>
                </a:ext>
              </a:extLst>
            </p:cNvPr>
            <p:cNvGrpSpPr>
              <a:grpSpLocks/>
            </p:cNvGrpSpPr>
            <p:nvPr/>
          </p:nvGrpSpPr>
          <p:grpSpPr bwMode="auto">
            <a:xfrm>
              <a:off x="7397100" y="3903983"/>
              <a:ext cx="493804" cy="228319"/>
              <a:chOff x="1871277" y="1576300"/>
              <a:chExt cx="1128371" cy="437861"/>
            </a:xfrm>
          </p:grpSpPr>
          <p:sp>
            <p:nvSpPr>
              <p:cNvPr id="1137" name="Oval 1136">
                <a:extLst>
                  <a:ext uri="{FF2B5EF4-FFF2-40B4-BE49-F238E27FC236}">
                    <a16:creationId xmlns:a16="http://schemas.microsoft.com/office/drawing/2014/main" id="{C953BF0B-AEF8-42DF-BBC0-DE96D04EFB62}"/>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38" name="Rectangle 1137">
                <a:extLst>
                  <a:ext uri="{FF2B5EF4-FFF2-40B4-BE49-F238E27FC236}">
                    <a16:creationId xmlns:a16="http://schemas.microsoft.com/office/drawing/2014/main" id="{4527A70D-9749-49AA-83EB-18446BDF6EB5}"/>
                  </a:ext>
                </a:extLst>
              </p:cNvPr>
              <p:cNvSpPr/>
              <p:nvPr/>
            </p:nvSpPr>
            <p:spPr bwMode="auto">
              <a:xfrm>
                <a:off x="1872762" y="1740086"/>
                <a:ext cx="1128163"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39" name="Oval 1138">
                <a:extLst>
                  <a:ext uri="{FF2B5EF4-FFF2-40B4-BE49-F238E27FC236}">
                    <a16:creationId xmlns:a16="http://schemas.microsoft.com/office/drawing/2014/main" id="{2BD3A034-0986-4573-9EC2-9630623AA0AB}"/>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40" name="Freeform 666">
                <a:extLst>
                  <a:ext uri="{FF2B5EF4-FFF2-40B4-BE49-F238E27FC236}">
                    <a16:creationId xmlns:a16="http://schemas.microsoft.com/office/drawing/2014/main" id="{5DEDDE79-2687-474B-95DE-2BAA8958EB0D}"/>
                  </a:ext>
                </a:extLst>
              </p:cNvPr>
              <p:cNvSpPr/>
              <p:nvPr/>
            </p:nvSpPr>
            <p:spPr bwMode="auto">
              <a:xfrm>
                <a:off x="2159338" y="1673109"/>
                <a:ext cx="551385" cy="1613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41" name="Freeform 667">
                <a:extLst>
                  <a:ext uri="{FF2B5EF4-FFF2-40B4-BE49-F238E27FC236}">
                    <a16:creationId xmlns:a16="http://schemas.microsoft.com/office/drawing/2014/main" id="{00EEC937-4B96-469D-88D5-520C54965889}"/>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42" name="Freeform 668">
                <a:extLst>
                  <a:ext uri="{FF2B5EF4-FFF2-40B4-BE49-F238E27FC236}">
                    <a16:creationId xmlns:a16="http://schemas.microsoft.com/office/drawing/2014/main" id="{C876BABE-3A1B-4D94-9CAF-9A4C73ACC649}"/>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43" name="Freeform 669">
                <a:extLst>
                  <a:ext uri="{FF2B5EF4-FFF2-40B4-BE49-F238E27FC236}">
                    <a16:creationId xmlns:a16="http://schemas.microsoft.com/office/drawing/2014/main" id="{8306BE91-6A91-4A41-8FDB-826768D8DF1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44" name="Straight Connector 1143">
                <a:extLst>
                  <a:ext uri="{FF2B5EF4-FFF2-40B4-BE49-F238E27FC236}">
                    <a16:creationId xmlns:a16="http://schemas.microsoft.com/office/drawing/2014/main" id="{74E3F851-8370-4ACD-9647-41E4CA920C23}"/>
                  </a:ext>
                </a:extLst>
              </p:cNvPr>
              <p:cNvCxnSpPr>
                <a:cxnSpLocks noChangeShapeType="1"/>
                <a:endCxn id="1139"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45" name="Straight Connector 1144">
                <a:extLst>
                  <a:ext uri="{FF2B5EF4-FFF2-40B4-BE49-F238E27FC236}">
                    <a16:creationId xmlns:a16="http://schemas.microsoft.com/office/drawing/2014/main" id="{EF48A29F-D31F-4409-8646-D718AE807F93}"/>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3" name="Group 347">
              <a:extLst>
                <a:ext uri="{FF2B5EF4-FFF2-40B4-BE49-F238E27FC236}">
                  <a16:creationId xmlns:a16="http://schemas.microsoft.com/office/drawing/2014/main" id="{2E6DDACC-10D8-4565-8B3F-E92964673522}"/>
                </a:ext>
              </a:extLst>
            </p:cNvPr>
            <p:cNvGrpSpPr>
              <a:grpSpLocks/>
            </p:cNvGrpSpPr>
            <p:nvPr/>
          </p:nvGrpSpPr>
          <p:grpSpPr bwMode="auto">
            <a:xfrm>
              <a:off x="7195340" y="2756360"/>
              <a:ext cx="413310" cy="196874"/>
              <a:chOff x="1871277" y="1576300"/>
              <a:chExt cx="1128371" cy="437861"/>
            </a:xfrm>
          </p:grpSpPr>
          <p:sp>
            <p:nvSpPr>
              <p:cNvPr id="1128" name="Oval 1127">
                <a:extLst>
                  <a:ext uri="{FF2B5EF4-FFF2-40B4-BE49-F238E27FC236}">
                    <a16:creationId xmlns:a16="http://schemas.microsoft.com/office/drawing/2014/main" id="{3FD884C5-98F6-443B-BB2C-7AE43B881800}"/>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29" name="Rectangle 1128">
                <a:extLst>
                  <a:ext uri="{FF2B5EF4-FFF2-40B4-BE49-F238E27FC236}">
                    <a16:creationId xmlns:a16="http://schemas.microsoft.com/office/drawing/2014/main" id="{DB813518-0A4B-4451-8990-99C099A34A65}"/>
                  </a:ext>
                </a:extLst>
              </p:cNvPr>
              <p:cNvSpPr/>
              <p:nvPr/>
            </p:nvSpPr>
            <p:spPr bwMode="auto">
              <a:xfrm>
                <a:off x="1869120" y="1737689"/>
                <a:ext cx="1131178" cy="1165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30" name="Oval 1129">
                <a:extLst>
                  <a:ext uri="{FF2B5EF4-FFF2-40B4-BE49-F238E27FC236}">
                    <a16:creationId xmlns:a16="http://schemas.microsoft.com/office/drawing/2014/main" id="{9F717C1B-D3A7-4A34-AA30-6DA2B4E14956}"/>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31" name="Freeform 657">
                <a:extLst>
                  <a:ext uri="{FF2B5EF4-FFF2-40B4-BE49-F238E27FC236}">
                    <a16:creationId xmlns:a16="http://schemas.microsoft.com/office/drawing/2014/main" id="{1083D06D-D5F1-4243-B82E-D3DF5A7F13C3}"/>
                  </a:ext>
                </a:extLst>
              </p:cNvPr>
              <p:cNvSpPr/>
              <p:nvPr/>
            </p:nvSpPr>
            <p:spPr bwMode="auto">
              <a:xfrm>
                <a:off x="2159500" y="1670607"/>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32" name="Freeform 658">
                <a:extLst>
                  <a:ext uri="{FF2B5EF4-FFF2-40B4-BE49-F238E27FC236}">
                    <a16:creationId xmlns:a16="http://schemas.microsoft.com/office/drawing/2014/main" id="{599A01FF-F324-4508-8175-97369914D899}"/>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33" name="Freeform 659">
                <a:extLst>
                  <a:ext uri="{FF2B5EF4-FFF2-40B4-BE49-F238E27FC236}">
                    <a16:creationId xmlns:a16="http://schemas.microsoft.com/office/drawing/2014/main" id="{342DE767-1F8F-41BE-BBA7-48CB47ED5BA5}"/>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34" name="Freeform 660">
                <a:extLst>
                  <a:ext uri="{FF2B5EF4-FFF2-40B4-BE49-F238E27FC236}">
                    <a16:creationId xmlns:a16="http://schemas.microsoft.com/office/drawing/2014/main" id="{5670ECA5-77DD-4664-8938-F348CB5D1F15}"/>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35" name="Straight Connector 1134">
                <a:extLst>
                  <a:ext uri="{FF2B5EF4-FFF2-40B4-BE49-F238E27FC236}">
                    <a16:creationId xmlns:a16="http://schemas.microsoft.com/office/drawing/2014/main" id="{3B8C40A7-9AA4-4E68-8014-9A5E12E0EBE0}"/>
                  </a:ext>
                </a:extLst>
              </p:cNvPr>
              <p:cNvCxnSpPr>
                <a:cxnSpLocks noChangeShapeType="1"/>
                <a:endCxn id="1130"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36" name="Straight Connector 1135">
                <a:extLst>
                  <a:ext uri="{FF2B5EF4-FFF2-40B4-BE49-F238E27FC236}">
                    <a16:creationId xmlns:a16="http://schemas.microsoft.com/office/drawing/2014/main" id="{05319927-1E04-4324-9B8F-5BC1B9BABF4B}"/>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4" name="Group 347">
              <a:extLst>
                <a:ext uri="{FF2B5EF4-FFF2-40B4-BE49-F238E27FC236}">
                  <a16:creationId xmlns:a16="http://schemas.microsoft.com/office/drawing/2014/main" id="{A66970BE-7E1D-465A-85ED-B2FBB42EAFF1}"/>
                </a:ext>
              </a:extLst>
            </p:cNvPr>
            <p:cNvGrpSpPr>
              <a:grpSpLocks/>
            </p:cNvGrpSpPr>
            <p:nvPr/>
          </p:nvGrpSpPr>
          <p:grpSpPr bwMode="auto">
            <a:xfrm>
              <a:off x="7677419" y="2378982"/>
              <a:ext cx="413310" cy="196874"/>
              <a:chOff x="1871277" y="1576300"/>
              <a:chExt cx="1128371" cy="437861"/>
            </a:xfrm>
          </p:grpSpPr>
          <p:sp>
            <p:nvSpPr>
              <p:cNvPr id="1119" name="Oval 1118">
                <a:extLst>
                  <a:ext uri="{FF2B5EF4-FFF2-40B4-BE49-F238E27FC236}">
                    <a16:creationId xmlns:a16="http://schemas.microsoft.com/office/drawing/2014/main" id="{4BBC0FD0-FC10-4C20-826B-CADB6214A2F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20" name="Rectangle 1119">
                <a:extLst>
                  <a:ext uri="{FF2B5EF4-FFF2-40B4-BE49-F238E27FC236}">
                    <a16:creationId xmlns:a16="http://schemas.microsoft.com/office/drawing/2014/main" id="{F392C953-5725-49D9-9991-DE390A5AF74A}"/>
                  </a:ext>
                </a:extLst>
              </p:cNvPr>
              <p:cNvSpPr/>
              <p:nvPr/>
            </p:nvSpPr>
            <p:spPr bwMode="auto">
              <a:xfrm>
                <a:off x="1870543" y="1740227"/>
                <a:ext cx="1131178" cy="11651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21" name="Oval 1120">
                <a:extLst>
                  <a:ext uri="{FF2B5EF4-FFF2-40B4-BE49-F238E27FC236}">
                    <a16:creationId xmlns:a16="http://schemas.microsoft.com/office/drawing/2014/main" id="{0E5BD8C8-7B9C-4F45-9103-2FA6078C901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22" name="Freeform 648">
                <a:extLst>
                  <a:ext uri="{FF2B5EF4-FFF2-40B4-BE49-F238E27FC236}">
                    <a16:creationId xmlns:a16="http://schemas.microsoft.com/office/drawing/2014/main" id="{B5B0D278-DF62-4A2F-8F6D-8FDBB182E088}"/>
                  </a:ext>
                </a:extLst>
              </p:cNvPr>
              <p:cNvSpPr/>
              <p:nvPr/>
            </p:nvSpPr>
            <p:spPr bwMode="auto">
              <a:xfrm>
                <a:off x="2160923" y="1673143"/>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23" name="Freeform 649">
                <a:extLst>
                  <a:ext uri="{FF2B5EF4-FFF2-40B4-BE49-F238E27FC236}">
                    <a16:creationId xmlns:a16="http://schemas.microsoft.com/office/drawing/2014/main" id="{BEBF179C-08C5-47C5-8303-D40164C42E68}"/>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24" name="Freeform 650">
                <a:extLst>
                  <a:ext uri="{FF2B5EF4-FFF2-40B4-BE49-F238E27FC236}">
                    <a16:creationId xmlns:a16="http://schemas.microsoft.com/office/drawing/2014/main" id="{5D8EEFF3-CF0A-4CF1-A91B-F4DF1578551F}"/>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25" name="Freeform 651">
                <a:extLst>
                  <a:ext uri="{FF2B5EF4-FFF2-40B4-BE49-F238E27FC236}">
                    <a16:creationId xmlns:a16="http://schemas.microsoft.com/office/drawing/2014/main" id="{E6DEADE5-D2C4-4C25-9B47-2CE2E1C28630}"/>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26" name="Straight Connector 1125">
                <a:extLst>
                  <a:ext uri="{FF2B5EF4-FFF2-40B4-BE49-F238E27FC236}">
                    <a16:creationId xmlns:a16="http://schemas.microsoft.com/office/drawing/2014/main" id="{D6AF05D0-405A-446B-9FA8-48AA6FA5DBCC}"/>
                  </a:ext>
                </a:extLst>
              </p:cNvPr>
              <p:cNvCxnSpPr>
                <a:cxnSpLocks noChangeShapeType="1"/>
                <a:endCxn id="1121"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27" name="Straight Connector 1126">
                <a:extLst>
                  <a:ext uri="{FF2B5EF4-FFF2-40B4-BE49-F238E27FC236}">
                    <a16:creationId xmlns:a16="http://schemas.microsoft.com/office/drawing/2014/main" id="{B4FF9220-3D7B-44D7-9308-7D079E4FF012}"/>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5" name="Group 347">
              <a:extLst>
                <a:ext uri="{FF2B5EF4-FFF2-40B4-BE49-F238E27FC236}">
                  <a16:creationId xmlns:a16="http://schemas.microsoft.com/office/drawing/2014/main" id="{B94D7D05-5228-4010-88A5-8C88C8340032}"/>
                </a:ext>
              </a:extLst>
            </p:cNvPr>
            <p:cNvGrpSpPr>
              <a:grpSpLocks/>
            </p:cNvGrpSpPr>
            <p:nvPr/>
          </p:nvGrpSpPr>
          <p:grpSpPr bwMode="auto">
            <a:xfrm>
              <a:off x="7186342" y="2486295"/>
              <a:ext cx="413310" cy="196874"/>
              <a:chOff x="1871277" y="1576300"/>
              <a:chExt cx="1128371" cy="437861"/>
            </a:xfrm>
          </p:grpSpPr>
          <p:sp>
            <p:nvSpPr>
              <p:cNvPr id="1110" name="Oval 1109">
                <a:extLst>
                  <a:ext uri="{FF2B5EF4-FFF2-40B4-BE49-F238E27FC236}">
                    <a16:creationId xmlns:a16="http://schemas.microsoft.com/office/drawing/2014/main" id="{55CAA44D-4D59-4990-BEE4-71904A072432}"/>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11" name="Rectangle 1110">
                <a:extLst>
                  <a:ext uri="{FF2B5EF4-FFF2-40B4-BE49-F238E27FC236}">
                    <a16:creationId xmlns:a16="http://schemas.microsoft.com/office/drawing/2014/main" id="{312E46F1-FAD6-42BE-9070-0CD1C8399C39}"/>
                  </a:ext>
                </a:extLst>
              </p:cNvPr>
              <p:cNvSpPr/>
              <p:nvPr/>
            </p:nvSpPr>
            <p:spPr bwMode="auto">
              <a:xfrm>
                <a:off x="1872017" y="1738112"/>
                <a:ext cx="1126842" cy="1165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12" name="Oval 1111">
                <a:extLst>
                  <a:ext uri="{FF2B5EF4-FFF2-40B4-BE49-F238E27FC236}">
                    <a16:creationId xmlns:a16="http://schemas.microsoft.com/office/drawing/2014/main" id="{3BBB2ECC-2191-43DD-8982-6A90FCE061F1}"/>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13" name="Freeform 639">
                <a:extLst>
                  <a:ext uri="{FF2B5EF4-FFF2-40B4-BE49-F238E27FC236}">
                    <a16:creationId xmlns:a16="http://schemas.microsoft.com/office/drawing/2014/main" id="{803E3C19-D578-479C-B65B-657DA85B8285}"/>
                  </a:ext>
                </a:extLst>
              </p:cNvPr>
              <p:cNvSpPr/>
              <p:nvPr/>
            </p:nvSpPr>
            <p:spPr bwMode="auto">
              <a:xfrm>
                <a:off x="2158061" y="1671030"/>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14" name="Freeform 640">
                <a:extLst>
                  <a:ext uri="{FF2B5EF4-FFF2-40B4-BE49-F238E27FC236}">
                    <a16:creationId xmlns:a16="http://schemas.microsoft.com/office/drawing/2014/main" id="{01EB0947-70B5-494C-A9D3-E39D32DC6496}"/>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15" name="Freeform 641">
                <a:extLst>
                  <a:ext uri="{FF2B5EF4-FFF2-40B4-BE49-F238E27FC236}">
                    <a16:creationId xmlns:a16="http://schemas.microsoft.com/office/drawing/2014/main" id="{AEDBE11E-9248-47C1-BDA2-9155531C8BD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16" name="Freeform 642">
                <a:extLst>
                  <a:ext uri="{FF2B5EF4-FFF2-40B4-BE49-F238E27FC236}">
                    <a16:creationId xmlns:a16="http://schemas.microsoft.com/office/drawing/2014/main" id="{91803D33-BE90-45C7-B06E-6F447BDAD761}"/>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17" name="Straight Connector 1116">
                <a:extLst>
                  <a:ext uri="{FF2B5EF4-FFF2-40B4-BE49-F238E27FC236}">
                    <a16:creationId xmlns:a16="http://schemas.microsoft.com/office/drawing/2014/main" id="{DEAE4797-77AA-4B4F-B58E-65EE4D4EE653}"/>
                  </a:ext>
                </a:extLst>
              </p:cNvPr>
              <p:cNvCxnSpPr>
                <a:cxnSpLocks noChangeShapeType="1"/>
                <a:endCxn id="1112"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18" name="Straight Connector 1117">
                <a:extLst>
                  <a:ext uri="{FF2B5EF4-FFF2-40B4-BE49-F238E27FC236}">
                    <a16:creationId xmlns:a16="http://schemas.microsoft.com/office/drawing/2014/main" id="{B0E3581F-074B-4B34-8C7E-03FEFDE48517}"/>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096" name="Group 347">
              <a:extLst>
                <a:ext uri="{FF2B5EF4-FFF2-40B4-BE49-F238E27FC236}">
                  <a16:creationId xmlns:a16="http://schemas.microsoft.com/office/drawing/2014/main" id="{1E4BCB17-9C77-488C-AB0B-21EFC75F53B5}"/>
                </a:ext>
              </a:extLst>
            </p:cNvPr>
            <p:cNvGrpSpPr>
              <a:grpSpLocks/>
            </p:cNvGrpSpPr>
            <p:nvPr/>
          </p:nvGrpSpPr>
          <p:grpSpPr bwMode="auto">
            <a:xfrm>
              <a:off x="7750914" y="2756819"/>
              <a:ext cx="413310" cy="196874"/>
              <a:chOff x="1871277" y="1576300"/>
              <a:chExt cx="1128371" cy="437861"/>
            </a:xfrm>
          </p:grpSpPr>
          <p:sp>
            <p:nvSpPr>
              <p:cNvPr id="1101" name="Oval 1100">
                <a:extLst>
                  <a:ext uri="{FF2B5EF4-FFF2-40B4-BE49-F238E27FC236}">
                    <a16:creationId xmlns:a16="http://schemas.microsoft.com/office/drawing/2014/main" id="{3235E53E-B33E-44D0-AA21-4849F6C60D0E}"/>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02" name="Rectangle 1101">
                <a:extLst>
                  <a:ext uri="{FF2B5EF4-FFF2-40B4-BE49-F238E27FC236}">
                    <a16:creationId xmlns:a16="http://schemas.microsoft.com/office/drawing/2014/main" id="{DA71D97F-E0AA-4641-8562-D4D7929D3B0F}"/>
                  </a:ext>
                </a:extLst>
              </p:cNvPr>
              <p:cNvSpPr/>
              <p:nvPr/>
            </p:nvSpPr>
            <p:spPr bwMode="auto">
              <a:xfrm>
                <a:off x="1869259" y="1740200"/>
                <a:ext cx="1131178" cy="11651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03" name="Oval 1102">
                <a:extLst>
                  <a:ext uri="{FF2B5EF4-FFF2-40B4-BE49-F238E27FC236}">
                    <a16:creationId xmlns:a16="http://schemas.microsoft.com/office/drawing/2014/main" id="{D41CD77F-02DB-49DA-82E3-4573FB5C7640}"/>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104" name="Freeform 630">
                <a:extLst>
                  <a:ext uri="{FF2B5EF4-FFF2-40B4-BE49-F238E27FC236}">
                    <a16:creationId xmlns:a16="http://schemas.microsoft.com/office/drawing/2014/main" id="{1F8DBC96-4113-468D-9925-E9DD68C440AC}"/>
                  </a:ext>
                </a:extLst>
              </p:cNvPr>
              <p:cNvSpPr/>
              <p:nvPr/>
            </p:nvSpPr>
            <p:spPr bwMode="auto">
              <a:xfrm>
                <a:off x="2159639" y="1673116"/>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05" name="Freeform 631">
                <a:extLst>
                  <a:ext uri="{FF2B5EF4-FFF2-40B4-BE49-F238E27FC236}">
                    <a16:creationId xmlns:a16="http://schemas.microsoft.com/office/drawing/2014/main" id="{94810A01-A490-494A-B466-230CD8F17A4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06" name="Freeform 632">
                <a:extLst>
                  <a:ext uri="{FF2B5EF4-FFF2-40B4-BE49-F238E27FC236}">
                    <a16:creationId xmlns:a16="http://schemas.microsoft.com/office/drawing/2014/main" id="{3C0214CA-A470-4A79-8A8F-198BEB0E5749}"/>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107" name="Freeform 633">
                <a:extLst>
                  <a:ext uri="{FF2B5EF4-FFF2-40B4-BE49-F238E27FC236}">
                    <a16:creationId xmlns:a16="http://schemas.microsoft.com/office/drawing/2014/main" id="{28A208F0-630F-4036-B9F2-04DFD715359A}"/>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108" name="Straight Connector 1107">
                <a:extLst>
                  <a:ext uri="{FF2B5EF4-FFF2-40B4-BE49-F238E27FC236}">
                    <a16:creationId xmlns:a16="http://schemas.microsoft.com/office/drawing/2014/main" id="{393994DF-CCAF-4C9F-99BD-AB58C80D4CFE}"/>
                  </a:ext>
                </a:extLst>
              </p:cNvPr>
              <p:cNvCxnSpPr>
                <a:cxnSpLocks noChangeShapeType="1"/>
                <a:endCxn id="1103"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09" name="Straight Connector 1108">
                <a:extLst>
                  <a:ext uri="{FF2B5EF4-FFF2-40B4-BE49-F238E27FC236}">
                    <a16:creationId xmlns:a16="http://schemas.microsoft.com/office/drawing/2014/main" id="{583076C7-6663-4929-BFDA-F83061AC2616}"/>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pic>
          <p:nvPicPr>
            <p:cNvPr id="1097" name="Picture 1005" descr="antenna_stylized">
              <a:extLst>
                <a:ext uri="{FF2B5EF4-FFF2-40B4-BE49-F238E27FC236}">
                  <a16:creationId xmlns:a16="http://schemas.microsoft.com/office/drawing/2014/main" id="{B4C4F9AC-1975-4D5A-8488-21276DB4E2F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16100" y="3095151"/>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 name="Picture 1005" descr="antenna_stylized">
              <a:extLst>
                <a:ext uri="{FF2B5EF4-FFF2-40B4-BE49-F238E27FC236}">
                  <a16:creationId xmlns:a16="http://schemas.microsoft.com/office/drawing/2014/main" id="{40B03384-6185-4B88-8E64-7426658897E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93951" y="5490536"/>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 name="Picture 1005" descr="antenna_stylized">
              <a:extLst>
                <a:ext uri="{FF2B5EF4-FFF2-40B4-BE49-F238E27FC236}">
                  <a16:creationId xmlns:a16="http://schemas.microsoft.com/office/drawing/2014/main" id="{B6C0F58D-F781-4E1A-80F5-F088B9ADBBF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65711" y="5438691"/>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 name="Picture 934" descr="antenna_radiation_stylized">
              <a:extLst>
                <a:ext uri="{FF2B5EF4-FFF2-40B4-BE49-F238E27FC236}">
                  <a16:creationId xmlns:a16="http://schemas.microsoft.com/office/drawing/2014/main" id="{5F544B9B-27C8-47D7-8B03-16375DE8F5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96052" y="5017186"/>
              <a:ext cx="415925" cy="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571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860"/>
                                        </p:tgtEl>
                                        <p:attrNameLst>
                                          <p:attrName>style.visibility</p:attrName>
                                        </p:attrNameLst>
                                      </p:cBhvr>
                                      <p:to>
                                        <p:strVal val="visible"/>
                                      </p:to>
                                    </p:set>
                                    <p:animEffect transition="in" filter="dissolve">
                                      <p:cBhvr>
                                        <p:cTn id="9" dur="500"/>
                                        <p:tgtEl>
                                          <p:spTgt spid="86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22"/>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823"/>
                                        </p:tgtEl>
                                        <p:attrNameLst>
                                          <p:attrName>style.visibility</p:attrName>
                                        </p:attrNameLst>
                                      </p:cBhvr>
                                      <p:to>
                                        <p:strVal val="visible"/>
                                      </p:to>
                                    </p:set>
                                    <p:animEffect transition="in" filter="dissolve">
                                      <p:cBhvr>
                                        <p:cTn id="16" dur="500"/>
                                        <p:tgtEl>
                                          <p:spTgt spid="823"/>
                                        </p:tgtEl>
                                      </p:cBhvr>
                                    </p:animEffect>
                                  </p:childTnLst>
                                </p:cTn>
                              </p:par>
                              <p:par>
                                <p:cTn id="17" presetID="9" presetClass="entr" presetSubtype="0" fill="hold" nodeType="withEffect">
                                  <p:stCondLst>
                                    <p:cond delay="0"/>
                                  </p:stCondLst>
                                  <p:childTnLst>
                                    <p:set>
                                      <p:cBhvr>
                                        <p:cTn id="18" dur="1" fill="hold">
                                          <p:stCondLst>
                                            <p:cond delay="0"/>
                                          </p:stCondLst>
                                        </p:cTn>
                                        <p:tgtEl>
                                          <p:spTgt spid="849"/>
                                        </p:tgtEl>
                                        <p:attrNameLst>
                                          <p:attrName>style.visibility</p:attrName>
                                        </p:attrNameLst>
                                      </p:cBhvr>
                                      <p:to>
                                        <p:strVal val="visible"/>
                                      </p:to>
                                    </p:set>
                                    <p:animEffect transition="in" filter="dissolve">
                                      <p:cBhvr>
                                        <p:cTn id="19" dur="500"/>
                                        <p:tgtEl>
                                          <p:spTgt spid="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p:bldP spid="8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Internet transport protocols services</a:t>
            </a:r>
            <a:endParaRPr lang="en-US" dirty="0"/>
          </a:p>
        </p:txBody>
      </p:sp>
      <p:sp>
        <p:nvSpPr>
          <p:cNvPr id="3" name="Content Placeholder 2"/>
          <p:cNvSpPr>
            <a:spLocks noGrp="1"/>
          </p:cNvSpPr>
          <p:nvPr>
            <p:ph sz="quarter" idx="1"/>
          </p:nvPr>
        </p:nvSpPr>
        <p:spPr>
          <a:xfrm>
            <a:off x="457200" y="1219200"/>
            <a:ext cx="3962400" cy="4937760"/>
          </a:xfrm>
        </p:spPr>
        <p:txBody>
          <a:bodyPr>
            <a:normAutofit fontScale="92500" lnSpcReduction="10000"/>
          </a:bodyPr>
          <a:lstStyle/>
          <a:p>
            <a:pPr>
              <a:lnSpc>
                <a:spcPct val="90000"/>
              </a:lnSpc>
              <a:buFont typeface="Wingdings" panose="05000000000000000000" pitchFamily="2" charset="2"/>
              <a:buNone/>
            </a:pPr>
            <a:r>
              <a:rPr lang="en-US" altLang="ar-SA" sz="2400" i="1" dirty="0">
                <a:solidFill>
                  <a:srgbClr val="000099"/>
                </a:solidFill>
                <a:ea typeface="ＭＳ Ｐゴシック" panose="020B0600070205080204" pitchFamily="34" charset="-128"/>
              </a:rPr>
              <a:t>TCP service:</a:t>
            </a:r>
          </a:p>
          <a:p>
            <a:r>
              <a:rPr lang="en-US" altLang="ar-SA" sz="2400" i="1" dirty="0">
                <a:solidFill>
                  <a:srgbClr val="CC0000"/>
                </a:solidFill>
                <a:ea typeface="ＭＳ Ｐゴシック" panose="020B0600070205080204" pitchFamily="34" charset="-128"/>
              </a:rPr>
              <a:t>reliable transport</a:t>
            </a:r>
            <a:r>
              <a:rPr lang="en-US" altLang="ar-SA" sz="2400" i="1" dirty="0">
                <a:solidFill>
                  <a:schemeClr val="accent2"/>
                </a:solidFill>
                <a:ea typeface="ＭＳ Ｐゴシック" panose="020B0600070205080204" pitchFamily="34" charset="-128"/>
              </a:rPr>
              <a:t> </a:t>
            </a:r>
            <a:r>
              <a:rPr lang="en-US" altLang="ar-SA" sz="2400" dirty="0">
                <a:ea typeface="ＭＳ Ｐゴシック" panose="020B0600070205080204" pitchFamily="34" charset="-128"/>
              </a:rPr>
              <a:t>between sending and receiving process</a:t>
            </a:r>
            <a:endParaRPr lang="en-US" altLang="ar-SA" sz="2400" dirty="0">
              <a:solidFill>
                <a:schemeClr val="accent2"/>
              </a:solidFill>
              <a:ea typeface="ＭＳ Ｐゴシック" panose="020B0600070205080204" pitchFamily="34" charset="-128"/>
            </a:endParaRPr>
          </a:p>
          <a:p>
            <a:r>
              <a:rPr lang="en-US" altLang="ar-SA" sz="2400" i="1" dirty="0">
                <a:solidFill>
                  <a:srgbClr val="CC0000"/>
                </a:solidFill>
                <a:ea typeface="ＭＳ Ｐゴシック" panose="020B0600070205080204" pitchFamily="34" charset="-128"/>
              </a:rPr>
              <a:t>flow control:</a:t>
            </a:r>
            <a:r>
              <a:rPr lang="en-US" altLang="ar-SA" sz="2400" dirty="0">
                <a:ea typeface="ＭＳ Ｐゴシック" panose="020B0600070205080204" pitchFamily="34" charset="-128"/>
              </a:rPr>
              <a:t> sender won</a:t>
            </a:r>
            <a:r>
              <a:rPr lang="ja-JP" altLang="en-US" sz="2400" dirty="0"/>
              <a:t>’</a:t>
            </a:r>
            <a:r>
              <a:rPr lang="en-US" altLang="ja-JP" sz="2400" dirty="0"/>
              <a:t>t overwhelm receiver </a:t>
            </a:r>
          </a:p>
          <a:p>
            <a:r>
              <a:rPr lang="en-US" altLang="ar-SA" sz="2400" i="1" dirty="0">
                <a:solidFill>
                  <a:srgbClr val="CC0000"/>
                </a:solidFill>
                <a:ea typeface="ＭＳ Ｐゴシック" panose="020B0600070205080204" pitchFamily="34" charset="-128"/>
              </a:rPr>
              <a:t>congestion control:</a:t>
            </a:r>
            <a:r>
              <a:rPr lang="en-US" altLang="ar-SA" sz="2400" dirty="0">
                <a:ea typeface="ＭＳ Ｐゴシック" panose="020B0600070205080204" pitchFamily="34" charset="-128"/>
              </a:rPr>
              <a:t> throttle sender when network overloaded</a:t>
            </a:r>
          </a:p>
          <a:p>
            <a:r>
              <a:rPr lang="en-US" altLang="ar-SA" sz="2400" i="1" dirty="0">
                <a:solidFill>
                  <a:srgbClr val="CC0000"/>
                </a:solidFill>
                <a:ea typeface="ＭＳ Ｐゴシック" panose="020B0600070205080204" pitchFamily="34" charset="-128"/>
              </a:rPr>
              <a:t>does not provide:</a:t>
            </a:r>
            <a:r>
              <a:rPr lang="en-US" altLang="ar-SA" sz="2400" dirty="0">
                <a:ea typeface="ＭＳ Ｐゴシック" panose="020B0600070205080204" pitchFamily="34" charset="-128"/>
              </a:rPr>
              <a:t> timing, minimum throughput guarantee, security</a:t>
            </a:r>
          </a:p>
          <a:p>
            <a:r>
              <a:rPr lang="en-US" altLang="ar-SA" sz="2400" i="1" dirty="0">
                <a:solidFill>
                  <a:srgbClr val="CC0000"/>
                </a:solidFill>
                <a:ea typeface="ＭＳ Ｐゴシック" panose="020B0600070205080204" pitchFamily="34" charset="-128"/>
              </a:rPr>
              <a:t>connection-oriented:</a:t>
            </a:r>
            <a:r>
              <a:rPr lang="en-US" altLang="ar-SA" sz="2400" dirty="0">
                <a:ea typeface="ＭＳ Ｐゴシック" panose="020B0600070205080204" pitchFamily="34" charset="-128"/>
              </a:rPr>
              <a:t> setup required between client and server processes</a:t>
            </a:r>
          </a:p>
          <a:p>
            <a:pPr>
              <a:lnSpc>
                <a:spcPct val="75000"/>
              </a:lnSpc>
            </a:pPr>
            <a:endParaRPr lang="en-US" altLang="ar-SA" sz="2400"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20</a:t>
            </a:fld>
            <a:endParaRPr lang="en-US"/>
          </a:p>
        </p:txBody>
      </p:sp>
      <p:sp>
        <p:nvSpPr>
          <p:cNvPr id="440" name="Content Placeholder 2">
            <a:extLst>
              <a:ext uri="{FF2B5EF4-FFF2-40B4-BE49-F238E27FC236}">
                <a16:creationId xmlns:a16="http://schemas.microsoft.com/office/drawing/2014/main" id="{C79F1890-197D-4CD3-A423-BB54A21B3C1C}"/>
              </a:ext>
            </a:extLst>
          </p:cNvPr>
          <p:cNvSpPr txBox="1">
            <a:spLocks/>
          </p:cNvSpPr>
          <p:nvPr/>
        </p:nvSpPr>
        <p:spPr>
          <a:xfrm>
            <a:off x="4740678" y="1219200"/>
            <a:ext cx="3962400" cy="4937760"/>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charset="0"/>
              <a:buNone/>
              <a:defRPr/>
            </a:pPr>
            <a:r>
              <a:rPr lang="en-US" sz="2800" i="1" dirty="0">
                <a:solidFill>
                  <a:srgbClr val="000099"/>
                </a:solidFill>
                <a:latin typeface="Gill Sans MT" charset="0"/>
              </a:rPr>
              <a:t>UDP service:</a:t>
            </a:r>
          </a:p>
          <a:p>
            <a:pPr marL="233363" indent="-233363">
              <a:buFont typeface="Wingdings" charset="2"/>
              <a:buChar char="§"/>
              <a:defRPr/>
            </a:pPr>
            <a:r>
              <a:rPr lang="en-US" sz="2800" i="1" dirty="0">
                <a:solidFill>
                  <a:srgbClr val="CC0000"/>
                </a:solidFill>
                <a:latin typeface="Gill Sans MT" charset="0"/>
              </a:rPr>
              <a:t>unreliable data transfer</a:t>
            </a:r>
            <a:r>
              <a:rPr lang="en-US" sz="2800" dirty="0">
                <a:latin typeface="Gill Sans MT" charset="0"/>
              </a:rPr>
              <a:t> between sending and receiving process</a:t>
            </a:r>
          </a:p>
          <a:p>
            <a:pPr marL="233363" indent="-233363">
              <a:buFont typeface="Wingdings" charset="2"/>
              <a:buChar char="§"/>
              <a:defRPr/>
            </a:pPr>
            <a:r>
              <a:rPr lang="en-US" sz="2800" i="1" dirty="0">
                <a:solidFill>
                  <a:srgbClr val="CC0000"/>
                </a:solidFill>
                <a:latin typeface="Gill Sans MT" charset="0"/>
              </a:rPr>
              <a:t>does not provide:</a:t>
            </a:r>
            <a:r>
              <a:rPr lang="en-US" sz="2800" dirty="0">
                <a:latin typeface="Gill Sans MT" charset="0"/>
              </a:rPr>
              <a:t> reliability, flow control, congestion control, timing, throughput guarantee, security, or connection setup, </a:t>
            </a:r>
          </a:p>
          <a:p>
            <a:pPr>
              <a:buFont typeface="Wingdings" charset="2"/>
              <a:buChar char="§"/>
              <a:defRPr/>
            </a:pPr>
            <a:endParaRPr lang="en-US" sz="2800" dirty="0">
              <a:latin typeface="Gill Sans MT" charset="0"/>
            </a:endParaRPr>
          </a:p>
          <a:p>
            <a:pPr>
              <a:buFont typeface="Wingdings" charset="0"/>
              <a:buNone/>
              <a:defRPr/>
            </a:pPr>
            <a:r>
              <a:rPr lang="en-US" sz="2800" u="sng" dirty="0">
                <a:solidFill>
                  <a:srgbClr val="CC0000"/>
                </a:solidFill>
                <a:latin typeface="Gill Sans MT" charset="0"/>
              </a:rPr>
              <a:t>Q:</a:t>
            </a:r>
            <a:r>
              <a:rPr lang="en-US" sz="2800" dirty="0">
                <a:latin typeface="Gill Sans MT" charset="0"/>
              </a:rPr>
              <a:t> why bother?  Why is there a UDP?</a:t>
            </a:r>
          </a:p>
        </p:txBody>
      </p:sp>
    </p:spTree>
    <p:extLst>
      <p:ext uri="{BB962C8B-B14F-4D97-AF65-F5344CB8AC3E}">
        <p14:creationId xmlns:p14="http://schemas.microsoft.com/office/powerpoint/2010/main" val="286530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fontScale="90000"/>
          </a:bodyPr>
          <a:lstStyle/>
          <a:p>
            <a:r>
              <a:rPr lang="en-US" altLang="ar-SA" dirty="0">
                <a:ea typeface="ＭＳ Ｐゴシック" panose="020B0600070205080204" pitchFamily="34" charset="-128"/>
              </a:rPr>
              <a:t>Internet apps:  application, transport protocols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21</a:t>
            </a:fld>
            <a:endParaRPr lang="en-US"/>
          </a:p>
        </p:txBody>
      </p:sp>
      <p:sp>
        <p:nvSpPr>
          <p:cNvPr id="20" name="Text Box 3">
            <a:extLst>
              <a:ext uri="{FF2B5EF4-FFF2-40B4-BE49-F238E27FC236}">
                <a16:creationId xmlns:a16="http://schemas.microsoft.com/office/drawing/2014/main" id="{23D94138-B513-447B-8E70-296704293B33}"/>
              </a:ext>
            </a:extLst>
          </p:cNvPr>
          <p:cNvSpPr txBox="1">
            <a:spLocks noChangeArrowheads="1"/>
          </p:cNvSpPr>
          <p:nvPr/>
        </p:nvSpPr>
        <p:spPr bwMode="auto">
          <a:xfrm>
            <a:off x="215900" y="1773238"/>
            <a:ext cx="2806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ar-SA" b="1"/>
              <a:t>application</a:t>
            </a:r>
            <a:endParaRPr lang="en-US" altLang="ar-SA"/>
          </a:p>
          <a:p>
            <a:pPr algn="r">
              <a:spcBef>
                <a:spcPct val="0"/>
              </a:spcBef>
              <a:buClrTx/>
              <a:buSzTx/>
              <a:buFontTx/>
              <a:buNone/>
            </a:pPr>
            <a:endParaRPr lang="en-US" altLang="ar-SA"/>
          </a:p>
          <a:p>
            <a:pPr algn="r">
              <a:spcBef>
                <a:spcPct val="0"/>
              </a:spcBef>
              <a:buClrTx/>
              <a:buSzTx/>
              <a:buFontTx/>
              <a:buNone/>
            </a:pPr>
            <a:r>
              <a:rPr lang="en-US" altLang="ar-SA"/>
              <a:t>e-mail</a:t>
            </a:r>
          </a:p>
          <a:p>
            <a:pPr algn="r">
              <a:spcBef>
                <a:spcPct val="0"/>
              </a:spcBef>
              <a:buClrTx/>
              <a:buSzTx/>
              <a:buFontTx/>
              <a:buNone/>
            </a:pPr>
            <a:r>
              <a:rPr lang="en-US" altLang="ar-SA"/>
              <a:t>remote terminal access</a:t>
            </a:r>
          </a:p>
          <a:p>
            <a:pPr algn="r">
              <a:spcBef>
                <a:spcPct val="0"/>
              </a:spcBef>
              <a:buClrTx/>
              <a:buSzTx/>
              <a:buFontTx/>
              <a:buNone/>
            </a:pPr>
            <a:r>
              <a:rPr lang="en-US" altLang="ar-SA"/>
              <a:t>Web </a:t>
            </a:r>
          </a:p>
          <a:p>
            <a:pPr algn="r">
              <a:spcBef>
                <a:spcPct val="0"/>
              </a:spcBef>
              <a:buClrTx/>
              <a:buSzTx/>
              <a:buFontTx/>
              <a:buNone/>
            </a:pPr>
            <a:r>
              <a:rPr lang="en-US" altLang="ar-SA"/>
              <a:t>file transfer</a:t>
            </a:r>
          </a:p>
          <a:p>
            <a:pPr algn="r">
              <a:spcBef>
                <a:spcPct val="0"/>
              </a:spcBef>
              <a:buClrTx/>
              <a:buSzTx/>
              <a:buFontTx/>
              <a:buNone/>
            </a:pPr>
            <a:r>
              <a:rPr lang="en-US" altLang="ar-SA"/>
              <a:t>streaming multimedia</a:t>
            </a:r>
          </a:p>
          <a:p>
            <a:pPr algn="r">
              <a:spcBef>
                <a:spcPct val="0"/>
              </a:spcBef>
              <a:buClrTx/>
              <a:buSzTx/>
              <a:buFontTx/>
              <a:buNone/>
            </a:pPr>
            <a:endParaRPr lang="en-US" altLang="ar-SA"/>
          </a:p>
          <a:p>
            <a:pPr algn="r">
              <a:spcBef>
                <a:spcPct val="0"/>
              </a:spcBef>
              <a:buClrTx/>
              <a:buSzTx/>
              <a:buFontTx/>
              <a:buNone/>
            </a:pPr>
            <a:r>
              <a:rPr lang="en-US" altLang="ar-SA"/>
              <a:t>Internet telephony</a:t>
            </a:r>
          </a:p>
          <a:p>
            <a:pPr algn="r">
              <a:spcBef>
                <a:spcPct val="0"/>
              </a:spcBef>
              <a:buClrTx/>
              <a:buSzTx/>
              <a:buFontTx/>
              <a:buNone/>
            </a:pPr>
            <a:endParaRPr lang="en-US" altLang="ar-SA" sz="2400">
              <a:latin typeface="Times New Roman" panose="02020603050405020304" pitchFamily="18" charset="0"/>
            </a:endParaRPr>
          </a:p>
        </p:txBody>
      </p:sp>
      <p:sp>
        <p:nvSpPr>
          <p:cNvPr id="21" name="Text Box 4">
            <a:extLst>
              <a:ext uri="{FF2B5EF4-FFF2-40B4-BE49-F238E27FC236}">
                <a16:creationId xmlns:a16="http://schemas.microsoft.com/office/drawing/2014/main" id="{71CC3470-2C31-4045-8251-F4D32A2CFD0E}"/>
              </a:ext>
            </a:extLst>
          </p:cNvPr>
          <p:cNvSpPr txBox="1">
            <a:spLocks noChangeArrowheads="1"/>
          </p:cNvSpPr>
          <p:nvPr/>
        </p:nvSpPr>
        <p:spPr bwMode="auto">
          <a:xfrm>
            <a:off x="3201988" y="1458913"/>
            <a:ext cx="282098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b="1"/>
              <a:t>application</a:t>
            </a:r>
          </a:p>
          <a:p>
            <a:pPr>
              <a:spcBef>
                <a:spcPct val="0"/>
              </a:spcBef>
              <a:buClrTx/>
              <a:buSzTx/>
              <a:buFontTx/>
              <a:buNone/>
            </a:pPr>
            <a:r>
              <a:rPr lang="en-US" altLang="ar-SA" b="1"/>
              <a:t>layer protocol</a:t>
            </a:r>
            <a:endParaRPr lang="en-US" altLang="ar-SA"/>
          </a:p>
          <a:p>
            <a:pPr>
              <a:spcBef>
                <a:spcPct val="0"/>
              </a:spcBef>
              <a:buClrTx/>
              <a:buSzTx/>
              <a:buFontTx/>
              <a:buNone/>
            </a:pPr>
            <a:endParaRPr lang="en-US" altLang="ar-SA"/>
          </a:p>
          <a:p>
            <a:pPr>
              <a:spcBef>
                <a:spcPct val="0"/>
              </a:spcBef>
              <a:buClrTx/>
              <a:buSzTx/>
              <a:buFontTx/>
              <a:buNone/>
            </a:pPr>
            <a:r>
              <a:rPr lang="en-US" altLang="ar-SA"/>
              <a:t>SMTP [RFC 2821]</a:t>
            </a:r>
          </a:p>
          <a:p>
            <a:pPr>
              <a:spcBef>
                <a:spcPct val="0"/>
              </a:spcBef>
              <a:buClrTx/>
              <a:buSzTx/>
              <a:buFontTx/>
              <a:buNone/>
            </a:pPr>
            <a:r>
              <a:rPr lang="en-US" altLang="ar-SA"/>
              <a:t>Telnet [RFC 854]</a:t>
            </a:r>
          </a:p>
          <a:p>
            <a:pPr>
              <a:spcBef>
                <a:spcPct val="0"/>
              </a:spcBef>
              <a:buClrTx/>
              <a:buSzTx/>
              <a:buFontTx/>
              <a:buNone/>
            </a:pPr>
            <a:r>
              <a:rPr lang="en-US" altLang="ar-SA"/>
              <a:t>HTTP [RFC 2616]</a:t>
            </a:r>
          </a:p>
          <a:p>
            <a:pPr>
              <a:spcBef>
                <a:spcPct val="0"/>
              </a:spcBef>
              <a:buClrTx/>
              <a:buSzTx/>
              <a:buFontTx/>
              <a:buNone/>
            </a:pPr>
            <a:r>
              <a:rPr lang="en-US" altLang="ar-SA"/>
              <a:t>FTP [RFC 959]</a:t>
            </a:r>
          </a:p>
          <a:p>
            <a:pPr>
              <a:spcBef>
                <a:spcPct val="0"/>
              </a:spcBef>
              <a:buClrTx/>
              <a:buSzTx/>
              <a:buFontTx/>
              <a:buNone/>
            </a:pPr>
            <a:r>
              <a:rPr lang="en-US" altLang="ar-SA"/>
              <a:t>HTTP (e.g., YouTube), </a:t>
            </a:r>
            <a:br>
              <a:rPr lang="en-US" altLang="ar-SA"/>
            </a:br>
            <a:r>
              <a:rPr lang="en-US" altLang="ar-SA"/>
              <a:t>RTP [RFC 1889]</a:t>
            </a:r>
          </a:p>
          <a:p>
            <a:pPr>
              <a:spcBef>
                <a:spcPct val="0"/>
              </a:spcBef>
              <a:buClrTx/>
              <a:buSzTx/>
              <a:buFontTx/>
              <a:buNone/>
            </a:pPr>
            <a:r>
              <a:rPr lang="en-US" altLang="ar-SA"/>
              <a:t>SIP, RTP, proprietary</a:t>
            </a:r>
          </a:p>
          <a:p>
            <a:pPr>
              <a:spcBef>
                <a:spcPct val="0"/>
              </a:spcBef>
              <a:buClrTx/>
              <a:buSzTx/>
              <a:buFontTx/>
              <a:buNone/>
            </a:pPr>
            <a:r>
              <a:rPr lang="en-US" altLang="ar-SA"/>
              <a:t>(e.g., Skype)</a:t>
            </a:r>
            <a:endParaRPr lang="en-US" altLang="ar-SA" sz="2400">
              <a:latin typeface="Times New Roman" panose="02020603050405020304" pitchFamily="18" charset="0"/>
            </a:endParaRPr>
          </a:p>
        </p:txBody>
      </p:sp>
      <p:sp>
        <p:nvSpPr>
          <p:cNvPr id="22" name="Text Box 5">
            <a:extLst>
              <a:ext uri="{FF2B5EF4-FFF2-40B4-BE49-F238E27FC236}">
                <a16:creationId xmlns:a16="http://schemas.microsoft.com/office/drawing/2014/main" id="{D248F81F-E537-4E07-B317-87D6A371B979}"/>
              </a:ext>
            </a:extLst>
          </p:cNvPr>
          <p:cNvSpPr txBox="1">
            <a:spLocks noChangeArrowheads="1"/>
          </p:cNvSpPr>
          <p:nvPr/>
        </p:nvSpPr>
        <p:spPr bwMode="auto">
          <a:xfrm>
            <a:off x="6030913" y="1477963"/>
            <a:ext cx="262413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b="1"/>
              <a:t>underlying</a:t>
            </a:r>
          </a:p>
          <a:p>
            <a:pPr>
              <a:spcBef>
                <a:spcPct val="0"/>
              </a:spcBef>
              <a:buClrTx/>
              <a:buSzTx/>
              <a:buFontTx/>
              <a:buNone/>
            </a:pPr>
            <a:r>
              <a:rPr lang="en-US" altLang="ar-SA" b="1"/>
              <a:t>transport protocol</a:t>
            </a:r>
            <a:endParaRPr lang="en-US" altLang="ar-SA"/>
          </a:p>
          <a:p>
            <a:pPr>
              <a:spcBef>
                <a:spcPct val="0"/>
              </a:spcBef>
              <a:buClrTx/>
              <a:buSzTx/>
              <a:buFontTx/>
              <a:buNone/>
            </a:pPr>
            <a:endParaRPr lang="en-US" altLang="ar-SA"/>
          </a:p>
          <a:p>
            <a:pPr>
              <a:spcBef>
                <a:spcPct val="0"/>
              </a:spcBef>
              <a:buClrTx/>
              <a:buSzTx/>
              <a:buFontTx/>
              <a:buNone/>
            </a:pPr>
            <a:r>
              <a:rPr lang="en-US" altLang="ar-SA"/>
              <a:t>TCP</a:t>
            </a:r>
          </a:p>
          <a:p>
            <a:pPr>
              <a:spcBef>
                <a:spcPct val="0"/>
              </a:spcBef>
              <a:buClrTx/>
              <a:buSzTx/>
              <a:buFontTx/>
              <a:buNone/>
            </a:pPr>
            <a:r>
              <a:rPr lang="en-US" altLang="ar-SA"/>
              <a:t>TCP</a:t>
            </a:r>
          </a:p>
          <a:p>
            <a:pPr>
              <a:spcBef>
                <a:spcPct val="0"/>
              </a:spcBef>
              <a:buClrTx/>
              <a:buSzTx/>
              <a:buFontTx/>
              <a:buNone/>
            </a:pPr>
            <a:r>
              <a:rPr lang="en-US" altLang="ar-SA"/>
              <a:t>TCP</a:t>
            </a:r>
          </a:p>
          <a:p>
            <a:pPr>
              <a:spcBef>
                <a:spcPct val="0"/>
              </a:spcBef>
              <a:buClrTx/>
              <a:buSzTx/>
              <a:buFontTx/>
              <a:buNone/>
            </a:pPr>
            <a:r>
              <a:rPr lang="en-US" altLang="ar-SA"/>
              <a:t>TCP</a:t>
            </a:r>
          </a:p>
          <a:p>
            <a:pPr>
              <a:spcBef>
                <a:spcPct val="0"/>
              </a:spcBef>
              <a:buClrTx/>
              <a:buSzTx/>
              <a:buFontTx/>
              <a:buNone/>
            </a:pPr>
            <a:r>
              <a:rPr lang="en-US" altLang="ar-SA"/>
              <a:t>TCP or UDP</a:t>
            </a:r>
          </a:p>
          <a:p>
            <a:pPr>
              <a:spcBef>
                <a:spcPct val="0"/>
              </a:spcBef>
              <a:buClrTx/>
              <a:buSzTx/>
              <a:buFontTx/>
              <a:buNone/>
            </a:pPr>
            <a:endParaRPr lang="en-US" altLang="ar-SA"/>
          </a:p>
          <a:p>
            <a:pPr>
              <a:spcBef>
                <a:spcPct val="0"/>
              </a:spcBef>
              <a:buClrTx/>
              <a:buSzTx/>
              <a:buFontTx/>
              <a:buNone/>
            </a:pPr>
            <a:endParaRPr lang="en-US" altLang="ar-SA"/>
          </a:p>
          <a:p>
            <a:pPr>
              <a:spcBef>
                <a:spcPct val="0"/>
              </a:spcBef>
              <a:buClrTx/>
              <a:buSzTx/>
              <a:buFontTx/>
              <a:buNone/>
            </a:pPr>
            <a:r>
              <a:rPr lang="en-US" altLang="ar-SA"/>
              <a:t>TCP or UDP</a:t>
            </a:r>
          </a:p>
        </p:txBody>
      </p:sp>
      <p:sp>
        <p:nvSpPr>
          <p:cNvPr id="23" name="Line 7">
            <a:extLst>
              <a:ext uri="{FF2B5EF4-FFF2-40B4-BE49-F238E27FC236}">
                <a16:creationId xmlns:a16="http://schemas.microsoft.com/office/drawing/2014/main" id="{01BFE245-AA19-4EB2-8E87-8DB1DA9A6859}"/>
              </a:ext>
            </a:extLst>
          </p:cNvPr>
          <p:cNvSpPr>
            <a:spLocks noChangeShapeType="1"/>
          </p:cNvSpPr>
          <p:nvPr/>
        </p:nvSpPr>
        <p:spPr bwMode="auto">
          <a:xfrm>
            <a:off x="1071563" y="2152650"/>
            <a:ext cx="7334250" cy="95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4" name="Line 8">
            <a:extLst>
              <a:ext uri="{FF2B5EF4-FFF2-40B4-BE49-F238E27FC236}">
                <a16:creationId xmlns:a16="http://schemas.microsoft.com/office/drawing/2014/main" id="{56BD65C2-3DFA-474E-B758-1E51A5D2300F}"/>
              </a:ext>
            </a:extLst>
          </p:cNvPr>
          <p:cNvSpPr>
            <a:spLocks noChangeShapeType="1"/>
          </p:cNvSpPr>
          <p:nvPr/>
        </p:nvSpPr>
        <p:spPr bwMode="auto">
          <a:xfrm flipV="1">
            <a:off x="1023938" y="2743200"/>
            <a:ext cx="732472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5" name="Line 9">
            <a:extLst>
              <a:ext uri="{FF2B5EF4-FFF2-40B4-BE49-F238E27FC236}">
                <a16:creationId xmlns:a16="http://schemas.microsoft.com/office/drawing/2014/main" id="{96AF95D4-C8B6-43CB-BA23-B62ABEEFCC4A}"/>
              </a:ext>
            </a:extLst>
          </p:cNvPr>
          <p:cNvSpPr>
            <a:spLocks noChangeShapeType="1"/>
          </p:cNvSpPr>
          <p:nvPr/>
        </p:nvSpPr>
        <p:spPr bwMode="auto">
          <a:xfrm flipV="1">
            <a:off x="1044575" y="3038475"/>
            <a:ext cx="729615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6" name="Line 10">
            <a:extLst>
              <a:ext uri="{FF2B5EF4-FFF2-40B4-BE49-F238E27FC236}">
                <a16:creationId xmlns:a16="http://schemas.microsoft.com/office/drawing/2014/main" id="{089C914D-2ACC-404A-A053-7F2FF9F00126}"/>
              </a:ext>
            </a:extLst>
          </p:cNvPr>
          <p:cNvSpPr>
            <a:spLocks noChangeShapeType="1"/>
          </p:cNvSpPr>
          <p:nvPr/>
        </p:nvSpPr>
        <p:spPr bwMode="auto">
          <a:xfrm flipV="1">
            <a:off x="1042988" y="3333750"/>
            <a:ext cx="72771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7" name="Line 11">
            <a:extLst>
              <a:ext uri="{FF2B5EF4-FFF2-40B4-BE49-F238E27FC236}">
                <a16:creationId xmlns:a16="http://schemas.microsoft.com/office/drawing/2014/main" id="{0037F409-13ED-4E59-9ECE-747411EA07C4}"/>
              </a:ext>
            </a:extLst>
          </p:cNvPr>
          <p:cNvSpPr>
            <a:spLocks noChangeShapeType="1"/>
          </p:cNvSpPr>
          <p:nvPr/>
        </p:nvSpPr>
        <p:spPr bwMode="auto">
          <a:xfrm flipV="1">
            <a:off x="1073150" y="3657600"/>
            <a:ext cx="7258050" cy="95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8" name="Line 12">
            <a:extLst>
              <a:ext uri="{FF2B5EF4-FFF2-40B4-BE49-F238E27FC236}">
                <a16:creationId xmlns:a16="http://schemas.microsoft.com/office/drawing/2014/main" id="{C6096BB6-D830-4792-998A-6682853C45B8}"/>
              </a:ext>
            </a:extLst>
          </p:cNvPr>
          <p:cNvSpPr>
            <a:spLocks noChangeShapeType="1"/>
          </p:cNvSpPr>
          <p:nvPr/>
        </p:nvSpPr>
        <p:spPr bwMode="auto">
          <a:xfrm flipV="1">
            <a:off x="1014413" y="4257675"/>
            <a:ext cx="73152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9" name="Line 14">
            <a:extLst>
              <a:ext uri="{FF2B5EF4-FFF2-40B4-BE49-F238E27FC236}">
                <a16:creationId xmlns:a16="http://schemas.microsoft.com/office/drawing/2014/main" id="{5F9881F4-61BF-498A-8C41-552F6556D8B8}"/>
              </a:ext>
            </a:extLst>
          </p:cNvPr>
          <p:cNvSpPr>
            <a:spLocks noChangeShapeType="1"/>
          </p:cNvSpPr>
          <p:nvPr/>
        </p:nvSpPr>
        <p:spPr bwMode="auto">
          <a:xfrm flipV="1">
            <a:off x="839788" y="4881563"/>
            <a:ext cx="73437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61396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User Datagram Protocol </a:t>
            </a:r>
            <a:r>
              <a:rPr lang="en-US" sz="2400" dirty="0"/>
              <a:t>[RFC 768]</a:t>
            </a:r>
            <a:endParaRPr lang="en-US" dirty="0"/>
          </a:p>
        </p:txBody>
      </p:sp>
      <p:sp>
        <p:nvSpPr>
          <p:cNvPr id="3" name="Content Placeholder 2"/>
          <p:cNvSpPr>
            <a:spLocks noGrp="1"/>
          </p:cNvSpPr>
          <p:nvPr>
            <p:ph sz="quarter" idx="1"/>
          </p:nvPr>
        </p:nvSpPr>
        <p:spPr>
          <a:xfrm>
            <a:off x="457200" y="1219200"/>
            <a:ext cx="4419600" cy="4937760"/>
          </a:xfrm>
        </p:spPr>
        <p:txBody>
          <a:bodyPr>
            <a:normAutofit/>
          </a:bodyPr>
          <a:lstStyle/>
          <a:p>
            <a:r>
              <a:rPr lang="en-US" altLang="ja-JP" sz="2400" dirty="0"/>
              <a:t>“bare bones</a:t>
            </a:r>
            <a:r>
              <a:rPr lang="ja-JP" altLang="en-US" sz="2400" dirty="0"/>
              <a:t>”</a:t>
            </a:r>
            <a:r>
              <a:rPr lang="en-US" altLang="ja-JP" sz="2400" dirty="0"/>
              <a:t> Internet transport protocol</a:t>
            </a:r>
          </a:p>
          <a:p>
            <a:r>
              <a:rPr lang="ja-JP" altLang="en-US" sz="2400" dirty="0"/>
              <a:t>“</a:t>
            </a:r>
            <a:r>
              <a:rPr lang="en-US" altLang="ja-JP" sz="2400" dirty="0"/>
              <a:t>best effort</a:t>
            </a:r>
            <a:r>
              <a:rPr lang="ja-JP" altLang="en-US" sz="2400" dirty="0"/>
              <a:t>”</a:t>
            </a:r>
            <a:r>
              <a:rPr lang="en-US" altLang="ja-JP" sz="2400" dirty="0"/>
              <a:t> service, UDP segments may be:</a:t>
            </a:r>
          </a:p>
          <a:p>
            <a:pPr lvl="1"/>
            <a:r>
              <a:rPr lang="en-US" altLang="ar-SA" dirty="0">
                <a:ea typeface="ＭＳ Ｐゴシック" panose="020B0600070205080204" pitchFamily="34" charset="-128"/>
              </a:rPr>
              <a:t>lost</a:t>
            </a:r>
          </a:p>
          <a:p>
            <a:pPr lvl="1"/>
            <a:r>
              <a:rPr lang="en-US" altLang="ar-SA" dirty="0">
                <a:ea typeface="ＭＳ Ｐゴシック" panose="020B0600070205080204" pitchFamily="34" charset="-128"/>
              </a:rPr>
              <a:t>delivered out-of-order to app</a:t>
            </a:r>
          </a:p>
          <a:p>
            <a:r>
              <a:rPr lang="en-US" altLang="ar-SA" sz="2400" i="1" dirty="0">
                <a:solidFill>
                  <a:srgbClr val="CC0000"/>
                </a:solidFill>
                <a:ea typeface="ＭＳ Ｐゴシック" panose="020B0600070205080204" pitchFamily="34" charset="-128"/>
              </a:rPr>
              <a:t>connectionless:</a:t>
            </a:r>
            <a:endParaRPr lang="en-US" altLang="ar-SA" dirty="0">
              <a:solidFill>
                <a:srgbClr val="CC0000"/>
              </a:solidFill>
              <a:ea typeface="ＭＳ Ｐゴシック" panose="020B0600070205080204" pitchFamily="34" charset="-128"/>
            </a:endParaRPr>
          </a:p>
          <a:p>
            <a:pPr lvl="1"/>
            <a:r>
              <a:rPr lang="en-US" altLang="ar-SA" dirty="0">
                <a:ea typeface="ＭＳ Ｐゴシック" panose="020B0600070205080204" pitchFamily="34" charset="-128"/>
              </a:rPr>
              <a:t>no handshaking between UDP sender, receiver</a:t>
            </a:r>
          </a:p>
          <a:p>
            <a:pPr lvl="1"/>
            <a:r>
              <a:rPr lang="en-US" altLang="ar-SA" dirty="0">
                <a:ea typeface="ＭＳ Ｐゴシック" panose="020B0600070205080204" pitchFamily="34" charset="-128"/>
              </a:rPr>
              <a:t>each UDP segment handled independently of others</a:t>
            </a:r>
          </a:p>
        </p:txBody>
      </p:sp>
      <p:sp>
        <p:nvSpPr>
          <p:cNvPr id="4" name="Slide Number Placeholder 3"/>
          <p:cNvSpPr>
            <a:spLocks noGrp="1"/>
          </p:cNvSpPr>
          <p:nvPr>
            <p:ph type="sldNum" sz="quarter" idx="12"/>
          </p:nvPr>
        </p:nvSpPr>
        <p:spPr/>
        <p:txBody>
          <a:bodyPr/>
          <a:lstStyle/>
          <a:p>
            <a:fld id="{73B5B33D-C3EF-4285-B2BE-44069536D570}" type="slidenum">
              <a:rPr lang="en-US" smtClean="0"/>
              <a:t>22</a:t>
            </a:fld>
            <a:endParaRPr lang="en-US"/>
          </a:p>
        </p:txBody>
      </p:sp>
      <p:sp>
        <p:nvSpPr>
          <p:cNvPr id="5" name="Content Placeholder 2">
            <a:extLst>
              <a:ext uri="{FF2B5EF4-FFF2-40B4-BE49-F238E27FC236}">
                <a16:creationId xmlns:a16="http://schemas.microsoft.com/office/drawing/2014/main" id="{AAD40E85-B9ED-4A92-90A1-34D8224AB87B}"/>
              </a:ext>
            </a:extLst>
          </p:cNvPr>
          <p:cNvSpPr txBox="1">
            <a:spLocks/>
          </p:cNvSpPr>
          <p:nvPr/>
        </p:nvSpPr>
        <p:spPr>
          <a:xfrm>
            <a:off x="4876800" y="1219200"/>
            <a:ext cx="39624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92100" indent="-292100">
              <a:lnSpc>
                <a:spcPct val="85000"/>
              </a:lnSpc>
              <a:spcBef>
                <a:spcPct val="20000"/>
              </a:spcBef>
              <a:buClr>
                <a:srgbClr val="000099"/>
              </a:buClr>
              <a:buSzPct val="100000"/>
              <a:buFont typeface="Wingdings" charset="2"/>
              <a:buChar char="§"/>
              <a:defRPr/>
            </a:pPr>
            <a:r>
              <a:rPr lang="en-US" sz="2800" dirty="0">
                <a:latin typeface="Gill Sans MT" charset="0"/>
                <a:ea typeface="ＭＳ Ｐゴシック" charset="0"/>
              </a:rPr>
              <a:t>UDP use:</a:t>
            </a:r>
          </a:p>
          <a:p>
            <a:pPr marL="688975" lvl="1" indent="-231775">
              <a:lnSpc>
                <a:spcPct val="85000"/>
              </a:lnSpc>
              <a:spcBef>
                <a:spcPct val="20000"/>
              </a:spcBef>
              <a:buClr>
                <a:srgbClr val="000099"/>
              </a:buClr>
              <a:buFont typeface="Wingdings" charset="0"/>
              <a:buChar char="§"/>
              <a:defRPr/>
            </a:pPr>
            <a:r>
              <a:rPr lang="en-US" sz="2400" dirty="0">
                <a:latin typeface="Gill Sans MT" charset="0"/>
                <a:ea typeface="ＭＳ Ｐゴシック" charset="0"/>
              </a:rPr>
              <a:t>streaming multimedia apps (loss tolerant, rate sensitive)</a:t>
            </a:r>
          </a:p>
          <a:p>
            <a:pPr marL="688975" lvl="1" indent="-231775">
              <a:lnSpc>
                <a:spcPct val="85000"/>
              </a:lnSpc>
              <a:spcBef>
                <a:spcPct val="20000"/>
              </a:spcBef>
              <a:buClr>
                <a:srgbClr val="000099"/>
              </a:buClr>
              <a:buFont typeface="Wingdings" charset="0"/>
              <a:buChar char="§"/>
              <a:defRPr/>
            </a:pPr>
            <a:r>
              <a:rPr lang="en-US" sz="2400" dirty="0">
                <a:latin typeface="Gill Sans MT" charset="0"/>
                <a:ea typeface="ＭＳ Ｐゴシック" charset="0"/>
              </a:rPr>
              <a:t>DNS</a:t>
            </a:r>
          </a:p>
          <a:p>
            <a:pPr marL="688975" lvl="1" indent="-231775">
              <a:lnSpc>
                <a:spcPct val="85000"/>
              </a:lnSpc>
              <a:spcBef>
                <a:spcPct val="20000"/>
              </a:spcBef>
              <a:buClr>
                <a:srgbClr val="000099"/>
              </a:buClr>
              <a:buFont typeface="Wingdings" charset="0"/>
              <a:buChar char="§"/>
              <a:defRPr/>
            </a:pPr>
            <a:r>
              <a:rPr lang="en-US" sz="2400" dirty="0">
                <a:latin typeface="Gill Sans MT" charset="0"/>
                <a:ea typeface="ＭＳ Ｐゴシック" charset="0"/>
              </a:rPr>
              <a:t>SNMP</a:t>
            </a:r>
          </a:p>
          <a:p>
            <a:pPr marL="292100" indent="-292100">
              <a:lnSpc>
                <a:spcPct val="85000"/>
              </a:lnSpc>
              <a:spcBef>
                <a:spcPct val="20000"/>
              </a:spcBef>
              <a:buClr>
                <a:srgbClr val="000099"/>
              </a:buClr>
              <a:buSzPct val="100000"/>
              <a:buFont typeface="Wingdings" charset="2"/>
              <a:buChar char="§"/>
              <a:defRPr/>
            </a:pPr>
            <a:r>
              <a:rPr lang="en-US" sz="2800" dirty="0">
                <a:latin typeface="Gill Sans MT" charset="0"/>
                <a:ea typeface="ＭＳ Ｐゴシック" charset="0"/>
              </a:rPr>
              <a:t>reliable transfer over UDP: </a:t>
            </a:r>
          </a:p>
          <a:p>
            <a:pPr marL="688975" lvl="1" indent="-231775">
              <a:lnSpc>
                <a:spcPct val="85000"/>
              </a:lnSpc>
              <a:spcBef>
                <a:spcPct val="20000"/>
              </a:spcBef>
              <a:buClr>
                <a:srgbClr val="000099"/>
              </a:buClr>
              <a:buFont typeface="Wingdings" charset="0"/>
              <a:buChar char="§"/>
              <a:defRPr/>
            </a:pPr>
            <a:r>
              <a:rPr lang="en-US" sz="2400" dirty="0">
                <a:latin typeface="Gill Sans MT" charset="0"/>
                <a:ea typeface="ＭＳ Ｐゴシック" charset="0"/>
              </a:rPr>
              <a:t>add reliability at application layer</a:t>
            </a:r>
          </a:p>
          <a:p>
            <a:pPr marL="688975" lvl="1" indent="-231775">
              <a:lnSpc>
                <a:spcPct val="85000"/>
              </a:lnSpc>
              <a:spcBef>
                <a:spcPct val="20000"/>
              </a:spcBef>
              <a:buClr>
                <a:srgbClr val="000099"/>
              </a:buClr>
              <a:buFont typeface="Wingdings" charset="0"/>
              <a:buChar char="§"/>
              <a:defRPr/>
            </a:pPr>
            <a:r>
              <a:rPr lang="en-US" sz="2400" dirty="0">
                <a:latin typeface="Gill Sans MT" charset="0"/>
                <a:ea typeface="ＭＳ Ｐゴシック" charset="0"/>
              </a:rPr>
              <a:t>application-specific error recovery!</a:t>
            </a:r>
          </a:p>
        </p:txBody>
      </p:sp>
    </p:spTree>
    <p:extLst>
      <p:ext uri="{BB962C8B-B14F-4D97-AF65-F5344CB8AC3E}">
        <p14:creationId xmlns:p14="http://schemas.microsoft.com/office/powerpoint/2010/main" val="161215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segment header</a:t>
            </a:r>
          </a:p>
        </p:txBody>
      </p:sp>
      <p:sp>
        <p:nvSpPr>
          <p:cNvPr id="4" name="Slide Number Placeholder 3"/>
          <p:cNvSpPr>
            <a:spLocks noGrp="1"/>
          </p:cNvSpPr>
          <p:nvPr>
            <p:ph type="sldNum" sz="quarter" idx="12"/>
          </p:nvPr>
        </p:nvSpPr>
        <p:spPr/>
        <p:txBody>
          <a:bodyPr/>
          <a:lstStyle/>
          <a:p>
            <a:fld id="{73B5B33D-C3EF-4285-B2BE-44069536D570}" type="slidenum">
              <a:rPr lang="en-US" smtClean="0"/>
              <a:t>23</a:t>
            </a:fld>
            <a:endParaRPr lang="en-US"/>
          </a:p>
        </p:txBody>
      </p:sp>
      <p:sp>
        <p:nvSpPr>
          <p:cNvPr id="8" name="Rectangle 7">
            <a:extLst>
              <a:ext uri="{FF2B5EF4-FFF2-40B4-BE49-F238E27FC236}">
                <a16:creationId xmlns:a16="http://schemas.microsoft.com/office/drawing/2014/main" id="{7CABBEF9-0430-435E-BF54-4B4DE16D0956}"/>
              </a:ext>
            </a:extLst>
          </p:cNvPr>
          <p:cNvSpPr>
            <a:spLocks noChangeArrowheads="1"/>
          </p:cNvSpPr>
          <p:nvPr/>
        </p:nvSpPr>
        <p:spPr bwMode="auto">
          <a:xfrm>
            <a:off x="714375" y="1852613"/>
            <a:ext cx="3324225" cy="3200400"/>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 name="Rectangle 8">
            <a:extLst>
              <a:ext uri="{FF2B5EF4-FFF2-40B4-BE49-F238E27FC236}">
                <a16:creationId xmlns:a16="http://schemas.microsoft.com/office/drawing/2014/main" id="{F08D1E9A-C867-4774-BA96-8A3CFE6FD65A}"/>
              </a:ext>
            </a:extLst>
          </p:cNvPr>
          <p:cNvSpPr>
            <a:spLocks noChangeArrowheads="1"/>
          </p:cNvSpPr>
          <p:nvPr/>
        </p:nvSpPr>
        <p:spPr bwMode="auto">
          <a:xfrm>
            <a:off x="638175" y="1947863"/>
            <a:ext cx="3324225" cy="320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Times New Roman" charset="0"/>
              <a:ea typeface="ＭＳ Ｐゴシック" charset="0"/>
            </a:endParaRPr>
          </a:p>
        </p:txBody>
      </p:sp>
      <p:sp>
        <p:nvSpPr>
          <p:cNvPr id="10" name="Text Box 9">
            <a:extLst>
              <a:ext uri="{FF2B5EF4-FFF2-40B4-BE49-F238E27FC236}">
                <a16:creationId xmlns:a16="http://schemas.microsoft.com/office/drawing/2014/main" id="{B343DABE-F4FE-4B90-8458-824E30E6BC17}"/>
              </a:ext>
            </a:extLst>
          </p:cNvPr>
          <p:cNvSpPr txBox="1">
            <a:spLocks noChangeArrowheads="1"/>
          </p:cNvSpPr>
          <p:nvPr/>
        </p:nvSpPr>
        <p:spPr bwMode="auto">
          <a:xfrm>
            <a:off x="677863" y="1960563"/>
            <a:ext cx="15636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t>source port #</a:t>
            </a:r>
            <a:endParaRPr lang="en-US" sz="2400"/>
          </a:p>
        </p:txBody>
      </p:sp>
      <p:sp>
        <p:nvSpPr>
          <p:cNvPr id="11" name="Text Box 10">
            <a:extLst>
              <a:ext uri="{FF2B5EF4-FFF2-40B4-BE49-F238E27FC236}">
                <a16:creationId xmlns:a16="http://schemas.microsoft.com/office/drawing/2014/main" id="{901C90CD-D571-4A34-BD77-80B07494C766}"/>
              </a:ext>
            </a:extLst>
          </p:cNvPr>
          <p:cNvSpPr txBox="1">
            <a:spLocks noChangeArrowheads="1"/>
          </p:cNvSpPr>
          <p:nvPr/>
        </p:nvSpPr>
        <p:spPr bwMode="auto">
          <a:xfrm>
            <a:off x="2463800" y="1960563"/>
            <a:ext cx="13287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t>dest port #</a:t>
            </a:r>
          </a:p>
        </p:txBody>
      </p:sp>
      <p:sp>
        <p:nvSpPr>
          <p:cNvPr id="12" name="Line 11">
            <a:extLst>
              <a:ext uri="{FF2B5EF4-FFF2-40B4-BE49-F238E27FC236}">
                <a16:creationId xmlns:a16="http://schemas.microsoft.com/office/drawing/2014/main" id="{8CC9B244-4921-4AB4-ADEB-AACC83B8EE97}"/>
              </a:ext>
            </a:extLst>
          </p:cNvPr>
          <p:cNvSpPr>
            <a:spLocks noChangeShapeType="1"/>
          </p:cNvSpPr>
          <p:nvPr/>
        </p:nvSpPr>
        <p:spPr bwMode="auto">
          <a:xfrm flipV="1">
            <a:off x="628650" y="2347913"/>
            <a:ext cx="33289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 name="Line 12">
            <a:extLst>
              <a:ext uri="{FF2B5EF4-FFF2-40B4-BE49-F238E27FC236}">
                <a16:creationId xmlns:a16="http://schemas.microsoft.com/office/drawing/2014/main" id="{BFB74E84-40C2-4343-A82C-AA03D9218984}"/>
              </a:ext>
            </a:extLst>
          </p:cNvPr>
          <p:cNvSpPr>
            <a:spLocks noChangeShapeType="1"/>
          </p:cNvSpPr>
          <p:nvPr/>
        </p:nvSpPr>
        <p:spPr bwMode="auto">
          <a:xfrm flipV="1">
            <a:off x="619125" y="2747963"/>
            <a:ext cx="33242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4" name="Line 13">
            <a:extLst>
              <a:ext uri="{FF2B5EF4-FFF2-40B4-BE49-F238E27FC236}">
                <a16:creationId xmlns:a16="http://schemas.microsoft.com/office/drawing/2014/main" id="{478712ED-2A13-42A7-B30B-38E89FE021FD}"/>
              </a:ext>
            </a:extLst>
          </p:cNvPr>
          <p:cNvSpPr>
            <a:spLocks noChangeShapeType="1"/>
          </p:cNvSpPr>
          <p:nvPr/>
        </p:nvSpPr>
        <p:spPr bwMode="auto">
          <a:xfrm flipV="1">
            <a:off x="2276475" y="1947863"/>
            <a:ext cx="0" cy="3952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5" name="Text Box 14">
            <a:extLst>
              <a:ext uri="{FF2B5EF4-FFF2-40B4-BE49-F238E27FC236}">
                <a16:creationId xmlns:a16="http://schemas.microsoft.com/office/drawing/2014/main" id="{0FDC18CC-688B-41B3-9951-57CC749BEFD0}"/>
              </a:ext>
            </a:extLst>
          </p:cNvPr>
          <p:cNvSpPr txBox="1">
            <a:spLocks noChangeArrowheads="1"/>
          </p:cNvSpPr>
          <p:nvPr/>
        </p:nvSpPr>
        <p:spPr bwMode="auto">
          <a:xfrm>
            <a:off x="1784350" y="1482725"/>
            <a:ext cx="9366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a:t>32 bits</a:t>
            </a:r>
          </a:p>
        </p:txBody>
      </p:sp>
      <p:sp>
        <p:nvSpPr>
          <p:cNvPr id="16" name="Line 15">
            <a:extLst>
              <a:ext uri="{FF2B5EF4-FFF2-40B4-BE49-F238E27FC236}">
                <a16:creationId xmlns:a16="http://schemas.microsoft.com/office/drawing/2014/main" id="{F77BBD21-79C1-4202-A880-58C54F5612D5}"/>
              </a:ext>
            </a:extLst>
          </p:cNvPr>
          <p:cNvSpPr>
            <a:spLocks noChangeShapeType="1"/>
          </p:cNvSpPr>
          <p:nvPr/>
        </p:nvSpPr>
        <p:spPr bwMode="auto">
          <a:xfrm>
            <a:off x="2733675" y="1714500"/>
            <a:ext cx="1200150" cy="47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 name="Line 16">
            <a:extLst>
              <a:ext uri="{FF2B5EF4-FFF2-40B4-BE49-F238E27FC236}">
                <a16:creationId xmlns:a16="http://schemas.microsoft.com/office/drawing/2014/main" id="{CFA39D09-6ACD-425B-B919-8E8A2F01F0DD}"/>
              </a:ext>
            </a:extLst>
          </p:cNvPr>
          <p:cNvSpPr>
            <a:spLocks noChangeShapeType="1"/>
          </p:cNvSpPr>
          <p:nvPr/>
        </p:nvSpPr>
        <p:spPr bwMode="auto">
          <a:xfrm rot="10800000">
            <a:off x="623888" y="1724025"/>
            <a:ext cx="11287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 name="Text Box 17">
            <a:extLst>
              <a:ext uri="{FF2B5EF4-FFF2-40B4-BE49-F238E27FC236}">
                <a16:creationId xmlns:a16="http://schemas.microsoft.com/office/drawing/2014/main" id="{BA105B56-9B07-4F13-9C5F-3B0F5B0FA783}"/>
              </a:ext>
            </a:extLst>
          </p:cNvPr>
          <p:cNvSpPr txBox="1">
            <a:spLocks noChangeArrowheads="1"/>
          </p:cNvSpPr>
          <p:nvPr/>
        </p:nvSpPr>
        <p:spPr bwMode="auto">
          <a:xfrm>
            <a:off x="1481138" y="3306763"/>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a:t>application</a:t>
            </a:r>
          </a:p>
          <a:p>
            <a:pPr>
              <a:defRPr/>
            </a:pPr>
            <a:r>
              <a:rPr lang="en-US" sz="2000"/>
              <a:t>data </a:t>
            </a:r>
          </a:p>
          <a:p>
            <a:pPr>
              <a:defRPr/>
            </a:pPr>
            <a:r>
              <a:rPr lang="en-US" sz="2000"/>
              <a:t>(payload)</a:t>
            </a:r>
            <a:endParaRPr lang="en-US" sz="2400"/>
          </a:p>
        </p:txBody>
      </p:sp>
      <p:sp>
        <p:nvSpPr>
          <p:cNvPr id="19" name="Text Box 19">
            <a:extLst>
              <a:ext uri="{FF2B5EF4-FFF2-40B4-BE49-F238E27FC236}">
                <a16:creationId xmlns:a16="http://schemas.microsoft.com/office/drawing/2014/main" id="{BFC2D3B2-C117-4AF7-B4FF-16E4A06B155D}"/>
              </a:ext>
            </a:extLst>
          </p:cNvPr>
          <p:cNvSpPr txBox="1">
            <a:spLocks noChangeArrowheads="1"/>
          </p:cNvSpPr>
          <p:nvPr/>
        </p:nvSpPr>
        <p:spPr bwMode="auto">
          <a:xfrm>
            <a:off x="1074738" y="5222875"/>
            <a:ext cx="2524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a:t>UDP segment format</a:t>
            </a:r>
            <a:endParaRPr lang="en-US" sz="2400"/>
          </a:p>
        </p:txBody>
      </p:sp>
      <p:sp>
        <p:nvSpPr>
          <p:cNvPr id="20" name="Line 20">
            <a:extLst>
              <a:ext uri="{FF2B5EF4-FFF2-40B4-BE49-F238E27FC236}">
                <a16:creationId xmlns:a16="http://schemas.microsoft.com/office/drawing/2014/main" id="{CEB07F46-864A-4A20-B0F0-E3FE4E2C4B79}"/>
              </a:ext>
            </a:extLst>
          </p:cNvPr>
          <p:cNvSpPr>
            <a:spLocks noChangeShapeType="1"/>
          </p:cNvSpPr>
          <p:nvPr/>
        </p:nvSpPr>
        <p:spPr bwMode="auto">
          <a:xfrm flipV="1">
            <a:off x="2276475" y="2357438"/>
            <a:ext cx="0" cy="3952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 name="Text Box 22">
            <a:extLst>
              <a:ext uri="{FF2B5EF4-FFF2-40B4-BE49-F238E27FC236}">
                <a16:creationId xmlns:a16="http://schemas.microsoft.com/office/drawing/2014/main" id="{E23EDB19-A55D-4CC1-9324-97E987647A82}"/>
              </a:ext>
            </a:extLst>
          </p:cNvPr>
          <p:cNvSpPr txBox="1">
            <a:spLocks noChangeArrowheads="1"/>
          </p:cNvSpPr>
          <p:nvPr/>
        </p:nvSpPr>
        <p:spPr bwMode="auto">
          <a:xfrm>
            <a:off x="1020763" y="2351088"/>
            <a:ext cx="8143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t>length</a:t>
            </a:r>
            <a:endParaRPr lang="en-US" sz="2400"/>
          </a:p>
        </p:txBody>
      </p:sp>
      <p:sp>
        <p:nvSpPr>
          <p:cNvPr id="22" name="Text Box 23">
            <a:extLst>
              <a:ext uri="{FF2B5EF4-FFF2-40B4-BE49-F238E27FC236}">
                <a16:creationId xmlns:a16="http://schemas.microsoft.com/office/drawing/2014/main" id="{7C8B6A70-2554-4D02-A830-3206271CF649}"/>
              </a:ext>
            </a:extLst>
          </p:cNvPr>
          <p:cNvSpPr txBox="1">
            <a:spLocks noChangeArrowheads="1"/>
          </p:cNvSpPr>
          <p:nvPr/>
        </p:nvSpPr>
        <p:spPr bwMode="auto">
          <a:xfrm>
            <a:off x="2566988" y="2341563"/>
            <a:ext cx="117633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t>checksum</a:t>
            </a:r>
            <a:endParaRPr lang="en-US" sz="2400"/>
          </a:p>
        </p:txBody>
      </p:sp>
      <p:sp>
        <p:nvSpPr>
          <p:cNvPr id="23" name="Text Box 24">
            <a:extLst>
              <a:ext uri="{FF2B5EF4-FFF2-40B4-BE49-F238E27FC236}">
                <a16:creationId xmlns:a16="http://schemas.microsoft.com/office/drawing/2014/main" id="{0091B6AE-3D25-440C-88F7-6BF5EB69B6A9}"/>
              </a:ext>
            </a:extLst>
          </p:cNvPr>
          <p:cNvSpPr txBox="1">
            <a:spLocks noChangeArrowheads="1"/>
          </p:cNvSpPr>
          <p:nvPr/>
        </p:nvSpPr>
        <p:spPr bwMode="auto">
          <a:xfrm>
            <a:off x="4260850" y="1316038"/>
            <a:ext cx="24066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a:t>length, in bytes of UDP segment, including header</a:t>
            </a:r>
            <a:endParaRPr lang="en-US" sz="2400"/>
          </a:p>
        </p:txBody>
      </p:sp>
      <p:sp>
        <p:nvSpPr>
          <p:cNvPr id="24" name="Line 25">
            <a:extLst>
              <a:ext uri="{FF2B5EF4-FFF2-40B4-BE49-F238E27FC236}">
                <a16:creationId xmlns:a16="http://schemas.microsoft.com/office/drawing/2014/main" id="{4051EA4F-3B1C-4F94-A4F6-B5898BBD65BD}"/>
              </a:ext>
            </a:extLst>
          </p:cNvPr>
          <p:cNvSpPr>
            <a:spLocks noChangeShapeType="1"/>
          </p:cNvSpPr>
          <p:nvPr/>
        </p:nvSpPr>
        <p:spPr bwMode="auto">
          <a:xfrm flipH="1">
            <a:off x="1878013" y="1631950"/>
            <a:ext cx="2873375" cy="895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5" name="Rectangle 26">
            <a:extLst>
              <a:ext uri="{FF2B5EF4-FFF2-40B4-BE49-F238E27FC236}">
                <a16:creationId xmlns:a16="http://schemas.microsoft.com/office/drawing/2014/main" id="{6B682DA3-4BF9-448F-8B09-053AB4A761A6}"/>
              </a:ext>
            </a:extLst>
          </p:cNvPr>
          <p:cNvSpPr txBox="1">
            <a:spLocks noChangeArrowheads="1"/>
          </p:cNvSpPr>
          <p:nvPr/>
        </p:nvSpPr>
        <p:spPr>
          <a:xfrm>
            <a:off x="4865688" y="3044825"/>
            <a:ext cx="3810000" cy="3044825"/>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charset="2"/>
              <a:buChar char="§"/>
              <a:defRPr/>
            </a:pPr>
            <a:r>
              <a:rPr lang="en-US" sz="2000" dirty="0"/>
              <a:t>no connection establishment (which can add delay)</a:t>
            </a:r>
          </a:p>
          <a:p>
            <a:pPr>
              <a:buFont typeface="Wingdings" charset="2"/>
              <a:buChar char="§"/>
              <a:defRPr/>
            </a:pPr>
            <a:r>
              <a:rPr lang="en-US" sz="2000" dirty="0"/>
              <a:t>simple: no </a:t>
            </a:r>
            <a:r>
              <a:rPr lang="en-US" sz="1800" dirty="0"/>
              <a:t>connection</a:t>
            </a:r>
            <a:r>
              <a:rPr lang="en-US" sz="2000" dirty="0"/>
              <a:t> state at sender, receiver</a:t>
            </a:r>
          </a:p>
          <a:p>
            <a:pPr>
              <a:buFont typeface="Wingdings" charset="2"/>
              <a:buChar char="§"/>
              <a:defRPr/>
            </a:pPr>
            <a:r>
              <a:rPr lang="en-US" sz="2000" dirty="0"/>
              <a:t>small header size</a:t>
            </a:r>
          </a:p>
          <a:p>
            <a:pPr>
              <a:buFont typeface="Wingdings" charset="2"/>
              <a:buChar char="§"/>
              <a:defRPr/>
            </a:pPr>
            <a:r>
              <a:rPr lang="en-US" sz="2000" dirty="0"/>
              <a:t>no congestion control: UDP can blast away as fast as desired</a:t>
            </a:r>
          </a:p>
        </p:txBody>
      </p:sp>
      <p:sp>
        <p:nvSpPr>
          <p:cNvPr id="26" name="Rectangle 27">
            <a:extLst>
              <a:ext uri="{FF2B5EF4-FFF2-40B4-BE49-F238E27FC236}">
                <a16:creationId xmlns:a16="http://schemas.microsoft.com/office/drawing/2014/main" id="{724BDE81-1F5E-4983-8B88-2B9EC6BDC640}"/>
              </a:ext>
            </a:extLst>
          </p:cNvPr>
          <p:cNvSpPr>
            <a:spLocks noChangeArrowheads="1"/>
          </p:cNvSpPr>
          <p:nvPr/>
        </p:nvSpPr>
        <p:spPr bwMode="auto">
          <a:xfrm>
            <a:off x="4703763" y="2924175"/>
            <a:ext cx="4048125" cy="325913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7" name="Text Box 28">
            <a:extLst>
              <a:ext uri="{FF2B5EF4-FFF2-40B4-BE49-F238E27FC236}">
                <a16:creationId xmlns:a16="http://schemas.microsoft.com/office/drawing/2014/main" id="{CDA84C8B-FD3D-49E2-A791-0B331A9B69CC}"/>
              </a:ext>
            </a:extLst>
          </p:cNvPr>
          <p:cNvSpPr txBox="1">
            <a:spLocks noChangeArrowheads="1"/>
          </p:cNvSpPr>
          <p:nvPr/>
        </p:nvSpPr>
        <p:spPr bwMode="auto">
          <a:xfrm>
            <a:off x="4935538" y="2643188"/>
            <a:ext cx="3130550" cy="43338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spcBef>
                <a:spcPct val="20000"/>
              </a:spcBef>
              <a:buClr>
                <a:srgbClr val="000099"/>
              </a:buClr>
              <a:buSzPct val="65000"/>
              <a:buFont typeface="Wingdings" charset="0"/>
              <a:buNone/>
              <a:defRPr/>
            </a:pPr>
            <a:r>
              <a:rPr lang="en-US" sz="2800">
                <a:solidFill>
                  <a:srgbClr val="CC0000"/>
                </a:solidFill>
                <a:latin typeface="Gill Sans MT" charset="0"/>
              </a:rPr>
              <a:t>why is there a UDP?</a:t>
            </a:r>
            <a:endParaRPr lang="en-US">
              <a:latin typeface="Gill Sans MT" charset="0"/>
            </a:endParaRPr>
          </a:p>
        </p:txBody>
      </p:sp>
    </p:spTree>
    <p:extLst>
      <p:ext uri="{BB962C8B-B14F-4D97-AF65-F5344CB8AC3E}">
        <p14:creationId xmlns:p14="http://schemas.microsoft.com/office/powerpoint/2010/main" val="663600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Multiplexing/demultiplexing</a:t>
            </a:r>
          </a:p>
        </p:txBody>
      </p:sp>
      <p:sp>
        <p:nvSpPr>
          <p:cNvPr id="4" name="Slide Number Placeholder 3"/>
          <p:cNvSpPr>
            <a:spLocks noGrp="1"/>
          </p:cNvSpPr>
          <p:nvPr>
            <p:ph type="sldNum" sz="quarter" idx="12"/>
          </p:nvPr>
        </p:nvSpPr>
        <p:spPr/>
        <p:txBody>
          <a:bodyPr/>
          <a:lstStyle/>
          <a:p>
            <a:fld id="{73B5B33D-C3EF-4285-B2BE-44069536D570}" type="slidenum">
              <a:rPr lang="en-US" smtClean="0"/>
              <a:t>24</a:t>
            </a:fld>
            <a:endParaRPr lang="en-US"/>
          </a:p>
        </p:txBody>
      </p:sp>
      <p:sp>
        <p:nvSpPr>
          <p:cNvPr id="7" name="Freeform 157">
            <a:extLst>
              <a:ext uri="{FF2B5EF4-FFF2-40B4-BE49-F238E27FC236}">
                <a16:creationId xmlns:a16="http://schemas.microsoft.com/office/drawing/2014/main" id="{F6C812AD-1555-4515-9D1E-DF31CB4DDBE7}"/>
              </a:ext>
            </a:extLst>
          </p:cNvPr>
          <p:cNvSpPr>
            <a:spLocks/>
          </p:cNvSpPr>
          <p:nvPr/>
        </p:nvSpPr>
        <p:spPr bwMode="auto">
          <a:xfrm>
            <a:off x="2767013" y="3143250"/>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chemeClr val="bg1"/>
              </a:gs>
              <a:gs pos="100000">
                <a:schemeClr val="folHlink"/>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 name="Text Box 37">
            <a:extLst>
              <a:ext uri="{FF2B5EF4-FFF2-40B4-BE49-F238E27FC236}">
                <a16:creationId xmlns:a16="http://schemas.microsoft.com/office/drawing/2014/main" id="{EE97DB0E-9F4E-473B-9176-6C52E61AF83B}"/>
              </a:ext>
            </a:extLst>
          </p:cNvPr>
          <p:cNvSpPr txBox="1">
            <a:spLocks noChangeArrowheads="1"/>
          </p:cNvSpPr>
          <p:nvPr/>
        </p:nvSpPr>
        <p:spPr bwMode="auto">
          <a:xfrm>
            <a:off x="8007350" y="4068763"/>
            <a:ext cx="8953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a:latin typeface="Arial" charset="0"/>
              </a:rPr>
              <a:t>process</a:t>
            </a:r>
          </a:p>
        </p:txBody>
      </p:sp>
      <p:sp>
        <p:nvSpPr>
          <p:cNvPr id="9" name="Text Box 38">
            <a:extLst>
              <a:ext uri="{FF2B5EF4-FFF2-40B4-BE49-F238E27FC236}">
                <a16:creationId xmlns:a16="http://schemas.microsoft.com/office/drawing/2014/main" id="{1304A3F3-0173-4BDE-B02E-E210E5E5C63A}"/>
              </a:ext>
            </a:extLst>
          </p:cNvPr>
          <p:cNvSpPr txBox="1">
            <a:spLocks noChangeArrowheads="1"/>
          </p:cNvSpPr>
          <p:nvPr/>
        </p:nvSpPr>
        <p:spPr bwMode="auto">
          <a:xfrm>
            <a:off x="7981950" y="3667125"/>
            <a:ext cx="7556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a:t>socket</a:t>
            </a:r>
          </a:p>
        </p:txBody>
      </p:sp>
      <p:grpSp>
        <p:nvGrpSpPr>
          <p:cNvPr id="10" name="Group 177">
            <a:extLst>
              <a:ext uri="{FF2B5EF4-FFF2-40B4-BE49-F238E27FC236}">
                <a16:creationId xmlns:a16="http://schemas.microsoft.com/office/drawing/2014/main" id="{68FF4DAF-5256-4213-9512-A4D3EAE875AD}"/>
              </a:ext>
            </a:extLst>
          </p:cNvPr>
          <p:cNvGrpSpPr>
            <a:grpSpLocks/>
          </p:cNvGrpSpPr>
          <p:nvPr/>
        </p:nvGrpSpPr>
        <p:grpSpPr bwMode="auto">
          <a:xfrm>
            <a:off x="4908550" y="1571625"/>
            <a:ext cx="3808413" cy="1468438"/>
            <a:chOff x="3092" y="990"/>
            <a:chExt cx="2399" cy="925"/>
          </a:xfrm>
        </p:grpSpPr>
        <p:sp>
          <p:nvSpPr>
            <p:cNvPr id="11" name="Rectangle 41">
              <a:extLst>
                <a:ext uri="{FF2B5EF4-FFF2-40B4-BE49-F238E27FC236}">
                  <a16:creationId xmlns:a16="http://schemas.microsoft.com/office/drawing/2014/main" id="{0DF4C338-F661-4B8D-B58A-68EB6E60B4BD}"/>
                </a:ext>
              </a:extLst>
            </p:cNvPr>
            <p:cNvSpPr>
              <a:spLocks noChangeArrowheads="1"/>
            </p:cNvSpPr>
            <p:nvPr/>
          </p:nvSpPr>
          <p:spPr bwMode="auto">
            <a:xfrm>
              <a:off x="3092" y="1163"/>
              <a:ext cx="2399" cy="752"/>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l">
                <a:lnSpc>
                  <a:spcPct val="80000"/>
                </a:lnSpc>
                <a:defRPr/>
              </a:pPr>
              <a:r>
                <a:rPr lang="en-US" sz="2400">
                  <a:latin typeface="Gill Sans MT" charset="0"/>
                  <a:ea typeface="ＭＳ Ｐゴシック" charset="0"/>
                </a:rPr>
                <a:t>use header info to deliver</a:t>
              </a:r>
            </a:p>
            <a:p>
              <a:pPr algn="l">
                <a:lnSpc>
                  <a:spcPct val="80000"/>
                </a:lnSpc>
                <a:defRPr/>
              </a:pPr>
              <a:r>
                <a:rPr lang="en-US" sz="2400">
                  <a:latin typeface="Gill Sans MT" charset="0"/>
                  <a:ea typeface="ＭＳ Ｐゴシック" charset="0"/>
                </a:rPr>
                <a:t>received segments to correct </a:t>
              </a:r>
            </a:p>
            <a:p>
              <a:pPr algn="l">
                <a:lnSpc>
                  <a:spcPct val="80000"/>
                </a:lnSpc>
                <a:defRPr/>
              </a:pPr>
              <a:r>
                <a:rPr lang="en-US" sz="2400">
                  <a:latin typeface="Gill Sans MT" charset="0"/>
                  <a:ea typeface="ＭＳ Ｐゴシック" charset="0"/>
                </a:rPr>
                <a:t>socket</a:t>
              </a:r>
            </a:p>
          </p:txBody>
        </p:sp>
        <p:grpSp>
          <p:nvGrpSpPr>
            <p:cNvPr id="12" name="Group 42">
              <a:extLst>
                <a:ext uri="{FF2B5EF4-FFF2-40B4-BE49-F238E27FC236}">
                  <a16:creationId xmlns:a16="http://schemas.microsoft.com/office/drawing/2014/main" id="{31BE2180-2DCE-40E9-9502-4980C7FD1F70}"/>
                </a:ext>
              </a:extLst>
            </p:cNvPr>
            <p:cNvGrpSpPr>
              <a:grpSpLocks/>
            </p:cNvGrpSpPr>
            <p:nvPr/>
          </p:nvGrpSpPr>
          <p:grpSpPr bwMode="auto">
            <a:xfrm>
              <a:off x="3188" y="990"/>
              <a:ext cx="1994" cy="288"/>
              <a:chOff x="1136" y="3681"/>
              <a:chExt cx="1600" cy="288"/>
            </a:xfrm>
          </p:grpSpPr>
          <p:sp>
            <p:nvSpPr>
              <p:cNvPr id="13" name="Rectangle 43">
                <a:extLst>
                  <a:ext uri="{FF2B5EF4-FFF2-40B4-BE49-F238E27FC236}">
                    <a16:creationId xmlns:a16="http://schemas.microsoft.com/office/drawing/2014/main" id="{876AAFB1-B778-4676-8001-F53D23EACF1E}"/>
                  </a:ext>
                </a:extLst>
              </p:cNvPr>
              <p:cNvSpPr>
                <a:spLocks noChangeArrowheads="1"/>
              </p:cNvSpPr>
              <p:nvPr/>
            </p:nvSpPr>
            <p:spPr bwMode="auto">
              <a:xfrm>
                <a:off x="1422" y="3732"/>
                <a:ext cx="1002"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4" name="Text Box 44">
                <a:extLst>
                  <a:ext uri="{FF2B5EF4-FFF2-40B4-BE49-F238E27FC236}">
                    <a16:creationId xmlns:a16="http://schemas.microsoft.com/office/drawing/2014/main" id="{C2462571-CFBC-475F-BC59-488D363AEBED}"/>
                  </a:ext>
                </a:extLst>
              </p:cNvPr>
              <p:cNvSpPr txBox="1">
                <a:spLocks noChangeArrowheads="1"/>
              </p:cNvSpPr>
              <p:nvPr/>
            </p:nvSpPr>
            <p:spPr bwMode="auto">
              <a:xfrm>
                <a:off x="1136" y="3681"/>
                <a:ext cx="1600"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i="1">
                    <a:solidFill>
                      <a:srgbClr val="CC0000"/>
                    </a:solidFill>
                    <a:latin typeface="Gill Sans MT" charset="0"/>
                  </a:rPr>
                  <a:t>demultiplexing at receiver:</a:t>
                </a:r>
              </a:p>
            </p:txBody>
          </p:sp>
        </p:grpSp>
      </p:grpSp>
      <p:grpSp>
        <p:nvGrpSpPr>
          <p:cNvPr id="15" name="Group 176">
            <a:extLst>
              <a:ext uri="{FF2B5EF4-FFF2-40B4-BE49-F238E27FC236}">
                <a16:creationId xmlns:a16="http://schemas.microsoft.com/office/drawing/2014/main" id="{7ECE4A53-4EDE-4F5D-845F-9ACA6214BB06}"/>
              </a:ext>
            </a:extLst>
          </p:cNvPr>
          <p:cNvGrpSpPr>
            <a:grpSpLocks/>
          </p:cNvGrpSpPr>
          <p:nvPr/>
        </p:nvGrpSpPr>
        <p:grpSpPr bwMode="auto">
          <a:xfrm>
            <a:off x="411163" y="1335088"/>
            <a:ext cx="4029075" cy="1466850"/>
            <a:chOff x="259" y="841"/>
            <a:chExt cx="2538" cy="924"/>
          </a:xfrm>
        </p:grpSpPr>
        <p:sp>
          <p:nvSpPr>
            <p:cNvPr id="16" name="Text Box 45">
              <a:extLst>
                <a:ext uri="{FF2B5EF4-FFF2-40B4-BE49-F238E27FC236}">
                  <a16:creationId xmlns:a16="http://schemas.microsoft.com/office/drawing/2014/main" id="{C4A04729-065A-4E33-BB0F-66EEB3A0DD51}"/>
                </a:ext>
              </a:extLst>
            </p:cNvPr>
            <p:cNvSpPr txBox="1">
              <a:spLocks noChangeArrowheads="1"/>
            </p:cNvSpPr>
            <p:nvPr/>
          </p:nvSpPr>
          <p:spPr bwMode="auto">
            <a:xfrm>
              <a:off x="264" y="1068"/>
              <a:ext cx="2533" cy="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0000"/>
                </a:lnSpc>
                <a:defRPr/>
              </a:pPr>
              <a:r>
                <a:rPr lang="en-US" sz="2400" dirty="0">
                  <a:latin typeface="Gill Sans MT" charset="0"/>
                </a:rPr>
                <a:t>handle data from multiple</a:t>
              </a:r>
            </a:p>
            <a:p>
              <a:pPr algn="l">
                <a:lnSpc>
                  <a:spcPct val="80000"/>
                </a:lnSpc>
                <a:defRPr/>
              </a:pPr>
              <a:r>
                <a:rPr lang="en-US" sz="2400" dirty="0">
                  <a:latin typeface="Gill Sans MT" charset="0"/>
                </a:rPr>
                <a:t>sockets, add transport header (later used for demultiplexing)</a:t>
              </a:r>
            </a:p>
          </p:txBody>
        </p:sp>
        <p:sp>
          <p:nvSpPr>
            <p:cNvPr id="17" name="Rectangle 46">
              <a:extLst>
                <a:ext uri="{FF2B5EF4-FFF2-40B4-BE49-F238E27FC236}">
                  <a16:creationId xmlns:a16="http://schemas.microsoft.com/office/drawing/2014/main" id="{8B920DE7-49D9-44C1-82D5-942DDBF87BEA}"/>
                </a:ext>
              </a:extLst>
            </p:cNvPr>
            <p:cNvSpPr>
              <a:spLocks noChangeArrowheads="1"/>
            </p:cNvSpPr>
            <p:nvPr/>
          </p:nvSpPr>
          <p:spPr bwMode="auto">
            <a:xfrm>
              <a:off x="259" y="1009"/>
              <a:ext cx="2479" cy="756"/>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 name="Group 47">
              <a:extLst>
                <a:ext uri="{FF2B5EF4-FFF2-40B4-BE49-F238E27FC236}">
                  <a16:creationId xmlns:a16="http://schemas.microsoft.com/office/drawing/2014/main" id="{39B03384-052D-437D-A826-8C58BF52A578}"/>
                </a:ext>
              </a:extLst>
            </p:cNvPr>
            <p:cNvGrpSpPr>
              <a:grpSpLocks/>
            </p:cNvGrpSpPr>
            <p:nvPr/>
          </p:nvGrpSpPr>
          <p:grpSpPr bwMode="auto">
            <a:xfrm>
              <a:off x="332" y="841"/>
              <a:ext cx="1742" cy="288"/>
              <a:chOff x="1101" y="3681"/>
              <a:chExt cx="1673" cy="288"/>
            </a:xfrm>
          </p:grpSpPr>
          <p:sp>
            <p:nvSpPr>
              <p:cNvPr id="19" name="Rectangle 48">
                <a:extLst>
                  <a:ext uri="{FF2B5EF4-FFF2-40B4-BE49-F238E27FC236}">
                    <a16:creationId xmlns:a16="http://schemas.microsoft.com/office/drawing/2014/main" id="{737BD936-522C-4F2C-98A2-3480F35D0AB5}"/>
                  </a:ext>
                </a:extLst>
              </p:cNvPr>
              <p:cNvSpPr>
                <a:spLocks noChangeArrowheads="1"/>
              </p:cNvSpPr>
              <p:nvPr/>
            </p:nvSpPr>
            <p:spPr bwMode="auto">
              <a:xfrm>
                <a:off x="1422" y="3732"/>
                <a:ext cx="1006"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 name="Text Box 49">
                <a:extLst>
                  <a:ext uri="{FF2B5EF4-FFF2-40B4-BE49-F238E27FC236}">
                    <a16:creationId xmlns:a16="http://schemas.microsoft.com/office/drawing/2014/main" id="{07E3FB29-E7F6-4D19-A2ED-4C5997C3E87C}"/>
                  </a:ext>
                </a:extLst>
              </p:cNvPr>
              <p:cNvSpPr txBox="1">
                <a:spLocks noChangeArrowheads="1"/>
              </p:cNvSpPr>
              <p:nvPr/>
            </p:nvSpPr>
            <p:spPr bwMode="auto">
              <a:xfrm>
                <a:off x="1101" y="3681"/>
                <a:ext cx="1673"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i="1">
                    <a:solidFill>
                      <a:srgbClr val="CC0000"/>
                    </a:solidFill>
                    <a:latin typeface="Gill Sans MT" charset="0"/>
                  </a:rPr>
                  <a:t>multiplexing at sender:</a:t>
                </a:r>
              </a:p>
            </p:txBody>
          </p:sp>
        </p:grpSp>
      </p:grpSp>
      <p:grpSp>
        <p:nvGrpSpPr>
          <p:cNvPr id="21" name="Group 57">
            <a:extLst>
              <a:ext uri="{FF2B5EF4-FFF2-40B4-BE49-F238E27FC236}">
                <a16:creationId xmlns:a16="http://schemas.microsoft.com/office/drawing/2014/main" id="{A003C135-CFC4-4CDD-A27A-E6BD4C04A34D}"/>
              </a:ext>
            </a:extLst>
          </p:cNvPr>
          <p:cNvGrpSpPr>
            <a:grpSpLocks/>
          </p:cNvGrpSpPr>
          <p:nvPr/>
        </p:nvGrpSpPr>
        <p:grpSpPr bwMode="auto">
          <a:xfrm>
            <a:off x="7481888" y="3741738"/>
            <a:ext cx="533400" cy="206375"/>
            <a:chOff x="344" y="1846"/>
            <a:chExt cx="336" cy="130"/>
          </a:xfrm>
        </p:grpSpPr>
        <p:sp>
          <p:nvSpPr>
            <p:cNvPr id="22" name="Rectangle 35">
              <a:extLst>
                <a:ext uri="{FF2B5EF4-FFF2-40B4-BE49-F238E27FC236}">
                  <a16:creationId xmlns:a16="http://schemas.microsoft.com/office/drawing/2014/main" id="{7EF3E0C6-2686-4683-BAB7-141FA4C11B3A}"/>
                </a:ext>
              </a:extLst>
            </p:cNvPr>
            <p:cNvSpPr>
              <a:spLocks noChangeArrowheads="1"/>
            </p:cNvSpPr>
            <p:nvPr/>
          </p:nvSpPr>
          <p:spPr bwMode="auto">
            <a:xfrm>
              <a:off x="344" y="1846"/>
              <a:ext cx="336" cy="1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3" name="Rectangle 54">
              <a:extLst>
                <a:ext uri="{FF2B5EF4-FFF2-40B4-BE49-F238E27FC236}">
                  <a16:creationId xmlns:a16="http://schemas.microsoft.com/office/drawing/2014/main" id="{EC8D6F79-F7CA-49B9-82E2-7FE40639A41C}"/>
                </a:ext>
              </a:extLst>
            </p:cNvPr>
            <p:cNvSpPr>
              <a:spLocks noChangeArrowheads="1"/>
            </p:cNvSpPr>
            <p:nvPr/>
          </p:nvSpPr>
          <p:spPr bwMode="auto">
            <a:xfrm>
              <a:off x="454" y="1863"/>
              <a:ext cx="110" cy="99"/>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 name="Rectangle 55">
              <a:extLst>
                <a:ext uri="{FF2B5EF4-FFF2-40B4-BE49-F238E27FC236}">
                  <a16:creationId xmlns:a16="http://schemas.microsoft.com/office/drawing/2014/main" id="{2D58AA3C-ECB9-417A-9FC8-185DAD0B4162}"/>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5" name="Rectangle 56">
              <a:extLst>
                <a:ext uri="{FF2B5EF4-FFF2-40B4-BE49-F238E27FC236}">
                  <a16:creationId xmlns:a16="http://schemas.microsoft.com/office/drawing/2014/main" id="{2A5CA1BD-DFF4-45E3-A31F-C14CE1F01BCE}"/>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6" name="Rectangle 23">
            <a:extLst>
              <a:ext uri="{FF2B5EF4-FFF2-40B4-BE49-F238E27FC236}">
                <a16:creationId xmlns:a16="http://schemas.microsoft.com/office/drawing/2014/main" id="{9BAD53F0-F128-4FE6-8783-1EB3D7CF5467}"/>
              </a:ext>
            </a:extLst>
          </p:cNvPr>
          <p:cNvSpPr>
            <a:spLocks noChangeArrowheads="1"/>
          </p:cNvSpPr>
          <p:nvPr/>
        </p:nvSpPr>
        <p:spPr bwMode="auto">
          <a:xfrm>
            <a:off x="3314700" y="3194050"/>
            <a:ext cx="1497013"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27" name="Rectangle 24">
            <a:extLst>
              <a:ext uri="{FF2B5EF4-FFF2-40B4-BE49-F238E27FC236}">
                <a16:creationId xmlns:a16="http://schemas.microsoft.com/office/drawing/2014/main" id="{7927D803-41E2-4D3F-9000-71C021F8F0C5}"/>
              </a:ext>
            </a:extLst>
          </p:cNvPr>
          <p:cNvSpPr>
            <a:spLocks noChangeArrowheads="1"/>
          </p:cNvSpPr>
          <p:nvPr/>
        </p:nvSpPr>
        <p:spPr bwMode="auto">
          <a:xfrm>
            <a:off x="3279775" y="3248025"/>
            <a:ext cx="1473200" cy="1979613"/>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28" name="Line 25">
            <a:extLst>
              <a:ext uri="{FF2B5EF4-FFF2-40B4-BE49-F238E27FC236}">
                <a16:creationId xmlns:a16="http://schemas.microsoft.com/office/drawing/2014/main" id="{63A43A18-B726-4E95-A627-9C38901AE0FB}"/>
              </a:ext>
            </a:extLst>
          </p:cNvPr>
          <p:cNvSpPr>
            <a:spLocks noChangeShapeType="1"/>
          </p:cNvSpPr>
          <p:nvPr/>
        </p:nvSpPr>
        <p:spPr bwMode="auto">
          <a:xfrm>
            <a:off x="3286125" y="4017963"/>
            <a:ext cx="146050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9" name="Text Box 26">
            <a:extLst>
              <a:ext uri="{FF2B5EF4-FFF2-40B4-BE49-F238E27FC236}">
                <a16:creationId xmlns:a16="http://schemas.microsoft.com/office/drawing/2014/main" id="{EC12344B-7C3D-45CD-8E96-194B511DC90D}"/>
              </a:ext>
            </a:extLst>
          </p:cNvPr>
          <p:cNvSpPr txBox="1">
            <a:spLocks noChangeArrowheads="1"/>
          </p:cNvSpPr>
          <p:nvPr/>
        </p:nvSpPr>
        <p:spPr bwMode="auto">
          <a:xfrm>
            <a:off x="3357563" y="400050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transport</a:t>
            </a:r>
          </a:p>
        </p:txBody>
      </p:sp>
      <p:sp>
        <p:nvSpPr>
          <p:cNvPr id="30" name="Line 27">
            <a:extLst>
              <a:ext uri="{FF2B5EF4-FFF2-40B4-BE49-F238E27FC236}">
                <a16:creationId xmlns:a16="http://schemas.microsoft.com/office/drawing/2014/main" id="{D1C15A99-7A46-4E65-859D-68528C6EBEAA}"/>
              </a:ext>
            </a:extLst>
          </p:cNvPr>
          <p:cNvSpPr>
            <a:spLocks noChangeShapeType="1"/>
          </p:cNvSpPr>
          <p:nvPr/>
        </p:nvSpPr>
        <p:spPr bwMode="auto">
          <a:xfrm>
            <a:off x="3287713" y="4335463"/>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1" name="Text Box 26">
            <a:extLst>
              <a:ext uri="{FF2B5EF4-FFF2-40B4-BE49-F238E27FC236}">
                <a16:creationId xmlns:a16="http://schemas.microsoft.com/office/drawing/2014/main" id="{7CDB4401-1FEF-481C-99FD-7488F47E417E}"/>
              </a:ext>
            </a:extLst>
          </p:cNvPr>
          <p:cNvSpPr txBox="1">
            <a:spLocks noChangeArrowheads="1"/>
          </p:cNvSpPr>
          <p:nvPr/>
        </p:nvSpPr>
        <p:spPr bwMode="auto">
          <a:xfrm>
            <a:off x="3354388" y="32146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application</a:t>
            </a:r>
          </a:p>
        </p:txBody>
      </p:sp>
      <p:sp>
        <p:nvSpPr>
          <p:cNvPr id="32" name="Text Box 26">
            <a:extLst>
              <a:ext uri="{FF2B5EF4-FFF2-40B4-BE49-F238E27FC236}">
                <a16:creationId xmlns:a16="http://schemas.microsoft.com/office/drawing/2014/main" id="{E7E8FDD9-7891-473B-8BD1-68A4A848643B}"/>
              </a:ext>
            </a:extLst>
          </p:cNvPr>
          <p:cNvSpPr txBox="1">
            <a:spLocks noChangeArrowheads="1"/>
          </p:cNvSpPr>
          <p:nvPr/>
        </p:nvSpPr>
        <p:spPr bwMode="auto">
          <a:xfrm>
            <a:off x="3351213" y="49053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physical</a:t>
            </a:r>
          </a:p>
        </p:txBody>
      </p:sp>
      <p:sp>
        <p:nvSpPr>
          <p:cNvPr id="33" name="Text Box 26">
            <a:extLst>
              <a:ext uri="{FF2B5EF4-FFF2-40B4-BE49-F238E27FC236}">
                <a16:creationId xmlns:a16="http://schemas.microsoft.com/office/drawing/2014/main" id="{C67D3189-CD0D-48B3-B7D7-C78DDA4E2BB0}"/>
              </a:ext>
            </a:extLst>
          </p:cNvPr>
          <p:cNvSpPr txBox="1">
            <a:spLocks noChangeArrowheads="1"/>
          </p:cNvSpPr>
          <p:nvPr/>
        </p:nvSpPr>
        <p:spPr bwMode="auto">
          <a:xfrm>
            <a:off x="3351213" y="46196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link</a:t>
            </a:r>
          </a:p>
        </p:txBody>
      </p:sp>
      <p:sp>
        <p:nvSpPr>
          <p:cNvPr id="34" name="Text Box 26">
            <a:extLst>
              <a:ext uri="{FF2B5EF4-FFF2-40B4-BE49-F238E27FC236}">
                <a16:creationId xmlns:a16="http://schemas.microsoft.com/office/drawing/2014/main" id="{64E3FEB2-B444-42F4-A087-F295E70A40EE}"/>
              </a:ext>
            </a:extLst>
          </p:cNvPr>
          <p:cNvSpPr txBox="1">
            <a:spLocks noChangeArrowheads="1"/>
          </p:cNvSpPr>
          <p:nvPr/>
        </p:nvSpPr>
        <p:spPr bwMode="auto">
          <a:xfrm>
            <a:off x="3351213" y="43211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network</a:t>
            </a:r>
          </a:p>
        </p:txBody>
      </p:sp>
      <p:sp>
        <p:nvSpPr>
          <p:cNvPr id="35" name="Oval 120">
            <a:extLst>
              <a:ext uri="{FF2B5EF4-FFF2-40B4-BE49-F238E27FC236}">
                <a16:creationId xmlns:a16="http://schemas.microsoft.com/office/drawing/2014/main" id="{B785D1F5-221F-4F53-9011-860FB4630B86}"/>
              </a:ext>
            </a:extLst>
          </p:cNvPr>
          <p:cNvSpPr>
            <a:spLocks noChangeArrowheads="1"/>
          </p:cNvSpPr>
          <p:nvPr/>
        </p:nvSpPr>
        <p:spPr bwMode="auto">
          <a:xfrm>
            <a:off x="4051300" y="35893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P2</a:t>
            </a:r>
          </a:p>
        </p:txBody>
      </p:sp>
      <p:sp>
        <p:nvSpPr>
          <p:cNvPr id="36" name="Line 27">
            <a:extLst>
              <a:ext uri="{FF2B5EF4-FFF2-40B4-BE49-F238E27FC236}">
                <a16:creationId xmlns:a16="http://schemas.microsoft.com/office/drawing/2014/main" id="{BFB69D1C-814E-4E5E-95CB-E07FC3E78A27}"/>
              </a:ext>
            </a:extLst>
          </p:cNvPr>
          <p:cNvSpPr>
            <a:spLocks noChangeShapeType="1"/>
          </p:cNvSpPr>
          <p:nvPr/>
        </p:nvSpPr>
        <p:spPr bwMode="auto">
          <a:xfrm>
            <a:off x="3284538" y="4646613"/>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7" name="Line 27">
            <a:extLst>
              <a:ext uri="{FF2B5EF4-FFF2-40B4-BE49-F238E27FC236}">
                <a16:creationId xmlns:a16="http://schemas.microsoft.com/office/drawing/2014/main" id="{5F7DD939-DB00-41C0-888D-B27A5A79AB0C}"/>
              </a:ext>
            </a:extLst>
          </p:cNvPr>
          <p:cNvSpPr>
            <a:spLocks noChangeShapeType="1"/>
          </p:cNvSpPr>
          <p:nvPr/>
        </p:nvSpPr>
        <p:spPr bwMode="auto">
          <a:xfrm>
            <a:off x="3281363" y="4945063"/>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8" name="Oval 128">
            <a:extLst>
              <a:ext uri="{FF2B5EF4-FFF2-40B4-BE49-F238E27FC236}">
                <a16:creationId xmlns:a16="http://schemas.microsoft.com/office/drawing/2014/main" id="{BCD396BA-453E-4D2D-B13B-8F29334E75D3}"/>
              </a:ext>
            </a:extLst>
          </p:cNvPr>
          <p:cNvSpPr>
            <a:spLocks noChangeArrowheads="1"/>
          </p:cNvSpPr>
          <p:nvPr/>
        </p:nvSpPr>
        <p:spPr bwMode="auto">
          <a:xfrm>
            <a:off x="3346450" y="35893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P1</a:t>
            </a:r>
          </a:p>
        </p:txBody>
      </p:sp>
      <p:grpSp>
        <p:nvGrpSpPr>
          <p:cNvPr id="39" name="Group 134">
            <a:extLst>
              <a:ext uri="{FF2B5EF4-FFF2-40B4-BE49-F238E27FC236}">
                <a16:creationId xmlns:a16="http://schemas.microsoft.com/office/drawing/2014/main" id="{0780C194-4F84-4605-A32E-2717478D85F8}"/>
              </a:ext>
            </a:extLst>
          </p:cNvPr>
          <p:cNvGrpSpPr>
            <a:grpSpLocks/>
          </p:cNvGrpSpPr>
          <p:nvPr/>
        </p:nvGrpSpPr>
        <p:grpSpPr bwMode="auto">
          <a:xfrm>
            <a:off x="4127500" y="3948113"/>
            <a:ext cx="412750" cy="158750"/>
            <a:chOff x="1383" y="2620"/>
            <a:chExt cx="260" cy="100"/>
          </a:xfrm>
        </p:grpSpPr>
        <p:sp>
          <p:nvSpPr>
            <p:cNvPr id="40" name="Rectangle 130">
              <a:extLst>
                <a:ext uri="{FF2B5EF4-FFF2-40B4-BE49-F238E27FC236}">
                  <a16:creationId xmlns:a16="http://schemas.microsoft.com/office/drawing/2014/main" id="{F7D32E6B-7C93-48FE-8EDC-DF6494256CB9}"/>
                </a:ext>
              </a:extLst>
            </p:cNvPr>
            <p:cNvSpPr>
              <a:spLocks noChangeArrowheads="1"/>
            </p:cNvSpPr>
            <p:nvPr/>
          </p:nvSpPr>
          <p:spPr bwMode="auto">
            <a:xfrm>
              <a:off x="1383" y="2620"/>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 name="Rectangle 131">
              <a:extLst>
                <a:ext uri="{FF2B5EF4-FFF2-40B4-BE49-F238E27FC236}">
                  <a16:creationId xmlns:a16="http://schemas.microsoft.com/office/drawing/2014/main" id="{A0835B00-9C2D-4345-94B7-B9DFC010F248}"/>
                </a:ext>
              </a:extLst>
            </p:cNvPr>
            <p:cNvSpPr>
              <a:spLocks noChangeArrowheads="1"/>
            </p:cNvSpPr>
            <p:nvPr/>
          </p:nvSpPr>
          <p:spPr bwMode="auto">
            <a:xfrm>
              <a:off x="1434" y="2633"/>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2" name="Rectangle 132">
              <a:extLst>
                <a:ext uri="{FF2B5EF4-FFF2-40B4-BE49-F238E27FC236}">
                  <a16:creationId xmlns:a16="http://schemas.microsoft.com/office/drawing/2014/main" id="{775A8FA2-97B7-4600-809D-F0C5A9A8F4FC}"/>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 name="Rectangle 133">
              <a:extLst>
                <a:ext uri="{FF2B5EF4-FFF2-40B4-BE49-F238E27FC236}">
                  <a16:creationId xmlns:a16="http://schemas.microsoft.com/office/drawing/2014/main" id="{A17BABC0-9ADE-4B58-B8CE-83E71D8EB92C}"/>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44" name="Group 135">
            <a:extLst>
              <a:ext uri="{FF2B5EF4-FFF2-40B4-BE49-F238E27FC236}">
                <a16:creationId xmlns:a16="http://schemas.microsoft.com/office/drawing/2014/main" id="{FAE41ADF-0D93-4A70-ACC2-38913508292E}"/>
              </a:ext>
            </a:extLst>
          </p:cNvPr>
          <p:cNvGrpSpPr>
            <a:grpSpLocks/>
          </p:cNvGrpSpPr>
          <p:nvPr/>
        </p:nvGrpSpPr>
        <p:grpSpPr bwMode="auto">
          <a:xfrm>
            <a:off x="3425825" y="3940175"/>
            <a:ext cx="412750" cy="158750"/>
            <a:chOff x="1383" y="2620"/>
            <a:chExt cx="260" cy="100"/>
          </a:xfrm>
        </p:grpSpPr>
        <p:sp>
          <p:nvSpPr>
            <p:cNvPr id="45" name="Rectangle 136">
              <a:extLst>
                <a:ext uri="{FF2B5EF4-FFF2-40B4-BE49-F238E27FC236}">
                  <a16:creationId xmlns:a16="http://schemas.microsoft.com/office/drawing/2014/main" id="{A7FE1F57-CD15-48A2-B4B5-60C44EA06D8C}"/>
                </a:ext>
              </a:extLst>
            </p:cNvPr>
            <p:cNvSpPr>
              <a:spLocks noChangeArrowheads="1"/>
            </p:cNvSpPr>
            <p:nvPr/>
          </p:nvSpPr>
          <p:spPr bwMode="auto">
            <a:xfrm>
              <a:off x="1383" y="2620"/>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6" name="Rectangle 137">
              <a:extLst>
                <a:ext uri="{FF2B5EF4-FFF2-40B4-BE49-F238E27FC236}">
                  <a16:creationId xmlns:a16="http://schemas.microsoft.com/office/drawing/2014/main" id="{1B18321D-154D-4D31-890B-DAF0D1D1878D}"/>
                </a:ext>
              </a:extLst>
            </p:cNvPr>
            <p:cNvSpPr>
              <a:spLocks noChangeArrowheads="1"/>
            </p:cNvSpPr>
            <p:nvPr/>
          </p:nvSpPr>
          <p:spPr bwMode="auto">
            <a:xfrm>
              <a:off x="1434" y="2633"/>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7" name="Rectangle 138">
              <a:extLst>
                <a:ext uri="{FF2B5EF4-FFF2-40B4-BE49-F238E27FC236}">
                  <a16:creationId xmlns:a16="http://schemas.microsoft.com/office/drawing/2014/main" id="{992318F6-A66C-4BDC-A186-4D7212EFEBFC}"/>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8" name="Rectangle 139">
              <a:extLst>
                <a:ext uri="{FF2B5EF4-FFF2-40B4-BE49-F238E27FC236}">
                  <a16:creationId xmlns:a16="http://schemas.microsoft.com/office/drawing/2014/main" id="{EA09C404-2208-4473-B038-3B8F8D91B1D9}"/>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9" name="Freeform 141">
            <a:extLst>
              <a:ext uri="{FF2B5EF4-FFF2-40B4-BE49-F238E27FC236}">
                <a16:creationId xmlns:a16="http://schemas.microsoft.com/office/drawing/2014/main" id="{9B71F0C7-4085-4ABE-BD02-05063103BB09}"/>
              </a:ext>
            </a:extLst>
          </p:cNvPr>
          <p:cNvSpPr>
            <a:spLocks/>
          </p:cNvSpPr>
          <p:nvPr/>
        </p:nvSpPr>
        <p:spPr bwMode="auto">
          <a:xfrm>
            <a:off x="1793875" y="4003675"/>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50" name="Freeform 142">
            <a:extLst>
              <a:ext uri="{FF2B5EF4-FFF2-40B4-BE49-F238E27FC236}">
                <a16:creationId xmlns:a16="http://schemas.microsoft.com/office/drawing/2014/main" id="{E01B3D32-004E-4D90-BD48-9554DF345CB4}"/>
              </a:ext>
            </a:extLst>
          </p:cNvPr>
          <p:cNvSpPr>
            <a:spLocks/>
          </p:cNvSpPr>
          <p:nvPr/>
        </p:nvSpPr>
        <p:spPr bwMode="auto">
          <a:xfrm>
            <a:off x="1857375" y="4029075"/>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51" name="Rectangle 23">
            <a:extLst>
              <a:ext uri="{FF2B5EF4-FFF2-40B4-BE49-F238E27FC236}">
                <a16:creationId xmlns:a16="http://schemas.microsoft.com/office/drawing/2014/main" id="{0E232BD0-5600-4412-8248-C16BBD3DEE38}"/>
              </a:ext>
            </a:extLst>
          </p:cNvPr>
          <p:cNvSpPr>
            <a:spLocks noChangeArrowheads="1"/>
          </p:cNvSpPr>
          <p:nvPr/>
        </p:nvSpPr>
        <p:spPr bwMode="auto">
          <a:xfrm>
            <a:off x="5576888" y="3563938"/>
            <a:ext cx="1296987"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52" name="Rectangle 24">
            <a:extLst>
              <a:ext uri="{FF2B5EF4-FFF2-40B4-BE49-F238E27FC236}">
                <a16:creationId xmlns:a16="http://schemas.microsoft.com/office/drawing/2014/main" id="{B7151881-E85B-4826-AA7E-7B1F27798F66}"/>
              </a:ext>
            </a:extLst>
          </p:cNvPr>
          <p:cNvSpPr>
            <a:spLocks noChangeArrowheads="1"/>
          </p:cNvSpPr>
          <p:nvPr/>
        </p:nvSpPr>
        <p:spPr bwMode="auto">
          <a:xfrm>
            <a:off x="5538788" y="3617913"/>
            <a:ext cx="1273175" cy="1979612"/>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53" name="Line 25">
            <a:extLst>
              <a:ext uri="{FF2B5EF4-FFF2-40B4-BE49-F238E27FC236}">
                <a16:creationId xmlns:a16="http://schemas.microsoft.com/office/drawing/2014/main" id="{1644676A-0282-48F5-A1A5-BA44B55BA54C}"/>
              </a:ext>
            </a:extLst>
          </p:cNvPr>
          <p:cNvSpPr>
            <a:spLocks noChangeShapeType="1"/>
          </p:cNvSpPr>
          <p:nvPr/>
        </p:nvSpPr>
        <p:spPr bwMode="auto">
          <a:xfrm>
            <a:off x="5548313" y="43783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4" name="Text Box 26">
            <a:extLst>
              <a:ext uri="{FF2B5EF4-FFF2-40B4-BE49-F238E27FC236}">
                <a16:creationId xmlns:a16="http://schemas.microsoft.com/office/drawing/2014/main" id="{63C0E53D-897A-462A-94D9-2A36B69EC22B}"/>
              </a:ext>
            </a:extLst>
          </p:cNvPr>
          <p:cNvSpPr txBox="1">
            <a:spLocks noChangeArrowheads="1"/>
          </p:cNvSpPr>
          <p:nvPr/>
        </p:nvSpPr>
        <p:spPr bwMode="auto">
          <a:xfrm>
            <a:off x="5505450" y="43608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transport</a:t>
            </a:r>
          </a:p>
        </p:txBody>
      </p:sp>
      <p:sp>
        <p:nvSpPr>
          <p:cNvPr id="55" name="Line 27">
            <a:extLst>
              <a:ext uri="{FF2B5EF4-FFF2-40B4-BE49-F238E27FC236}">
                <a16:creationId xmlns:a16="http://schemas.microsoft.com/office/drawing/2014/main" id="{DDB2E011-C9B7-4E7B-8124-F2F1ABFBE2D5}"/>
              </a:ext>
            </a:extLst>
          </p:cNvPr>
          <p:cNvSpPr>
            <a:spLocks noChangeShapeType="1"/>
          </p:cNvSpPr>
          <p:nvPr/>
        </p:nvSpPr>
        <p:spPr bwMode="auto">
          <a:xfrm>
            <a:off x="5556250" y="46990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6" name="Line 28">
            <a:extLst>
              <a:ext uri="{FF2B5EF4-FFF2-40B4-BE49-F238E27FC236}">
                <a16:creationId xmlns:a16="http://schemas.microsoft.com/office/drawing/2014/main" id="{D484066C-2789-4E94-BA7D-91106492FC83}"/>
              </a:ext>
            </a:extLst>
          </p:cNvPr>
          <p:cNvSpPr>
            <a:spLocks noChangeShapeType="1"/>
          </p:cNvSpPr>
          <p:nvPr/>
        </p:nvSpPr>
        <p:spPr bwMode="auto">
          <a:xfrm>
            <a:off x="5541963" y="500856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7" name="Line 29">
            <a:extLst>
              <a:ext uri="{FF2B5EF4-FFF2-40B4-BE49-F238E27FC236}">
                <a16:creationId xmlns:a16="http://schemas.microsoft.com/office/drawing/2014/main" id="{386F9F26-EDE5-4C67-BC15-EF9EA03EA609}"/>
              </a:ext>
            </a:extLst>
          </p:cNvPr>
          <p:cNvSpPr>
            <a:spLocks noChangeShapeType="1"/>
          </p:cNvSpPr>
          <p:nvPr/>
        </p:nvSpPr>
        <p:spPr bwMode="auto">
          <a:xfrm>
            <a:off x="5541963" y="52943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8" name="Text Box 26">
            <a:extLst>
              <a:ext uri="{FF2B5EF4-FFF2-40B4-BE49-F238E27FC236}">
                <a16:creationId xmlns:a16="http://schemas.microsoft.com/office/drawing/2014/main" id="{50EC0D81-19CB-408C-ABA5-FD9977707EC3}"/>
              </a:ext>
            </a:extLst>
          </p:cNvPr>
          <p:cNvSpPr txBox="1">
            <a:spLocks noChangeArrowheads="1"/>
          </p:cNvSpPr>
          <p:nvPr/>
        </p:nvSpPr>
        <p:spPr bwMode="auto">
          <a:xfrm>
            <a:off x="5540375" y="36083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application</a:t>
            </a:r>
          </a:p>
        </p:txBody>
      </p:sp>
      <p:sp>
        <p:nvSpPr>
          <p:cNvPr id="59" name="Text Box 26">
            <a:extLst>
              <a:ext uri="{FF2B5EF4-FFF2-40B4-BE49-F238E27FC236}">
                <a16:creationId xmlns:a16="http://schemas.microsoft.com/office/drawing/2014/main" id="{28B04969-7C28-484A-902B-72B8DD2E88ED}"/>
              </a:ext>
            </a:extLst>
          </p:cNvPr>
          <p:cNvSpPr txBox="1">
            <a:spLocks noChangeArrowheads="1"/>
          </p:cNvSpPr>
          <p:nvPr/>
        </p:nvSpPr>
        <p:spPr bwMode="auto">
          <a:xfrm>
            <a:off x="5495925" y="526573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physical</a:t>
            </a:r>
          </a:p>
        </p:txBody>
      </p:sp>
      <p:sp>
        <p:nvSpPr>
          <p:cNvPr id="60" name="Text Box 26">
            <a:extLst>
              <a:ext uri="{FF2B5EF4-FFF2-40B4-BE49-F238E27FC236}">
                <a16:creationId xmlns:a16="http://schemas.microsoft.com/office/drawing/2014/main" id="{632E17EC-2761-40E9-B4F1-173B29DF7CF2}"/>
              </a:ext>
            </a:extLst>
          </p:cNvPr>
          <p:cNvSpPr txBox="1">
            <a:spLocks noChangeArrowheads="1"/>
          </p:cNvSpPr>
          <p:nvPr/>
        </p:nvSpPr>
        <p:spPr bwMode="auto">
          <a:xfrm>
            <a:off x="5514975" y="49799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link</a:t>
            </a:r>
          </a:p>
        </p:txBody>
      </p:sp>
      <p:sp>
        <p:nvSpPr>
          <p:cNvPr id="61" name="Text Box 26">
            <a:extLst>
              <a:ext uri="{FF2B5EF4-FFF2-40B4-BE49-F238E27FC236}">
                <a16:creationId xmlns:a16="http://schemas.microsoft.com/office/drawing/2014/main" id="{03CE9DC2-2D8E-4BA2-8D56-42DA284538B2}"/>
              </a:ext>
            </a:extLst>
          </p:cNvPr>
          <p:cNvSpPr txBox="1">
            <a:spLocks noChangeArrowheads="1"/>
          </p:cNvSpPr>
          <p:nvPr/>
        </p:nvSpPr>
        <p:spPr bwMode="auto">
          <a:xfrm>
            <a:off x="5505450" y="46847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network</a:t>
            </a:r>
          </a:p>
        </p:txBody>
      </p:sp>
      <p:sp>
        <p:nvSpPr>
          <p:cNvPr id="62" name="Oval 101">
            <a:extLst>
              <a:ext uri="{FF2B5EF4-FFF2-40B4-BE49-F238E27FC236}">
                <a16:creationId xmlns:a16="http://schemas.microsoft.com/office/drawing/2014/main" id="{F9A78856-1E79-4706-8F0E-1606B7D8EEFD}"/>
              </a:ext>
            </a:extLst>
          </p:cNvPr>
          <p:cNvSpPr>
            <a:spLocks noChangeArrowheads="1"/>
          </p:cNvSpPr>
          <p:nvPr/>
        </p:nvSpPr>
        <p:spPr bwMode="auto">
          <a:xfrm>
            <a:off x="5875338" y="3949700"/>
            <a:ext cx="598487"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P4</a:t>
            </a:r>
          </a:p>
        </p:txBody>
      </p:sp>
      <p:sp>
        <p:nvSpPr>
          <p:cNvPr id="63" name="Freeform 103">
            <a:extLst>
              <a:ext uri="{FF2B5EF4-FFF2-40B4-BE49-F238E27FC236}">
                <a16:creationId xmlns:a16="http://schemas.microsoft.com/office/drawing/2014/main" id="{2F27DB93-694B-4298-97C9-CBE673E6561C}"/>
              </a:ext>
            </a:extLst>
          </p:cNvPr>
          <p:cNvSpPr>
            <a:spLocks/>
          </p:cNvSpPr>
          <p:nvPr/>
        </p:nvSpPr>
        <p:spPr bwMode="auto">
          <a:xfrm>
            <a:off x="6824663" y="3595688"/>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4" name="Freeform 70">
            <a:extLst>
              <a:ext uri="{FF2B5EF4-FFF2-40B4-BE49-F238E27FC236}">
                <a16:creationId xmlns:a16="http://schemas.microsoft.com/office/drawing/2014/main" id="{3CD6AE20-8DC8-4E0B-A28E-8F09E898C995}"/>
              </a:ext>
            </a:extLst>
          </p:cNvPr>
          <p:cNvSpPr>
            <a:spLocks/>
          </p:cNvSpPr>
          <p:nvPr/>
        </p:nvSpPr>
        <p:spPr bwMode="auto">
          <a:xfrm>
            <a:off x="635000" y="3616325"/>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chemeClr val="bg1"/>
              </a:gs>
              <a:gs pos="100000">
                <a:schemeClr val="folHlink"/>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5" name="Rectangle 23">
            <a:extLst>
              <a:ext uri="{FF2B5EF4-FFF2-40B4-BE49-F238E27FC236}">
                <a16:creationId xmlns:a16="http://schemas.microsoft.com/office/drawing/2014/main" id="{3AC6F191-537A-4842-8E43-2B0DD40F2A9F}"/>
              </a:ext>
            </a:extLst>
          </p:cNvPr>
          <p:cNvSpPr>
            <a:spLocks noChangeArrowheads="1"/>
          </p:cNvSpPr>
          <p:nvPr/>
        </p:nvSpPr>
        <p:spPr bwMode="auto">
          <a:xfrm>
            <a:off x="1231900" y="3571875"/>
            <a:ext cx="1296988"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66" name="Rectangle 24">
            <a:extLst>
              <a:ext uri="{FF2B5EF4-FFF2-40B4-BE49-F238E27FC236}">
                <a16:creationId xmlns:a16="http://schemas.microsoft.com/office/drawing/2014/main" id="{13F1A261-F7B5-4576-BD99-0CF3E6A23CE2}"/>
              </a:ext>
            </a:extLst>
          </p:cNvPr>
          <p:cNvSpPr>
            <a:spLocks noChangeArrowheads="1"/>
          </p:cNvSpPr>
          <p:nvPr/>
        </p:nvSpPr>
        <p:spPr bwMode="auto">
          <a:xfrm>
            <a:off x="1193800" y="3625850"/>
            <a:ext cx="1273175" cy="1979613"/>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67" name="Line 25">
            <a:extLst>
              <a:ext uri="{FF2B5EF4-FFF2-40B4-BE49-F238E27FC236}">
                <a16:creationId xmlns:a16="http://schemas.microsoft.com/office/drawing/2014/main" id="{C37E74C8-F810-4599-8D7C-D2519D69D942}"/>
              </a:ext>
            </a:extLst>
          </p:cNvPr>
          <p:cNvSpPr>
            <a:spLocks noChangeShapeType="1"/>
          </p:cNvSpPr>
          <p:nvPr/>
        </p:nvSpPr>
        <p:spPr bwMode="auto">
          <a:xfrm>
            <a:off x="1203325" y="438626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8" name="Text Box 26">
            <a:extLst>
              <a:ext uri="{FF2B5EF4-FFF2-40B4-BE49-F238E27FC236}">
                <a16:creationId xmlns:a16="http://schemas.microsoft.com/office/drawing/2014/main" id="{A105DE67-7C1B-4788-92BE-BFE49D94BE56}"/>
              </a:ext>
            </a:extLst>
          </p:cNvPr>
          <p:cNvSpPr txBox="1">
            <a:spLocks noChangeArrowheads="1"/>
          </p:cNvSpPr>
          <p:nvPr/>
        </p:nvSpPr>
        <p:spPr bwMode="auto">
          <a:xfrm>
            <a:off x="1160463" y="436880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transport</a:t>
            </a:r>
          </a:p>
        </p:txBody>
      </p:sp>
      <p:sp>
        <p:nvSpPr>
          <p:cNvPr id="69" name="Line 27">
            <a:extLst>
              <a:ext uri="{FF2B5EF4-FFF2-40B4-BE49-F238E27FC236}">
                <a16:creationId xmlns:a16="http://schemas.microsoft.com/office/drawing/2014/main" id="{92BA3F0C-C3BF-4004-9697-FF44D78311ED}"/>
              </a:ext>
            </a:extLst>
          </p:cNvPr>
          <p:cNvSpPr>
            <a:spLocks noChangeShapeType="1"/>
          </p:cNvSpPr>
          <p:nvPr/>
        </p:nvSpPr>
        <p:spPr bwMode="auto">
          <a:xfrm>
            <a:off x="1211263" y="47069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0" name="Line 28">
            <a:extLst>
              <a:ext uri="{FF2B5EF4-FFF2-40B4-BE49-F238E27FC236}">
                <a16:creationId xmlns:a16="http://schemas.microsoft.com/office/drawing/2014/main" id="{F69FD848-8719-46B6-B20B-02D5021BD443}"/>
              </a:ext>
            </a:extLst>
          </p:cNvPr>
          <p:cNvSpPr>
            <a:spLocks noChangeShapeType="1"/>
          </p:cNvSpPr>
          <p:nvPr/>
        </p:nvSpPr>
        <p:spPr bwMode="auto">
          <a:xfrm>
            <a:off x="1196975" y="50165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1" name="Line 29">
            <a:extLst>
              <a:ext uri="{FF2B5EF4-FFF2-40B4-BE49-F238E27FC236}">
                <a16:creationId xmlns:a16="http://schemas.microsoft.com/office/drawing/2014/main" id="{DD04990E-C2FE-447B-ACCB-FC20D255646C}"/>
              </a:ext>
            </a:extLst>
          </p:cNvPr>
          <p:cNvSpPr>
            <a:spLocks noChangeShapeType="1"/>
          </p:cNvSpPr>
          <p:nvPr/>
        </p:nvSpPr>
        <p:spPr bwMode="auto">
          <a:xfrm>
            <a:off x="1196975" y="530225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2" name="Text Box 26">
            <a:extLst>
              <a:ext uri="{FF2B5EF4-FFF2-40B4-BE49-F238E27FC236}">
                <a16:creationId xmlns:a16="http://schemas.microsoft.com/office/drawing/2014/main" id="{6B25FBCF-B2FB-4B7A-9CD4-FB751B9A0C52}"/>
              </a:ext>
            </a:extLst>
          </p:cNvPr>
          <p:cNvSpPr txBox="1">
            <a:spLocks noChangeArrowheads="1"/>
          </p:cNvSpPr>
          <p:nvPr/>
        </p:nvSpPr>
        <p:spPr bwMode="auto">
          <a:xfrm>
            <a:off x="1195388" y="36163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application</a:t>
            </a:r>
          </a:p>
        </p:txBody>
      </p:sp>
      <p:sp>
        <p:nvSpPr>
          <p:cNvPr id="73" name="Text Box 26">
            <a:extLst>
              <a:ext uri="{FF2B5EF4-FFF2-40B4-BE49-F238E27FC236}">
                <a16:creationId xmlns:a16="http://schemas.microsoft.com/office/drawing/2014/main" id="{82D0510C-058A-4528-BA09-C0C738A838F1}"/>
              </a:ext>
            </a:extLst>
          </p:cNvPr>
          <p:cNvSpPr txBox="1">
            <a:spLocks noChangeArrowheads="1"/>
          </p:cNvSpPr>
          <p:nvPr/>
        </p:nvSpPr>
        <p:spPr bwMode="auto">
          <a:xfrm>
            <a:off x="1150938" y="52736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physical</a:t>
            </a:r>
          </a:p>
        </p:txBody>
      </p:sp>
      <p:sp>
        <p:nvSpPr>
          <p:cNvPr id="74" name="Text Box 26">
            <a:extLst>
              <a:ext uri="{FF2B5EF4-FFF2-40B4-BE49-F238E27FC236}">
                <a16:creationId xmlns:a16="http://schemas.microsoft.com/office/drawing/2014/main" id="{CCC00687-24A9-4302-988B-35B6F210A9FF}"/>
              </a:ext>
            </a:extLst>
          </p:cNvPr>
          <p:cNvSpPr txBox="1">
            <a:spLocks noChangeArrowheads="1"/>
          </p:cNvSpPr>
          <p:nvPr/>
        </p:nvSpPr>
        <p:spPr bwMode="auto">
          <a:xfrm>
            <a:off x="1169988" y="49879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link</a:t>
            </a:r>
          </a:p>
        </p:txBody>
      </p:sp>
      <p:sp>
        <p:nvSpPr>
          <p:cNvPr id="75" name="Text Box 26">
            <a:extLst>
              <a:ext uri="{FF2B5EF4-FFF2-40B4-BE49-F238E27FC236}">
                <a16:creationId xmlns:a16="http://schemas.microsoft.com/office/drawing/2014/main" id="{22C9263F-7FB7-4D68-BA6D-57A394E83F3D}"/>
              </a:ext>
            </a:extLst>
          </p:cNvPr>
          <p:cNvSpPr txBox="1">
            <a:spLocks noChangeArrowheads="1"/>
          </p:cNvSpPr>
          <p:nvPr/>
        </p:nvSpPr>
        <p:spPr bwMode="auto">
          <a:xfrm>
            <a:off x="1160463" y="469265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network</a:t>
            </a:r>
          </a:p>
        </p:txBody>
      </p:sp>
      <p:sp>
        <p:nvSpPr>
          <p:cNvPr id="76" name="Oval 23">
            <a:extLst>
              <a:ext uri="{FF2B5EF4-FFF2-40B4-BE49-F238E27FC236}">
                <a16:creationId xmlns:a16="http://schemas.microsoft.com/office/drawing/2014/main" id="{481370B2-4BB4-4D59-BF6E-D2F109E1F0F2}"/>
              </a:ext>
            </a:extLst>
          </p:cNvPr>
          <p:cNvSpPr>
            <a:spLocks noChangeArrowheads="1"/>
          </p:cNvSpPr>
          <p:nvPr/>
        </p:nvSpPr>
        <p:spPr bwMode="auto">
          <a:xfrm>
            <a:off x="1530350" y="39576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P3</a:t>
            </a:r>
          </a:p>
        </p:txBody>
      </p:sp>
      <p:grpSp>
        <p:nvGrpSpPr>
          <p:cNvPr id="77" name="Group 149">
            <a:extLst>
              <a:ext uri="{FF2B5EF4-FFF2-40B4-BE49-F238E27FC236}">
                <a16:creationId xmlns:a16="http://schemas.microsoft.com/office/drawing/2014/main" id="{E5649D17-C058-4161-AA58-E2C38A44EBFD}"/>
              </a:ext>
            </a:extLst>
          </p:cNvPr>
          <p:cNvGrpSpPr>
            <a:grpSpLocks/>
          </p:cNvGrpSpPr>
          <p:nvPr/>
        </p:nvGrpSpPr>
        <p:grpSpPr bwMode="auto">
          <a:xfrm>
            <a:off x="1620838" y="4295775"/>
            <a:ext cx="412750" cy="158750"/>
            <a:chOff x="1287" y="2524"/>
            <a:chExt cx="260" cy="100"/>
          </a:xfrm>
        </p:grpSpPr>
        <p:sp>
          <p:nvSpPr>
            <p:cNvPr id="78" name="Rectangle 73">
              <a:extLst>
                <a:ext uri="{FF2B5EF4-FFF2-40B4-BE49-F238E27FC236}">
                  <a16:creationId xmlns:a16="http://schemas.microsoft.com/office/drawing/2014/main" id="{A53AD30D-9071-4C87-BF2A-4F163695708C}"/>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9" name="Rectangle 74">
              <a:extLst>
                <a:ext uri="{FF2B5EF4-FFF2-40B4-BE49-F238E27FC236}">
                  <a16:creationId xmlns:a16="http://schemas.microsoft.com/office/drawing/2014/main" id="{5515D170-E130-47E5-8134-4C8B07719594}"/>
                </a:ext>
              </a:extLst>
            </p:cNvPr>
            <p:cNvSpPr>
              <a:spLocks noChangeArrowheads="1"/>
            </p:cNvSpPr>
            <p:nvPr/>
          </p:nvSpPr>
          <p:spPr bwMode="auto">
            <a:xfrm>
              <a:off x="1338" y="2537"/>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0" name="Rectangle 75">
              <a:extLst>
                <a:ext uri="{FF2B5EF4-FFF2-40B4-BE49-F238E27FC236}">
                  <a16:creationId xmlns:a16="http://schemas.microsoft.com/office/drawing/2014/main" id="{98B3D16D-8FD1-4286-A946-136341304E0D}"/>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 name="Rectangle 129">
              <a:extLst>
                <a:ext uri="{FF2B5EF4-FFF2-40B4-BE49-F238E27FC236}">
                  <a16:creationId xmlns:a16="http://schemas.microsoft.com/office/drawing/2014/main" id="{B2A395E1-2043-4F1C-ACE7-E2925B17CA83}"/>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82" name="Group 150">
            <a:extLst>
              <a:ext uri="{FF2B5EF4-FFF2-40B4-BE49-F238E27FC236}">
                <a16:creationId xmlns:a16="http://schemas.microsoft.com/office/drawing/2014/main" id="{2E4D1403-F373-4A5C-9EE6-97591ED29447}"/>
              </a:ext>
            </a:extLst>
          </p:cNvPr>
          <p:cNvGrpSpPr>
            <a:grpSpLocks/>
          </p:cNvGrpSpPr>
          <p:nvPr/>
        </p:nvGrpSpPr>
        <p:grpSpPr bwMode="auto">
          <a:xfrm>
            <a:off x="5961063" y="4294188"/>
            <a:ext cx="412750" cy="158750"/>
            <a:chOff x="1287" y="2524"/>
            <a:chExt cx="260" cy="100"/>
          </a:xfrm>
        </p:grpSpPr>
        <p:sp>
          <p:nvSpPr>
            <p:cNvPr id="83" name="Rectangle 151">
              <a:extLst>
                <a:ext uri="{FF2B5EF4-FFF2-40B4-BE49-F238E27FC236}">
                  <a16:creationId xmlns:a16="http://schemas.microsoft.com/office/drawing/2014/main" id="{1D4CD429-57CC-45AC-AC4E-7F65735FD9E6}"/>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4" name="Rectangle 152">
              <a:extLst>
                <a:ext uri="{FF2B5EF4-FFF2-40B4-BE49-F238E27FC236}">
                  <a16:creationId xmlns:a16="http://schemas.microsoft.com/office/drawing/2014/main" id="{10E1A91F-782C-4A00-9DB6-32AAFEDBF9C5}"/>
                </a:ext>
              </a:extLst>
            </p:cNvPr>
            <p:cNvSpPr>
              <a:spLocks noChangeArrowheads="1"/>
            </p:cNvSpPr>
            <p:nvPr/>
          </p:nvSpPr>
          <p:spPr bwMode="auto">
            <a:xfrm>
              <a:off x="1338" y="2537"/>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 name="Rectangle 153">
              <a:extLst>
                <a:ext uri="{FF2B5EF4-FFF2-40B4-BE49-F238E27FC236}">
                  <a16:creationId xmlns:a16="http://schemas.microsoft.com/office/drawing/2014/main" id="{BE83852E-620E-4075-B36F-B22154D5BB8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6" name="Rectangle 154">
              <a:extLst>
                <a:ext uri="{FF2B5EF4-FFF2-40B4-BE49-F238E27FC236}">
                  <a16:creationId xmlns:a16="http://schemas.microsoft.com/office/drawing/2014/main" id="{060B8A5E-E394-4C9A-8EFE-32014D5EB8A1}"/>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7" name="Freeform 146">
            <a:extLst>
              <a:ext uri="{FF2B5EF4-FFF2-40B4-BE49-F238E27FC236}">
                <a16:creationId xmlns:a16="http://schemas.microsoft.com/office/drawing/2014/main" id="{66A6B972-898D-42CE-AC92-FCD1937FBE97}"/>
              </a:ext>
            </a:extLst>
          </p:cNvPr>
          <p:cNvSpPr>
            <a:spLocks/>
          </p:cNvSpPr>
          <p:nvPr/>
        </p:nvSpPr>
        <p:spPr bwMode="auto">
          <a:xfrm>
            <a:off x="4008438" y="3995738"/>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88" name="Freeform 147">
            <a:extLst>
              <a:ext uri="{FF2B5EF4-FFF2-40B4-BE49-F238E27FC236}">
                <a16:creationId xmlns:a16="http://schemas.microsoft.com/office/drawing/2014/main" id="{002B71AC-FC82-417C-A7AA-40493FD8887A}"/>
              </a:ext>
            </a:extLst>
          </p:cNvPr>
          <p:cNvSpPr>
            <a:spLocks/>
          </p:cNvSpPr>
          <p:nvPr/>
        </p:nvSpPr>
        <p:spPr bwMode="auto">
          <a:xfrm>
            <a:off x="4127500" y="4027488"/>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89" name="Oval 36">
            <a:extLst>
              <a:ext uri="{FF2B5EF4-FFF2-40B4-BE49-F238E27FC236}">
                <a16:creationId xmlns:a16="http://schemas.microsoft.com/office/drawing/2014/main" id="{1D0942A2-161D-4118-A6D7-0719B0D0E42B}"/>
              </a:ext>
            </a:extLst>
          </p:cNvPr>
          <p:cNvSpPr>
            <a:spLocks noChangeArrowheads="1"/>
          </p:cNvSpPr>
          <p:nvPr/>
        </p:nvSpPr>
        <p:spPr bwMode="auto">
          <a:xfrm>
            <a:off x="7467600" y="4106863"/>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90" name="Group 169">
            <a:extLst>
              <a:ext uri="{FF2B5EF4-FFF2-40B4-BE49-F238E27FC236}">
                <a16:creationId xmlns:a16="http://schemas.microsoft.com/office/drawing/2014/main" id="{DE1FE5B7-C9BD-4A76-8087-50AEFAFC6FBA}"/>
              </a:ext>
            </a:extLst>
          </p:cNvPr>
          <p:cNvGrpSpPr>
            <a:grpSpLocks/>
          </p:cNvGrpSpPr>
          <p:nvPr/>
        </p:nvGrpSpPr>
        <p:grpSpPr bwMode="auto">
          <a:xfrm>
            <a:off x="2962275" y="2854325"/>
            <a:ext cx="1292225" cy="1454150"/>
            <a:chOff x="1868" y="1796"/>
            <a:chExt cx="814" cy="916"/>
          </a:xfrm>
        </p:grpSpPr>
        <p:sp>
          <p:nvSpPr>
            <p:cNvPr id="91" name="Oval 166">
              <a:extLst>
                <a:ext uri="{FF2B5EF4-FFF2-40B4-BE49-F238E27FC236}">
                  <a16:creationId xmlns:a16="http://schemas.microsoft.com/office/drawing/2014/main" id="{68CED83E-8307-49A8-92BC-1A890D17A44B}"/>
                </a:ext>
              </a:extLst>
            </p:cNvPr>
            <p:cNvSpPr>
              <a:spLocks noChangeArrowheads="1"/>
            </p:cNvSpPr>
            <p:nvPr/>
          </p:nvSpPr>
          <p:spPr bwMode="auto">
            <a:xfrm>
              <a:off x="2318" y="2668"/>
              <a:ext cx="124" cy="44"/>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2" name="Oval 167">
              <a:extLst>
                <a:ext uri="{FF2B5EF4-FFF2-40B4-BE49-F238E27FC236}">
                  <a16:creationId xmlns:a16="http://schemas.microsoft.com/office/drawing/2014/main" id="{310D1407-F6DF-4915-8815-4A1E8D8F0633}"/>
                </a:ext>
              </a:extLst>
            </p:cNvPr>
            <p:cNvSpPr>
              <a:spLocks noChangeArrowheads="1"/>
            </p:cNvSpPr>
            <p:nvPr/>
          </p:nvSpPr>
          <p:spPr bwMode="auto">
            <a:xfrm>
              <a:off x="2558" y="2668"/>
              <a:ext cx="124" cy="44"/>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3" name="Freeform 168">
              <a:extLst>
                <a:ext uri="{FF2B5EF4-FFF2-40B4-BE49-F238E27FC236}">
                  <a16:creationId xmlns:a16="http://schemas.microsoft.com/office/drawing/2014/main" id="{4EBA3479-9CA0-4BB5-8220-29CD2AE30DFD}"/>
                </a:ext>
              </a:extLst>
            </p:cNvPr>
            <p:cNvSpPr>
              <a:spLocks/>
            </p:cNvSpPr>
            <p:nvPr/>
          </p:nvSpPr>
          <p:spPr bwMode="auto">
            <a:xfrm>
              <a:off x="1868" y="1796"/>
              <a:ext cx="434" cy="904"/>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94" name="Group 172">
            <a:extLst>
              <a:ext uri="{FF2B5EF4-FFF2-40B4-BE49-F238E27FC236}">
                <a16:creationId xmlns:a16="http://schemas.microsoft.com/office/drawing/2014/main" id="{E4070ABD-D90F-4A43-8CA3-F925319377CC}"/>
              </a:ext>
            </a:extLst>
          </p:cNvPr>
          <p:cNvGrpSpPr>
            <a:grpSpLocks/>
          </p:cNvGrpSpPr>
          <p:nvPr/>
        </p:nvGrpSpPr>
        <p:grpSpPr bwMode="auto">
          <a:xfrm>
            <a:off x="3870325" y="2809875"/>
            <a:ext cx="1047750" cy="1441450"/>
            <a:chOff x="2432" y="1758"/>
            <a:chExt cx="660" cy="908"/>
          </a:xfrm>
        </p:grpSpPr>
        <p:sp>
          <p:nvSpPr>
            <p:cNvPr id="95" name="Oval 170">
              <a:extLst>
                <a:ext uri="{FF2B5EF4-FFF2-40B4-BE49-F238E27FC236}">
                  <a16:creationId xmlns:a16="http://schemas.microsoft.com/office/drawing/2014/main" id="{D47250DC-231F-4593-BFCC-891D2A2031B3}"/>
                </a:ext>
              </a:extLst>
            </p:cNvPr>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6" name="Freeform 171">
              <a:extLst>
                <a:ext uri="{FF2B5EF4-FFF2-40B4-BE49-F238E27FC236}">
                  <a16:creationId xmlns:a16="http://schemas.microsoft.com/office/drawing/2014/main" id="{D0CF1E50-B340-4931-949E-464FB923A252}"/>
                </a:ext>
              </a:extLst>
            </p:cNvPr>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97" name="Group 179">
            <a:extLst>
              <a:ext uri="{FF2B5EF4-FFF2-40B4-BE49-F238E27FC236}">
                <a16:creationId xmlns:a16="http://schemas.microsoft.com/office/drawing/2014/main" id="{E13D992F-9EA1-4473-AAD4-327AEE6D00E0}"/>
              </a:ext>
            </a:extLst>
          </p:cNvPr>
          <p:cNvGrpSpPr>
            <a:grpSpLocks/>
          </p:cNvGrpSpPr>
          <p:nvPr/>
        </p:nvGrpSpPr>
        <p:grpSpPr bwMode="auto">
          <a:xfrm>
            <a:off x="169863" y="5126038"/>
            <a:ext cx="800100" cy="828675"/>
            <a:chOff x="-44" y="1473"/>
            <a:chExt cx="981" cy="1105"/>
          </a:xfrm>
        </p:grpSpPr>
        <p:pic>
          <p:nvPicPr>
            <p:cNvPr id="98" name="Picture 180" descr="desktop_computer_stylized_medium">
              <a:extLst>
                <a:ext uri="{FF2B5EF4-FFF2-40B4-BE49-F238E27FC236}">
                  <a16:creationId xmlns:a16="http://schemas.microsoft.com/office/drawing/2014/main" id="{1149181E-A65A-4E49-808E-E3D66E15A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181">
              <a:extLst>
                <a:ext uri="{FF2B5EF4-FFF2-40B4-BE49-F238E27FC236}">
                  <a16:creationId xmlns:a16="http://schemas.microsoft.com/office/drawing/2014/main" id="{B404A30B-7FE4-4261-9D4D-347F978E7C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00" name="Group 182">
            <a:extLst>
              <a:ext uri="{FF2B5EF4-FFF2-40B4-BE49-F238E27FC236}">
                <a16:creationId xmlns:a16="http://schemas.microsoft.com/office/drawing/2014/main" id="{1BA00A77-BED9-476A-A23B-0F3A09F5576B}"/>
              </a:ext>
            </a:extLst>
          </p:cNvPr>
          <p:cNvGrpSpPr>
            <a:grpSpLocks/>
          </p:cNvGrpSpPr>
          <p:nvPr/>
        </p:nvGrpSpPr>
        <p:grpSpPr bwMode="auto">
          <a:xfrm flipH="1">
            <a:off x="7151688" y="5040313"/>
            <a:ext cx="788987" cy="782637"/>
            <a:chOff x="-44" y="1473"/>
            <a:chExt cx="981" cy="1105"/>
          </a:xfrm>
        </p:grpSpPr>
        <p:pic>
          <p:nvPicPr>
            <p:cNvPr id="101" name="Picture 183" descr="desktop_computer_stylized_medium">
              <a:extLst>
                <a:ext uri="{FF2B5EF4-FFF2-40B4-BE49-F238E27FC236}">
                  <a16:creationId xmlns:a16="http://schemas.microsoft.com/office/drawing/2014/main" id="{3C2FF9B1-E69F-4D1E-969A-A0C921327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Freeform 184">
              <a:extLst>
                <a:ext uri="{FF2B5EF4-FFF2-40B4-BE49-F238E27FC236}">
                  <a16:creationId xmlns:a16="http://schemas.microsoft.com/office/drawing/2014/main" id="{5C8DAA02-3BB9-44CD-B0B2-F543C2757ED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03" name="Group 185">
            <a:extLst>
              <a:ext uri="{FF2B5EF4-FFF2-40B4-BE49-F238E27FC236}">
                <a16:creationId xmlns:a16="http://schemas.microsoft.com/office/drawing/2014/main" id="{B7FB54F9-1F8D-4EC4-A66C-A015BED3A9DA}"/>
              </a:ext>
            </a:extLst>
          </p:cNvPr>
          <p:cNvGrpSpPr>
            <a:grpSpLocks/>
          </p:cNvGrpSpPr>
          <p:nvPr/>
        </p:nvGrpSpPr>
        <p:grpSpPr bwMode="auto">
          <a:xfrm>
            <a:off x="2741613" y="4625975"/>
            <a:ext cx="358775" cy="704850"/>
            <a:chOff x="4140" y="429"/>
            <a:chExt cx="1425" cy="2396"/>
          </a:xfrm>
        </p:grpSpPr>
        <p:sp>
          <p:nvSpPr>
            <p:cNvPr id="104" name="Freeform 186">
              <a:extLst>
                <a:ext uri="{FF2B5EF4-FFF2-40B4-BE49-F238E27FC236}">
                  <a16:creationId xmlns:a16="http://schemas.microsoft.com/office/drawing/2014/main" id="{D883BD55-9751-4AC9-BA4C-26A3F32EA683}"/>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5" name="Rectangle 187">
              <a:extLst>
                <a:ext uri="{FF2B5EF4-FFF2-40B4-BE49-F238E27FC236}">
                  <a16:creationId xmlns:a16="http://schemas.microsoft.com/office/drawing/2014/main" id="{3A9DB452-032D-4A8D-BDF7-9EA056D611B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6" name="Freeform 188">
              <a:extLst>
                <a:ext uri="{FF2B5EF4-FFF2-40B4-BE49-F238E27FC236}">
                  <a16:creationId xmlns:a16="http://schemas.microsoft.com/office/drawing/2014/main" id="{0EFB0D73-9B46-407D-90E7-5D08612E1435}"/>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7" name="Freeform 189">
              <a:extLst>
                <a:ext uri="{FF2B5EF4-FFF2-40B4-BE49-F238E27FC236}">
                  <a16:creationId xmlns:a16="http://schemas.microsoft.com/office/drawing/2014/main" id="{06373F29-BEEF-4878-94BA-67CBFFADC7B3}"/>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8" name="Rectangle 190">
              <a:extLst>
                <a:ext uri="{FF2B5EF4-FFF2-40B4-BE49-F238E27FC236}">
                  <a16:creationId xmlns:a16="http://schemas.microsoft.com/office/drawing/2014/main" id="{7AE2BB12-5D78-4C00-9624-40DD1AAEE593}"/>
                </a:ext>
              </a:extLst>
            </p:cNvPr>
            <p:cNvSpPr>
              <a:spLocks noChangeArrowheads="1"/>
            </p:cNvSpPr>
            <p:nvPr/>
          </p:nvSpPr>
          <p:spPr bwMode="auto">
            <a:xfrm>
              <a:off x="4209" y="693"/>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09" name="Group 191">
              <a:extLst>
                <a:ext uri="{FF2B5EF4-FFF2-40B4-BE49-F238E27FC236}">
                  <a16:creationId xmlns:a16="http://schemas.microsoft.com/office/drawing/2014/main" id="{84B1303B-C803-452B-91BE-48765548D897}"/>
                </a:ext>
              </a:extLst>
            </p:cNvPr>
            <p:cNvGrpSpPr>
              <a:grpSpLocks/>
            </p:cNvGrpSpPr>
            <p:nvPr/>
          </p:nvGrpSpPr>
          <p:grpSpPr bwMode="auto">
            <a:xfrm>
              <a:off x="4749" y="668"/>
              <a:ext cx="581" cy="145"/>
              <a:chOff x="614" y="2568"/>
              <a:chExt cx="725" cy="139"/>
            </a:xfrm>
          </p:grpSpPr>
          <p:sp>
            <p:nvSpPr>
              <p:cNvPr id="134" name="AutoShape 192">
                <a:extLst>
                  <a:ext uri="{FF2B5EF4-FFF2-40B4-BE49-F238E27FC236}">
                    <a16:creationId xmlns:a16="http://schemas.microsoft.com/office/drawing/2014/main" id="{CA8EA5BE-FCA9-473B-A709-9BD6E5318AA7}"/>
                  </a:ext>
                </a:extLst>
              </p:cNvPr>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5" name="AutoShape 193">
                <a:extLst>
                  <a:ext uri="{FF2B5EF4-FFF2-40B4-BE49-F238E27FC236}">
                    <a16:creationId xmlns:a16="http://schemas.microsoft.com/office/drawing/2014/main" id="{907CCD2C-7DC8-432C-859B-97A357F10244}"/>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0" name="Rectangle 194">
              <a:extLst>
                <a:ext uri="{FF2B5EF4-FFF2-40B4-BE49-F238E27FC236}">
                  <a16:creationId xmlns:a16="http://schemas.microsoft.com/office/drawing/2014/main" id="{4AA1B29F-8DA8-420E-8033-300DF66B676E}"/>
                </a:ext>
              </a:extLst>
            </p:cNvPr>
            <p:cNvSpPr>
              <a:spLocks noChangeArrowheads="1"/>
            </p:cNvSpPr>
            <p:nvPr/>
          </p:nvSpPr>
          <p:spPr bwMode="auto">
            <a:xfrm>
              <a:off x="4222" y="1017"/>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1" name="Group 195">
              <a:extLst>
                <a:ext uri="{FF2B5EF4-FFF2-40B4-BE49-F238E27FC236}">
                  <a16:creationId xmlns:a16="http://schemas.microsoft.com/office/drawing/2014/main" id="{767BE343-9F24-4A45-98EB-ACACF1B87CA4}"/>
                </a:ext>
              </a:extLst>
            </p:cNvPr>
            <p:cNvGrpSpPr>
              <a:grpSpLocks/>
            </p:cNvGrpSpPr>
            <p:nvPr/>
          </p:nvGrpSpPr>
          <p:grpSpPr bwMode="auto">
            <a:xfrm>
              <a:off x="4747" y="994"/>
              <a:ext cx="581" cy="134"/>
              <a:chOff x="614" y="2568"/>
              <a:chExt cx="725" cy="139"/>
            </a:xfrm>
          </p:grpSpPr>
          <p:sp>
            <p:nvSpPr>
              <p:cNvPr id="132" name="AutoShape 196">
                <a:extLst>
                  <a:ext uri="{FF2B5EF4-FFF2-40B4-BE49-F238E27FC236}">
                    <a16:creationId xmlns:a16="http://schemas.microsoft.com/office/drawing/2014/main" id="{47AE7AE2-EB8F-429B-A580-809632674B23}"/>
                  </a:ext>
                </a:extLst>
              </p:cNvPr>
              <p:cNvSpPr>
                <a:spLocks noChangeArrowheads="1"/>
              </p:cNvSpPr>
              <p:nvPr/>
            </p:nvSpPr>
            <p:spPr bwMode="auto">
              <a:xfrm>
                <a:off x="612" y="2570"/>
                <a:ext cx="724" cy="16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3" name="AutoShape 197">
                <a:extLst>
                  <a:ext uri="{FF2B5EF4-FFF2-40B4-BE49-F238E27FC236}">
                    <a16:creationId xmlns:a16="http://schemas.microsoft.com/office/drawing/2014/main" id="{58D2B6F7-D75F-4A36-8337-537B86D0BB9D}"/>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2" name="Rectangle 198">
              <a:extLst>
                <a:ext uri="{FF2B5EF4-FFF2-40B4-BE49-F238E27FC236}">
                  <a16:creationId xmlns:a16="http://schemas.microsoft.com/office/drawing/2014/main" id="{4831CE85-98D0-45E8-A5C1-9312CDE27856}"/>
                </a:ext>
              </a:extLst>
            </p:cNvPr>
            <p:cNvSpPr>
              <a:spLocks noChangeArrowheads="1"/>
            </p:cNvSpPr>
            <p:nvPr/>
          </p:nvSpPr>
          <p:spPr bwMode="auto">
            <a:xfrm>
              <a:off x="4216" y="1357"/>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3" name="Rectangle 199">
              <a:extLst>
                <a:ext uri="{FF2B5EF4-FFF2-40B4-BE49-F238E27FC236}">
                  <a16:creationId xmlns:a16="http://schemas.microsoft.com/office/drawing/2014/main" id="{13CFCADC-D752-43A7-BA94-29C263488F76}"/>
                </a:ext>
              </a:extLst>
            </p:cNvPr>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4" name="Group 200">
              <a:extLst>
                <a:ext uri="{FF2B5EF4-FFF2-40B4-BE49-F238E27FC236}">
                  <a16:creationId xmlns:a16="http://schemas.microsoft.com/office/drawing/2014/main" id="{17460D62-6C7C-483C-9608-8D29FBE1B509}"/>
                </a:ext>
              </a:extLst>
            </p:cNvPr>
            <p:cNvGrpSpPr>
              <a:grpSpLocks/>
            </p:cNvGrpSpPr>
            <p:nvPr/>
          </p:nvGrpSpPr>
          <p:grpSpPr bwMode="auto">
            <a:xfrm>
              <a:off x="4735" y="1627"/>
              <a:ext cx="582" cy="151"/>
              <a:chOff x="614" y="2568"/>
              <a:chExt cx="725" cy="139"/>
            </a:xfrm>
          </p:grpSpPr>
          <p:sp>
            <p:nvSpPr>
              <p:cNvPr id="130" name="AutoShape 201">
                <a:extLst>
                  <a:ext uri="{FF2B5EF4-FFF2-40B4-BE49-F238E27FC236}">
                    <a16:creationId xmlns:a16="http://schemas.microsoft.com/office/drawing/2014/main" id="{BC865524-6D9F-4221-93A0-4746C245BD63}"/>
                  </a:ext>
                </a:extLst>
              </p:cNvPr>
              <p:cNvSpPr>
                <a:spLocks noChangeArrowheads="1"/>
              </p:cNvSpPr>
              <p:nvPr/>
            </p:nvSpPr>
            <p:spPr bwMode="auto">
              <a:xfrm>
                <a:off x="611" y="2568"/>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1" name="AutoShape 202">
                <a:extLst>
                  <a:ext uri="{FF2B5EF4-FFF2-40B4-BE49-F238E27FC236}">
                    <a16:creationId xmlns:a16="http://schemas.microsoft.com/office/drawing/2014/main" id="{D6904B3B-2FF0-4903-BEEC-27CAC6988918}"/>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5" name="Freeform 203">
              <a:extLst>
                <a:ext uri="{FF2B5EF4-FFF2-40B4-BE49-F238E27FC236}">
                  <a16:creationId xmlns:a16="http://schemas.microsoft.com/office/drawing/2014/main" id="{F88F4380-1F40-4FE9-8FD0-31E09A908C95}"/>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116" name="Group 204">
              <a:extLst>
                <a:ext uri="{FF2B5EF4-FFF2-40B4-BE49-F238E27FC236}">
                  <a16:creationId xmlns:a16="http://schemas.microsoft.com/office/drawing/2014/main" id="{09619B34-02F7-45A4-8373-F028CFF1E71D}"/>
                </a:ext>
              </a:extLst>
            </p:cNvPr>
            <p:cNvGrpSpPr>
              <a:grpSpLocks/>
            </p:cNvGrpSpPr>
            <p:nvPr/>
          </p:nvGrpSpPr>
          <p:grpSpPr bwMode="auto">
            <a:xfrm>
              <a:off x="4739" y="1327"/>
              <a:ext cx="582" cy="139"/>
              <a:chOff x="614" y="2568"/>
              <a:chExt cx="725" cy="139"/>
            </a:xfrm>
          </p:grpSpPr>
          <p:sp>
            <p:nvSpPr>
              <p:cNvPr id="128" name="AutoShape 205">
                <a:extLst>
                  <a:ext uri="{FF2B5EF4-FFF2-40B4-BE49-F238E27FC236}">
                    <a16:creationId xmlns:a16="http://schemas.microsoft.com/office/drawing/2014/main" id="{09AEEB42-B7DE-4F92-9BB3-92DA7FCD37FF}"/>
                  </a:ext>
                </a:extLst>
              </p:cNvPr>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9" name="AutoShape 206">
                <a:extLst>
                  <a:ext uri="{FF2B5EF4-FFF2-40B4-BE49-F238E27FC236}">
                    <a16:creationId xmlns:a16="http://schemas.microsoft.com/office/drawing/2014/main" id="{7B780006-D540-46F2-B890-860EB8B0093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7" name="Rectangle 207">
              <a:extLst>
                <a:ext uri="{FF2B5EF4-FFF2-40B4-BE49-F238E27FC236}">
                  <a16:creationId xmlns:a16="http://schemas.microsoft.com/office/drawing/2014/main" id="{AC256BCC-0D1F-4507-BFC0-4117E557F66B}"/>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8" name="Freeform 208">
              <a:extLst>
                <a:ext uri="{FF2B5EF4-FFF2-40B4-BE49-F238E27FC236}">
                  <a16:creationId xmlns:a16="http://schemas.microsoft.com/office/drawing/2014/main" id="{7D2731B5-FC70-4A38-AB0B-341F8F83F37F}"/>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19" name="Freeform 209">
              <a:extLst>
                <a:ext uri="{FF2B5EF4-FFF2-40B4-BE49-F238E27FC236}">
                  <a16:creationId xmlns:a16="http://schemas.microsoft.com/office/drawing/2014/main" id="{94B3299B-4A88-4E9D-8B33-97D20C7A8DFC}"/>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20" name="Oval 210">
              <a:extLst>
                <a:ext uri="{FF2B5EF4-FFF2-40B4-BE49-F238E27FC236}">
                  <a16:creationId xmlns:a16="http://schemas.microsoft.com/office/drawing/2014/main" id="{484F794A-4899-4829-B6FE-885391D4CBC0}"/>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1" name="Freeform 211">
              <a:extLst>
                <a:ext uri="{FF2B5EF4-FFF2-40B4-BE49-F238E27FC236}">
                  <a16:creationId xmlns:a16="http://schemas.microsoft.com/office/drawing/2014/main" id="{A9E56C74-9C59-4BF7-9459-B77E9E3F77E6}"/>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22" name="AutoShape 212">
              <a:extLst>
                <a:ext uri="{FF2B5EF4-FFF2-40B4-BE49-F238E27FC236}">
                  <a16:creationId xmlns:a16="http://schemas.microsoft.com/office/drawing/2014/main" id="{0154944A-387E-445D-B2B4-587C7B818EA4}"/>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3" name="AutoShape 213">
              <a:extLst>
                <a:ext uri="{FF2B5EF4-FFF2-40B4-BE49-F238E27FC236}">
                  <a16:creationId xmlns:a16="http://schemas.microsoft.com/office/drawing/2014/main" id="{3EBCF2D8-E125-4626-BA97-B2FEB6BBA368}"/>
                </a:ext>
              </a:extLst>
            </p:cNvPr>
            <p:cNvSpPr>
              <a:spLocks noChangeArrowheads="1"/>
            </p:cNvSpPr>
            <p:nvPr/>
          </p:nvSpPr>
          <p:spPr bwMode="auto">
            <a:xfrm>
              <a:off x="4203" y="2712"/>
              <a:ext cx="1072"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4" name="Oval 214">
              <a:extLst>
                <a:ext uri="{FF2B5EF4-FFF2-40B4-BE49-F238E27FC236}">
                  <a16:creationId xmlns:a16="http://schemas.microsoft.com/office/drawing/2014/main" id="{EE51B2CD-5822-424D-B44E-72DE80742F77}"/>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5" name="Oval 215">
              <a:extLst>
                <a:ext uri="{FF2B5EF4-FFF2-40B4-BE49-F238E27FC236}">
                  <a16:creationId xmlns:a16="http://schemas.microsoft.com/office/drawing/2014/main" id="{B793DDAF-0A82-4275-A3E0-10284DD14C95}"/>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126" name="Oval 216">
              <a:extLst>
                <a:ext uri="{FF2B5EF4-FFF2-40B4-BE49-F238E27FC236}">
                  <a16:creationId xmlns:a16="http://schemas.microsoft.com/office/drawing/2014/main" id="{639FE82C-74B6-4AEB-B17D-22B3127F85DE}"/>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7" name="Rectangle 217">
              <a:extLst>
                <a:ext uri="{FF2B5EF4-FFF2-40B4-BE49-F238E27FC236}">
                  <a16:creationId xmlns:a16="http://schemas.microsoft.com/office/drawing/2014/main" id="{E224832A-50B5-4B62-BD34-78F2EC10A0BB}"/>
                </a:ext>
              </a:extLst>
            </p:cNvPr>
            <p:cNvSpPr>
              <a:spLocks noChangeArrowheads="1"/>
            </p:cNvSpPr>
            <p:nvPr/>
          </p:nvSpPr>
          <p:spPr bwMode="auto">
            <a:xfrm>
              <a:off x="5061" y="1837"/>
              <a:ext cx="88"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Tree>
    <p:extLst>
      <p:ext uri="{BB962C8B-B14F-4D97-AF65-F5344CB8AC3E}">
        <p14:creationId xmlns:p14="http://schemas.microsoft.com/office/powerpoint/2010/main" val="5565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demultiplexing works</a:t>
            </a:r>
          </a:p>
        </p:txBody>
      </p:sp>
      <p:sp>
        <p:nvSpPr>
          <p:cNvPr id="4" name="Slide Number Placeholder 3"/>
          <p:cNvSpPr>
            <a:spLocks noGrp="1"/>
          </p:cNvSpPr>
          <p:nvPr>
            <p:ph type="sldNum" sz="quarter" idx="12"/>
          </p:nvPr>
        </p:nvSpPr>
        <p:spPr/>
        <p:txBody>
          <a:bodyPr/>
          <a:lstStyle/>
          <a:p>
            <a:fld id="{73B5B33D-C3EF-4285-B2BE-44069536D570}" type="slidenum">
              <a:rPr lang="en-US" smtClean="0"/>
              <a:t>25</a:t>
            </a:fld>
            <a:endParaRPr lang="en-US"/>
          </a:p>
        </p:txBody>
      </p:sp>
      <p:sp>
        <p:nvSpPr>
          <p:cNvPr id="8" name="Rectangle 75">
            <a:extLst>
              <a:ext uri="{FF2B5EF4-FFF2-40B4-BE49-F238E27FC236}">
                <a16:creationId xmlns:a16="http://schemas.microsoft.com/office/drawing/2014/main" id="{13B603D4-CF84-4C7E-8412-CE0E37B42D7E}"/>
              </a:ext>
            </a:extLst>
          </p:cNvPr>
          <p:cNvSpPr>
            <a:spLocks noChangeArrowheads="1"/>
          </p:cNvSpPr>
          <p:nvPr/>
        </p:nvSpPr>
        <p:spPr bwMode="auto">
          <a:xfrm>
            <a:off x="5343525" y="2000250"/>
            <a:ext cx="3324225" cy="3200400"/>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 name="Rectangle 65">
            <a:extLst>
              <a:ext uri="{FF2B5EF4-FFF2-40B4-BE49-F238E27FC236}">
                <a16:creationId xmlns:a16="http://schemas.microsoft.com/office/drawing/2014/main" id="{AC4125C4-BCA4-4FE0-9942-51B2913B9EE9}"/>
              </a:ext>
            </a:extLst>
          </p:cNvPr>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 name="Rectangle 23">
            <a:extLst>
              <a:ext uri="{FF2B5EF4-FFF2-40B4-BE49-F238E27FC236}">
                <a16:creationId xmlns:a16="http://schemas.microsoft.com/office/drawing/2014/main" id="{3BFD18B3-0926-43B2-AFE9-323B8EA47C4D}"/>
              </a:ext>
            </a:extLst>
          </p:cNvPr>
          <p:cNvSpPr txBox="1">
            <a:spLocks noChangeArrowheads="1"/>
          </p:cNvSpPr>
          <p:nvPr/>
        </p:nvSpPr>
        <p:spPr>
          <a:xfrm>
            <a:off x="485775" y="1595438"/>
            <a:ext cx="4438650" cy="4348161"/>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charset="2"/>
              <a:buChar char="§"/>
              <a:defRPr/>
            </a:pPr>
            <a:r>
              <a:rPr lang="en-US" dirty="0"/>
              <a:t>host receives IP datagrams</a:t>
            </a:r>
          </a:p>
          <a:p>
            <a:pPr lvl="1">
              <a:buFont typeface="Arial"/>
              <a:buChar char="•"/>
              <a:defRPr/>
            </a:pPr>
            <a:r>
              <a:rPr lang="en-US" dirty="0"/>
              <a:t>each datagram has source IP address, destination IP address</a:t>
            </a:r>
          </a:p>
          <a:p>
            <a:pPr lvl="1">
              <a:buFont typeface="Arial"/>
              <a:buChar char="•"/>
              <a:defRPr/>
            </a:pPr>
            <a:r>
              <a:rPr lang="en-US" dirty="0"/>
              <a:t>each datagram carries one transport-layer segment</a:t>
            </a:r>
          </a:p>
          <a:p>
            <a:pPr lvl="1">
              <a:buFont typeface="Arial"/>
              <a:buChar char="•"/>
              <a:defRPr/>
            </a:pPr>
            <a:r>
              <a:rPr lang="en-US" dirty="0"/>
              <a:t>each segment has source, destination port number </a:t>
            </a:r>
          </a:p>
          <a:p>
            <a:pPr>
              <a:buFont typeface="Wingdings" charset="2"/>
              <a:buChar char="§"/>
              <a:defRPr/>
            </a:pPr>
            <a:r>
              <a:rPr lang="en-US" dirty="0"/>
              <a:t>host uses </a:t>
            </a:r>
            <a:r>
              <a:rPr lang="en-US" i="1" dirty="0">
                <a:solidFill>
                  <a:srgbClr val="CC0000"/>
                </a:solidFill>
              </a:rPr>
              <a:t>IP addresses &amp; port numbers</a:t>
            </a:r>
            <a:r>
              <a:rPr lang="en-US" dirty="0"/>
              <a:t> to direct segment to appropriate socket</a:t>
            </a:r>
          </a:p>
        </p:txBody>
      </p:sp>
      <p:sp>
        <p:nvSpPr>
          <p:cNvPr id="11" name="Text Box 63">
            <a:extLst>
              <a:ext uri="{FF2B5EF4-FFF2-40B4-BE49-F238E27FC236}">
                <a16:creationId xmlns:a16="http://schemas.microsoft.com/office/drawing/2014/main" id="{EFCCAABB-B2C3-4208-B2BA-D52A8483AA97}"/>
              </a:ext>
            </a:extLst>
          </p:cNvPr>
          <p:cNvSpPr txBox="1">
            <a:spLocks noChangeArrowheads="1"/>
          </p:cNvSpPr>
          <p:nvPr/>
        </p:nvSpPr>
        <p:spPr bwMode="auto">
          <a:xfrm>
            <a:off x="5307013" y="2108200"/>
            <a:ext cx="156368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solidFill>
                  <a:srgbClr val="CC0000"/>
                </a:solidFill>
              </a:rPr>
              <a:t>source port #</a:t>
            </a:r>
            <a:endParaRPr lang="en-US" sz="2400">
              <a:solidFill>
                <a:srgbClr val="CC0000"/>
              </a:solidFill>
            </a:endParaRPr>
          </a:p>
        </p:txBody>
      </p:sp>
      <p:sp>
        <p:nvSpPr>
          <p:cNvPr id="12" name="Text Box 64">
            <a:extLst>
              <a:ext uri="{FF2B5EF4-FFF2-40B4-BE49-F238E27FC236}">
                <a16:creationId xmlns:a16="http://schemas.microsoft.com/office/drawing/2014/main" id="{3E82C335-DB87-4F0C-BB69-2CE1F61476F6}"/>
              </a:ext>
            </a:extLst>
          </p:cNvPr>
          <p:cNvSpPr txBox="1">
            <a:spLocks noChangeArrowheads="1"/>
          </p:cNvSpPr>
          <p:nvPr/>
        </p:nvSpPr>
        <p:spPr bwMode="auto">
          <a:xfrm>
            <a:off x="7092950" y="2108200"/>
            <a:ext cx="132873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solidFill>
                  <a:srgbClr val="CC0000"/>
                </a:solidFill>
              </a:rPr>
              <a:t>dest port #</a:t>
            </a:r>
            <a:endParaRPr lang="en-US" sz="2400">
              <a:solidFill>
                <a:srgbClr val="CC0000"/>
              </a:solidFill>
            </a:endParaRPr>
          </a:p>
        </p:txBody>
      </p:sp>
      <p:sp>
        <p:nvSpPr>
          <p:cNvPr id="13" name="Line 66">
            <a:extLst>
              <a:ext uri="{FF2B5EF4-FFF2-40B4-BE49-F238E27FC236}">
                <a16:creationId xmlns:a16="http://schemas.microsoft.com/office/drawing/2014/main" id="{0A1494AB-2E07-4324-AF07-AA5FBE68D33F}"/>
              </a:ext>
            </a:extLst>
          </p:cNvPr>
          <p:cNvSpPr>
            <a:spLocks noChangeShapeType="1"/>
          </p:cNvSpPr>
          <p:nvPr/>
        </p:nvSpPr>
        <p:spPr bwMode="auto">
          <a:xfrm flipV="1">
            <a:off x="5257800" y="2495550"/>
            <a:ext cx="33289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4" name="Line 68">
            <a:extLst>
              <a:ext uri="{FF2B5EF4-FFF2-40B4-BE49-F238E27FC236}">
                <a16:creationId xmlns:a16="http://schemas.microsoft.com/office/drawing/2014/main" id="{577B4B06-AAF1-49A5-8694-AF0A4642B0E5}"/>
              </a:ext>
            </a:extLst>
          </p:cNvPr>
          <p:cNvSpPr>
            <a:spLocks noChangeShapeType="1"/>
          </p:cNvSpPr>
          <p:nvPr/>
        </p:nvSpPr>
        <p:spPr bwMode="auto">
          <a:xfrm flipV="1">
            <a:off x="5267325" y="3486150"/>
            <a:ext cx="33242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5" name="Line 69">
            <a:extLst>
              <a:ext uri="{FF2B5EF4-FFF2-40B4-BE49-F238E27FC236}">
                <a16:creationId xmlns:a16="http://schemas.microsoft.com/office/drawing/2014/main" id="{4EFC9369-0682-494F-AE15-CF0F443E565B}"/>
              </a:ext>
            </a:extLst>
          </p:cNvPr>
          <p:cNvSpPr>
            <a:spLocks noChangeShapeType="1"/>
          </p:cNvSpPr>
          <p:nvPr/>
        </p:nvSpPr>
        <p:spPr bwMode="auto">
          <a:xfrm flipV="1">
            <a:off x="6905625" y="2095500"/>
            <a:ext cx="0" cy="3952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6" name="Text Box 70">
            <a:extLst>
              <a:ext uri="{FF2B5EF4-FFF2-40B4-BE49-F238E27FC236}">
                <a16:creationId xmlns:a16="http://schemas.microsoft.com/office/drawing/2014/main" id="{18C6AC0F-395A-42FE-8CC2-CBAAA0092DDD}"/>
              </a:ext>
            </a:extLst>
          </p:cNvPr>
          <p:cNvSpPr txBox="1">
            <a:spLocks noChangeArrowheads="1"/>
          </p:cNvSpPr>
          <p:nvPr/>
        </p:nvSpPr>
        <p:spPr bwMode="auto">
          <a:xfrm>
            <a:off x="6450013" y="1655763"/>
            <a:ext cx="8636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a:t>32 bits</a:t>
            </a:r>
            <a:endParaRPr lang="en-US" sz="2400"/>
          </a:p>
        </p:txBody>
      </p:sp>
      <p:sp>
        <p:nvSpPr>
          <p:cNvPr id="17" name="Line 71">
            <a:extLst>
              <a:ext uri="{FF2B5EF4-FFF2-40B4-BE49-F238E27FC236}">
                <a16:creationId xmlns:a16="http://schemas.microsoft.com/office/drawing/2014/main" id="{544B8F9C-B736-42E5-A103-542A4ECC12F1}"/>
              </a:ext>
            </a:extLst>
          </p:cNvPr>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 name="Line 72">
            <a:extLst>
              <a:ext uri="{FF2B5EF4-FFF2-40B4-BE49-F238E27FC236}">
                <a16:creationId xmlns:a16="http://schemas.microsoft.com/office/drawing/2014/main" id="{C2D273A8-0966-4D96-8B67-C5A5DF248EB3}"/>
              </a:ext>
            </a:extLst>
          </p:cNvPr>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9" name="Text Box 73">
            <a:extLst>
              <a:ext uri="{FF2B5EF4-FFF2-40B4-BE49-F238E27FC236}">
                <a16:creationId xmlns:a16="http://schemas.microsoft.com/office/drawing/2014/main" id="{0699AFBA-04A3-481D-AAB6-D648CAE7C8EC}"/>
              </a:ext>
            </a:extLst>
          </p:cNvPr>
          <p:cNvSpPr txBox="1">
            <a:spLocks noChangeArrowheads="1"/>
          </p:cNvSpPr>
          <p:nvPr/>
        </p:nvSpPr>
        <p:spPr bwMode="auto">
          <a:xfrm>
            <a:off x="6161088" y="3816350"/>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a:t>application</a:t>
            </a:r>
          </a:p>
          <a:p>
            <a:pPr>
              <a:defRPr/>
            </a:pPr>
            <a:r>
              <a:rPr lang="en-US" sz="2000"/>
              <a:t>data </a:t>
            </a:r>
          </a:p>
          <a:p>
            <a:pPr>
              <a:defRPr/>
            </a:pPr>
            <a:r>
              <a:rPr lang="en-US" sz="2000"/>
              <a:t>(payload)</a:t>
            </a:r>
            <a:endParaRPr lang="en-US" sz="2400"/>
          </a:p>
        </p:txBody>
      </p:sp>
      <p:sp>
        <p:nvSpPr>
          <p:cNvPr id="20" name="Text Box 74">
            <a:extLst>
              <a:ext uri="{FF2B5EF4-FFF2-40B4-BE49-F238E27FC236}">
                <a16:creationId xmlns:a16="http://schemas.microsoft.com/office/drawing/2014/main" id="{D20B86AC-E357-452D-A9AE-891E7250D9DB}"/>
              </a:ext>
            </a:extLst>
          </p:cNvPr>
          <p:cNvSpPr txBox="1">
            <a:spLocks noChangeArrowheads="1"/>
          </p:cNvSpPr>
          <p:nvPr/>
        </p:nvSpPr>
        <p:spPr bwMode="auto">
          <a:xfrm>
            <a:off x="5776913" y="2849563"/>
            <a:ext cx="2290762"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a:t>other header fields</a:t>
            </a:r>
            <a:endParaRPr lang="en-US" sz="2400"/>
          </a:p>
        </p:txBody>
      </p:sp>
      <p:sp>
        <p:nvSpPr>
          <p:cNvPr id="21" name="Text Box 76">
            <a:extLst>
              <a:ext uri="{FF2B5EF4-FFF2-40B4-BE49-F238E27FC236}">
                <a16:creationId xmlns:a16="http://schemas.microsoft.com/office/drawing/2014/main" id="{D3F95B36-EB5D-4884-9D19-6221FCDCC4E6}"/>
              </a:ext>
            </a:extLst>
          </p:cNvPr>
          <p:cNvSpPr txBox="1">
            <a:spLocks noChangeArrowheads="1"/>
          </p:cNvSpPr>
          <p:nvPr/>
        </p:nvSpPr>
        <p:spPr bwMode="auto">
          <a:xfrm>
            <a:off x="5480050" y="5380038"/>
            <a:ext cx="3060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a:t>TCP/UDP segment format</a:t>
            </a:r>
            <a:endParaRPr lang="en-US" sz="2400"/>
          </a:p>
        </p:txBody>
      </p:sp>
    </p:spTree>
    <p:extLst>
      <p:ext uri="{BB962C8B-B14F-4D97-AF65-F5344CB8AC3E}">
        <p14:creationId xmlns:p14="http://schemas.microsoft.com/office/powerpoint/2010/main" val="378171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Connectionless demultiplexing</a:t>
            </a:r>
          </a:p>
        </p:txBody>
      </p:sp>
      <p:sp>
        <p:nvSpPr>
          <p:cNvPr id="4" name="Slide Number Placeholder 3"/>
          <p:cNvSpPr>
            <a:spLocks noGrp="1"/>
          </p:cNvSpPr>
          <p:nvPr>
            <p:ph type="sldNum" sz="quarter" idx="12"/>
          </p:nvPr>
        </p:nvSpPr>
        <p:spPr/>
        <p:txBody>
          <a:bodyPr/>
          <a:lstStyle/>
          <a:p>
            <a:fld id="{73B5B33D-C3EF-4285-B2BE-44069536D570}" type="slidenum">
              <a:rPr lang="en-US" smtClean="0"/>
              <a:t>26</a:t>
            </a:fld>
            <a:endParaRPr lang="en-US"/>
          </a:p>
        </p:txBody>
      </p:sp>
      <p:sp>
        <p:nvSpPr>
          <p:cNvPr id="22" name="Rectangle 3">
            <a:extLst>
              <a:ext uri="{FF2B5EF4-FFF2-40B4-BE49-F238E27FC236}">
                <a16:creationId xmlns:a16="http://schemas.microsoft.com/office/drawing/2014/main" id="{6C8106EF-5B26-40A8-BEB3-D0FA52F2C6D6}"/>
              </a:ext>
            </a:extLst>
          </p:cNvPr>
          <p:cNvSpPr txBox="1">
            <a:spLocks noChangeArrowheads="1"/>
          </p:cNvSpPr>
          <p:nvPr/>
        </p:nvSpPr>
        <p:spPr>
          <a:xfrm>
            <a:off x="153633" y="1495425"/>
            <a:ext cx="4524730" cy="1858963"/>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47663" indent="-290513">
              <a:buFont typeface="Wingdings" charset="2"/>
              <a:buChar char="§"/>
              <a:defRPr/>
            </a:pPr>
            <a:r>
              <a:rPr lang="en-US" i="1" dirty="0"/>
              <a:t>recall:</a:t>
            </a:r>
            <a:r>
              <a:rPr lang="en-US" dirty="0"/>
              <a:t> created socket has host-local port #:</a:t>
            </a:r>
          </a:p>
          <a:p>
            <a:pPr marL="0" indent="0">
              <a:buNone/>
            </a:pPr>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a:t>
            </a:r>
          </a:p>
          <a:p>
            <a:pPr marL="347663" indent="-290513">
              <a:buFont typeface="Wingdings" charset="0"/>
              <a:buNone/>
              <a:defRPr/>
            </a:pPr>
            <a:endParaRPr lang="en-US" sz="2000" b="1" dirty="0">
              <a:latin typeface="Courier New" charset="0"/>
            </a:endParaRPr>
          </a:p>
          <a:p>
            <a:pPr marL="347663" indent="-290513">
              <a:buFont typeface="Wingdings" charset="0"/>
              <a:buNone/>
              <a:defRPr/>
            </a:pPr>
            <a:endParaRPr lang="en-US" sz="2000" dirty="0">
              <a:latin typeface="Courier New" charset="0"/>
            </a:endParaRPr>
          </a:p>
        </p:txBody>
      </p:sp>
      <p:sp>
        <p:nvSpPr>
          <p:cNvPr id="23" name="Rectangle 105">
            <a:extLst>
              <a:ext uri="{FF2B5EF4-FFF2-40B4-BE49-F238E27FC236}">
                <a16:creationId xmlns:a16="http://schemas.microsoft.com/office/drawing/2014/main" id="{06BC4398-E604-4ED7-91E1-BBAC95C57DCA}"/>
              </a:ext>
            </a:extLst>
          </p:cNvPr>
          <p:cNvSpPr txBox="1">
            <a:spLocks noChangeArrowheads="1"/>
          </p:cNvSpPr>
          <p:nvPr/>
        </p:nvSpPr>
        <p:spPr>
          <a:xfrm>
            <a:off x="339371" y="3862388"/>
            <a:ext cx="4114800" cy="236855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charset="2"/>
              <a:buChar char="§"/>
              <a:defRPr/>
            </a:pPr>
            <a:r>
              <a:rPr lang="en-US" dirty="0"/>
              <a:t>when host receives UDP segment:</a:t>
            </a:r>
          </a:p>
          <a:p>
            <a:pPr lvl="1">
              <a:buFont typeface="Arial"/>
              <a:buChar char="•"/>
              <a:defRPr/>
            </a:pPr>
            <a:r>
              <a:rPr lang="en-US" dirty="0"/>
              <a:t>checks destination port # in segment</a:t>
            </a:r>
          </a:p>
          <a:p>
            <a:pPr lvl="1">
              <a:buFont typeface="Arial"/>
              <a:buChar char="•"/>
              <a:defRPr/>
            </a:pPr>
            <a:r>
              <a:rPr lang="en-US" dirty="0"/>
              <a:t>directs UDP segment to socket with that port #</a:t>
            </a:r>
          </a:p>
        </p:txBody>
      </p:sp>
      <p:sp>
        <p:nvSpPr>
          <p:cNvPr id="24" name="Rectangle 108">
            <a:extLst>
              <a:ext uri="{FF2B5EF4-FFF2-40B4-BE49-F238E27FC236}">
                <a16:creationId xmlns:a16="http://schemas.microsoft.com/office/drawing/2014/main" id="{EC74B87B-9FC8-4450-9C93-8EEB1FFB2B5D}"/>
              </a:ext>
            </a:extLst>
          </p:cNvPr>
          <p:cNvSpPr>
            <a:spLocks noChangeArrowheads="1"/>
          </p:cNvSpPr>
          <p:nvPr/>
        </p:nvSpPr>
        <p:spPr bwMode="auto">
          <a:xfrm>
            <a:off x="4678363" y="1162050"/>
            <a:ext cx="4465637" cy="169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7663" indent="-290513" algn="l">
              <a:lnSpc>
                <a:spcPct val="85000"/>
              </a:lnSpc>
              <a:spcBef>
                <a:spcPct val="20000"/>
              </a:spcBef>
              <a:buClr>
                <a:srgbClr val="000099"/>
              </a:buClr>
              <a:buSzPct val="65000"/>
              <a:buFont typeface="Wingdings" charset="0"/>
              <a:buChar char="v"/>
              <a:defRPr/>
            </a:pPr>
            <a:endParaRPr lang="en-US" sz="2000" dirty="0">
              <a:latin typeface="Courier New" charset="0"/>
              <a:ea typeface="ＭＳ Ｐゴシック" charset="0"/>
            </a:endParaRPr>
          </a:p>
          <a:p>
            <a:pPr marL="292100" indent="-292100" algn="l">
              <a:lnSpc>
                <a:spcPct val="85000"/>
              </a:lnSpc>
              <a:spcBef>
                <a:spcPct val="20000"/>
              </a:spcBef>
              <a:buClr>
                <a:srgbClr val="000099"/>
              </a:buClr>
              <a:buSzPct val="100000"/>
              <a:buFont typeface="Wingdings" charset="2"/>
              <a:buChar char="§"/>
              <a:defRPr/>
            </a:pPr>
            <a:r>
              <a:rPr lang="en-US" sz="2800" i="1" dirty="0">
                <a:latin typeface="Gill Sans MT" charset="0"/>
                <a:ea typeface="ＭＳ Ｐゴシック" charset="0"/>
              </a:rPr>
              <a:t>recall:</a:t>
            </a:r>
            <a:r>
              <a:rPr lang="en-US" sz="2800" dirty="0">
                <a:latin typeface="Gill Sans MT" charset="0"/>
                <a:ea typeface="ＭＳ Ｐゴシック" charset="0"/>
              </a:rPr>
              <a:t> when creating datagram to send into UDP socket, must specify</a:t>
            </a:r>
          </a:p>
          <a:p>
            <a:pPr marL="858838" lvl="1" indent="-239713" algn="l">
              <a:lnSpc>
                <a:spcPct val="85000"/>
              </a:lnSpc>
              <a:spcBef>
                <a:spcPct val="20000"/>
              </a:spcBef>
              <a:buClr>
                <a:srgbClr val="000099"/>
              </a:buClr>
              <a:buFont typeface="Arial"/>
              <a:buChar char="•"/>
              <a:defRPr/>
            </a:pPr>
            <a:r>
              <a:rPr lang="en-US" sz="2400" dirty="0">
                <a:latin typeface="Gill Sans MT" charset="0"/>
                <a:ea typeface="ＭＳ Ｐゴシック" charset="0"/>
              </a:rPr>
              <a:t>destination IP address</a:t>
            </a:r>
          </a:p>
          <a:p>
            <a:pPr marL="858838" lvl="1" indent="-239713" algn="l">
              <a:lnSpc>
                <a:spcPct val="85000"/>
              </a:lnSpc>
              <a:spcBef>
                <a:spcPct val="20000"/>
              </a:spcBef>
              <a:buClr>
                <a:srgbClr val="000099"/>
              </a:buClr>
              <a:buFont typeface="Arial"/>
              <a:buChar char="•"/>
              <a:defRPr/>
            </a:pPr>
            <a:r>
              <a:rPr lang="en-US" sz="2400" dirty="0">
                <a:latin typeface="Gill Sans MT" charset="0"/>
                <a:ea typeface="ＭＳ Ｐゴシック" charset="0"/>
              </a:rPr>
              <a:t>destination port #</a:t>
            </a:r>
          </a:p>
        </p:txBody>
      </p:sp>
      <p:sp>
        <p:nvSpPr>
          <p:cNvPr id="25" name="Rectangle 111">
            <a:extLst>
              <a:ext uri="{FF2B5EF4-FFF2-40B4-BE49-F238E27FC236}">
                <a16:creationId xmlns:a16="http://schemas.microsoft.com/office/drawing/2014/main" id="{6DFB7C00-928E-4516-AC40-661991E6545D}"/>
              </a:ext>
            </a:extLst>
          </p:cNvPr>
          <p:cNvSpPr>
            <a:spLocks noChangeArrowheads="1"/>
          </p:cNvSpPr>
          <p:nvPr/>
        </p:nvSpPr>
        <p:spPr bwMode="auto">
          <a:xfrm>
            <a:off x="5287608" y="3895725"/>
            <a:ext cx="3432175" cy="214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l">
              <a:lnSpc>
                <a:spcPct val="85000"/>
              </a:lnSpc>
              <a:spcBef>
                <a:spcPct val="20000"/>
              </a:spcBef>
              <a:buClr>
                <a:srgbClr val="000099"/>
              </a:buClr>
              <a:buSzPct val="65000"/>
              <a:buFont typeface="Wingdings" charset="0"/>
              <a:buNone/>
              <a:defRPr/>
            </a:pPr>
            <a:r>
              <a:rPr lang="en-US" sz="2400" dirty="0">
                <a:latin typeface="Gill Sans MT" charset="0"/>
                <a:ea typeface="ＭＳ Ｐゴシック" charset="0"/>
              </a:rPr>
              <a:t>IP datagrams with </a:t>
            </a:r>
            <a:r>
              <a:rPr lang="en-US" sz="2400" i="1" dirty="0">
                <a:solidFill>
                  <a:srgbClr val="CC0000"/>
                </a:solidFill>
                <a:latin typeface="Gill Sans MT" charset="0"/>
                <a:ea typeface="ＭＳ Ｐゴシック" charset="0"/>
              </a:rPr>
              <a:t>same </a:t>
            </a:r>
            <a:r>
              <a:rPr lang="en-US" sz="2400" i="1" dirty="0" err="1">
                <a:solidFill>
                  <a:srgbClr val="CC0000"/>
                </a:solidFill>
                <a:latin typeface="Gill Sans MT" charset="0"/>
                <a:ea typeface="ＭＳ Ｐゴシック" charset="0"/>
              </a:rPr>
              <a:t>dest</a:t>
            </a:r>
            <a:r>
              <a:rPr lang="en-US" sz="2400" i="1" dirty="0">
                <a:solidFill>
                  <a:srgbClr val="CC0000"/>
                </a:solidFill>
                <a:latin typeface="Gill Sans MT" charset="0"/>
                <a:ea typeface="ＭＳ Ｐゴシック" charset="0"/>
              </a:rPr>
              <a:t>. port #,</a:t>
            </a:r>
            <a:r>
              <a:rPr lang="en-US" sz="2400" dirty="0">
                <a:latin typeface="Gill Sans MT" charset="0"/>
                <a:ea typeface="ＭＳ Ｐゴシック" charset="0"/>
              </a:rPr>
              <a:t> but different source IP addresses and/or source port numbers will be directed to </a:t>
            </a:r>
            <a:r>
              <a:rPr lang="en-US" sz="2400" i="1" dirty="0">
                <a:solidFill>
                  <a:srgbClr val="CC0000"/>
                </a:solidFill>
                <a:latin typeface="Gill Sans MT" charset="0"/>
                <a:ea typeface="ＭＳ Ｐゴシック" charset="0"/>
              </a:rPr>
              <a:t>same socket </a:t>
            </a:r>
            <a:r>
              <a:rPr lang="en-US" sz="2400" dirty="0">
                <a:latin typeface="Gill Sans MT" charset="0"/>
                <a:ea typeface="ＭＳ Ｐゴシック" charset="0"/>
              </a:rPr>
              <a:t>at </a:t>
            </a:r>
            <a:r>
              <a:rPr lang="en-US" sz="2400" dirty="0" err="1">
                <a:latin typeface="Gill Sans MT" charset="0"/>
                <a:ea typeface="ＭＳ Ｐゴシック" charset="0"/>
              </a:rPr>
              <a:t>dest</a:t>
            </a:r>
            <a:endParaRPr lang="en-US" sz="2400" dirty="0">
              <a:latin typeface="Gill Sans MT" charset="0"/>
              <a:ea typeface="ＭＳ Ｐゴシック" charset="0"/>
            </a:endParaRPr>
          </a:p>
        </p:txBody>
      </p:sp>
      <p:sp>
        <p:nvSpPr>
          <p:cNvPr id="26" name="Line 112">
            <a:extLst>
              <a:ext uri="{FF2B5EF4-FFF2-40B4-BE49-F238E27FC236}">
                <a16:creationId xmlns:a16="http://schemas.microsoft.com/office/drawing/2014/main" id="{A722EBDD-3730-4D8E-90F9-35F997BA16BE}"/>
              </a:ext>
            </a:extLst>
          </p:cNvPr>
          <p:cNvSpPr>
            <a:spLocks noChangeShapeType="1"/>
          </p:cNvSpPr>
          <p:nvPr/>
        </p:nvSpPr>
        <p:spPr bwMode="auto">
          <a:xfrm>
            <a:off x="1400175" y="3644900"/>
            <a:ext cx="5845175" cy="0"/>
          </a:xfrm>
          <a:prstGeom prst="line">
            <a:avLst/>
          </a:prstGeom>
          <a:noFill/>
          <a:ln w="28575">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Tree>
    <p:extLst>
      <p:ext uri="{BB962C8B-B14F-4D97-AF65-F5344CB8AC3E}">
        <p14:creationId xmlns:p14="http://schemas.microsoft.com/office/powerpoint/2010/main" val="24521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Connectionless </a:t>
            </a:r>
            <a:r>
              <a:rPr lang="en-US" dirty="0" err="1"/>
              <a:t>demux</a:t>
            </a:r>
            <a:r>
              <a:rPr lang="en-US" dirty="0"/>
              <a:t>: example</a:t>
            </a:r>
          </a:p>
        </p:txBody>
      </p:sp>
      <p:sp>
        <p:nvSpPr>
          <p:cNvPr id="4" name="Slide Number Placeholder 3"/>
          <p:cNvSpPr>
            <a:spLocks noGrp="1"/>
          </p:cNvSpPr>
          <p:nvPr>
            <p:ph type="sldNum" sz="quarter" idx="12"/>
          </p:nvPr>
        </p:nvSpPr>
        <p:spPr/>
        <p:txBody>
          <a:bodyPr/>
          <a:lstStyle/>
          <a:p>
            <a:fld id="{73B5B33D-C3EF-4285-B2BE-44069536D570}" type="slidenum">
              <a:rPr lang="en-US" smtClean="0"/>
              <a:t>27</a:t>
            </a:fld>
            <a:endParaRPr lang="en-US"/>
          </a:p>
        </p:txBody>
      </p:sp>
      <p:sp>
        <p:nvSpPr>
          <p:cNvPr id="9" name="Rectangle 44">
            <a:extLst>
              <a:ext uri="{FF2B5EF4-FFF2-40B4-BE49-F238E27FC236}">
                <a16:creationId xmlns:a16="http://schemas.microsoft.com/office/drawing/2014/main" id="{5FDD9EDC-2A24-44CA-83FF-AF3DB80D13B2}"/>
              </a:ext>
            </a:extLst>
          </p:cNvPr>
          <p:cNvSpPr txBox="1">
            <a:spLocks noChangeArrowheads="1"/>
          </p:cNvSpPr>
          <p:nvPr/>
        </p:nvSpPr>
        <p:spPr>
          <a:xfrm>
            <a:off x="2870200" y="1320800"/>
            <a:ext cx="3211513" cy="72548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173038" indent="-173038">
              <a:buFont typeface="Wingdings" charset="0"/>
              <a:buNone/>
              <a:defRPr/>
            </a:pPr>
            <a:r>
              <a:rPr lang="en-US" sz="2000" b="1" dirty="0" err="1">
                <a:latin typeface="Courier New" charset="0"/>
              </a:rPr>
              <a:t>UDP_port</a:t>
            </a:r>
            <a:r>
              <a:rPr lang="en-US" sz="2000" b="1" dirty="0">
                <a:latin typeface="Courier New" charset="0"/>
              </a:rPr>
              <a:t>= </a:t>
            </a:r>
            <a:r>
              <a:rPr lang="en-US" sz="2000" b="1" dirty="0">
                <a:solidFill>
                  <a:srgbClr val="CC0000"/>
                </a:solidFill>
                <a:latin typeface="Courier New" charset="0"/>
              </a:rPr>
              <a:t>6428</a:t>
            </a:r>
            <a:endParaRPr lang="en-US" sz="2000" b="1" dirty="0">
              <a:latin typeface="Courier New" charset="0"/>
            </a:endParaRPr>
          </a:p>
          <a:p>
            <a:pPr marL="173038" indent="-173038">
              <a:buFont typeface="Wingdings" charset="2"/>
              <a:buChar char="§"/>
              <a:defRPr/>
            </a:pPr>
            <a:endParaRPr lang="en-US" sz="4000" dirty="0"/>
          </a:p>
        </p:txBody>
      </p:sp>
      <p:sp>
        <p:nvSpPr>
          <p:cNvPr id="10" name="Freeform 89">
            <a:extLst>
              <a:ext uri="{FF2B5EF4-FFF2-40B4-BE49-F238E27FC236}">
                <a16:creationId xmlns:a16="http://schemas.microsoft.com/office/drawing/2014/main" id="{E74D1129-25AA-4E2C-A0CB-008A4C82EC53}"/>
              </a:ext>
            </a:extLst>
          </p:cNvPr>
          <p:cNvSpPr>
            <a:spLocks/>
          </p:cNvSpPr>
          <p:nvPr/>
        </p:nvSpPr>
        <p:spPr bwMode="auto">
          <a:xfrm>
            <a:off x="3189288" y="2478088"/>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chemeClr val="bg1"/>
              </a:gs>
              <a:gs pos="100000">
                <a:schemeClr val="folHlink"/>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1" name="Freeform 97">
            <a:extLst>
              <a:ext uri="{FF2B5EF4-FFF2-40B4-BE49-F238E27FC236}">
                <a16:creationId xmlns:a16="http://schemas.microsoft.com/office/drawing/2014/main" id="{FF8591F8-BFD2-41AE-A20A-4FAD2C3ED094}"/>
              </a:ext>
            </a:extLst>
          </p:cNvPr>
          <p:cNvSpPr>
            <a:spLocks/>
          </p:cNvSpPr>
          <p:nvPr/>
        </p:nvSpPr>
        <p:spPr bwMode="auto">
          <a:xfrm>
            <a:off x="404813" y="2782888"/>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chemeClr val="bg1"/>
              </a:gs>
              <a:gs pos="100000">
                <a:schemeClr val="folHlink"/>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2" name="Rectangle 23">
            <a:extLst>
              <a:ext uri="{FF2B5EF4-FFF2-40B4-BE49-F238E27FC236}">
                <a16:creationId xmlns:a16="http://schemas.microsoft.com/office/drawing/2014/main" id="{A489C15A-5710-4936-B8D6-A2F017DA1A83}"/>
              </a:ext>
            </a:extLst>
          </p:cNvPr>
          <p:cNvSpPr>
            <a:spLocks noChangeArrowheads="1"/>
          </p:cNvSpPr>
          <p:nvPr/>
        </p:nvSpPr>
        <p:spPr bwMode="auto">
          <a:xfrm>
            <a:off x="909638" y="2749550"/>
            <a:ext cx="1296987"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13" name="Rectangle 24">
            <a:extLst>
              <a:ext uri="{FF2B5EF4-FFF2-40B4-BE49-F238E27FC236}">
                <a16:creationId xmlns:a16="http://schemas.microsoft.com/office/drawing/2014/main" id="{D296A081-7F59-4DFA-AA24-45AF22ACB4F2}"/>
              </a:ext>
            </a:extLst>
          </p:cNvPr>
          <p:cNvSpPr>
            <a:spLocks noChangeArrowheads="1"/>
          </p:cNvSpPr>
          <p:nvPr/>
        </p:nvSpPr>
        <p:spPr bwMode="auto">
          <a:xfrm>
            <a:off x="871538" y="2803525"/>
            <a:ext cx="1273175" cy="1979613"/>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14" name="Line 25">
            <a:extLst>
              <a:ext uri="{FF2B5EF4-FFF2-40B4-BE49-F238E27FC236}">
                <a16:creationId xmlns:a16="http://schemas.microsoft.com/office/drawing/2014/main" id="{3298FA79-EAFF-47ED-9012-E6419BC47BDA}"/>
              </a:ext>
            </a:extLst>
          </p:cNvPr>
          <p:cNvSpPr>
            <a:spLocks noChangeShapeType="1"/>
          </p:cNvSpPr>
          <p:nvPr/>
        </p:nvSpPr>
        <p:spPr bwMode="auto">
          <a:xfrm>
            <a:off x="881063" y="35639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5" name="Text Box 26">
            <a:extLst>
              <a:ext uri="{FF2B5EF4-FFF2-40B4-BE49-F238E27FC236}">
                <a16:creationId xmlns:a16="http://schemas.microsoft.com/office/drawing/2014/main" id="{D99BAF6A-2179-4812-984C-74A3A7DD565D}"/>
              </a:ext>
            </a:extLst>
          </p:cNvPr>
          <p:cNvSpPr txBox="1">
            <a:spLocks noChangeArrowheads="1"/>
          </p:cNvSpPr>
          <p:nvPr/>
        </p:nvSpPr>
        <p:spPr bwMode="auto">
          <a:xfrm>
            <a:off x="838200" y="35464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transport</a:t>
            </a:r>
          </a:p>
        </p:txBody>
      </p:sp>
      <p:sp>
        <p:nvSpPr>
          <p:cNvPr id="16" name="Line 27">
            <a:extLst>
              <a:ext uri="{FF2B5EF4-FFF2-40B4-BE49-F238E27FC236}">
                <a16:creationId xmlns:a16="http://schemas.microsoft.com/office/drawing/2014/main" id="{1C468A88-82E7-4082-8F26-A437D172DA9C}"/>
              </a:ext>
            </a:extLst>
          </p:cNvPr>
          <p:cNvSpPr>
            <a:spLocks noChangeShapeType="1"/>
          </p:cNvSpPr>
          <p:nvPr/>
        </p:nvSpPr>
        <p:spPr bwMode="auto">
          <a:xfrm>
            <a:off x="889000" y="38846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7" name="Line 28">
            <a:extLst>
              <a:ext uri="{FF2B5EF4-FFF2-40B4-BE49-F238E27FC236}">
                <a16:creationId xmlns:a16="http://schemas.microsoft.com/office/drawing/2014/main" id="{B3749075-553E-4A35-84FB-BEE60982A123}"/>
              </a:ext>
            </a:extLst>
          </p:cNvPr>
          <p:cNvSpPr>
            <a:spLocks noChangeShapeType="1"/>
          </p:cNvSpPr>
          <p:nvPr/>
        </p:nvSpPr>
        <p:spPr bwMode="auto">
          <a:xfrm>
            <a:off x="874713" y="419417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8" name="Line 29">
            <a:extLst>
              <a:ext uri="{FF2B5EF4-FFF2-40B4-BE49-F238E27FC236}">
                <a16:creationId xmlns:a16="http://schemas.microsoft.com/office/drawing/2014/main" id="{2403AE0B-3E29-4769-A564-91DC78F35B0D}"/>
              </a:ext>
            </a:extLst>
          </p:cNvPr>
          <p:cNvSpPr>
            <a:spLocks noChangeShapeType="1"/>
          </p:cNvSpPr>
          <p:nvPr/>
        </p:nvSpPr>
        <p:spPr bwMode="auto">
          <a:xfrm>
            <a:off x="874713" y="44799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9" name="Text Box 26">
            <a:extLst>
              <a:ext uri="{FF2B5EF4-FFF2-40B4-BE49-F238E27FC236}">
                <a16:creationId xmlns:a16="http://schemas.microsoft.com/office/drawing/2014/main" id="{7EBEAE60-92CF-4C04-A900-4267FEBACE91}"/>
              </a:ext>
            </a:extLst>
          </p:cNvPr>
          <p:cNvSpPr txBox="1">
            <a:spLocks noChangeArrowheads="1"/>
          </p:cNvSpPr>
          <p:nvPr/>
        </p:nvSpPr>
        <p:spPr bwMode="auto">
          <a:xfrm>
            <a:off x="873125" y="279400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application</a:t>
            </a:r>
          </a:p>
        </p:txBody>
      </p:sp>
      <p:sp>
        <p:nvSpPr>
          <p:cNvPr id="20" name="Text Box 26">
            <a:extLst>
              <a:ext uri="{FF2B5EF4-FFF2-40B4-BE49-F238E27FC236}">
                <a16:creationId xmlns:a16="http://schemas.microsoft.com/office/drawing/2014/main" id="{FD978CC2-00B4-41B6-9178-1E058F6825BE}"/>
              </a:ext>
            </a:extLst>
          </p:cNvPr>
          <p:cNvSpPr txBox="1">
            <a:spLocks noChangeArrowheads="1"/>
          </p:cNvSpPr>
          <p:nvPr/>
        </p:nvSpPr>
        <p:spPr bwMode="auto">
          <a:xfrm>
            <a:off x="828675" y="445135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physical</a:t>
            </a:r>
          </a:p>
        </p:txBody>
      </p:sp>
      <p:sp>
        <p:nvSpPr>
          <p:cNvPr id="21" name="Text Box 26">
            <a:extLst>
              <a:ext uri="{FF2B5EF4-FFF2-40B4-BE49-F238E27FC236}">
                <a16:creationId xmlns:a16="http://schemas.microsoft.com/office/drawing/2014/main" id="{40A6404E-645A-4B3E-AFB7-FF9262CE041D}"/>
              </a:ext>
            </a:extLst>
          </p:cNvPr>
          <p:cNvSpPr txBox="1">
            <a:spLocks noChangeArrowheads="1"/>
          </p:cNvSpPr>
          <p:nvPr/>
        </p:nvSpPr>
        <p:spPr bwMode="auto">
          <a:xfrm>
            <a:off x="847725" y="416560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link</a:t>
            </a:r>
          </a:p>
        </p:txBody>
      </p:sp>
      <p:sp>
        <p:nvSpPr>
          <p:cNvPr id="27" name="Text Box 26">
            <a:extLst>
              <a:ext uri="{FF2B5EF4-FFF2-40B4-BE49-F238E27FC236}">
                <a16:creationId xmlns:a16="http://schemas.microsoft.com/office/drawing/2014/main" id="{5053E204-0338-4142-9010-172E70579476}"/>
              </a:ext>
            </a:extLst>
          </p:cNvPr>
          <p:cNvSpPr txBox="1">
            <a:spLocks noChangeArrowheads="1"/>
          </p:cNvSpPr>
          <p:nvPr/>
        </p:nvSpPr>
        <p:spPr bwMode="auto">
          <a:xfrm>
            <a:off x="838200" y="38703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network</a:t>
            </a:r>
          </a:p>
        </p:txBody>
      </p:sp>
      <p:sp>
        <p:nvSpPr>
          <p:cNvPr id="28" name="Oval 110">
            <a:extLst>
              <a:ext uri="{FF2B5EF4-FFF2-40B4-BE49-F238E27FC236}">
                <a16:creationId xmlns:a16="http://schemas.microsoft.com/office/drawing/2014/main" id="{8ABB4BBD-A1FF-47DC-8A0E-39C74802CA02}"/>
              </a:ext>
            </a:extLst>
          </p:cNvPr>
          <p:cNvSpPr>
            <a:spLocks noChangeArrowheads="1"/>
          </p:cNvSpPr>
          <p:nvPr/>
        </p:nvSpPr>
        <p:spPr bwMode="auto">
          <a:xfrm>
            <a:off x="1208088" y="3079750"/>
            <a:ext cx="598487"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Arial" charset="0"/>
                <a:ea typeface="ＭＳ Ｐゴシック" charset="0"/>
              </a:rPr>
              <a:t>P3</a:t>
            </a:r>
          </a:p>
        </p:txBody>
      </p:sp>
      <p:grpSp>
        <p:nvGrpSpPr>
          <p:cNvPr id="29" name="Group 111">
            <a:extLst>
              <a:ext uri="{FF2B5EF4-FFF2-40B4-BE49-F238E27FC236}">
                <a16:creationId xmlns:a16="http://schemas.microsoft.com/office/drawing/2014/main" id="{7CBF1661-C745-491E-88AA-44A56CE033C0}"/>
              </a:ext>
            </a:extLst>
          </p:cNvPr>
          <p:cNvGrpSpPr>
            <a:grpSpLocks/>
          </p:cNvGrpSpPr>
          <p:nvPr/>
        </p:nvGrpSpPr>
        <p:grpSpPr bwMode="auto">
          <a:xfrm>
            <a:off x="1176338" y="3403600"/>
            <a:ext cx="620712" cy="228600"/>
            <a:chOff x="1287" y="2524"/>
            <a:chExt cx="260" cy="100"/>
          </a:xfrm>
        </p:grpSpPr>
        <p:sp>
          <p:nvSpPr>
            <p:cNvPr id="30" name="Rectangle 112">
              <a:extLst>
                <a:ext uri="{FF2B5EF4-FFF2-40B4-BE49-F238E27FC236}">
                  <a16:creationId xmlns:a16="http://schemas.microsoft.com/office/drawing/2014/main" id="{13B7BC2C-CE03-4F0C-8090-A826901FA1B4}"/>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1" name="Rectangle 113">
              <a:extLst>
                <a:ext uri="{FF2B5EF4-FFF2-40B4-BE49-F238E27FC236}">
                  <a16:creationId xmlns:a16="http://schemas.microsoft.com/office/drawing/2014/main" id="{A9C0E00D-9995-4D25-B31A-D3CC44F1CE28}"/>
                </a:ext>
              </a:extLst>
            </p:cNvPr>
            <p:cNvSpPr>
              <a:spLocks noChangeArrowheads="1"/>
            </p:cNvSpPr>
            <p:nvPr/>
          </p:nvSpPr>
          <p:spPr bwMode="auto">
            <a:xfrm>
              <a:off x="1338" y="2537"/>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2" name="Rectangle 114">
              <a:extLst>
                <a:ext uri="{FF2B5EF4-FFF2-40B4-BE49-F238E27FC236}">
                  <a16:creationId xmlns:a16="http://schemas.microsoft.com/office/drawing/2014/main" id="{B43FEBAE-4C5C-42A5-85B3-DBF207EB7FB6}"/>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3" name="Rectangle 115">
              <a:extLst>
                <a:ext uri="{FF2B5EF4-FFF2-40B4-BE49-F238E27FC236}">
                  <a16:creationId xmlns:a16="http://schemas.microsoft.com/office/drawing/2014/main" id="{9DF71B3E-71A4-4EFE-9FFE-47DA80F469D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34" name="Rectangle 23">
            <a:extLst>
              <a:ext uri="{FF2B5EF4-FFF2-40B4-BE49-F238E27FC236}">
                <a16:creationId xmlns:a16="http://schemas.microsoft.com/office/drawing/2014/main" id="{E0CB9F50-C54C-4A48-B3FA-A7C3512FA137}"/>
              </a:ext>
            </a:extLst>
          </p:cNvPr>
          <p:cNvSpPr>
            <a:spLocks noChangeArrowheads="1"/>
          </p:cNvSpPr>
          <p:nvPr/>
        </p:nvSpPr>
        <p:spPr bwMode="auto">
          <a:xfrm>
            <a:off x="3736975" y="2516188"/>
            <a:ext cx="1497013"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35" name="Rectangle 24">
            <a:extLst>
              <a:ext uri="{FF2B5EF4-FFF2-40B4-BE49-F238E27FC236}">
                <a16:creationId xmlns:a16="http://schemas.microsoft.com/office/drawing/2014/main" id="{14486080-593D-4748-BE75-4457ACC28C76}"/>
              </a:ext>
            </a:extLst>
          </p:cNvPr>
          <p:cNvSpPr>
            <a:spLocks noChangeArrowheads="1"/>
          </p:cNvSpPr>
          <p:nvPr/>
        </p:nvSpPr>
        <p:spPr bwMode="auto">
          <a:xfrm>
            <a:off x="3702050" y="2570163"/>
            <a:ext cx="1473200" cy="1979612"/>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36" name="Line 25">
            <a:extLst>
              <a:ext uri="{FF2B5EF4-FFF2-40B4-BE49-F238E27FC236}">
                <a16:creationId xmlns:a16="http://schemas.microsoft.com/office/drawing/2014/main" id="{49AF11C8-C7FA-4E68-A1A3-74C4FAC362DF}"/>
              </a:ext>
            </a:extLst>
          </p:cNvPr>
          <p:cNvSpPr>
            <a:spLocks noChangeShapeType="1"/>
          </p:cNvSpPr>
          <p:nvPr/>
        </p:nvSpPr>
        <p:spPr bwMode="auto">
          <a:xfrm>
            <a:off x="3708400" y="3340100"/>
            <a:ext cx="146050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7" name="Text Box 26">
            <a:extLst>
              <a:ext uri="{FF2B5EF4-FFF2-40B4-BE49-F238E27FC236}">
                <a16:creationId xmlns:a16="http://schemas.microsoft.com/office/drawing/2014/main" id="{4F11965C-5F41-4AC2-A41C-83A4B2AE8E8C}"/>
              </a:ext>
            </a:extLst>
          </p:cNvPr>
          <p:cNvSpPr txBox="1">
            <a:spLocks noChangeArrowheads="1"/>
          </p:cNvSpPr>
          <p:nvPr/>
        </p:nvSpPr>
        <p:spPr bwMode="auto">
          <a:xfrm>
            <a:off x="3779838" y="332263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transport</a:t>
            </a:r>
          </a:p>
        </p:txBody>
      </p:sp>
      <p:sp>
        <p:nvSpPr>
          <p:cNvPr id="38" name="Line 27">
            <a:extLst>
              <a:ext uri="{FF2B5EF4-FFF2-40B4-BE49-F238E27FC236}">
                <a16:creationId xmlns:a16="http://schemas.microsoft.com/office/drawing/2014/main" id="{A63C05D2-E45D-4796-9C9E-2123BB5C851D}"/>
              </a:ext>
            </a:extLst>
          </p:cNvPr>
          <p:cNvSpPr>
            <a:spLocks noChangeShapeType="1"/>
          </p:cNvSpPr>
          <p:nvPr/>
        </p:nvSpPr>
        <p:spPr bwMode="auto">
          <a:xfrm>
            <a:off x="3709988" y="3657600"/>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9" name="Text Box 26">
            <a:extLst>
              <a:ext uri="{FF2B5EF4-FFF2-40B4-BE49-F238E27FC236}">
                <a16:creationId xmlns:a16="http://schemas.microsoft.com/office/drawing/2014/main" id="{EC6866C0-0526-40B3-BE0F-B7B021C1E698}"/>
              </a:ext>
            </a:extLst>
          </p:cNvPr>
          <p:cNvSpPr txBox="1">
            <a:spLocks noChangeArrowheads="1"/>
          </p:cNvSpPr>
          <p:nvPr/>
        </p:nvSpPr>
        <p:spPr bwMode="auto">
          <a:xfrm>
            <a:off x="3776663" y="25368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application</a:t>
            </a:r>
          </a:p>
        </p:txBody>
      </p:sp>
      <p:sp>
        <p:nvSpPr>
          <p:cNvPr id="40" name="Text Box 26">
            <a:extLst>
              <a:ext uri="{FF2B5EF4-FFF2-40B4-BE49-F238E27FC236}">
                <a16:creationId xmlns:a16="http://schemas.microsoft.com/office/drawing/2014/main" id="{D2A1A0EB-39AC-40A6-8816-021A94B07FD3}"/>
              </a:ext>
            </a:extLst>
          </p:cNvPr>
          <p:cNvSpPr txBox="1">
            <a:spLocks noChangeArrowheads="1"/>
          </p:cNvSpPr>
          <p:nvPr/>
        </p:nvSpPr>
        <p:spPr bwMode="auto">
          <a:xfrm>
            <a:off x="3773488" y="42275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physical</a:t>
            </a:r>
          </a:p>
        </p:txBody>
      </p:sp>
      <p:sp>
        <p:nvSpPr>
          <p:cNvPr id="41" name="Text Box 26">
            <a:extLst>
              <a:ext uri="{FF2B5EF4-FFF2-40B4-BE49-F238E27FC236}">
                <a16:creationId xmlns:a16="http://schemas.microsoft.com/office/drawing/2014/main" id="{2ACF5CCD-A20C-4D54-B872-AD77B1E36643}"/>
              </a:ext>
            </a:extLst>
          </p:cNvPr>
          <p:cNvSpPr txBox="1">
            <a:spLocks noChangeArrowheads="1"/>
          </p:cNvSpPr>
          <p:nvPr/>
        </p:nvSpPr>
        <p:spPr bwMode="auto">
          <a:xfrm>
            <a:off x="3773488" y="39417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link</a:t>
            </a:r>
          </a:p>
        </p:txBody>
      </p:sp>
      <p:sp>
        <p:nvSpPr>
          <p:cNvPr id="42" name="Text Box 26">
            <a:extLst>
              <a:ext uri="{FF2B5EF4-FFF2-40B4-BE49-F238E27FC236}">
                <a16:creationId xmlns:a16="http://schemas.microsoft.com/office/drawing/2014/main" id="{C187E1C8-1A0A-4436-A25B-0CD90EB1AA44}"/>
              </a:ext>
            </a:extLst>
          </p:cNvPr>
          <p:cNvSpPr txBox="1">
            <a:spLocks noChangeArrowheads="1"/>
          </p:cNvSpPr>
          <p:nvPr/>
        </p:nvSpPr>
        <p:spPr bwMode="auto">
          <a:xfrm>
            <a:off x="3773488" y="36433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network</a:t>
            </a:r>
          </a:p>
        </p:txBody>
      </p:sp>
      <p:sp>
        <p:nvSpPr>
          <p:cNvPr id="43" name="Line 27">
            <a:extLst>
              <a:ext uri="{FF2B5EF4-FFF2-40B4-BE49-F238E27FC236}">
                <a16:creationId xmlns:a16="http://schemas.microsoft.com/office/drawing/2014/main" id="{E43B2492-5407-40ED-B6D9-0EABFCA17698}"/>
              </a:ext>
            </a:extLst>
          </p:cNvPr>
          <p:cNvSpPr>
            <a:spLocks noChangeShapeType="1"/>
          </p:cNvSpPr>
          <p:nvPr/>
        </p:nvSpPr>
        <p:spPr bwMode="auto">
          <a:xfrm>
            <a:off x="3706813" y="3968750"/>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4" name="Line 27">
            <a:extLst>
              <a:ext uri="{FF2B5EF4-FFF2-40B4-BE49-F238E27FC236}">
                <a16:creationId xmlns:a16="http://schemas.microsoft.com/office/drawing/2014/main" id="{47E82854-5636-49B2-9757-13F41E2B6DA9}"/>
              </a:ext>
            </a:extLst>
          </p:cNvPr>
          <p:cNvSpPr>
            <a:spLocks noChangeShapeType="1"/>
          </p:cNvSpPr>
          <p:nvPr/>
        </p:nvSpPr>
        <p:spPr bwMode="auto">
          <a:xfrm>
            <a:off x="3703638" y="4267200"/>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5" name="Oval 128">
            <a:extLst>
              <a:ext uri="{FF2B5EF4-FFF2-40B4-BE49-F238E27FC236}">
                <a16:creationId xmlns:a16="http://schemas.microsoft.com/office/drawing/2014/main" id="{545CA0C0-8E35-4C26-9E4C-F9846C636DE5}"/>
              </a:ext>
            </a:extLst>
          </p:cNvPr>
          <p:cNvSpPr>
            <a:spLocks noChangeArrowheads="1"/>
          </p:cNvSpPr>
          <p:nvPr/>
        </p:nvSpPr>
        <p:spPr bwMode="auto">
          <a:xfrm>
            <a:off x="4121150" y="2876550"/>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Arial" charset="0"/>
                <a:ea typeface="ＭＳ Ｐゴシック" charset="0"/>
              </a:rPr>
              <a:t>P1</a:t>
            </a:r>
          </a:p>
        </p:txBody>
      </p:sp>
      <p:grpSp>
        <p:nvGrpSpPr>
          <p:cNvPr id="46" name="Group 134">
            <a:extLst>
              <a:ext uri="{FF2B5EF4-FFF2-40B4-BE49-F238E27FC236}">
                <a16:creationId xmlns:a16="http://schemas.microsoft.com/office/drawing/2014/main" id="{B46F18DF-1291-4511-A551-017B757A2A85}"/>
              </a:ext>
            </a:extLst>
          </p:cNvPr>
          <p:cNvGrpSpPr>
            <a:grpSpLocks/>
          </p:cNvGrpSpPr>
          <p:nvPr/>
        </p:nvGrpSpPr>
        <p:grpSpPr bwMode="auto">
          <a:xfrm>
            <a:off x="3992563" y="3192463"/>
            <a:ext cx="887412" cy="228600"/>
            <a:chOff x="1383" y="2620"/>
            <a:chExt cx="260" cy="100"/>
          </a:xfrm>
        </p:grpSpPr>
        <p:sp>
          <p:nvSpPr>
            <p:cNvPr id="47" name="Rectangle 135">
              <a:extLst>
                <a:ext uri="{FF2B5EF4-FFF2-40B4-BE49-F238E27FC236}">
                  <a16:creationId xmlns:a16="http://schemas.microsoft.com/office/drawing/2014/main" id="{35D445D2-A7C5-472A-9E8B-F6BB301E521D}"/>
                </a:ext>
              </a:extLst>
            </p:cNvPr>
            <p:cNvSpPr>
              <a:spLocks noChangeArrowheads="1"/>
            </p:cNvSpPr>
            <p:nvPr/>
          </p:nvSpPr>
          <p:spPr bwMode="auto">
            <a:xfrm>
              <a:off x="1383" y="2620"/>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8" name="Rectangle 136">
              <a:extLst>
                <a:ext uri="{FF2B5EF4-FFF2-40B4-BE49-F238E27FC236}">
                  <a16:creationId xmlns:a16="http://schemas.microsoft.com/office/drawing/2014/main" id="{1CC15C80-3AD2-4398-98C6-F041F32DAECA}"/>
                </a:ext>
              </a:extLst>
            </p:cNvPr>
            <p:cNvSpPr>
              <a:spLocks noChangeArrowheads="1"/>
            </p:cNvSpPr>
            <p:nvPr/>
          </p:nvSpPr>
          <p:spPr bwMode="auto">
            <a:xfrm>
              <a:off x="1434" y="2633"/>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9" name="Rectangle 137">
              <a:extLst>
                <a:ext uri="{FF2B5EF4-FFF2-40B4-BE49-F238E27FC236}">
                  <a16:creationId xmlns:a16="http://schemas.microsoft.com/office/drawing/2014/main" id="{F97C79FD-06A3-4B34-B814-E214AA0FDE64}"/>
                </a:ext>
              </a:extLst>
            </p:cNvPr>
            <p:cNvSpPr>
              <a:spLocks noChangeArrowheads="1"/>
            </p:cNvSpPr>
            <p:nvPr/>
          </p:nvSpPr>
          <p:spPr bwMode="auto">
            <a:xfrm>
              <a:off x="1599" y="2678"/>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0" name="Rectangle 138">
              <a:extLst>
                <a:ext uri="{FF2B5EF4-FFF2-40B4-BE49-F238E27FC236}">
                  <a16:creationId xmlns:a16="http://schemas.microsoft.com/office/drawing/2014/main" id="{4F9D488D-3387-4E2B-8515-72849DB96962}"/>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1" name="Rectangle 23">
            <a:extLst>
              <a:ext uri="{FF2B5EF4-FFF2-40B4-BE49-F238E27FC236}">
                <a16:creationId xmlns:a16="http://schemas.microsoft.com/office/drawing/2014/main" id="{2AF3ED69-3B98-4790-A4D2-0882BF19E972}"/>
              </a:ext>
            </a:extLst>
          </p:cNvPr>
          <p:cNvSpPr>
            <a:spLocks noChangeArrowheads="1"/>
          </p:cNvSpPr>
          <p:nvPr/>
        </p:nvSpPr>
        <p:spPr bwMode="auto">
          <a:xfrm>
            <a:off x="6743700" y="2741613"/>
            <a:ext cx="1296988"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52" name="Rectangle 24">
            <a:extLst>
              <a:ext uri="{FF2B5EF4-FFF2-40B4-BE49-F238E27FC236}">
                <a16:creationId xmlns:a16="http://schemas.microsoft.com/office/drawing/2014/main" id="{C41C8DCA-52D5-4045-BA97-081D66B7FC8A}"/>
              </a:ext>
            </a:extLst>
          </p:cNvPr>
          <p:cNvSpPr>
            <a:spLocks noChangeArrowheads="1"/>
          </p:cNvSpPr>
          <p:nvPr/>
        </p:nvSpPr>
        <p:spPr bwMode="auto">
          <a:xfrm>
            <a:off x="6705600" y="2795588"/>
            <a:ext cx="1273175" cy="1979612"/>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endParaRPr>
          </a:p>
        </p:txBody>
      </p:sp>
      <p:sp>
        <p:nvSpPr>
          <p:cNvPr id="53" name="Line 25">
            <a:extLst>
              <a:ext uri="{FF2B5EF4-FFF2-40B4-BE49-F238E27FC236}">
                <a16:creationId xmlns:a16="http://schemas.microsoft.com/office/drawing/2014/main" id="{D6536170-9CAD-488D-A7B7-0DC9FD3996D4}"/>
              </a:ext>
            </a:extLst>
          </p:cNvPr>
          <p:cNvSpPr>
            <a:spLocks noChangeShapeType="1"/>
          </p:cNvSpPr>
          <p:nvPr/>
        </p:nvSpPr>
        <p:spPr bwMode="auto">
          <a:xfrm>
            <a:off x="6715125" y="35560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4" name="Text Box 26">
            <a:extLst>
              <a:ext uri="{FF2B5EF4-FFF2-40B4-BE49-F238E27FC236}">
                <a16:creationId xmlns:a16="http://schemas.microsoft.com/office/drawing/2014/main" id="{93C4CB24-F213-4384-A366-1D37500A0BF0}"/>
              </a:ext>
            </a:extLst>
          </p:cNvPr>
          <p:cNvSpPr txBox="1">
            <a:spLocks noChangeArrowheads="1"/>
          </p:cNvSpPr>
          <p:nvPr/>
        </p:nvSpPr>
        <p:spPr bwMode="auto">
          <a:xfrm>
            <a:off x="6672263" y="353853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transport</a:t>
            </a:r>
          </a:p>
        </p:txBody>
      </p:sp>
      <p:sp>
        <p:nvSpPr>
          <p:cNvPr id="55" name="Line 27">
            <a:extLst>
              <a:ext uri="{FF2B5EF4-FFF2-40B4-BE49-F238E27FC236}">
                <a16:creationId xmlns:a16="http://schemas.microsoft.com/office/drawing/2014/main" id="{A0946EAE-D251-442D-9D69-CACB39DBC7B4}"/>
              </a:ext>
            </a:extLst>
          </p:cNvPr>
          <p:cNvSpPr>
            <a:spLocks noChangeShapeType="1"/>
          </p:cNvSpPr>
          <p:nvPr/>
        </p:nvSpPr>
        <p:spPr bwMode="auto">
          <a:xfrm>
            <a:off x="6723063" y="387667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6" name="Line 28">
            <a:extLst>
              <a:ext uri="{FF2B5EF4-FFF2-40B4-BE49-F238E27FC236}">
                <a16:creationId xmlns:a16="http://schemas.microsoft.com/office/drawing/2014/main" id="{A0FC98B5-CB01-44AC-B8DE-05520029FF0B}"/>
              </a:ext>
            </a:extLst>
          </p:cNvPr>
          <p:cNvSpPr>
            <a:spLocks noChangeShapeType="1"/>
          </p:cNvSpPr>
          <p:nvPr/>
        </p:nvSpPr>
        <p:spPr bwMode="auto">
          <a:xfrm>
            <a:off x="6708775" y="41862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7" name="Line 29">
            <a:extLst>
              <a:ext uri="{FF2B5EF4-FFF2-40B4-BE49-F238E27FC236}">
                <a16:creationId xmlns:a16="http://schemas.microsoft.com/office/drawing/2014/main" id="{17E09AAE-C2C1-4529-9B0C-7E841F4D8049}"/>
              </a:ext>
            </a:extLst>
          </p:cNvPr>
          <p:cNvSpPr>
            <a:spLocks noChangeShapeType="1"/>
          </p:cNvSpPr>
          <p:nvPr/>
        </p:nvSpPr>
        <p:spPr bwMode="auto">
          <a:xfrm>
            <a:off x="6708775" y="447198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8" name="Text Box 26">
            <a:extLst>
              <a:ext uri="{FF2B5EF4-FFF2-40B4-BE49-F238E27FC236}">
                <a16:creationId xmlns:a16="http://schemas.microsoft.com/office/drawing/2014/main" id="{CE006E32-9694-41CF-8198-352C093D30AC}"/>
              </a:ext>
            </a:extLst>
          </p:cNvPr>
          <p:cNvSpPr txBox="1">
            <a:spLocks noChangeArrowheads="1"/>
          </p:cNvSpPr>
          <p:nvPr/>
        </p:nvSpPr>
        <p:spPr bwMode="auto">
          <a:xfrm>
            <a:off x="6707188" y="27860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application</a:t>
            </a:r>
          </a:p>
        </p:txBody>
      </p:sp>
      <p:sp>
        <p:nvSpPr>
          <p:cNvPr id="59" name="Text Box 26">
            <a:extLst>
              <a:ext uri="{FF2B5EF4-FFF2-40B4-BE49-F238E27FC236}">
                <a16:creationId xmlns:a16="http://schemas.microsoft.com/office/drawing/2014/main" id="{03432102-CC61-44B4-A3BE-F99DF529D015}"/>
              </a:ext>
            </a:extLst>
          </p:cNvPr>
          <p:cNvSpPr txBox="1">
            <a:spLocks noChangeArrowheads="1"/>
          </p:cNvSpPr>
          <p:nvPr/>
        </p:nvSpPr>
        <p:spPr bwMode="auto">
          <a:xfrm>
            <a:off x="6662738" y="44434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physical</a:t>
            </a:r>
          </a:p>
        </p:txBody>
      </p:sp>
      <p:sp>
        <p:nvSpPr>
          <p:cNvPr id="60" name="Text Box 26">
            <a:extLst>
              <a:ext uri="{FF2B5EF4-FFF2-40B4-BE49-F238E27FC236}">
                <a16:creationId xmlns:a16="http://schemas.microsoft.com/office/drawing/2014/main" id="{2B9B3DB9-E0EA-4EB8-9FD7-BEF53306CF6D}"/>
              </a:ext>
            </a:extLst>
          </p:cNvPr>
          <p:cNvSpPr txBox="1">
            <a:spLocks noChangeArrowheads="1"/>
          </p:cNvSpPr>
          <p:nvPr/>
        </p:nvSpPr>
        <p:spPr bwMode="auto">
          <a:xfrm>
            <a:off x="6681788" y="41576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link</a:t>
            </a:r>
          </a:p>
        </p:txBody>
      </p:sp>
      <p:sp>
        <p:nvSpPr>
          <p:cNvPr id="61" name="Text Box 26">
            <a:extLst>
              <a:ext uri="{FF2B5EF4-FFF2-40B4-BE49-F238E27FC236}">
                <a16:creationId xmlns:a16="http://schemas.microsoft.com/office/drawing/2014/main" id="{BCB763E6-4A9A-46AF-BA77-E2665FDA4EB8}"/>
              </a:ext>
            </a:extLst>
          </p:cNvPr>
          <p:cNvSpPr txBox="1">
            <a:spLocks noChangeArrowheads="1"/>
          </p:cNvSpPr>
          <p:nvPr/>
        </p:nvSpPr>
        <p:spPr bwMode="auto">
          <a:xfrm>
            <a:off x="6672263" y="38623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nSpc>
                <a:spcPct val="110000"/>
              </a:lnSpc>
            </a:pPr>
            <a:r>
              <a:rPr lang="en-US" altLang="ar-SA" sz="1400"/>
              <a:t>network</a:t>
            </a:r>
          </a:p>
        </p:txBody>
      </p:sp>
      <p:sp>
        <p:nvSpPr>
          <p:cNvPr id="62" name="Oval 153">
            <a:extLst>
              <a:ext uri="{FF2B5EF4-FFF2-40B4-BE49-F238E27FC236}">
                <a16:creationId xmlns:a16="http://schemas.microsoft.com/office/drawing/2014/main" id="{8651B76A-C5F5-4899-B1F0-4BE147EB4F77}"/>
              </a:ext>
            </a:extLst>
          </p:cNvPr>
          <p:cNvSpPr>
            <a:spLocks noChangeArrowheads="1"/>
          </p:cNvSpPr>
          <p:nvPr/>
        </p:nvSpPr>
        <p:spPr bwMode="auto">
          <a:xfrm>
            <a:off x="7042150" y="30940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Arial" charset="0"/>
                <a:ea typeface="ＭＳ Ｐゴシック" charset="0"/>
              </a:rPr>
              <a:t>P4</a:t>
            </a:r>
          </a:p>
        </p:txBody>
      </p:sp>
      <p:sp>
        <p:nvSpPr>
          <p:cNvPr id="63" name="Freeform 154">
            <a:extLst>
              <a:ext uri="{FF2B5EF4-FFF2-40B4-BE49-F238E27FC236}">
                <a16:creationId xmlns:a16="http://schemas.microsoft.com/office/drawing/2014/main" id="{042F7432-E899-4AC6-86B0-F3BC0D5BCDD3}"/>
              </a:ext>
            </a:extLst>
          </p:cNvPr>
          <p:cNvSpPr>
            <a:spLocks/>
          </p:cNvSpPr>
          <p:nvPr/>
        </p:nvSpPr>
        <p:spPr bwMode="auto">
          <a:xfrm>
            <a:off x="8002588" y="2762250"/>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64" name="Group 156">
            <a:extLst>
              <a:ext uri="{FF2B5EF4-FFF2-40B4-BE49-F238E27FC236}">
                <a16:creationId xmlns:a16="http://schemas.microsoft.com/office/drawing/2014/main" id="{8B404D86-AE9B-4A01-A28A-5409421F4637}"/>
              </a:ext>
            </a:extLst>
          </p:cNvPr>
          <p:cNvGrpSpPr>
            <a:grpSpLocks/>
          </p:cNvGrpSpPr>
          <p:nvPr/>
        </p:nvGrpSpPr>
        <p:grpSpPr bwMode="auto">
          <a:xfrm>
            <a:off x="7035800" y="3425825"/>
            <a:ext cx="620713" cy="204788"/>
            <a:chOff x="1287" y="2524"/>
            <a:chExt cx="260" cy="100"/>
          </a:xfrm>
        </p:grpSpPr>
        <p:sp>
          <p:nvSpPr>
            <p:cNvPr id="65" name="Rectangle 157">
              <a:extLst>
                <a:ext uri="{FF2B5EF4-FFF2-40B4-BE49-F238E27FC236}">
                  <a16:creationId xmlns:a16="http://schemas.microsoft.com/office/drawing/2014/main" id="{4E395A91-FCE2-439D-B1B6-55432A1C2F26}"/>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6" name="Rectangle 158">
              <a:extLst>
                <a:ext uri="{FF2B5EF4-FFF2-40B4-BE49-F238E27FC236}">
                  <a16:creationId xmlns:a16="http://schemas.microsoft.com/office/drawing/2014/main" id="{19D2589F-9E69-48DA-AD36-C27C032726C8}"/>
                </a:ext>
              </a:extLst>
            </p:cNvPr>
            <p:cNvSpPr>
              <a:spLocks noChangeArrowheads="1"/>
            </p:cNvSpPr>
            <p:nvPr/>
          </p:nvSpPr>
          <p:spPr bwMode="auto">
            <a:xfrm>
              <a:off x="1338" y="2537"/>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7" name="Rectangle 159">
              <a:extLst>
                <a:ext uri="{FF2B5EF4-FFF2-40B4-BE49-F238E27FC236}">
                  <a16:creationId xmlns:a16="http://schemas.microsoft.com/office/drawing/2014/main" id="{7BF7F3C5-236D-4924-BACA-AF8D7203CE2A}"/>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8" name="Rectangle 160">
              <a:extLst>
                <a:ext uri="{FF2B5EF4-FFF2-40B4-BE49-F238E27FC236}">
                  <a16:creationId xmlns:a16="http://schemas.microsoft.com/office/drawing/2014/main" id="{F7367405-09BD-45AD-84C4-8D1DCF46AE3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9" name="Rectangle 173">
            <a:extLst>
              <a:ext uri="{FF2B5EF4-FFF2-40B4-BE49-F238E27FC236}">
                <a16:creationId xmlns:a16="http://schemas.microsoft.com/office/drawing/2014/main" id="{A316BE37-6A56-4DAB-BA69-EA9B1D8F21C9}"/>
              </a:ext>
            </a:extLst>
          </p:cNvPr>
          <p:cNvSpPr>
            <a:spLocks noChangeArrowheads="1"/>
          </p:cNvSpPr>
          <p:nvPr/>
        </p:nvSpPr>
        <p:spPr bwMode="auto">
          <a:xfrm>
            <a:off x="6162675" y="1752600"/>
            <a:ext cx="2659063" cy="65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5888" indent="-115888">
              <a:lnSpc>
                <a:spcPct val="85000"/>
              </a:lnSpc>
              <a:spcBef>
                <a:spcPct val="20000"/>
              </a:spcBef>
              <a:buClr>
                <a:srgbClr val="000099"/>
              </a:buClr>
              <a:buSzPct val="65000"/>
              <a:defRPr/>
            </a:pPr>
            <a:r>
              <a:rPr lang="en-US" b="1" dirty="0" err="1">
                <a:latin typeface="Courier New" charset="0"/>
              </a:rPr>
              <a:t>UDP_port</a:t>
            </a:r>
            <a:r>
              <a:rPr lang="en-US" b="1" dirty="0">
                <a:latin typeface="Courier New" charset="0"/>
              </a:rPr>
              <a:t>=</a:t>
            </a:r>
            <a:r>
              <a:rPr lang="en-US" sz="1800" b="1" dirty="0">
                <a:solidFill>
                  <a:srgbClr val="CC0000"/>
                </a:solidFill>
                <a:latin typeface="Courier New" charset="0"/>
                <a:ea typeface="ＭＳ Ｐゴシック" charset="0"/>
              </a:rPr>
              <a:t>5775</a:t>
            </a:r>
            <a:endParaRPr lang="en-US" sz="1800" b="1" dirty="0">
              <a:latin typeface="Courier New" charset="0"/>
              <a:ea typeface="ＭＳ Ｐゴシック" charset="0"/>
            </a:endParaRPr>
          </a:p>
          <a:p>
            <a:pPr marL="115888" indent="-115888" algn="l">
              <a:lnSpc>
                <a:spcPct val="85000"/>
              </a:lnSpc>
              <a:spcBef>
                <a:spcPct val="20000"/>
              </a:spcBef>
              <a:buClr>
                <a:srgbClr val="000099"/>
              </a:buClr>
              <a:buSzPct val="65000"/>
              <a:buFont typeface="Wingdings" charset="0"/>
              <a:buNone/>
              <a:defRPr/>
            </a:pPr>
            <a:endParaRPr lang="en-US" sz="1800" dirty="0">
              <a:latin typeface="Courier New" charset="0"/>
              <a:ea typeface="ＭＳ Ｐゴシック" charset="0"/>
            </a:endParaRPr>
          </a:p>
        </p:txBody>
      </p:sp>
      <p:sp>
        <p:nvSpPr>
          <p:cNvPr id="70" name="Rectangle 174">
            <a:extLst>
              <a:ext uri="{FF2B5EF4-FFF2-40B4-BE49-F238E27FC236}">
                <a16:creationId xmlns:a16="http://schemas.microsoft.com/office/drawing/2014/main" id="{3AC0E213-D2F5-4764-AA42-38E9FB5297F7}"/>
              </a:ext>
            </a:extLst>
          </p:cNvPr>
          <p:cNvSpPr>
            <a:spLocks noChangeArrowheads="1"/>
          </p:cNvSpPr>
          <p:nvPr/>
        </p:nvSpPr>
        <p:spPr bwMode="auto">
          <a:xfrm>
            <a:off x="196850" y="1703388"/>
            <a:ext cx="2613025" cy="655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5888" indent="-115888" algn="l">
              <a:lnSpc>
                <a:spcPct val="85000"/>
              </a:lnSpc>
              <a:spcBef>
                <a:spcPct val="20000"/>
              </a:spcBef>
              <a:buClr>
                <a:srgbClr val="000099"/>
              </a:buClr>
              <a:buSzPct val="65000"/>
              <a:buFont typeface="Wingdings" charset="0"/>
              <a:buNone/>
              <a:defRPr/>
            </a:pPr>
            <a:r>
              <a:rPr lang="en-US" sz="1800" b="1" dirty="0" err="1">
                <a:latin typeface="Courier New" charset="0"/>
                <a:ea typeface="ＭＳ Ｐゴシック" charset="0"/>
              </a:rPr>
              <a:t>UDP_port</a:t>
            </a:r>
            <a:r>
              <a:rPr lang="en-US" sz="1800" b="1" dirty="0">
                <a:latin typeface="Courier New" charset="0"/>
                <a:ea typeface="ＭＳ Ｐゴシック" charset="0"/>
              </a:rPr>
              <a:t>=</a:t>
            </a:r>
            <a:r>
              <a:rPr lang="en-US" sz="1800" b="1" dirty="0">
                <a:solidFill>
                  <a:srgbClr val="CC0000"/>
                </a:solidFill>
                <a:latin typeface="Courier New" charset="0"/>
                <a:ea typeface="ＭＳ Ｐゴシック" charset="0"/>
              </a:rPr>
              <a:t>9157</a:t>
            </a:r>
            <a:endParaRPr lang="en-US" sz="1800" b="1" dirty="0">
              <a:latin typeface="Courier New" charset="0"/>
              <a:ea typeface="ＭＳ Ｐゴシック" charset="0"/>
            </a:endParaRPr>
          </a:p>
          <a:p>
            <a:pPr marL="115888" indent="-115888" algn="l">
              <a:lnSpc>
                <a:spcPct val="85000"/>
              </a:lnSpc>
              <a:spcBef>
                <a:spcPct val="20000"/>
              </a:spcBef>
              <a:buClr>
                <a:srgbClr val="000099"/>
              </a:buClr>
              <a:buSzPct val="65000"/>
              <a:buFont typeface="Wingdings" charset="0"/>
              <a:buNone/>
              <a:defRPr/>
            </a:pPr>
            <a:endParaRPr lang="en-US" sz="2000" dirty="0">
              <a:latin typeface="Courier New" charset="0"/>
              <a:ea typeface="ＭＳ Ｐゴシック" charset="0"/>
            </a:endParaRPr>
          </a:p>
        </p:txBody>
      </p:sp>
      <p:sp>
        <p:nvSpPr>
          <p:cNvPr id="71" name="Line 177">
            <a:extLst>
              <a:ext uri="{FF2B5EF4-FFF2-40B4-BE49-F238E27FC236}">
                <a16:creationId xmlns:a16="http://schemas.microsoft.com/office/drawing/2014/main" id="{EE69005E-A544-4E7C-95E5-8FF4D856D61E}"/>
              </a:ext>
            </a:extLst>
          </p:cNvPr>
          <p:cNvSpPr>
            <a:spLocks noChangeShapeType="1"/>
          </p:cNvSpPr>
          <p:nvPr/>
        </p:nvSpPr>
        <p:spPr bwMode="auto">
          <a:xfrm>
            <a:off x="1412875" y="3506788"/>
            <a:ext cx="0" cy="217646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2" name="Line 178">
            <a:extLst>
              <a:ext uri="{FF2B5EF4-FFF2-40B4-BE49-F238E27FC236}">
                <a16:creationId xmlns:a16="http://schemas.microsoft.com/office/drawing/2014/main" id="{45250632-F1DE-46B1-8974-AA72F6C788FD}"/>
              </a:ext>
            </a:extLst>
          </p:cNvPr>
          <p:cNvSpPr>
            <a:spLocks noChangeShapeType="1"/>
          </p:cNvSpPr>
          <p:nvPr/>
        </p:nvSpPr>
        <p:spPr bwMode="auto">
          <a:xfrm>
            <a:off x="4343400" y="3265488"/>
            <a:ext cx="12700" cy="2408237"/>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3" name="Line 180">
            <a:extLst>
              <a:ext uri="{FF2B5EF4-FFF2-40B4-BE49-F238E27FC236}">
                <a16:creationId xmlns:a16="http://schemas.microsoft.com/office/drawing/2014/main" id="{BD001C04-A8AD-445E-8A71-8A5CE93C58F5}"/>
              </a:ext>
            </a:extLst>
          </p:cNvPr>
          <p:cNvSpPr>
            <a:spLocks noChangeShapeType="1"/>
          </p:cNvSpPr>
          <p:nvPr/>
        </p:nvSpPr>
        <p:spPr bwMode="auto">
          <a:xfrm>
            <a:off x="1412875" y="5665788"/>
            <a:ext cx="2936875"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4" name="Line 181">
            <a:extLst>
              <a:ext uri="{FF2B5EF4-FFF2-40B4-BE49-F238E27FC236}">
                <a16:creationId xmlns:a16="http://schemas.microsoft.com/office/drawing/2014/main" id="{EBB26637-2DB3-4CB7-BFCB-F37C766E8509}"/>
              </a:ext>
            </a:extLst>
          </p:cNvPr>
          <p:cNvSpPr>
            <a:spLocks noChangeShapeType="1"/>
          </p:cNvSpPr>
          <p:nvPr/>
        </p:nvSpPr>
        <p:spPr bwMode="auto">
          <a:xfrm>
            <a:off x="4219575" y="3278188"/>
            <a:ext cx="0" cy="224631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 name="Line 182">
            <a:extLst>
              <a:ext uri="{FF2B5EF4-FFF2-40B4-BE49-F238E27FC236}">
                <a16:creationId xmlns:a16="http://schemas.microsoft.com/office/drawing/2014/main" id="{FDE1FD57-4868-4F88-B384-18490E676E84}"/>
              </a:ext>
            </a:extLst>
          </p:cNvPr>
          <p:cNvSpPr>
            <a:spLocks noChangeShapeType="1"/>
          </p:cNvSpPr>
          <p:nvPr/>
        </p:nvSpPr>
        <p:spPr bwMode="auto">
          <a:xfrm>
            <a:off x="1520825" y="5507038"/>
            <a:ext cx="2740025" cy="0"/>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 name="Line 183">
            <a:extLst>
              <a:ext uri="{FF2B5EF4-FFF2-40B4-BE49-F238E27FC236}">
                <a16:creationId xmlns:a16="http://schemas.microsoft.com/office/drawing/2014/main" id="{4337F40F-0D48-4755-8185-CF4E54205746}"/>
              </a:ext>
            </a:extLst>
          </p:cNvPr>
          <p:cNvSpPr>
            <a:spLocks noChangeShapeType="1"/>
          </p:cNvSpPr>
          <p:nvPr/>
        </p:nvSpPr>
        <p:spPr bwMode="auto">
          <a:xfrm>
            <a:off x="1514475" y="3494088"/>
            <a:ext cx="12700" cy="2017712"/>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7" name="Line 184">
            <a:extLst>
              <a:ext uri="{FF2B5EF4-FFF2-40B4-BE49-F238E27FC236}">
                <a16:creationId xmlns:a16="http://schemas.microsoft.com/office/drawing/2014/main" id="{E27B23A4-A36B-4F10-BA9E-535FF36D386B}"/>
              </a:ext>
            </a:extLst>
          </p:cNvPr>
          <p:cNvSpPr>
            <a:spLocks noChangeShapeType="1"/>
          </p:cNvSpPr>
          <p:nvPr/>
        </p:nvSpPr>
        <p:spPr bwMode="auto">
          <a:xfrm>
            <a:off x="7423150" y="3544888"/>
            <a:ext cx="0" cy="217646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 name="Line 185">
            <a:extLst>
              <a:ext uri="{FF2B5EF4-FFF2-40B4-BE49-F238E27FC236}">
                <a16:creationId xmlns:a16="http://schemas.microsoft.com/office/drawing/2014/main" id="{CA6E5B17-20EF-4DAB-9713-317A2FD64C93}"/>
              </a:ext>
            </a:extLst>
          </p:cNvPr>
          <p:cNvSpPr>
            <a:spLocks noChangeShapeType="1"/>
          </p:cNvSpPr>
          <p:nvPr/>
        </p:nvSpPr>
        <p:spPr bwMode="auto">
          <a:xfrm>
            <a:off x="7305675" y="3513138"/>
            <a:ext cx="12700" cy="2017712"/>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9" name="Line 186">
            <a:extLst>
              <a:ext uri="{FF2B5EF4-FFF2-40B4-BE49-F238E27FC236}">
                <a16:creationId xmlns:a16="http://schemas.microsoft.com/office/drawing/2014/main" id="{0A67517B-5E9C-4201-B31E-A6CA0A296F33}"/>
              </a:ext>
            </a:extLst>
          </p:cNvPr>
          <p:cNvSpPr>
            <a:spLocks noChangeShapeType="1"/>
          </p:cNvSpPr>
          <p:nvPr/>
        </p:nvSpPr>
        <p:spPr bwMode="auto">
          <a:xfrm>
            <a:off x="4486275" y="3284538"/>
            <a:ext cx="12700" cy="2408237"/>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0" name="Line 187">
            <a:extLst>
              <a:ext uri="{FF2B5EF4-FFF2-40B4-BE49-F238E27FC236}">
                <a16:creationId xmlns:a16="http://schemas.microsoft.com/office/drawing/2014/main" id="{E1AC87BE-4513-40F8-93DD-A93AC1D817DF}"/>
              </a:ext>
            </a:extLst>
          </p:cNvPr>
          <p:cNvSpPr>
            <a:spLocks noChangeShapeType="1"/>
          </p:cNvSpPr>
          <p:nvPr/>
        </p:nvSpPr>
        <p:spPr bwMode="auto">
          <a:xfrm>
            <a:off x="4619625" y="3297238"/>
            <a:ext cx="0" cy="224631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1" name="Line 188">
            <a:extLst>
              <a:ext uri="{FF2B5EF4-FFF2-40B4-BE49-F238E27FC236}">
                <a16:creationId xmlns:a16="http://schemas.microsoft.com/office/drawing/2014/main" id="{B82462D9-8764-4FA5-A52C-18FD7676F9B8}"/>
              </a:ext>
            </a:extLst>
          </p:cNvPr>
          <p:cNvSpPr>
            <a:spLocks noChangeShapeType="1"/>
          </p:cNvSpPr>
          <p:nvPr/>
        </p:nvSpPr>
        <p:spPr bwMode="auto">
          <a:xfrm>
            <a:off x="4508500" y="5684838"/>
            <a:ext cx="2936875" cy="0"/>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2" name="Line 189">
            <a:extLst>
              <a:ext uri="{FF2B5EF4-FFF2-40B4-BE49-F238E27FC236}">
                <a16:creationId xmlns:a16="http://schemas.microsoft.com/office/drawing/2014/main" id="{CE66D439-0818-47CF-85B5-A8E69B2A31A6}"/>
              </a:ext>
            </a:extLst>
          </p:cNvPr>
          <p:cNvSpPr>
            <a:spLocks noChangeShapeType="1"/>
          </p:cNvSpPr>
          <p:nvPr/>
        </p:nvSpPr>
        <p:spPr bwMode="auto">
          <a:xfrm>
            <a:off x="4594225" y="5516563"/>
            <a:ext cx="2740025"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83" name="Group 196">
            <a:extLst>
              <a:ext uri="{FF2B5EF4-FFF2-40B4-BE49-F238E27FC236}">
                <a16:creationId xmlns:a16="http://schemas.microsoft.com/office/drawing/2014/main" id="{13AA592B-6662-45A1-B12D-8C9281C86341}"/>
              </a:ext>
            </a:extLst>
          </p:cNvPr>
          <p:cNvGrpSpPr>
            <a:grpSpLocks/>
          </p:cNvGrpSpPr>
          <p:nvPr/>
        </p:nvGrpSpPr>
        <p:grpSpPr bwMode="auto">
          <a:xfrm>
            <a:off x="1130300" y="5765800"/>
            <a:ext cx="1644650" cy="652463"/>
            <a:chOff x="1318" y="3697"/>
            <a:chExt cx="1036" cy="411"/>
          </a:xfrm>
        </p:grpSpPr>
        <p:sp>
          <p:nvSpPr>
            <p:cNvPr id="84" name="Rectangle 193">
              <a:extLst>
                <a:ext uri="{FF2B5EF4-FFF2-40B4-BE49-F238E27FC236}">
                  <a16:creationId xmlns:a16="http://schemas.microsoft.com/office/drawing/2014/main" id="{B1B8CFEB-548D-4B50-A415-CB3977A96C3B}"/>
                </a:ext>
              </a:extLst>
            </p:cNvPr>
            <p:cNvSpPr>
              <a:spLocks noChangeArrowheads="1"/>
            </p:cNvSpPr>
            <p:nvPr/>
          </p:nvSpPr>
          <p:spPr bwMode="auto">
            <a:xfrm>
              <a:off x="1553" y="3697"/>
              <a:ext cx="678" cy="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 name="Line 194">
              <a:extLst>
                <a:ext uri="{FF2B5EF4-FFF2-40B4-BE49-F238E27FC236}">
                  <a16:creationId xmlns:a16="http://schemas.microsoft.com/office/drawing/2014/main" id="{22519C43-0E7B-4EEF-A267-2A21C19549CA}"/>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6" name="Text Box 195">
              <a:extLst>
                <a:ext uri="{FF2B5EF4-FFF2-40B4-BE49-F238E27FC236}">
                  <a16:creationId xmlns:a16="http://schemas.microsoft.com/office/drawing/2014/main" id="{7ED3BB17-A24A-4057-A24B-F59F24820AEF}"/>
                </a:ext>
              </a:extLst>
            </p:cNvPr>
            <p:cNvSpPr txBox="1">
              <a:spLocks noChangeArrowheads="1"/>
            </p:cNvSpPr>
            <p:nvPr/>
          </p:nvSpPr>
          <p:spPr bwMode="auto">
            <a:xfrm>
              <a:off x="1318" y="3822"/>
              <a:ext cx="99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z="1400"/>
                <a:t>source port: 9157</a:t>
              </a:r>
            </a:p>
            <a:p>
              <a:pPr algn="r">
                <a:lnSpc>
                  <a:spcPct val="85000"/>
                </a:lnSpc>
                <a:defRPr/>
              </a:pPr>
              <a:r>
                <a:rPr lang="en-US" sz="1400"/>
                <a:t>dest port: 6428</a:t>
              </a:r>
            </a:p>
          </p:txBody>
        </p:sp>
      </p:grpSp>
      <p:grpSp>
        <p:nvGrpSpPr>
          <p:cNvPr id="87" name="Group 201">
            <a:extLst>
              <a:ext uri="{FF2B5EF4-FFF2-40B4-BE49-F238E27FC236}">
                <a16:creationId xmlns:a16="http://schemas.microsoft.com/office/drawing/2014/main" id="{702F4327-AF0E-4C1F-8664-637682D49FB3}"/>
              </a:ext>
            </a:extLst>
          </p:cNvPr>
          <p:cNvGrpSpPr>
            <a:grpSpLocks/>
          </p:cNvGrpSpPr>
          <p:nvPr/>
        </p:nvGrpSpPr>
        <p:grpSpPr bwMode="auto">
          <a:xfrm>
            <a:off x="2428875" y="4889500"/>
            <a:ext cx="1692275" cy="652463"/>
            <a:chOff x="2741" y="3750"/>
            <a:chExt cx="1066" cy="411"/>
          </a:xfrm>
        </p:grpSpPr>
        <p:sp>
          <p:nvSpPr>
            <p:cNvPr id="88" name="Rectangle 198">
              <a:extLst>
                <a:ext uri="{FF2B5EF4-FFF2-40B4-BE49-F238E27FC236}">
                  <a16:creationId xmlns:a16="http://schemas.microsoft.com/office/drawing/2014/main" id="{877B1939-FEF1-4812-8AB4-334D2650874B}"/>
                </a:ext>
              </a:extLst>
            </p:cNvPr>
            <p:cNvSpPr>
              <a:spLocks noChangeArrowheads="1"/>
            </p:cNvSpPr>
            <p:nvPr/>
          </p:nvSpPr>
          <p:spPr bwMode="auto">
            <a:xfrm>
              <a:off x="2859" y="3750"/>
              <a:ext cx="678" cy="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9" name="Line 199">
              <a:extLst>
                <a:ext uri="{FF2B5EF4-FFF2-40B4-BE49-F238E27FC236}">
                  <a16:creationId xmlns:a16="http://schemas.microsoft.com/office/drawing/2014/main" id="{479F3ECF-5042-4152-943B-8F20D150D692}"/>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0" name="Text Box 200">
              <a:extLst>
                <a:ext uri="{FF2B5EF4-FFF2-40B4-BE49-F238E27FC236}">
                  <a16:creationId xmlns:a16="http://schemas.microsoft.com/office/drawing/2014/main" id="{1D62B458-DCA2-4A42-87DC-C32D5FE7A393}"/>
                </a:ext>
              </a:extLst>
            </p:cNvPr>
            <p:cNvSpPr txBox="1">
              <a:spLocks noChangeArrowheads="1"/>
            </p:cNvSpPr>
            <p:nvPr/>
          </p:nvSpPr>
          <p:spPr bwMode="auto">
            <a:xfrm>
              <a:off x="2813" y="3875"/>
              <a:ext cx="99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defRPr/>
              </a:pPr>
              <a:r>
                <a:rPr lang="en-US" sz="1400"/>
                <a:t>source port: 6428</a:t>
              </a:r>
            </a:p>
            <a:p>
              <a:pPr algn="l">
                <a:lnSpc>
                  <a:spcPct val="85000"/>
                </a:lnSpc>
                <a:defRPr/>
              </a:pPr>
              <a:r>
                <a:rPr lang="en-US" sz="1400"/>
                <a:t>dest port: 9157</a:t>
              </a:r>
            </a:p>
          </p:txBody>
        </p:sp>
      </p:grpSp>
      <p:grpSp>
        <p:nvGrpSpPr>
          <p:cNvPr id="91" name="Group 202">
            <a:extLst>
              <a:ext uri="{FF2B5EF4-FFF2-40B4-BE49-F238E27FC236}">
                <a16:creationId xmlns:a16="http://schemas.microsoft.com/office/drawing/2014/main" id="{1ECF93D8-D7E4-4669-8045-F09994A425F5}"/>
              </a:ext>
            </a:extLst>
          </p:cNvPr>
          <p:cNvGrpSpPr>
            <a:grpSpLocks/>
          </p:cNvGrpSpPr>
          <p:nvPr/>
        </p:nvGrpSpPr>
        <p:grpSpPr bwMode="auto">
          <a:xfrm>
            <a:off x="5453063" y="4889500"/>
            <a:ext cx="1341437" cy="652463"/>
            <a:chOff x="1509" y="3697"/>
            <a:chExt cx="845" cy="411"/>
          </a:xfrm>
        </p:grpSpPr>
        <p:sp>
          <p:nvSpPr>
            <p:cNvPr id="92" name="Rectangle 203">
              <a:extLst>
                <a:ext uri="{FF2B5EF4-FFF2-40B4-BE49-F238E27FC236}">
                  <a16:creationId xmlns:a16="http://schemas.microsoft.com/office/drawing/2014/main" id="{A64D3F1F-D231-4A00-8F1C-199137006FB1}"/>
                </a:ext>
              </a:extLst>
            </p:cNvPr>
            <p:cNvSpPr>
              <a:spLocks noChangeArrowheads="1"/>
            </p:cNvSpPr>
            <p:nvPr/>
          </p:nvSpPr>
          <p:spPr bwMode="auto">
            <a:xfrm>
              <a:off x="1553" y="3697"/>
              <a:ext cx="678" cy="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3" name="Line 204">
              <a:extLst>
                <a:ext uri="{FF2B5EF4-FFF2-40B4-BE49-F238E27FC236}">
                  <a16:creationId xmlns:a16="http://schemas.microsoft.com/office/drawing/2014/main" id="{E33BA545-A48C-4611-A8F0-7B6F751F7957}"/>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4" name="Text Box 205">
              <a:extLst>
                <a:ext uri="{FF2B5EF4-FFF2-40B4-BE49-F238E27FC236}">
                  <a16:creationId xmlns:a16="http://schemas.microsoft.com/office/drawing/2014/main" id="{62EFF1BF-787F-47F0-96A6-1C1F7FB4BB21}"/>
                </a:ext>
              </a:extLst>
            </p:cNvPr>
            <p:cNvSpPr txBox="1">
              <a:spLocks noChangeArrowheads="1"/>
            </p:cNvSpPr>
            <p:nvPr/>
          </p:nvSpPr>
          <p:spPr bwMode="auto">
            <a:xfrm>
              <a:off x="1509" y="3822"/>
              <a:ext cx="80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85000"/>
                </a:lnSpc>
                <a:defRPr/>
              </a:pPr>
              <a:r>
                <a:rPr lang="en-US" sz="1400"/>
                <a:t>source port: ?</a:t>
              </a:r>
            </a:p>
            <a:p>
              <a:pPr algn="r">
                <a:lnSpc>
                  <a:spcPct val="85000"/>
                </a:lnSpc>
                <a:defRPr/>
              </a:pPr>
              <a:r>
                <a:rPr lang="en-US" sz="1400"/>
                <a:t>dest port: ?</a:t>
              </a:r>
            </a:p>
          </p:txBody>
        </p:sp>
      </p:grpSp>
      <p:grpSp>
        <p:nvGrpSpPr>
          <p:cNvPr id="95" name="Group 206">
            <a:extLst>
              <a:ext uri="{FF2B5EF4-FFF2-40B4-BE49-F238E27FC236}">
                <a16:creationId xmlns:a16="http://schemas.microsoft.com/office/drawing/2014/main" id="{395F3084-60C7-4C76-8351-ABE166E529A9}"/>
              </a:ext>
            </a:extLst>
          </p:cNvPr>
          <p:cNvGrpSpPr>
            <a:grpSpLocks/>
          </p:cNvGrpSpPr>
          <p:nvPr/>
        </p:nvGrpSpPr>
        <p:grpSpPr bwMode="auto">
          <a:xfrm>
            <a:off x="4694238" y="5743575"/>
            <a:ext cx="1389062" cy="652463"/>
            <a:chOff x="2741" y="3750"/>
            <a:chExt cx="875" cy="411"/>
          </a:xfrm>
        </p:grpSpPr>
        <p:sp>
          <p:nvSpPr>
            <p:cNvPr id="96" name="Rectangle 207">
              <a:extLst>
                <a:ext uri="{FF2B5EF4-FFF2-40B4-BE49-F238E27FC236}">
                  <a16:creationId xmlns:a16="http://schemas.microsoft.com/office/drawing/2014/main" id="{C3402B4E-FBBB-48D2-A3CD-D107FD2BC92B}"/>
                </a:ext>
              </a:extLst>
            </p:cNvPr>
            <p:cNvSpPr>
              <a:spLocks noChangeArrowheads="1"/>
            </p:cNvSpPr>
            <p:nvPr/>
          </p:nvSpPr>
          <p:spPr bwMode="auto">
            <a:xfrm>
              <a:off x="2859" y="3750"/>
              <a:ext cx="678" cy="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7" name="Line 208">
              <a:extLst>
                <a:ext uri="{FF2B5EF4-FFF2-40B4-BE49-F238E27FC236}">
                  <a16:creationId xmlns:a16="http://schemas.microsoft.com/office/drawing/2014/main" id="{13F5144D-480C-4653-8DD4-45FD3355DCD3}"/>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8" name="Text Box 209">
              <a:extLst>
                <a:ext uri="{FF2B5EF4-FFF2-40B4-BE49-F238E27FC236}">
                  <a16:creationId xmlns:a16="http://schemas.microsoft.com/office/drawing/2014/main" id="{6DE28B8C-288D-47A9-9D06-A5878024DDA8}"/>
                </a:ext>
              </a:extLst>
            </p:cNvPr>
            <p:cNvSpPr txBox="1">
              <a:spLocks noChangeArrowheads="1"/>
            </p:cNvSpPr>
            <p:nvPr/>
          </p:nvSpPr>
          <p:spPr bwMode="auto">
            <a:xfrm>
              <a:off x="2813" y="3875"/>
              <a:ext cx="80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defRPr/>
              </a:pPr>
              <a:r>
                <a:rPr lang="en-US" sz="1400"/>
                <a:t>source port: ?</a:t>
              </a:r>
            </a:p>
            <a:p>
              <a:pPr algn="l">
                <a:lnSpc>
                  <a:spcPct val="85000"/>
                </a:lnSpc>
                <a:defRPr/>
              </a:pPr>
              <a:r>
                <a:rPr lang="en-US" sz="1400"/>
                <a:t>dest port: ?</a:t>
              </a:r>
            </a:p>
          </p:txBody>
        </p:sp>
      </p:grpSp>
      <p:grpSp>
        <p:nvGrpSpPr>
          <p:cNvPr id="99" name="Group 214">
            <a:extLst>
              <a:ext uri="{FF2B5EF4-FFF2-40B4-BE49-F238E27FC236}">
                <a16:creationId xmlns:a16="http://schemas.microsoft.com/office/drawing/2014/main" id="{70F97386-C98D-4E8D-AB02-8D94D043F4B2}"/>
              </a:ext>
            </a:extLst>
          </p:cNvPr>
          <p:cNvGrpSpPr>
            <a:grpSpLocks/>
          </p:cNvGrpSpPr>
          <p:nvPr/>
        </p:nvGrpSpPr>
        <p:grpSpPr bwMode="auto">
          <a:xfrm>
            <a:off x="0" y="4381500"/>
            <a:ext cx="711200" cy="669925"/>
            <a:chOff x="-44" y="1473"/>
            <a:chExt cx="981" cy="1105"/>
          </a:xfrm>
        </p:grpSpPr>
        <p:pic>
          <p:nvPicPr>
            <p:cNvPr id="100" name="Picture 215" descr="desktop_computer_stylized_medium">
              <a:extLst>
                <a:ext uri="{FF2B5EF4-FFF2-40B4-BE49-F238E27FC236}">
                  <a16:creationId xmlns:a16="http://schemas.microsoft.com/office/drawing/2014/main" id="{B7B6CE49-8095-4F80-896B-DEE691D11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216">
              <a:extLst>
                <a:ext uri="{FF2B5EF4-FFF2-40B4-BE49-F238E27FC236}">
                  <a16:creationId xmlns:a16="http://schemas.microsoft.com/office/drawing/2014/main" id="{C0761AAA-F6FC-4F6B-8F1D-814F31017E7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02" name="Group 217">
            <a:extLst>
              <a:ext uri="{FF2B5EF4-FFF2-40B4-BE49-F238E27FC236}">
                <a16:creationId xmlns:a16="http://schemas.microsoft.com/office/drawing/2014/main" id="{AD05414F-A790-47E5-8D45-D1B140251A2E}"/>
              </a:ext>
            </a:extLst>
          </p:cNvPr>
          <p:cNvGrpSpPr>
            <a:grpSpLocks/>
          </p:cNvGrpSpPr>
          <p:nvPr/>
        </p:nvGrpSpPr>
        <p:grpSpPr bwMode="auto">
          <a:xfrm flipH="1">
            <a:off x="8269288" y="4505325"/>
            <a:ext cx="711200" cy="669925"/>
            <a:chOff x="-44" y="1473"/>
            <a:chExt cx="981" cy="1105"/>
          </a:xfrm>
        </p:grpSpPr>
        <p:pic>
          <p:nvPicPr>
            <p:cNvPr id="103" name="Picture 218" descr="desktop_computer_stylized_medium">
              <a:extLst>
                <a:ext uri="{FF2B5EF4-FFF2-40B4-BE49-F238E27FC236}">
                  <a16:creationId xmlns:a16="http://schemas.microsoft.com/office/drawing/2014/main" id="{205D148B-2AAE-4428-AB63-6A88A489E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19">
              <a:extLst>
                <a:ext uri="{FF2B5EF4-FFF2-40B4-BE49-F238E27FC236}">
                  <a16:creationId xmlns:a16="http://schemas.microsoft.com/office/drawing/2014/main" id="{A47D489B-93A3-4665-9959-A29766A2851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05" name="Group 220">
            <a:extLst>
              <a:ext uri="{FF2B5EF4-FFF2-40B4-BE49-F238E27FC236}">
                <a16:creationId xmlns:a16="http://schemas.microsoft.com/office/drawing/2014/main" id="{8B15B594-901C-4E78-8FF4-FB276109A329}"/>
              </a:ext>
            </a:extLst>
          </p:cNvPr>
          <p:cNvGrpSpPr>
            <a:grpSpLocks/>
          </p:cNvGrpSpPr>
          <p:nvPr/>
        </p:nvGrpSpPr>
        <p:grpSpPr bwMode="auto">
          <a:xfrm>
            <a:off x="3092450" y="3903663"/>
            <a:ext cx="358775" cy="704850"/>
            <a:chOff x="4140" y="429"/>
            <a:chExt cx="1425" cy="2396"/>
          </a:xfrm>
        </p:grpSpPr>
        <p:sp>
          <p:nvSpPr>
            <p:cNvPr id="106" name="Freeform 221">
              <a:extLst>
                <a:ext uri="{FF2B5EF4-FFF2-40B4-BE49-F238E27FC236}">
                  <a16:creationId xmlns:a16="http://schemas.microsoft.com/office/drawing/2014/main" id="{50955BB8-3BCB-44F9-8426-5BCCC9EE597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7" name="Rectangle 222">
              <a:extLst>
                <a:ext uri="{FF2B5EF4-FFF2-40B4-BE49-F238E27FC236}">
                  <a16:creationId xmlns:a16="http://schemas.microsoft.com/office/drawing/2014/main" id="{F5B7BEF4-F8B5-486D-A861-47ED3CE7176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8" name="Freeform 223">
              <a:extLst>
                <a:ext uri="{FF2B5EF4-FFF2-40B4-BE49-F238E27FC236}">
                  <a16:creationId xmlns:a16="http://schemas.microsoft.com/office/drawing/2014/main" id="{D8E458C9-6427-4A18-A3E9-C073D70E9D75}"/>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9" name="Freeform 224">
              <a:extLst>
                <a:ext uri="{FF2B5EF4-FFF2-40B4-BE49-F238E27FC236}">
                  <a16:creationId xmlns:a16="http://schemas.microsoft.com/office/drawing/2014/main" id="{AA431D1B-83FA-4192-AAE7-12E4A19C6475}"/>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10" name="Rectangle 225">
              <a:extLst>
                <a:ext uri="{FF2B5EF4-FFF2-40B4-BE49-F238E27FC236}">
                  <a16:creationId xmlns:a16="http://schemas.microsoft.com/office/drawing/2014/main" id="{79F06DF6-4170-4B09-B991-244865E9D468}"/>
                </a:ext>
              </a:extLst>
            </p:cNvPr>
            <p:cNvSpPr>
              <a:spLocks noChangeArrowheads="1"/>
            </p:cNvSpPr>
            <p:nvPr/>
          </p:nvSpPr>
          <p:spPr bwMode="auto">
            <a:xfrm>
              <a:off x="4209" y="693"/>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1" name="Group 226">
              <a:extLst>
                <a:ext uri="{FF2B5EF4-FFF2-40B4-BE49-F238E27FC236}">
                  <a16:creationId xmlns:a16="http://schemas.microsoft.com/office/drawing/2014/main" id="{BC3F456C-D0BB-4D2B-9B60-F199E59B04AA}"/>
                </a:ext>
              </a:extLst>
            </p:cNvPr>
            <p:cNvGrpSpPr>
              <a:grpSpLocks/>
            </p:cNvGrpSpPr>
            <p:nvPr/>
          </p:nvGrpSpPr>
          <p:grpSpPr bwMode="auto">
            <a:xfrm>
              <a:off x="4749" y="668"/>
              <a:ext cx="581" cy="145"/>
              <a:chOff x="614" y="2568"/>
              <a:chExt cx="725" cy="139"/>
            </a:xfrm>
          </p:grpSpPr>
          <p:sp>
            <p:nvSpPr>
              <p:cNvPr id="136" name="AutoShape 227">
                <a:extLst>
                  <a:ext uri="{FF2B5EF4-FFF2-40B4-BE49-F238E27FC236}">
                    <a16:creationId xmlns:a16="http://schemas.microsoft.com/office/drawing/2014/main" id="{6445E7FB-3F2A-40BF-AF41-99F099A72989}"/>
                  </a:ext>
                </a:extLst>
              </p:cNvPr>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7" name="AutoShape 228">
                <a:extLst>
                  <a:ext uri="{FF2B5EF4-FFF2-40B4-BE49-F238E27FC236}">
                    <a16:creationId xmlns:a16="http://schemas.microsoft.com/office/drawing/2014/main" id="{3A39CFDF-26C6-4DB8-9DA8-EA881928116C}"/>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2" name="Rectangle 229">
              <a:extLst>
                <a:ext uri="{FF2B5EF4-FFF2-40B4-BE49-F238E27FC236}">
                  <a16:creationId xmlns:a16="http://schemas.microsoft.com/office/drawing/2014/main" id="{D87F79A8-6A98-4F0E-BC43-6E681A694C8F}"/>
                </a:ext>
              </a:extLst>
            </p:cNvPr>
            <p:cNvSpPr>
              <a:spLocks noChangeArrowheads="1"/>
            </p:cNvSpPr>
            <p:nvPr/>
          </p:nvSpPr>
          <p:spPr bwMode="auto">
            <a:xfrm>
              <a:off x="4222" y="1017"/>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3" name="Group 230">
              <a:extLst>
                <a:ext uri="{FF2B5EF4-FFF2-40B4-BE49-F238E27FC236}">
                  <a16:creationId xmlns:a16="http://schemas.microsoft.com/office/drawing/2014/main" id="{01AA9FA8-4364-4989-A368-6C7681B9489E}"/>
                </a:ext>
              </a:extLst>
            </p:cNvPr>
            <p:cNvGrpSpPr>
              <a:grpSpLocks/>
            </p:cNvGrpSpPr>
            <p:nvPr/>
          </p:nvGrpSpPr>
          <p:grpSpPr bwMode="auto">
            <a:xfrm>
              <a:off x="4747" y="994"/>
              <a:ext cx="581" cy="134"/>
              <a:chOff x="614" y="2568"/>
              <a:chExt cx="725" cy="139"/>
            </a:xfrm>
          </p:grpSpPr>
          <p:sp>
            <p:nvSpPr>
              <p:cNvPr id="134" name="AutoShape 231">
                <a:extLst>
                  <a:ext uri="{FF2B5EF4-FFF2-40B4-BE49-F238E27FC236}">
                    <a16:creationId xmlns:a16="http://schemas.microsoft.com/office/drawing/2014/main" id="{A7165183-8410-46D2-AC3F-124E19DF31C6}"/>
                  </a:ext>
                </a:extLst>
              </p:cNvPr>
              <p:cNvSpPr>
                <a:spLocks noChangeArrowheads="1"/>
              </p:cNvSpPr>
              <p:nvPr/>
            </p:nvSpPr>
            <p:spPr bwMode="auto">
              <a:xfrm>
                <a:off x="612" y="2570"/>
                <a:ext cx="724" cy="16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5" name="AutoShape 232">
                <a:extLst>
                  <a:ext uri="{FF2B5EF4-FFF2-40B4-BE49-F238E27FC236}">
                    <a16:creationId xmlns:a16="http://schemas.microsoft.com/office/drawing/2014/main" id="{578C42BA-0999-4F18-9D93-58C9BCD4B0A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4" name="Rectangle 233">
              <a:extLst>
                <a:ext uri="{FF2B5EF4-FFF2-40B4-BE49-F238E27FC236}">
                  <a16:creationId xmlns:a16="http://schemas.microsoft.com/office/drawing/2014/main" id="{8CA5F2BD-7FCF-43BF-B5FD-FEA5BE0A6E6A}"/>
                </a:ext>
              </a:extLst>
            </p:cNvPr>
            <p:cNvSpPr>
              <a:spLocks noChangeArrowheads="1"/>
            </p:cNvSpPr>
            <p:nvPr/>
          </p:nvSpPr>
          <p:spPr bwMode="auto">
            <a:xfrm>
              <a:off x="4216" y="1357"/>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5" name="Rectangle 234">
              <a:extLst>
                <a:ext uri="{FF2B5EF4-FFF2-40B4-BE49-F238E27FC236}">
                  <a16:creationId xmlns:a16="http://schemas.microsoft.com/office/drawing/2014/main" id="{A8D7537C-367F-40AF-A95D-22894BD99E74}"/>
                </a:ext>
              </a:extLst>
            </p:cNvPr>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16" name="Group 235">
              <a:extLst>
                <a:ext uri="{FF2B5EF4-FFF2-40B4-BE49-F238E27FC236}">
                  <a16:creationId xmlns:a16="http://schemas.microsoft.com/office/drawing/2014/main" id="{528FAD85-1A3D-4216-8E89-B62A8537E6DB}"/>
                </a:ext>
              </a:extLst>
            </p:cNvPr>
            <p:cNvGrpSpPr>
              <a:grpSpLocks/>
            </p:cNvGrpSpPr>
            <p:nvPr/>
          </p:nvGrpSpPr>
          <p:grpSpPr bwMode="auto">
            <a:xfrm>
              <a:off x="4735" y="1627"/>
              <a:ext cx="582" cy="151"/>
              <a:chOff x="614" y="2568"/>
              <a:chExt cx="725" cy="139"/>
            </a:xfrm>
          </p:grpSpPr>
          <p:sp>
            <p:nvSpPr>
              <p:cNvPr id="132" name="AutoShape 236">
                <a:extLst>
                  <a:ext uri="{FF2B5EF4-FFF2-40B4-BE49-F238E27FC236}">
                    <a16:creationId xmlns:a16="http://schemas.microsoft.com/office/drawing/2014/main" id="{A082154F-346E-495D-A95A-A3487642B217}"/>
                  </a:ext>
                </a:extLst>
              </p:cNvPr>
              <p:cNvSpPr>
                <a:spLocks noChangeArrowheads="1"/>
              </p:cNvSpPr>
              <p:nvPr/>
            </p:nvSpPr>
            <p:spPr bwMode="auto">
              <a:xfrm>
                <a:off x="611" y="2568"/>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3" name="AutoShape 237">
                <a:extLst>
                  <a:ext uri="{FF2B5EF4-FFF2-40B4-BE49-F238E27FC236}">
                    <a16:creationId xmlns:a16="http://schemas.microsoft.com/office/drawing/2014/main" id="{283BCF62-8C43-4233-9AF8-F1271ACE150C}"/>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7" name="Freeform 238">
              <a:extLst>
                <a:ext uri="{FF2B5EF4-FFF2-40B4-BE49-F238E27FC236}">
                  <a16:creationId xmlns:a16="http://schemas.microsoft.com/office/drawing/2014/main" id="{A073D709-EFFC-46F2-9F50-78AEEBE0641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118" name="Group 239">
              <a:extLst>
                <a:ext uri="{FF2B5EF4-FFF2-40B4-BE49-F238E27FC236}">
                  <a16:creationId xmlns:a16="http://schemas.microsoft.com/office/drawing/2014/main" id="{BB771DE9-F7EE-4515-92F6-4467DC9D0AB9}"/>
                </a:ext>
              </a:extLst>
            </p:cNvPr>
            <p:cNvGrpSpPr>
              <a:grpSpLocks/>
            </p:cNvGrpSpPr>
            <p:nvPr/>
          </p:nvGrpSpPr>
          <p:grpSpPr bwMode="auto">
            <a:xfrm>
              <a:off x="4739" y="1327"/>
              <a:ext cx="582" cy="139"/>
              <a:chOff x="614" y="2568"/>
              <a:chExt cx="725" cy="139"/>
            </a:xfrm>
          </p:grpSpPr>
          <p:sp>
            <p:nvSpPr>
              <p:cNvPr id="130" name="AutoShape 240">
                <a:extLst>
                  <a:ext uri="{FF2B5EF4-FFF2-40B4-BE49-F238E27FC236}">
                    <a16:creationId xmlns:a16="http://schemas.microsoft.com/office/drawing/2014/main" id="{C1DC2E06-5292-4BB4-AC64-5EE8D62FA590}"/>
                  </a:ext>
                </a:extLst>
              </p:cNvPr>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1" name="AutoShape 241">
                <a:extLst>
                  <a:ext uri="{FF2B5EF4-FFF2-40B4-BE49-F238E27FC236}">
                    <a16:creationId xmlns:a16="http://schemas.microsoft.com/office/drawing/2014/main" id="{A7643289-F44A-4893-802F-5A337B7849BB}"/>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19" name="Rectangle 242">
              <a:extLst>
                <a:ext uri="{FF2B5EF4-FFF2-40B4-BE49-F238E27FC236}">
                  <a16:creationId xmlns:a16="http://schemas.microsoft.com/office/drawing/2014/main" id="{2CB314AB-2B6D-4FD7-BF26-B9701D4FA1B0}"/>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 name="Freeform 243">
              <a:extLst>
                <a:ext uri="{FF2B5EF4-FFF2-40B4-BE49-F238E27FC236}">
                  <a16:creationId xmlns:a16="http://schemas.microsoft.com/office/drawing/2014/main" id="{688249FD-5DCB-47D9-802E-14AAF98F9F2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21" name="Freeform 244">
              <a:extLst>
                <a:ext uri="{FF2B5EF4-FFF2-40B4-BE49-F238E27FC236}">
                  <a16:creationId xmlns:a16="http://schemas.microsoft.com/office/drawing/2014/main" id="{2CB5ED90-7199-411B-844B-D3408E148DA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22" name="Oval 245">
              <a:extLst>
                <a:ext uri="{FF2B5EF4-FFF2-40B4-BE49-F238E27FC236}">
                  <a16:creationId xmlns:a16="http://schemas.microsoft.com/office/drawing/2014/main" id="{CC5DD08A-DAC1-46C9-A044-57E9F793AD65}"/>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3" name="Freeform 246">
              <a:extLst>
                <a:ext uri="{FF2B5EF4-FFF2-40B4-BE49-F238E27FC236}">
                  <a16:creationId xmlns:a16="http://schemas.microsoft.com/office/drawing/2014/main" id="{5E77A2FF-4F47-4590-9075-0618C88E6B4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24" name="AutoShape 247">
              <a:extLst>
                <a:ext uri="{FF2B5EF4-FFF2-40B4-BE49-F238E27FC236}">
                  <a16:creationId xmlns:a16="http://schemas.microsoft.com/office/drawing/2014/main" id="{FBF3B8D9-E885-48CA-86D5-566F1AAD346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5" name="AutoShape 248">
              <a:extLst>
                <a:ext uri="{FF2B5EF4-FFF2-40B4-BE49-F238E27FC236}">
                  <a16:creationId xmlns:a16="http://schemas.microsoft.com/office/drawing/2014/main" id="{B8B89CD7-E8D1-4FF9-B339-C0724D0466C3}"/>
                </a:ext>
              </a:extLst>
            </p:cNvPr>
            <p:cNvSpPr>
              <a:spLocks noChangeArrowheads="1"/>
            </p:cNvSpPr>
            <p:nvPr/>
          </p:nvSpPr>
          <p:spPr bwMode="auto">
            <a:xfrm>
              <a:off x="4203" y="2712"/>
              <a:ext cx="1072"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6" name="Oval 249">
              <a:extLst>
                <a:ext uri="{FF2B5EF4-FFF2-40B4-BE49-F238E27FC236}">
                  <a16:creationId xmlns:a16="http://schemas.microsoft.com/office/drawing/2014/main" id="{0F6D9EA8-9E4E-42FC-A076-ED0A2589D50C}"/>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7" name="Oval 250">
              <a:extLst>
                <a:ext uri="{FF2B5EF4-FFF2-40B4-BE49-F238E27FC236}">
                  <a16:creationId xmlns:a16="http://schemas.microsoft.com/office/drawing/2014/main" id="{25A032DF-A591-46B2-AB98-535BE765C42D}"/>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128" name="Oval 251">
              <a:extLst>
                <a:ext uri="{FF2B5EF4-FFF2-40B4-BE49-F238E27FC236}">
                  <a16:creationId xmlns:a16="http://schemas.microsoft.com/office/drawing/2014/main" id="{EC6F47DE-3300-421E-91BE-FD960EC77529}"/>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9" name="Rectangle 252">
              <a:extLst>
                <a:ext uri="{FF2B5EF4-FFF2-40B4-BE49-F238E27FC236}">
                  <a16:creationId xmlns:a16="http://schemas.microsoft.com/office/drawing/2014/main" id="{20FA4100-ED60-4EC0-8392-C2235E2F6BA4}"/>
                </a:ext>
              </a:extLst>
            </p:cNvPr>
            <p:cNvSpPr>
              <a:spLocks noChangeArrowheads="1"/>
            </p:cNvSpPr>
            <p:nvPr/>
          </p:nvSpPr>
          <p:spPr bwMode="auto">
            <a:xfrm>
              <a:off x="5061" y="1837"/>
              <a:ext cx="88"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Tree>
    <p:extLst>
      <p:ext uri="{BB962C8B-B14F-4D97-AF65-F5344CB8AC3E}">
        <p14:creationId xmlns:p14="http://schemas.microsoft.com/office/powerpoint/2010/main" val="4546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up)">
                                      <p:cBhvr>
                                        <p:cTn id="25" dur="500"/>
                                        <p:tgtEl>
                                          <p:spTgt spid="7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up)">
                                      <p:cBhvr>
                                        <p:cTn id="41" dur="500"/>
                                        <p:tgtEl>
                                          <p:spTgt spid="74"/>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right)">
                                      <p:cBhvr>
                                        <p:cTn id="45" dur="500"/>
                                        <p:tgtEl>
                                          <p:spTgt spid="75"/>
                                        </p:tgtEl>
                                      </p:cBhvr>
                                    </p:animEffect>
                                  </p:childTnLst>
                                </p:cTn>
                              </p:par>
                              <p:par>
                                <p:cTn id="46" presetID="22" presetClass="entr" presetSubtype="2" fill="hold"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right)">
                                      <p:cBhvr>
                                        <p:cTn id="48" dur="500"/>
                                        <p:tgtEl>
                                          <p:spTgt spid="87"/>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down)">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500"/>
                                        <p:tgtEl>
                                          <p:spTgt spid="80"/>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left)">
                                      <p:cBhvr>
                                        <p:cTn id="61" dur="500"/>
                                        <p:tgtEl>
                                          <p:spTgt spid="82"/>
                                        </p:tgtEl>
                                      </p:cBhvr>
                                    </p:animEffect>
                                  </p:childTnLst>
                                </p:cTn>
                              </p:par>
                              <p:par>
                                <p:cTn id="62" presetID="22" presetClass="entr" presetSubtype="8" fill="hold"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wipe(left)">
                                      <p:cBhvr>
                                        <p:cTn id="64" dur="500"/>
                                        <p:tgtEl>
                                          <p:spTgt spid="91"/>
                                        </p:tgtEl>
                                      </p:cBhvr>
                                    </p:animEffect>
                                  </p:childTnLst>
                                </p:cTn>
                              </p:par>
                            </p:childTnLst>
                          </p:cTn>
                        </p:par>
                        <p:par>
                          <p:cTn id="65" fill="hold">
                            <p:stCondLst>
                              <p:cond delay="1000"/>
                            </p:stCondLst>
                            <p:childTnLst>
                              <p:par>
                                <p:cTn id="66" presetID="22" presetClass="entr" presetSubtype="4"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down)">
                                      <p:cBhvr>
                                        <p:cTn id="68" dur="500"/>
                                        <p:tgtEl>
                                          <p:spTgt spid="78"/>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2000"/>
                            </p:stCondLst>
                            <p:childTnLst>
                              <p:par>
                                <p:cTn id="74" presetID="22" presetClass="entr" presetSubtype="2"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ipe(right)">
                                      <p:cBhvr>
                                        <p:cTn id="76" dur="500"/>
                                        <p:tgtEl>
                                          <p:spTgt spid="81"/>
                                        </p:tgtEl>
                                      </p:cBhvr>
                                    </p:animEffect>
                                  </p:childTnLst>
                                </p:cTn>
                              </p:par>
                              <p:par>
                                <p:cTn id="77" presetID="22" presetClass="entr" presetSubtype="2"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right)">
                                      <p:cBhvr>
                                        <p:cTn id="79" dur="500"/>
                                        <p:tgtEl>
                                          <p:spTgt spid="95"/>
                                        </p:tgtEl>
                                      </p:cBhvr>
                                    </p:animEffect>
                                  </p:childTnLst>
                                </p:cTn>
                              </p:par>
                            </p:childTnLst>
                          </p:cTn>
                        </p:par>
                        <p:par>
                          <p:cTn id="80" fill="hold">
                            <p:stCondLst>
                              <p:cond delay="2500"/>
                            </p:stCondLst>
                            <p:childTnLst>
                              <p:par>
                                <p:cTn id="81" presetID="22" presetClass="entr" presetSubtype="4"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down)">
                                      <p:cBhvr>
                                        <p:cTn id="8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 programming </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pPr>
              <a:buFont typeface="Wingdings" panose="05000000000000000000" pitchFamily="2" charset="2"/>
              <a:buNone/>
            </a:pPr>
            <a:r>
              <a:rPr lang="en-US" altLang="ar-SA" sz="2400" i="1" dirty="0">
                <a:solidFill>
                  <a:srgbClr val="CC0000"/>
                </a:solidFill>
                <a:ea typeface="ＭＳ Ｐゴシック" panose="020B0600070205080204" pitchFamily="34" charset="-128"/>
              </a:rPr>
              <a:t>goal:</a:t>
            </a:r>
            <a:r>
              <a:rPr lang="en-US" altLang="ar-SA" sz="2400" dirty="0">
                <a:solidFill>
                  <a:srgbClr val="000000"/>
                </a:solidFill>
                <a:ea typeface="ＭＳ Ｐゴシック" panose="020B0600070205080204" pitchFamily="34" charset="-128"/>
              </a:rPr>
              <a:t> learn how to build client/server applications that communicate using sockets</a:t>
            </a:r>
            <a:endParaRPr lang="en-US" altLang="ar-SA" sz="2400" i="1" dirty="0">
              <a:solidFill>
                <a:srgbClr val="CC0000"/>
              </a:solidFill>
              <a:ea typeface="ＭＳ Ｐゴシック" panose="020B0600070205080204" pitchFamily="34" charset="-128"/>
            </a:endParaRPr>
          </a:p>
          <a:p>
            <a:pPr>
              <a:buFont typeface="Wingdings" panose="05000000000000000000" pitchFamily="2" charset="2"/>
              <a:buNone/>
            </a:pPr>
            <a:r>
              <a:rPr lang="en-US" altLang="ar-SA" sz="2400" i="1" dirty="0">
                <a:solidFill>
                  <a:srgbClr val="CC0000"/>
                </a:solidFill>
                <a:ea typeface="ＭＳ Ｐゴシック" panose="020B0600070205080204" pitchFamily="34" charset="-128"/>
              </a:rPr>
              <a:t>socket:</a:t>
            </a:r>
            <a:r>
              <a:rPr lang="en-US" altLang="ar-SA" sz="2400" dirty="0">
                <a:ea typeface="ＭＳ Ｐゴシック" panose="020B0600070205080204" pitchFamily="34" charset="-128"/>
              </a:rPr>
              <a:t> door between application process and end-end-transport protocol </a:t>
            </a:r>
          </a:p>
        </p:txBody>
      </p:sp>
      <p:sp>
        <p:nvSpPr>
          <p:cNvPr id="4" name="Slide Number Placeholder 3"/>
          <p:cNvSpPr>
            <a:spLocks noGrp="1"/>
          </p:cNvSpPr>
          <p:nvPr>
            <p:ph type="sldNum" sz="quarter" idx="12"/>
          </p:nvPr>
        </p:nvSpPr>
        <p:spPr/>
        <p:txBody>
          <a:bodyPr/>
          <a:lstStyle/>
          <a:p>
            <a:fld id="{73B5B33D-C3EF-4285-B2BE-44069536D570}" type="slidenum">
              <a:rPr lang="en-US" smtClean="0"/>
              <a:t>28</a:t>
            </a:fld>
            <a:endParaRPr lang="en-US"/>
          </a:p>
        </p:txBody>
      </p:sp>
      <p:grpSp>
        <p:nvGrpSpPr>
          <p:cNvPr id="6" name="Group 60">
            <a:extLst>
              <a:ext uri="{FF2B5EF4-FFF2-40B4-BE49-F238E27FC236}">
                <a16:creationId xmlns:a16="http://schemas.microsoft.com/office/drawing/2014/main" id="{5C18A09E-BA1D-4B8F-8FAA-6E013EE1D4E9}"/>
              </a:ext>
            </a:extLst>
          </p:cNvPr>
          <p:cNvGrpSpPr>
            <a:grpSpLocks/>
          </p:cNvGrpSpPr>
          <p:nvPr/>
        </p:nvGrpSpPr>
        <p:grpSpPr bwMode="auto">
          <a:xfrm>
            <a:off x="296863" y="3335338"/>
            <a:ext cx="8208962" cy="2536825"/>
            <a:chOff x="358775" y="3459163"/>
            <a:chExt cx="8208963" cy="2536825"/>
          </a:xfrm>
        </p:grpSpPr>
        <p:sp>
          <p:nvSpPr>
            <p:cNvPr id="7" name="Freeform 44">
              <a:extLst>
                <a:ext uri="{FF2B5EF4-FFF2-40B4-BE49-F238E27FC236}">
                  <a16:creationId xmlns:a16="http://schemas.microsoft.com/office/drawing/2014/main" id="{BCD0B88A-C2B6-402D-BDC9-A5F6368D1BB0}"/>
                </a:ext>
              </a:extLst>
            </p:cNvPr>
            <p:cNvSpPr>
              <a:spLocks/>
            </p:cNvSpPr>
            <p:nvPr/>
          </p:nvSpPr>
          <p:spPr bwMode="auto">
            <a:xfrm>
              <a:off x="6654800" y="3468688"/>
              <a:ext cx="736600" cy="1998662"/>
            </a:xfrm>
            <a:custGeom>
              <a:avLst/>
              <a:gdLst>
                <a:gd name="T0" fmla="*/ 2147483647 w 464"/>
                <a:gd name="T1" fmla="*/ 2147483647 h 1259"/>
                <a:gd name="T2" fmla="*/ 0 w 464"/>
                <a:gd name="T3" fmla="*/ 0 h 1259"/>
                <a:gd name="T4" fmla="*/ 2147483647 w 464"/>
                <a:gd name="T5" fmla="*/ 2147483647 h 1259"/>
                <a:gd name="T6" fmla="*/ 2147483647 w 464"/>
                <a:gd name="T7" fmla="*/ 2147483647 h 1259"/>
                <a:gd name="T8" fmla="*/ 2147483647 w 464"/>
                <a:gd name="T9" fmla="*/ 2147483647 h 1259"/>
                <a:gd name="T10" fmla="*/ 0 60000 65536"/>
                <a:gd name="T11" fmla="*/ 0 60000 65536"/>
                <a:gd name="T12" fmla="*/ 0 60000 65536"/>
                <a:gd name="T13" fmla="*/ 0 60000 65536"/>
                <a:gd name="T14" fmla="*/ 0 60000 65536"/>
                <a:gd name="T15" fmla="*/ 0 w 464"/>
                <a:gd name="T16" fmla="*/ 0 h 1259"/>
                <a:gd name="T17" fmla="*/ 464 w 464"/>
                <a:gd name="T18" fmla="*/ 1259 h 1259"/>
              </a:gdLst>
              <a:ahLst/>
              <a:cxnLst>
                <a:cxn ang="T10">
                  <a:pos x="T0" y="T1"/>
                </a:cxn>
                <a:cxn ang="T11">
                  <a:pos x="T2" y="T3"/>
                </a:cxn>
                <a:cxn ang="T12">
                  <a:pos x="T4" y="T5"/>
                </a:cxn>
                <a:cxn ang="T13">
                  <a:pos x="T6" y="T7"/>
                </a:cxn>
                <a:cxn ang="T14">
                  <a:pos x="T8" y="T9"/>
                </a:cxn>
              </a:cxnLst>
              <a:rect l="T15" t="T16" r="T17" b="T18"/>
              <a:pathLst>
                <a:path w="464" h="1259">
                  <a:moveTo>
                    <a:pt x="464" y="1060"/>
                  </a:moveTo>
                  <a:lnTo>
                    <a:pt x="0" y="0"/>
                  </a:lnTo>
                  <a:lnTo>
                    <a:pt x="6" y="1258"/>
                  </a:lnTo>
                  <a:lnTo>
                    <a:pt x="382" y="1259"/>
                  </a:lnTo>
                  <a:lnTo>
                    <a:pt x="464" y="106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endParaRPr lang="ar-SA"/>
            </a:p>
          </p:txBody>
        </p:sp>
        <p:sp>
          <p:nvSpPr>
            <p:cNvPr id="8" name="Freeform 7">
              <a:extLst>
                <a:ext uri="{FF2B5EF4-FFF2-40B4-BE49-F238E27FC236}">
                  <a16:creationId xmlns:a16="http://schemas.microsoft.com/office/drawing/2014/main" id="{A0162DEB-6215-4F7C-83D8-3F071D14E427}"/>
                </a:ext>
              </a:extLst>
            </p:cNvPr>
            <p:cNvSpPr>
              <a:spLocks/>
            </p:cNvSpPr>
            <p:nvPr/>
          </p:nvSpPr>
          <p:spPr bwMode="auto">
            <a:xfrm>
              <a:off x="3340100" y="4765675"/>
              <a:ext cx="1808163" cy="103187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ar-SA"/>
            </a:p>
          </p:txBody>
        </p:sp>
        <p:sp>
          <p:nvSpPr>
            <p:cNvPr id="9" name="Text Box 51">
              <a:extLst>
                <a:ext uri="{FF2B5EF4-FFF2-40B4-BE49-F238E27FC236}">
                  <a16:creationId xmlns:a16="http://schemas.microsoft.com/office/drawing/2014/main" id="{6D89FAA5-664B-44CE-8327-0E459EECAA3A}"/>
                </a:ext>
              </a:extLst>
            </p:cNvPr>
            <p:cNvSpPr txBox="1">
              <a:spLocks noChangeArrowheads="1"/>
            </p:cNvSpPr>
            <p:nvPr/>
          </p:nvSpPr>
          <p:spPr bwMode="auto">
            <a:xfrm>
              <a:off x="3778250" y="4897438"/>
              <a:ext cx="874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ar-SA" sz="1600">
                  <a:solidFill>
                    <a:srgbClr val="000000"/>
                  </a:solidFill>
                </a:rPr>
                <a:t>Internet</a:t>
              </a:r>
            </a:p>
          </p:txBody>
        </p:sp>
        <p:sp>
          <p:nvSpPr>
            <p:cNvPr id="10" name="Line 52">
              <a:extLst>
                <a:ext uri="{FF2B5EF4-FFF2-40B4-BE49-F238E27FC236}">
                  <a16:creationId xmlns:a16="http://schemas.microsoft.com/office/drawing/2014/main" id="{631A7128-08F8-4E7C-AF49-3E87301B7ADF}"/>
                </a:ext>
              </a:extLst>
            </p:cNvPr>
            <p:cNvSpPr>
              <a:spLocks noChangeShapeType="1"/>
            </p:cNvSpPr>
            <p:nvPr/>
          </p:nvSpPr>
          <p:spPr bwMode="auto">
            <a:xfrm>
              <a:off x="3098800" y="5308600"/>
              <a:ext cx="22113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1" name="Text Box 53">
              <a:extLst>
                <a:ext uri="{FF2B5EF4-FFF2-40B4-BE49-F238E27FC236}">
                  <a16:creationId xmlns:a16="http://schemas.microsoft.com/office/drawing/2014/main" id="{2DC7B8AA-9539-4DB0-A273-EDF3D21E3D8D}"/>
                </a:ext>
              </a:extLst>
            </p:cNvPr>
            <p:cNvSpPr txBox="1">
              <a:spLocks noChangeArrowheads="1"/>
            </p:cNvSpPr>
            <p:nvPr/>
          </p:nvSpPr>
          <p:spPr bwMode="auto">
            <a:xfrm>
              <a:off x="7119938" y="4533900"/>
              <a:ext cx="10636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ar-SA" sz="1600">
                  <a:solidFill>
                    <a:srgbClr val="CC0000"/>
                  </a:solidFill>
                </a:rPr>
                <a:t>controlled</a:t>
              </a:r>
            </a:p>
            <a:p>
              <a:pPr>
                <a:spcBef>
                  <a:spcPct val="0"/>
                </a:spcBef>
                <a:buClrTx/>
                <a:buSzTx/>
                <a:buFontTx/>
                <a:buNone/>
              </a:pPr>
              <a:r>
                <a:rPr lang="en-US" altLang="ar-SA" sz="1600">
                  <a:solidFill>
                    <a:srgbClr val="CC0000"/>
                  </a:solidFill>
                </a:rPr>
                <a:t>by OS</a:t>
              </a:r>
            </a:p>
            <a:p>
              <a:pPr>
                <a:spcBef>
                  <a:spcPct val="0"/>
                </a:spcBef>
                <a:buClrTx/>
                <a:buSzTx/>
                <a:buFontTx/>
                <a:buNone/>
              </a:pPr>
              <a:endParaRPr lang="en-US" altLang="ar-SA" sz="1600">
                <a:solidFill>
                  <a:srgbClr val="CC0000"/>
                </a:solidFill>
                <a:latin typeface="Times New Roman" panose="02020603050405020304" pitchFamily="18" charset="0"/>
              </a:endParaRPr>
            </a:p>
          </p:txBody>
        </p:sp>
        <p:sp>
          <p:nvSpPr>
            <p:cNvPr id="12" name="Text Box 56">
              <a:extLst>
                <a:ext uri="{FF2B5EF4-FFF2-40B4-BE49-F238E27FC236}">
                  <a16:creationId xmlns:a16="http://schemas.microsoft.com/office/drawing/2014/main" id="{C3881A27-3A57-43DE-8A16-6C24C4962040}"/>
                </a:ext>
              </a:extLst>
            </p:cNvPr>
            <p:cNvSpPr txBox="1">
              <a:spLocks noChangeArrowheads="1"/>
            </p:cNvSpPr>
            <p:nvPr/>
          </p:nvSpPr>
          <p:spPr bwMode="auto">
            <a:xfrm>
              <a:off x="7097713" y="3633788"/>
              <a:ext cx="1470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buSzTx/>
                <a:buFontTx/>
                <a:buNone/>
              </a:pPr>
              <a:r>
                <a:rPr lang="en-US" altLang="ar-SA" sz="1600">
                  <a:solidFill>
                    <a:srgbClr val="CC0000"/>
                  </a:solidFill>
                </a:rPr>
                <a:t>controlled by</a:t>
              </a:r>
            </a:p>
            <a:p>
              <a:pPr>
                <a:lnSpc>
                  <a:spcPct val="90000"/>
                </a:lnSpc>
                <a:spcBef>
                  <a:spcPct val="0"/>
                </a:spcBef>
                <a:buClrTx/>
                <a:buSzTx/>
                <a:buFontTx/>
                <a:buNone/>
              </a:pPr>
              <a:r>
                <a:rPr lang="en-US" altLang="ar-SA" sz="1600">
                  <a:solidFill>
                    <a:srgbClr val="CC0000"/>
                  </a:solidFill>
                </a:rPr>
                <a:t>app developer</a:t>
              </a:r>
            </a:p>
          </p:txBody>
        </p:sp>
        <p:sp>
          <p:nvSpPr>
            <p:cNvPr id="13" name="Freeform 50">
              <a:extLst>
                <a:ext uri="{FF2B5EF4-FFF2-40B4-BE49-F238E27FC236}">
                  <a16:creationId xmlns:a16="http://schemas.microsoft.com/office/drawing/2014/main" id="{3C3D0F02-ECAC-4DBD-9A53-D624F05620AE}"/>
                </a:ext>
              </a:extLst>
            </p:cNvPr>
            <p:cNvSpPr>
              <a:spLocks/>
            </p:cNvSpPr>
            <p:nvPr/>
          </p:nvSpPr>
          <p:spPr bwMode="auto">
            <a:xfrm>
              <a:off x="914400" y="3532188"/>
              <a:ext cx="758825" cy="1997075"/>
            </a:xfrm>
            <a:custGeom>
              <a:avLst/>
              <a:gdLst>
                <a:gd name="T0" fmla="*/ 0 w 478"/>
                <a:gd name="T1" fmla="*/ 2147483647 h 1258"/>
                <a:gd name="T2" fmla="*/ 2147483647 w 478"/>
                <a:gd name="T3" fmla="*/ 0 h 1258"/>
                <a:gd name="T4" fmla="*/ 2147483647 w 478"/>
                <a:gd name="T5" fmla="*/ 2147483647 h 1258"/>
                <a:gd name="T6" fmla="*/ 2147483647 w 478"/>
                <a:gd name="T7" fmla="*/ 2147483647 h 1258"/>
                <a:gd name="T8" fmla="*/ 0 w 478"/>
                <a:gd name="T9" fmla="*/ 2147483647 h 1258"/>
                <a:gd name="T10" fmla="*/ 0 60000 65536"/>
                <a:gd name="T11" fmla="*/ 0 60000 65536"/>
                <a:gd name="T12" fmla="*/ 0 60000 65536"/>
                <a:gd name="T13" fmla="*/ 0 60000 65536"/>
                <a:gd name="T14" fmla="*/ 0 60000 65536"/>
                <a:gd name="T15" fmla="*/ 0 w 478"/>
                <a:gd name="T16" fmla="*/ 0 h 1258"/>
                <a:gd name="T17" fmla="*/ 478 w 478"/>
                <a:gd name="T18" fmla="*/ 1258 h 1258"/>
              </a:gdLst>
              <a:ahLst/>
              <a:cxnLst>
                <a:cxn ang="T10">
                  <a:pos x="T0" y="T1"/>
                </a:cxn>
                <a:cxn ang="T11">
                  <a:pos x="T2" y="T3"/>
                </a:cxn>
                <a:cxn ang="T12">
                  <a:pos x="T4" y="T5"/>
                </a:cxn>
                <a:cxn ang="T13">
                  <a:pos x="T6" y="T7"/>
                </a:cxn>
                <a:cxn ang="T14">
                  <a:pos x="T8" y="T9"/>
                </a:cxn>
              </a:cxnLst>
              <a:rect l="T15" t="T16" r="T17" b="T18"/>
              <a:pathLst>
                <a:path w="478" h="1258">
                  <a:moveTo>
                    <a:pt x="0" y="1040"/>
                  </a:moveTo>
                  <a:lnTo>
                    <a:pt x="478" y="0"/>
                  </a:lnTo>
                  <a:lnTo>
                    <a:pt x="472" y="1258"/>
                  </a:lnTo>
                  <a:lnTo>
                    <a:pt x="41" y="1246"/>
                  </a:lnTo>
                  <a:lnTo>
                    <a:pt x="0" y="1040"/>
                  </a:lnTo>
                  <a:close/>
                </a:path>
              </a:pathLst>
            </a:custGeom>
            <a:gradFill rotWithShape="1">
              <a:gsLst>
                <a:gs pos="0">
                  <a:schemeClr val="bg1"/>
                </a:gs>
                <a:gs pos="100000">
                  <a:schemeClr val="folHlink"/>
                </a:gs>
              </a:gsLst>
              <a:lin ang="0" scaled="1"/>
            </a:gradFill>
            <a:ln w="9525">
              <a:solidFill>
                <a:srgbClr val="DDDDDD"/>
              </a:solidFill>
              <a:round/>
              <a:headEnd/>
              <a:tailEnd/>
            </a:ln>
          </p:spPr>
          <p:txBody>
            <a:bodyPr/>
            <a:lstStyle/>
            <a:p>
              <a:endParaRPr lang="ar-SA"/>
            </a:p>
          </p:txBody>
        </p:sp>
        <p:sp>
          <p:nvSpPr>
            <p:cNvPr id="14" name="Rectangle 23">
              <a:extLst>
                <a:ext uri="{FF2B5EF4-FFF2-40B4-BE49-F238E27FC236}">
                  <a16:creationId xmlns:a16="http://schemas.microsoft.com/office/drawing/2014/main" id="{11F640E5-3883-4CBC-9C73-2DC3BB7F54CA}"/>
                </a:ext>
              </a:extLst>
            </p:cNvPr>
            <p:cNvSpPr>
              <a:spLocks noChangeArrowheads="1"/>
            </p:cNvSpPr>
            <p:nvPr/>
          </p:nvSpPr>
          <p:spPr bwMode="auto">
            <a:xfrm>
              <a:off x="1717675" y="3487738"/>
              <a:ext cx="1296988"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solidFill>
                  <a:srgbClr val="000000"/>
                </a:solidFill>
                <a:latin typeface="Times New Roman" panose="02020603050405020304" pitchFamily="18" charset="0"/>
              </a:endParaRPr>
            </a:p>
          </p:txBody>
        </p:sp>
        <p:sp>
          <p:nvSpPr>
            <p:cNvPr id="15" name="Rectangle 24">
              <a:extLst>
                <a:ext uri="{FF2B5EF4-FFF2-40B4-BE49-F238E27FC236}">
                  <a16:creationId xmlns:a16="http://schemas.microsoft.com/office/drawing/2014/main" id="{8ED08ABF-8D70-4671-A4CB-B9D7C6A6AF4D}"/>
                </a:ext>
              </a:extLst>
            </p:cNvPr>
            <p:cNvSpPr>
              <a:spLocks noChangeArrowheads="1"/>
            </p:cNvSpPr>
            <p:nvPr/>
          </p:nvSpPr>
          <p:spPr bwMode="auto">
            <a:xfrm>
              <a:off x="1679575" y="3541713"/>
              <a:ext cx="1273175" cy="1979612"/>
            </a:xfrm>
            <a:prstGeom prst="rect">
              <a:avLst/>
            </a:prstGeom>
            <a:solidFill>
              <a:schemeClr val="bg1"/>
            </a:solidFill>
            <a:ln w="2857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solidFill>
                  <a:srgbClr val="000000"/>
                </a:solidFill>
                <a:latin typeface="Times New Roman" panose="02020603050405020304" pitchFamily="18" charset="0"/>
              </a:endParaRPr>
            </a:p>
          </p:txBody>
        </p:sp>
        <p:sp>
          <p:nvSpPr>
            <p:cNvPr id="16" name="Line 25">
              <a:extLst>
                <a:ext uri="{FF2B5EF4-FFF2-40B4-BE49-F238E27FC236}">
                  <a16:creationId xmlns:a16="http://schemas.microsoft.com/office/drawing/2014/main" id="{77B84427-9EEA-41EE-A5F1-5D3EDDACD412}"/>
                </a:ext>
              </a:extLst>
            </p:cNvPr>
            <p:cNvSpPr>
              <a:spLocks noChangeShapeType="1"/>
            </p:cNvSpPr>
            <p:nvPr/>
          </p:nvSpPr>
          <p:spPr bwMode="auto">
            <a:xfrm>
              <a:off x="1689100" y="43021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7" name="Text Box 26">
              <a:extLst>
                <a:ext uri="{FF2B5EF4-FFF2-40B4-BE49-F238E27FC236}">
                  <a16:creationId xmlns:a16="http://schemas.microsoft.com/office/drawing/2014/main" id="{D5675FF0-99CE-4CE9-9723-73D485831A2F}"/>
                </a:ext>
              </a:extLst>
            </p:cNvPr>
            <p:cNvSpPr txBox="1">
              <a:spLocks noChangeArrowheads="1"/>
            </p:cNvSpPr>
            <p:nvPr/>
          </p:nvSpPr>
          <p:spPr bwMode="auto">
            <a:xfrm>
              <a:off x="1646238" y="42846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transport</a:t>
              </a:r>
            </a:p>
          </p:txBody>
        </p:sp>
        <p:sp>
          <p:nvSpPr>
            <p:cNvPr id="18" name="Line 27">
              <a:extLst>
                <a:ext uri="{FF2B5EF4-FFF2-40B4-BE49-F238E27FC236}">
                  <a16:creationId xmlns:a16="http://schemas.microsoft.com/office/drawing/2014/main" id="{8A3BF81D-EFC8-4583-9B5F-7D785B10428B}"/>
                </a:ext>
              </a:extLst>
            </p:cNvPr>
            <p:cNvSpPr>
              <a:spLocks noChangeShapeType="1"/>
            </p:cNvSpPr>
            <p:nvPr/>
          </p:nvSpPr>
          <p:spPr bwMode="auto">
            <a:xfrm>
              <a:off x="1697038" y="46228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9" name="Line 28">
              <a:extLst>
                <a:ext uri="{FF2B5EF4-FFF2-40B4-BE49-F238E27FC236}">
                  <a16:creationId xmlns:a16="http://schemas.microsoft.com/office/drawing/2014/main" id="{05D32F8F-03DC-410B-8E55-BD45E1D93345}"/>
                </a:ext>
              </a:extLst>
            </p:cNvPr>
            <p:cNvSpPr>
              <a:spLocks noChangeShapeType="1"/>
            </p:cNvSpPr>
            <p:nvPr/>
          </p:nvSpPr>
          <p:spPr bwMode="auto">
            <a:xfrm>
              <a:off x="1682750" y="493236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0" name="Line 29">
              <a:extLst>
                <a:ext uri="{FF2B5EF4-FFF2-40B4-BE49-F238E27FC236}">
                  <a16:creationId xmlns:a16="http://schemas.microsoft.com/office/drawing/2014/main" id="{714A3AF0-CD92-45A6-BBBA-7B30A5F87BAB}"/>
                </a:ext>
              </a:extLst>
            </p:cNvPr>
            <p:cNvSpPr>
              <a:spLocks noChangeShapeType="1"/>
            </p:cNvSpPr>
            <p:nvPr/>
          </p:nvSpPr>
          <p:spPr bwMode="auto">
            <a:xfrm>
              <a:off x="1682750" y="52181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1" name="Text Box 26">
              <a:extLst>
                <a:ext uri="{FF2B5EF4-FFF2-40B4-BE49-F238E27FC236}">
                  <a16:creationId xmlns:a16="http://schemas.microsoft.com/office/drawing/2014/main" id="{E4E83591-2C0E-4FF8-B891-8A6C10F57C36}"/>
                </a:ext>
              </a:extLst>
            </p:cNvPr>
            <p:cNvSpPr txBox="1">
              <a:spLocks noChangeArrowheads="1"/>
            </p:cNvSpPr>
            <p:nvPr/>
          </p:nvSpPr>
          <p:spPr bwMode="auto">
            <a:xfrm>
              <a:off x="1681163" y="35321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000000"/>
                  </a:solidFill>
                  <a:latin typeface="Tahoma" panose="020B0604030504040204" pitchFamily="34" charset="0"/>
                </a:rPr>
                <a:t>application</a:t>
              </a:r>
            </a:p>
          </p:txBody>
        </p:sp>
        <p:sp>
          <p:nvSpPr>
            <p:cNvPr id="22" name="Text Box 26">
              <a:extLst>
                <a:ext uri="{FF2B5EF4-FFF2-40B4-BE49-F238E27FC236}">
                  <a16:creationId xmlns:a16="http://schemas.microsoft.com/office/drawing/2014/main" id="{6B11B97E-DA1F-4CBF-AE49-80082EFCA097}"/>
                </a:ext>
              </a:extLst>
            </p:cNvPr>
            <p:cNvSpPr txBox="1">
              <a:spLocks noChangeArrowheads="1"/>
            </p:cNvSpPr>
            <p:nvPr/>
          </p:nvSpPr>
          <p:spPr bwMode="auto">
            <a:xfrm>
              <a:off x="1636713" y="518953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physical</a:t>
              </a:r>
            </a:p>
          </p:txBody>
        </p:sp>
        <p:sp>
          <p:nvSpPr>
            <p:cNvPr id="23" name="Text Box 26">
              <a:extLst>
                <a:ext uri="{FF2B5EF4-FFF2-40B4-BE49-F238E27FC236}">
                  <a16:creationId xmlns:a16="http://schemas.microsoft.com/office/drawing/2014/main" id="{105CCE0B-DB10-48F6-8E1B-9D2ED45EB99B}"/>
                </a:ext>
              </a:extLst>
            </p:cNvPr>
            <p:cNvSpPr txBox="1">
              <a:spLocks noChangeArrowheads="1"/>
            </p:cNvSpPr>
            <p:nvPr/>
          </p:nvSpPr>
          <p:spPr bwMode="auto">
            <a:xfrm>
              <a:off x="1655763" y="49037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link</a:t>
              </a:r>
            </a:p>
          </p:txBody>
        </p:sp>
        <p:sp>
          <p:nvSpPr>
            <p:cNvPr id="24" name="Text Box 26">
              <a:extLst>
                <a:ext uri="{FF2B5EF4-FFF2-40B4-BE49-F238E27FC236}">
                  <a16:creationId xmlns:a16="http://schemas.microsoft.com/office/drawing/2014/main" id="{E294F920-4A9F-4937-871C-4D7BC731DEB7}"/>
                </a:ext>
              </a:extLst>
            </p:cNvPr>
            <p:cNvSpPr txBox="1">
              <a:spLocks noChangeArrowheads="1"/>
            </p:cNvSpPr>
            <p:nvPr/>
          </p:nvSpPr>
          <p:spPr bwMode="auto">
            <a:xfrm>
              <a:off x="1646238" y="46085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network</a:t>
              </a:r>
            </a:p>
          </p:txBody>
        </p:sp>
        <p:sp>
          <p:nvSpPr>
            <p:cNvPr id="25" name="Oval 62">
              <a:extLst>
                <a:ext uri="{FF2B5EF4-FFF2-40B4-BE49-F238E27FC236}">
                  <a16:creationId xmlns:a16="http://schemas.microsoft.com/office/drawing/2014/main" id="{01D70F99-8E91-488B-9C8C-B123D8AE0A77}"/>
                </a:ext>
              </a:extLst>
            </p:cNvPr>
            <p:cNvSpPr>
              <a:spLocks noChangeArrowheads="1"/>
            </p:cNvSpPr>
            <p:nvPr/>
          </p:nvSpPr>
          <p:spPr bwMode="auto">
            <a:xfrm>
              <a:off x="1814513" y="3806825"/>
              <a:ext cx="990600" cy="304800"/>
            </a:xfrm>
            <a:prstGeom prst="ellipse">
              <a:avLst/>
            </a:prstGeom>
            <a:solidFill>
              <a:srgbClr val="CCFFFF"/>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ar-SA" sz="1600">
                  <a:solidFill>
                    <a:srgbClr val="000000"/>
                  </a:solidFill>
                </a:rPr>
                <a:t>process</a:t>
              </a:r>
            </a:p>
          </p:txBody>
        </p:sp>
        <p:grpSp>
          <p:nvGrpSpPr>
            <p:cNvPr id="26" name="Group 63">
              <a:extLst>
                <a:ext uri="{FF2B5EF4-FFF2-40B4-BE49-F238E27FC236}">
                  <a16:creationId xmlns:a16="http://schemas.microsoft.com/office/drawing/2014/main" id="{FAEBC027-27AF-4623-B7B4-218D0A39F429}"/>
                </a:ext>
              </a:extLst>
            </p:cNvPr>
            <p:cNvGrpSpPr>
              <a:grpSpLocks/>
            </p:cNvGrpSpPr>
            <p:nvPr/>
          </p:nvGrpSpPr>
          <p:grpSpPr bwMode="auto">
            <a:xfrm>
              <a:off x="2062163" y="4167188"/>
              <a:ext cx="546100" cy="225425"/>
              <a:chOff x="1287" y="2524"/>
              <a:chExt cx="260" cy="100"/>
            </a:xfrm>
          </p:grpSpPr>
          <p:sp>
            <p:nvSpPr>
              <p:cNvPr id="56" name="Rectangle 64">
                <a:extLst>
                  <a:ext uri="{FF2B5EF4-FFF2-40B4-BE49-F238E27FC236}">
                    <a16:creationId xmlns:a16="http://schemas.microsoft.com/office/drawing/2014/main" id="{93B29CD7-D530-47B0-802C-7F925A3F4A76}"/>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sp>
            <p:nvSpPr>
              <p:cNvPr id="57" name="Rectangle 65">
                <a:extLst>
                  <a:ext uri="{FF2B5EF4-FFF2-40B4-BE49-F238E27FC236}">
                    <a16:creationId xmlns:a16="http://schemas.microsoft.com/office/drawing/2014/main" id="{723A4763-7215-457E-99FB-B17BC5983CB4}"/>
                  </a:ext>
                </a:extLst>
              </p:cNvPr>
              <p:cNvSpPr>
                <a:spLocks noChangeArrowheads="1"/>
              </p:cNvSpPr>
              <p:nvPr/>
            </p:nvSpPr>
            <p:spPr bwMode="auto">
              <a:xfrm>
                <a:off x="1338" y="2537"/>
                <a:ext cx="156" cy="76"/>
              </a:xfrm>
              <a:prstGeom prst="rect">
                <a:avLst/>
              </a:prstGeom>
              <a:solidFill>
                <a:schemeClr val="bg1"/>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sp>
            <p:nvSpPr>
              <p:cNvPr id="58" name="Rectangle 66">
                <a:extLst>
                  <a:ext uri="{FF2B5EF4-FFF2-40B4-BE49-F238E27FC236}">
                    <a16:creationId xmlns:a16="http://schemas.microsoft.com/office/drawing/2014/main" id="{158A50CD-6AF4-4228-82D6-8A9267CD10B9}"/>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sp>
            <p:nvSpPr>
              <p:cNvPr id="59" name="Rectangle 67">
                <a:extLst>
                  <a:ext uri="{FF2B5EF4-FFF2-40B4-BE49-F238E27FC236}">
                    <a16:creationId xmlns:a16="http://schemas.microsoft.com/office/drawing/2014/main" id="{060A2303-9F44-4091-93AD-5A4581799394}"/>
                  </a:ext>
                </a:extLst>
              </p:cNvPr>
              <p:cNvSpPr>
                <a:spLocks noChangeArrowheads="1"/>
              </p:cNvSpPr>
              <p:nvPr/>
            </p:nvSpPr>
            <p:spPr bwMode="auto">
              <a:xfrm>
                <a:off x="1298" y="2583"/>
                <a:ext cx="26"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grpSp>
        <p:sp>
          <p:nvSpPr>
            <p:cNvPr id="27" name="Rectangle 23">
              <a:extLst>
                <a:ext uri="{FF2B5EF4-FFF2-40B4-BE49-F238E27FC236}">
                  <a16:creationId xmlns:a16="http://schemas.microsoft.com/office/drawing/2014/main" id="{4FBB053D-4301-4177-811C-9C21EF73F719}"/>
                </a:ext>
              </a:extLst>
            </p:cNvPr>
            <p:cNvSpPr>
              <a:spLocks noChangeArrowheads="1"/>
            </p:cNvSpPr>
            <p:nvPr/>
          </p:nvSpPr>
          <p:spPr bwMode="auto">
            <a:xfrm>
              <a:off x="5380038" y="3459163"/>
              <a:ext cx="1296987"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solidFill>
                  <a:srgbClr val="000000"/>
                </a:solidFill>
                <a:latin typeface="Times New Roman" panose="02020603050405020304" pitchFamily="18" charset="0"/>
              </a:endParaRPr>
            </a:p>
          </p:txBody>
        </p:sp>
        <p:sp>
          <p:nvSpPr>
            <p:cNvPr id="28" name="Rectangle 24">
              <a:extLst>
                <a:ext uri="{FF2B5EF4-FFF2-40B4-BE49-F238E27FC236}">
                  <a16:creationId xmlns:a16="http://schemas.microsoft.com/office/drawing/2014/main" id="{ED89E255-FE4D-4828-A0E3-5F1C081E1250}"/>
                </a:ext>
              </a:extLst>
            </p:cNvPr>
            <p:cNvSpPr>
              <a:spLocks noChangeArrowheads="1"/>
            </p:cNvSpPr>
            <p:nvPr/>
          </p:nvSpPr>
          <p:spPr bwMode="auto">
            <a:xfrm>
              <a:off x="5341938" y="3513138"/>
              <a:ext cx="1273175" cy="1979612"/>
            </a:xfrm>
            <a:prstGeom prst="rect">
              <a:avLst/>
            </a:prstGeom>
            <a:solidFill>
              <a:schemeClr val="bg1"/>
            </a:solidFill>
            <a:ln w="2857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ar-SA" altLang="ar-SA" sz="2400">
                <a:solidFill>
                  <a:srgbClr val="000000"/>
                </a:solidFill>
                <a:latin typeface="Times New Roman" panose="02020603050405020304" pitchFamily="18" charset="0"/>
              </a:endParaRPr>
            </a:p>
          </p:txBody>
        </p:sp>
        <p:sp>
          <p:nvSpPr>
            <p:cNvPr id="29" name="Line 25">
              <a:extLst>
                <a:ext uri="{FF2B5EF4-FFF2-40B4-BE49-F238E27FC236}">
                  <a16:creationId xmlns:a16="http://schemas.microsoft.com/office/drawing/2014/main" id="{210ECDC6-8D09-4055-A7CB-1084D4A9F39C}"/>
                </a:ext>
              </a:extLst>
            </p:cNvPr>
            <p:cNvSpPr>
              <a:spLocks noChangeShapeType="1"/>
            </p:cNvSpPr>
            <p:nvPr/>
          </p:nvSpPr>
          <p:spPr bwMode="auto">
            <a:xfrm>
              <a:off x="5351463" y="427355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0" name="Text Box 26">
              <a:extLst>
                <a:ext uri="{FF2B5EF4-FFF2-40B4-BE49-F238E27FC236}">
                  <a16:creationId xmlns:a16="http://schemas.microsoft.com/office/drawing/2014/main" id="{76879B0E-0D20-43FA-965E-FD4DA6F94CEC}"/>
                </a:ext>
              </a:extLst>
            </p:cNvPr>
            <p:cNvSpPr txBox="1">
              <a:spLocks noChangeArrowheads="1"/>
            </p:cNvSpPr>
            <p:nvPr/>
          </p:nvSpPr>
          <p:spPr bwMode="auto">
            <a:xfrm>
              <a:off x="5308600" y="42560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transport</a:t>
              </a:r>
            </a:p>
          </p:txBody>
        </p:sp>
        <p:sp>
          <p:nvSpPr>
            <p:cNvPr id="31" name="Line 27">
              <a:extLst>
                <a:ext uri="{FF2B5EF4-FFF2-40B4-BE49-F238E27FC236}">
                  <a16:creationId xmlns:a16="http://schemas.microsoft.com/office/drawing/2014/main" id="{079FEB61-9876-43E8-A05F-6BC0F4940FA6}"/>
                </a:ext>
              </a:extLst>
            </p:cNvPr>
            <p:cNvSpPr>
              <a:spLocks noChangeShapeType="1"/>
            </p:cNvSpPr>
            <p:nvPr/>
          </p:nvSpPr>
          <p:spPr bwMode="auto">
            <a:xfrm>
              <a:off x="5359400" y="45942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2" name="Line 28">
              <a:extLst>
                <a:ext uri="{FF2B5EF4-FFF2-40B4-BE49-F238E27FC236}">
                  <a16:creationId xmlns:a16="http://schemas.microsoft.com/office/drawing/2014/main" id="{B0626DFA-C25A-4BF7-811E-44F7034FC298}"/>
                </a:ext>
              </a:extLst>
            </p:cNvPr>
            <p:cNvSpPr>
              <a:spLocks noChangeShapeType="1"/>
            </p:cNvSpPr>
            <p:nvPr/>
          </p:nvSpPr>
          <p:spPr bwMode="auto">
            <a:xfrm>
              <a:off x="5345113" y="490378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3" name="Line 29">
              <a:extLst>
                <a:ext uri="{FF2B5EF4-FFF2-40B4-BE49-F238E27FC236}">
                  <a16:creationId xmlns:a16="http://schemas.microsoft.com/office/drawing/2014/main" id="{44230883-4110-4082-989C-6C2F7C898885}"/>
                </a:ext>
              </a:extLst>
            </p:cNvPr>
            <p:cNvSpPr>
              <a:spLocks noChangeShapeType="1"/>
            </p:cNvSpPr>
            <p:nvPr/>
          </p:nvSpPr>
          <p:spPr bwMode="auto">
            <a:xfrm>
              <a:off x="5345113" y="51895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34" name="Text Box 26">
              <a:extLst>
                <a:ext uri="{FF2B5EF4-FFF2-40B4-BE49-F238E27FC236}">
                  <a16:creationId xmlns:a16="http://schemas.microsoft.com/office/drawing/2014/main" id="{D229DA06-6068-4D60-8CE7-E0B782873C11}"/>
                </a:ext>
              </a:extLst>
            </p:cNvPr>
            <p:cNvSpPr txBox="1">
              <a:spLocks noChangeArrowheads="1"/>
            </p:cNvSpPr>
            <p:nvPr/>
          </p:nvSpPr>
          <p:spPr bwMode="auto">
            <a:xfrm>
              <a:off x="5343525" y="35036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000000"/>
                  </a:solidFill>
                  <a:latin typeface="Tahoma" panose="020B0604030504040204" pitchFamily="34" charset="0"/>
                </a:rPr>
                <a:t>application</a:t>
              </a:r>
            </a:p>
          </p:txBody>
        </p:sp>
        <p:sp>
          <p:nvSpPr>
            <p:cNvPr id="35" name="Text Box 26">
              <a:extLst>
                <a:ext uri="{FF2B5EF4-FFF2-40B4-BE49-F238E27FC236}">
                  <a16:creationId xmlns:a16="http://schemas.microsoft.com/office/drawing/2014/main" id="{E64076A9-F95F-4DFB-A215-009C5162EF27}"/>
                </a:ext>
              </a:extLst>
            </p:cNvPr>
            <p:cNvSpPr txBox="1">
              <a:spLocks noChangeArrowheads="1"/>
            </p:cNvSpPr>
            <p:nvPr/>
          </p:nvSpPr>
          <p:spPr bwMode="auto">
            <a:xfrm>
              <a:off x="5299075" y="51609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physical</a:t>
              </a:r>
            </a:p>
          </p:txBody>
        </p:sp>
        <p:sp>
          <p:nvSpPr>
            <p:cNvPr id="36" name="Text Box 26">
              <a:extLst>
                <a:ext uri="{FF2B5EF4-FFF2-40B4-BE49-F238E27FC236}">
                  <a16:creationId xmlns:a16="http://schemas.microsoft.com/office/drawing/2014/main" id="{683270E8-4CFC-460A-BA41-0F4E9ECF526B}"/>
                </a:ext>
              </a:extLst>
            </p:cNvPr>
            <p:cNvSpPr txBox="1">
              <a:spLocks noChangeArrowheads="1"/>
            </p:cNvSpPr>
            <p:nvPr/>
          </p:nvSpPr>
          <p:spPr bwMode="auto">
            <a:xfrm>
              <a:off x="5318125" y="48752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link</a:t>
              </a:r>
            </a:p>
          </p:txBody>
        </p:sp>
        <p:sp>
          <p:nvSpPr>
            <p:cNvPr id="37" name="Text Box 26">
              <a:extLst>
                <a:ext uri="{FF2B5EF4-FFF2-40B4-BE49-F238E27FC236}">
                  <a16:creationId xmlns:a16="http://schemas.microsoft.com/office/drawing/2014/main" id="{15A40BF8-9782-424F-B985-636EF95FB52D}"/>
                </a:ext>
              </a:extLst>
            </p:cNvPr>
            <p:cNvSpPr txBox="1">
              <a:spLocks noChangeArrowheads="1"/>
            </p:cNvSpPr>
            <p:nvPr/>
          </p:nvSpPr>
          <p:spPr bwMode="auto">
            <a:xfrm>
              <a:off x="5308600" y="457993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ClrTx/>
                <a:buSzTx/>
                <a:buFontTx/>
                <a:buNone/>
              </a:pPr>
              <a:r>
                <a:rPr lang="en-US" altLang="ar-SA" sz="1400">
                  <a:solidFill>
                    <a:srgbClr val="969696"/>
                  </a:solidFill>
                  <a:latin typeface="Tahoma" panose="020B0604030504040204" pitchFamily="34" charset="0"/>
                </a:rPr>
                <a:t>network</a:t>
              </a:r>
            </a:p>
          </p:txBody>
        </p:sp>
        <p:sp>
          <p:nvSpPr>
            <p:cNvPr id="38" name="Oval 80">
              <a:extLst>
                <a:ext uri="{FF2B5EF4-FFF2-40B4-BE49-F238E27FC236}">
                  <a16:creationId xmlns:a16="http://schemas.microsoft.com/office/drawing/2014/main" id="{F56DB650-DA36-49C3-9E94-690420A62AE1}"/>
                </a:ext>
              </a:extLst>
            </p:cNvPr>
            <p:cNvSpPr>
              <a:spLocks noChangeArrowheads="1"/>
            </p:cNvSpPr>
            <p:nvPr/>
          </p:nvSpPr>
          <p:spPr bwMode="auto">
            <a:xfrm>
              <a:off x="5476875" y="3778250"/>
              <a:ext cx="990600" cy="304800"/>
            </a:xfrm>
            <a:prstGeom prst="ellipse">
              <a:avLst/>
            </a:prstGeom>
            <a:solidFill>
              <a:srgbClr val="CCFFFF"/>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ar-SA" sz="1600">
                  <a:solidFill>
                    <a:srgbClr val="000000"/>
                  </a:solidFill>
                </a:rPr>
                <a:t>process</a:t>
              </a:r>
            </a:p>
          </p:txBody>
        </p:sp>
        <p:grpSp>
          <p:nvGrpSpPr>
            <p:cNvPr id="39" name="Group 81">
              <a:extLst>
                <a:ext uri="{FF2B5EF4-FFF2-40B4-BE49-F238E27FC236}">
                  <a16:creationId xmlns:a16="http://schemas.microsoft.com/office/drawing/2014/main" id="{1CC57B73-8122-49F0-83E1-3445BD2235A2}"/>
                </a:ext>
              </a:extLst>
            </p:cNvPr>
            <p:cNvGrpSpPr>
              <a:grpSpLocks/>
            </p:cNvGrpSpPr>
            <p:nvPr/>
          </p:nvGrpSpPr>
          <p:grpSpPr bwMode="auto">
            <a:xfrm>
              <a:off x="5724525" y="4138613"/>
              <a:ext cx="546100" cy="225425"/>
              <a:chOff x="1287" y="2524"/>
              <a:chExt cx="260" cy="100"/>
            </a:xfrm>
          </p:grpSpPr>
          <p:sp>
            <p:nvSpPr>
              <p:cNvPr id="52" name="Rectangle 82">
                <a:extLst>
                  <a:ext uri="{FF2B5EF4-FFF2-40B4-BE49-F238E27FC236}">
                    <a16:creationId xmlns:a16="http://schemas.microsoft.com/office/drawing/2014/main" id="{FE33DC31-5F57-40B4-937D-C0ACD0F0D670}"/>
                  </a:ext>
                </a:extLst>
              </p:cNvPr>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sp>
            <p:nvSpPr>
              <p:cNvPr id="53" name="Rectangle 83">
                <a:extLst>
                  <a:ext uri="{FF2B5EF4-FFF2-40B4-BE49-F238E27FC236}">
                    <a16:creationId xmlns:a16="http://schemas.microsoft.com/office/drawing/2014/main" id="{77D889B2-A45E-4C46-96A1-9286A62767C2}"/>
                  </a:ext>
                </a:extLst>
              </p:cNvPr>
              <p:cNvSpPr>
                <a:spLocks noChangeArrowheads="1"/>
              </p:cNvSpPr>
              <p:nvPr/>
            </p:nvSpPr>
            <p:spPr bwMode="auto">
              <a:xfrm>
                <a:off x="1338" y="2537"/>
                <a:ext cx="156" cy="76"/>
              </a:xfrm>
              <a:prstGeom prst="rect">
                <a:avLst/>
              </a:prstGeom>
              <a:solidFill>
                <a:schemeClr val="bg1"/>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sp>
            <p:nvSpPr>
              <p:cNvPr id="54" name="Rectangle 84">
                <a:extLst>
                  <a:ext uri="{FF2B5EF4-FFF2-40B4-BE49-F238E27FC236}">
                    <a16:creationId xmlns:a16="http://schemas.microsoft.com/office/drawing/2014/main" id="{F34AA3DC-4B4F-476B-A0F6-308CF6F8DD66}"/>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sp>
            <p:nvSpPr>
              <p:cNvPr id="55" name="Rectangle 85">
                <a:extLst>
                  <a:ext uri="{FF2B5EF4-FFF2-40B4-BE49-F238E27FC236}">
                    <a16:creationId xmlns:a16="http://schemas.microsoft.com/office/drawing/2014/main" id="{5CDDCF3B-AF09-4CD6-B3A7-80AA49943123}"/>
                  </a:ext>
                </a:extLst>
              </p:cNvPr>
              <p:cNvSpPr>
                <a:spLocks noChangeArrowheads="1"/>
              </p:cNvSpPr>
              <p:nvPr/>
            </p:nvSpPr>
            <p:spPr bwMode="auto">
              <a:xfrm>
                <a:off x="1298" y="2583"/>
                <a:ext cx="26" cy="27"/>
              </a:xfrm>
              <a:prstGeom prst="rect">
                <a:avLst/>
              </a:prstGeom>
              <a:solidFill>
                <a:srgbClr val="CC9900"/>
              </a:solidFill>
              <a:ln w="9525">
                <a:solidFill>
                  <a:srgbClr val="CC99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buClr>
                    <a:srgbClr val="3333CC"/>
                  </a:buClr>
                </a:pPr>
                <a:endParaRPr lang="ar-SA" altLang="ar-SA">
                  <a:solidFill>
                    <a:srgbClr val="000000"/>
                  </a:solidFill>
                </a:endParaRPr>
              </a:p>
            </p:txBody>
          </p:sp>
        </p:grpSp>
        <p:sp>
          <p:nvSpPr>
            <p:cNvPr id="40" name="Line 87">
              <a:extLst>
                <a:ext uri="{FF2B5EF4-FFF2-40B4-BE49-F238E27FC236}">
                  <a16:creationId xmlns:a16="http://schemas.microsoft.com/office/drawing/2014/main" id="{BE415256-1635-46A2-9216-348CB667C7C0}"/>
                </a:ext>
              </a:extLst>
            </p:cNvPr>
            <p:cNvSpPr>
              <a:spLocks noChangeShapeType="1"/>
            </p:cNvSpPr>
            <p:nvPr/>
          </p:nvSpPr>
          <p:spPr bwMode="auto">
            <a:xfrm flipH="1">
              <a:off x="6534150" y="3910013"/>
              <a:ext cx="6096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1" name="Line 88">
              <a:extLst>
                <a:ext uri="{FF2B5EF4-FFF2-40B4-BE49-F238E27FC236}">
                  <a16:creationId xmlns:a16="http://schemas.microsoft.com/office/drawing/2014/main" id="{6246E5F8-EDDB-4AD4-A35C-CAEA5DDC085C}"/>
                </a:ext>
              </a:extLst>
            </p:cNvPr>
            <p:cNvSpPr>
              <a:spLocks noChangeShapeType="1"/>
            </p:cNvSpPr>
            <p:nvPr/>
          </p:nvSpPr>
          <p:spPr bwMode="auto">
            <a:xfrm>
              <a:off x="6759575" y="4335463"/>
              <a:ext cx="0" cy="102235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2" name="Line 89">
              <a:extLst>
                <a:ext uri="{FF2B5EF4-FFF2-40B4-BE49-F238E27FC236}">
                  <a16:creationId xmlns:a16="http://schemas.microsoft.com/office/drawing/2014/main" id="{A3B9661F-169F-4BA8-85AA-4770358ABB79}"/>
                </a:ext>
              </a:extLst>
            </p:cNvPr>
            <p:cNvSpPr>
              <a:spLocks noChangeShapeType="1"/>
            </p:cNvSpPr>
            <p:nvPr/>
          </p:nvSpPr>
          <p:spPr bwMode="auto">
            <a:xfrm flipH="1">
              <a:off x="6783388" y="4835525"/>
              <a:ext cx="6096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3" name="Text Box 56">
              <a:extLst>
                <a:ext uri="{FF2B5EF4-FFF2-40B4-BE49-F238E27FC236}">
                  <a16:creationId xmlns:a16="http://schemas.microsoft.com/office/drawing/2014/main" id="{B4FB92A4-5D65-4A15-BCED-FC7A2BF07492}"/>
                </a:ext>
              </a:extLst>
            </p:cNvPr>
            <p:cNvSpPr txBox="1">
              <a:spLocks noChangeArrowheads="1"/>
            </p:cNvSpPr>
            <p:nvPr/>
          </p:nvSpPr>
          <p:spPr bwMode="auto">
            <a:xfrm>
              <a:off x="3697288" y="3590925"/>
              <a:ext cx="917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buSzTx/>
                <a:buFontTx/>
                <a:buNone/>
              </a:pPr>
              <a:r>
                <a:rPr lang="en-US" altLang="ar-SA" i="1">
                  <a:solidFill>
                    <a:srgbClr val="CC0000"/>
                  </a:solidFill>
                </a:rPr>
                <a:t>socket</a:t>
              </a:r>
            </a:p>
          </p:txBody>
        </p:sp>
        <p:sp>
          <p:nvSpPr>
            <p:cNvPr id="44" name="Line 91">
              <a:extLst>
                <a:ext uri="{FF2B5EF4-FFF2-40B4-BE49-F238E27FC236}">
                  <a16:creationId xmlns:a16="http://schemas.microsoft.com/office/drawing/2014/main" id="{7F2CB2D0-F73E-4AB8-9C9B-AEE09F64A3BE}"/>
                </a:ext>
              </a:extLst>
            </p:cNvPr>
            <p:cNvSpPr>
              <a:spLocks noChangeShapeType="1"/>
            </p:cNvSpPr>
            <p:nvPr/>
          </p:nvSpPr>
          <p:spPr bwMode="auto">
            <a:xfrm flipV="1">
              <a:off x="2700338" y="3790950"/>
              <a:ext cx="968375" cy="4349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 name="Line 92">
              <a:extLst>
                <a:ext uri="{FF2B5EF4-FFF2-40B4-BE49-F238E27FC236}">
                  <a16:creationId xmlns:a16="http://schemas.microsoft.com/office/drawing/2014/main" id="{19148142-5D53-4F2B-B1B9-5473B7099B6B}"/>
                </a:ext>
              </a:extLst>
            </p:cNvPr>
            <p:cNvSpPr>
              <a:spLocks noChangeShapeType="1"/>
            </p:cNvSpPr>
            <p:nvPr/>
          </p:nvSpPr>
          <p:spPr bwMode="auto">
            <a:xfrm flipH="1" flipV="1">
              <a:off x="4635500" y="3779838"/>
              <a:ext cx="968375" cy="43497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46" name="Group 93">
              <a:extLst>
                <a:ext uri="{FF2B5EF4-FFF2-40B4-BE49-F238E27FC236}">
                  <a16:creationId xmlns:a16="http://schemas.microsoft.com/office/drawing/2014/main" id="{8190093E-3FBB-45D3-8F90-B54395ED479A}"/>
                </a:ext>
              </a:extLst>
            </p:cNvPr>
            <p:cNvGrpSpPr>
              <a:grpSpLocks/>
            </p:cNvGrpSpPr>
            <p:nvPr/>
          </p:nvGrpSpPr>
          <p:grpSpPr bwMode="auto">
            <a:xfrm>
              <a:off x="358775" y="4808538"/>
              <a:ext cx="1035050" cy="904875"/>
              <a:chOff x="-44" y="1473"/>
              <a:chExt cx="981" cy="1105"/>
            </a:xfrm>
          </p:grpSpPr>
          <p:pic>
            <p:nvPicPr>
              <p:cNvPr id="50" name="Picture 94" descr="desktop_computer_stylized_medium">
                <a:extLst>
                  <a:ext uri="{FF2B5EF4-FFF2-40B4-BE49-F238E27FC236}">
                    <a16:creationId xmlns:a16="http://schemas.microsoft.com/office/drawing/2014/main" id="{519BF98D-1790-455B-80FB-04F10C781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95">
                <a:extLst>
                  <a:ext uri="{FF2B5EF4-FFF2-40B4-BE49-F238E27FC236}">
                    <a16:creationId xmlns:a16="http://schemas.microsoft.com/office/drawing/2014/main" id="{0851D11F-594A-4BD7-927D-C33AE147E628}"/>
                  </a:ext>
                </a:extLst>
              </p:cNvPr>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47" name="Group 96">
              <a:extLst>
                <a:ext uri="{FF2B5EF4-FFF2-40B4-BE49-F238E27FC236}">
                  <a16:creationId xmlns:a16="http://schemas.microsoft.com/office/drawing/2014/main" id="{AEFE4E46-A7CB-49A4-8A64-988E2D20D77F}"/>
                </a:ext>
              </a:extLst>
            </p:cNvPr>
            <p:cNvGrpSpPr>
              <a:grpSpLocks/>
            </p:cNvGrpSpPr>
            <p:nvPr/>
          </p:nvGrpSpPr>
          <p:grpSpPr bwMode="auto">
            <a:xfrm flipH="1">
              <a:off x="7075488" y="5091113"/>
              <a:ext cx="1035050" cy="904875"/>
              <a:chOff x="-44" y="1473"/>
              <a:chExt cx="981" cy="1105"/>
            </a:xfrm>
          </p:grpSpPr>
          <p:pic>
            <p:nvPicPr>
              <p:cNvPr id="48" name="Picture 97" descr="desktop_computer_stylized_medium">
                <a:extLst>
                  <a:ext uri="{FF2B5EF4-FFF2-40B4-BE49-F238E27FC236}">
                    <a16:creationId xmlns:a16="http://schemas.microsoft.com/office/drawing/2014/main" id="{DB223C54-B6BD-4619-9CEB-E874C9C61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98">
                <a:extLst>
                  <a:ext uri="{FF2B5EF4-FFF2-40B4-BE49-F238E27FC236}">
                    <a16:creationId xmlns:a16="http://schemas.microsoft.com/office/drawing/2014/main" id="{1A776544-46EB-4D73-A179-6797A64E4FA6}"/>
                  </a:ext>
                </a:extLst>
              </p:cNvPr>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spTree>
    <p:extLst>
      <p:ext uri="{BB962C8B-B14F-4D97-AF65-F5344CB8AC3E}">
        <p14:creationId xmlns:p14="http://schemas.microsoft.com/office/powerpoint/2010/main" val="3609285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 programming </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pPr marL="342900" lvl="1" indent="-342900">
              <a:buSzPct val="65000"/>
              <a:buFont typeface="Wingdings" panose="05000000000000000000" pitchFamily="2" charset="2"/>
              <a:buNone/>
            </a:pPr>
            <a:r>
              <a:rPr lang="en-US" altLang="ar-SA" sz="2800" i="1" dirty="0">
                <a:solidFill>
                  <a:srgbClr val="22228B"/>
                </a:solidFill>
                <a:ea typeface="ＭＳ Ｐゴシック" panose="020B0600070205080204" pitchFamily="34" charset="-128"/>
              </a:rPr>
              <a:t>Two socket types for two transport services:</a:t>
            </a:r>
          </a:p>
          <a:p>
            <a:pPr marL="342900" lvl="1" indent="-342900">
              <a:buSzPct val="65000"/>
            </a:pPr>
            <a:r>
              <a:rPr lang="en-US" altLang="ar-SA" sz="2800" i="1" dirty="0">
                <a:solidFill>
                  <a:srgbClr val="CC0000"/>
                </a:solidFill>
                <a:ea typeface="ＭＳ Ｐゴシック" panose="020B0600070205080204" pitchFamily="34" charset="-128"/>
              </a:rPr>
              <a:t>UDP:</a:t>
            </a:r>
            <a:r>
              <a:rPr lang="en-US" altLang="ar-SA" sz="2800" dirty="0">
                <a:solidFill>
                  <a:srgbClr val="000000"/>
                </a:solidFill>
                <a:ea typeface="ＭＳ Ｐゴシック" panose="020B0600070205080204" pitchFamily="34" charset="-128"/>
              </a:rPr>
              <a:t> </a:t>
            </a:r>
            <a:r>
              <a:rPr lang="en-US" altLang="ar-SA" sz="2800" dirty="0">
                <a:ea typeface="ＭＳ Ｐゴシック" panose="020B0600070205080204" pitchFamily="34" charset="-128"/>
              </a:rPr>
              <a:t>unreliable datagram</a:t>
            </a:r>
            <a:endParaRPr lang="en-US" altLang="ar-SA" i="1" dirty="0">
              <a:solidFill>
                <a:srgbClr val="CC0000"/>
              </a:solidFill>
              <a:ea typeface="ＭＳ Ｐゴシック" panose="020B0600070205080204" pitchFamily="34" charset="-128"/>
            </a:endParaRPr>
          </a:p>
          <a:p>
            <a:pPr marL="342900" lvl="1" indent="-342900">
              <a:buSzPct val="65000"/>
            </a:pPr>
            <a:r>
              <a:rPr lang="en-US" altLang="ar-SA" sz="2800" i="1" dirty="0">
                <a:solidFill>
                  <a:srgbClr val="CC0000"/>
                </a:solidFill>
                <a:ea typeface="ＭＳ Ｐゴシック" panose="020B0600070205080204" pitchFamily="34" charset="-128"/>
              </a:rPr>
              <a:t>TCP:</a:t>
            </a:r>
            <a:r>
              <a:rPr lang="en-US" altLang="ar-SA" sz="2800" dirty="0">
                <a:ea typeface="ＭＳ Ｐゴシック" panose="020B0600070205080204" pitchFamily="34" charset="-128"/>
              </a:rPr>
              <a:t> reliable, byte stream-oriented </a:t>
            </a:r>
          </a:p>
          <a:p>
            <a:pPr marL="342900" lvl="1" indent="-342900">
              <a:lnSpc>
                <a:spcPct val="85000"/>
              </a:lnSpc>
              <a:buClr>
                <a:srgbClr val="000099"/>
              </a:buClr>
              <a:buSzPct val="65000"/>
              <a:buFont typeface="Wingdings" pitchFamily="2" charset="2"/>
              <a:buNone/>
              <a:defRPr/>
            </a:pPr>
            <a:r>
              <a:rPr lang="en-US" sz="2800" i="1" kern="0" dirty="0">
                <a:solidFill>
                  <a:schemeClr val="accent6">
                    <a:lumMod val="75000"/>
                  </a:schemeClr>
                </a:solidFill>
                <a:latin typeface="Gill Sans MT" pitchFamily="34" charset="0"/>
                <a:ea typeface="ＭＳ Ｐゴシック" charset="0"/>
              </a:rPr>
              <a:t>Application Example:</a:t>
            </a:r>
          </a:p>
          <a:p>
            <a:pPr marL="514350" indent="-287338">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client reads a line of characters (data) from its keyboard and sends data to server</a:t>
            </a:r>
          </a:p>
          <a:p>
            <a:pPr marL="514350" indent="-287338">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server receives the data and converts characters to uppercase</a:t>
            </a:r>
          </a:p>
          <a:p>
            <a:pPr marL="514350" indent="-287338">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server sends modified data to client</a:t>
            </a:r>
          </a:p>
          <a:p>
            <a:pPr marL="514350" indent="-287338">
              <a:lnSpc>
                <a:spcPct val="85000"/>
              </a:lnSpc>
              <a:buClr>
                <a:srgbClr val="000099"/>
              </a:buClr>
              <a:buSzPct val="65000"/>
              <a:buFont typeface="+mj-lt"/>
              <a:buAutoNum type="arabicPeriod"/>
              <a:defRPr/>
            </a:pPr>
            <a:r>
              <a:rPr lang="en-US" sz="2800" kern="0" dirty="0">
                <a:latin typeface="Gill Sans MT" pitchFamily="34" charset="0"/>
                <a:cs typeface="ＭＳ Ｐゴシック" charset="0"/>
              </a:rPr>
              <a:t>client receives modified data and displays line on its screen</a:t>
            </a:r>
          </a:p>
          <a:p>
            <a:pPr marL="342900" lvl="1" indent="-342900">
              <a:buSzPct val="65000"/>
            </a:pPr>
            <a:endParaRPr lang="en-US" altLang="ar-SA" sz="2800" dirty="0">
              <a:ea typeface="ＭＳ Ｐゴシック" panose="020B0600070205080204" pitchFamily="34" charset="-128"/>
            </a:endParaRPr>
          </a:p>
          <a:p>
            <a:pPr>
              <a:buFont typeface="Wingdings" panose="05000000000000000000" pitchFamily="2" charset="2"/>
              <a:buNone/>
            </a:pPr>
            <a:endParaRPr lang="en-US" altLang="ar-SA"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29</a:t>
            </a:fld>
            <a:endParaRPr lang="en-US"/>
          </a:p>
        </p:txBody>
      </p:sp>
    </p:spTree>
    <p:extLst>
      <p:ext uri="{BB962C8B-B14F-4D97-AF65-F5344CB8AC3E}">
        <p14:creationId xmlns:p14="http://schemas.microsoft.com/office/powerpoint/2010/main" val="67206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dirty="0">
                <a:ea typeface="ＭＳ Ｐゴシック" panose="020B0600070205080204" pitchFamily="34" charset="-128"/>
              </a:rPr>
              <a:t>What</a:t>
            </a:r>
            <a:r>
              <a:rPr lang="ja-JP" altLang="en-US" dirty="0">
                <a:ea typeface="ＭＳ Ｐゴシック" panose="020B0600070205080204" pitchFamily="34" charset="-128"/>
              </a:rPr>
              <a:t>’</a:t>
            </a:r>
            <a:r>
              <a:rPr lang="en-US" altLang="ja-JP" dirty="0">
                <a:ea typeface="ＭＳ Ｐゴシック" panose="020B0600070205080204" pitchFamily="34" charset="-128"/>
              </a:rPr>
              <a:t>s the Internet: Infrastructure</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3</a:t>
            </a:fld>
            <a:endParaRPr lang="en-US"/>
          </a:p>
        </p:txBody>
      </p:sp>
      <p:sp>
        <p:nvSpPr>
          <p:cNvPr id="724" name="Rectangle 3">
            <a:extLst>
              <a:ext uri="{FF2B5EF4-FFF2-40B4-BE49-F238E27FC236}">
                <a16:creationId xmlns:a16="http://schemas.microsoft.com/office/drawing/2014/main" id="{A1DF8E79-DA55-46A7-A8D1-720946029F76}"/>
              </a:ext>
            </a:extLst>
          </p:cNvPr>
          <p:cNvSpPr txBox="1">
            <a:spLocks noChangeArrowheads="1"/>
          </p:cNvSpPr>
          <p:nvPr/>
        </p:nvSpPr>
        <p:spPr>
          <a:xfrm>
            <a:off x="446088" y="1516063"/>
            <a:ext cx="4768850" cy="44577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31775" indent="-231775"/>
            <a:r>
              <a:rPr lang="en-US" altLang="ar-SA" sz="2400" i="1" dirty="0">
                <a:solidFill>
                  <a:srgbClr val="CC0000"/>
                </a:solidFill>
                <a:ea typeface="ＭＳ Ｐゴシック" panose="020B0600070205080204" pitchFamily="34" charset="-128"/>
              </a:rPr>
              <a:t>Internet: </a:t>
            </a:r>
            <a:r>
              <a:rPr lang="ja-JP" altLang="en-US" sz="2400" dirty="0">
                <a:solidFill>
                  <a:srgbClr val="CC0000"/>
                </a:solidFill>
                <a:ea typeface="ＭＳ Ｐゴシック" panose="020B0600070205080204" pitchFamily="34" charset="-128"/>
              </a:rPr>
              <a:t>“</a:t>
            </a:r>
            <a:r>
              <a:rPr lang="en-US" altLang="ja-JP" sz="2400" dirty="0">
                <a:solidFill>
                  <a:srgbClr val="CC0000"/>
                </a:solidFill>
                <a:ea typeface="ＭＳ Ｐゴシック" panose="020B0600070205080204" pitchFamily="34" charset="-128"/>
              </a:rPr>
              <a:t>network of networks</a:t>
            </a:r>
            <a:r>
              <a:rPr lang="ja-JP" altLang="en-US" sz="2400" dirty="0">
                <a:solidFill>
                  <a:srgbClr val="CC0000"/>
                </a:solidFill>
                <a:ea typeface="ＭＳ Ｐゴシック" panose="020B0600070205080204" pitchFamily="34" charset="-128"/>
              </a:rPr>
              <a:t>”</a:t>
            </a:r>
            <a:endParaRPr lang="en-US" altLang="ja-JP" sz="2400" dirty="0">
              <a:solidFill>
                <a:srgbClr val="CC0000"/>
              </a:solidFill>
              <a:ea typeface="ＭＳ Ｐゴシック" panose="020B0600070205080204" pitchFamily="34" charset="-128"/>
            </a:endParaRPr>
          </a:p>
          <a:p>
            <a:pPr marL="682625" lvl="1" indent="-225425"/>
            <a:r>
              <a:rPr lang="en-US" altLang="ar-SA" sz="2000" dirty="0">
                <a:ea typeface="Arial" panose="020B0604020202020204" pitchFamily="34" charset="0"/>
              </a:rPr>
              <a:t>Interconnected ISPs</a:t>
            </a:r>
          </a:p>
          <a:p>
            <a:pPr marL="231775" indent="-231775"/>
            <a:r>
              <a:rPr lang="en-US" altLang="ar-SA" sz="2400" i="1" dirty="0">
                <a:solidFill>
                  <a:srgbClr val="CC0000"/>
                </a:solidFill>
                <a:ea typeface="ＭＳ Ｐゴシック" panose="020B0600070205080204" pitchFamily="34" charset="-128"/>
              </a:rPr>
              <a:t>protocols</a:t>
            </a:r>
            <a:r>
              <a:rPr lang="en-US" altLang="ar-SA" sz="2400" dirty="0">
                <a:solidFill>
                  <a:srgbClr val="FF0000"/>
                </a:solidFill>
                <a:ea typeface="ＭＳ Ｐゴシック" panose="020B0600070205080204" pitchFamily="34" charset="-128"/>
              </a:rPr>
              <a:t> </a:t>
            </a:r>
            <a:r>
              <a:rPr lang="en-US" altLang="ar-SA" sz="2400" dirty="0">
                <a:ea typeface="ＭＳ Ｐゴシック" panose="020B0600070205080204" pitchFamily="34" charset="-128"/>
              </a:rPr>
              <a:t>control sending, receiving of messages</a:t>
            </a:r>
          </a:p>
          <a:p>
            <a:pPr marL="682625" lvl="1" indent="-225425"/>
            <a:r>
              <a:rPr lang="en-US" altLang="ar-SA" sz="2000" dirty="0">
                <a:ea typeface="Arial" panose="020B0604020202020204" pitchFamily="34" charset="0"/>
              </a:rPr>
              <a:t>e.g., TCP, IP, HTTP, Skype,  802.11</a:t>
            </a:r>
            <a:endParaRPr lang="en-US" altLang="ar-SA" dirty="0">
              <a:ea typeface="Arial" panose="020B0604020202020204" pitchFamily="34" charset="0"/>
            </a:endParaRPr>
          </a:p>
          <a:p>
            <a:pPr marL="231775" indent="-231775"/>
            <a:r>
              <a:rPr lang="en-US" altLang="ar-SA" sz="2400" i="1" dirty="0">
                <a:solidFill>
                  <a:srgbClr val="C00000"/>
                </a:solidFill>
                <a:ea typeface="ＭＳ Ｐゴシック" panose="020B0600070205080204" pitchFamily="34" charset="-128"/>
              </a:rPr>
              <a:t>Internet  standards</a:t>
            </a:r>
          </a:p>
          <a:p>
            <a:pPr marL="682625" lvl="1" indent="-225425"/>
            <a:r>
              <a:rPr lang="en-US" altLang="ar-SA" sz="2000" dirty="0">
                <a:ea typeface="Arial" panose="020B0604020202020204" pitchFamily="34" charset="0"/>
              </a:rPr>
              <a:t>RFC: Request for comments</a:t>
            </a:r>
          </a:p>
          <a:p>
            <a:pPr marL="682625" lvl="1" indent="-225425"/>
            <a:r>
              <a:rPr lang="en-US" altLang="ar-SA" sz="2000" dirty="0">
                <a:ea typeface="Arial" panose="020B0604020202020204" pitchFamily="34" charset="0"/>
              </a:rPr>
              <a:t>IETF: Internet Engineering Task Force</a:t>
            </a:r>
          </a:p>
        </p:txBody>
      </p:sp>
      <p:grpSp>
        <p:nvGrpSpPr>
          <p:cNvPr id="725" name="Group 979">
            <a:extLst>
              <a:ext uri="{FF2B5EF4-FFF2-40B4-BE49-F238E27FC236}">
                <a16:creationId xmlns:a16="http://schemas.microsoft.com/office/drawing/2014/main" id="{9FD3A271-33A5-4594-8781-74FF7BEC4BEB}"/>
              </a:ext>
            </a:extLst>
          </p:cNvPr>
          <p:cNvGrpSpPr>
            <a:grpSpLocks/>
          </p:cNvGrpSpPr>
          <p:nvPr/>
        </p:nvGrpSpPr>
        <p:grpSpPr bwMode="auto">
          <a:xfrm>
            <a:off x="5202238" y="1384300"/>
            <a:ext cx="3551237" cy="4743450"/>
            <a:chOff x="5202238" y="1384300"/>
            <a:chExt cx="3551237" cy="4743450"/>
          </a:xfrm>
        </p:grpSpPr>
        <p:sp>
          <p:nvSpPr>
            <p:cNvPr id="726" name="Freeform 416">
              <a:extLst>
                <a:ext uri="{FF2B5EF4-FFF2-40B4-BE49-F238E27FC236}">
                  <a16:creationId xmlns:a16="http://schemas.microsoft.com/office/drawing/2014/main" id="{8DC17EE8-0095-4750-A90D-84878880A7C6}"/>
                </a:ext>
              </a:extLst>
            </p:cNvPr>
            <p:cNvSpPr>
              <a:spLocks/>
            </p:cNvSpPr>
            <p:nvPr/>
          </p:nvSpPr>
          <p:spPr bwMode="auto">
            <a:xfrm>
              <a:off x="7023100" y="2001838"/>
              <a:ext cx="1730375" cy="1125537"/>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27" name="Freeform 415">
              <a:extLst>
                <a:ext uri="{FF2B5EF4-FFF2-40B4-BE49-F238E27FC236}">
                  <a16:creationId xmlns:a16="http://schemas.microsoft.com/office/drawing/2014/main" id="{DCA49D70-F659-40D6-955B-5AC92F219C88}"/>
                </a:ext>
              </a:extLst>
            </p:cNvPr>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28" name="Freeform 665">
              <a:extLst>
                <a:ext uri="{FF2B5EF4-FFF2-40B4-BE49-F238E27FC236}">
                  <a16:creationId xmlns:a16="http://schemas.microsoft.com/office/drawing/2014/main" id="{2F2E30C2-08A4-4DD9-AE64-AC24F47E75E3}"/>
                </a:ext>
              </a:extLst>
            </p:cNvPr>
            <p:cNvSpPr>
              <a:spLocks/>
            </p:cNvSpPr>
            <p:nvPr/>
          </p:nvSpPr>
          <p:spPr bwMode="auto">
            <a:xfrm>
              <a:off x="5202238" y="1712913"/>
              <a:ext cx="1736725"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29" name="Group 666">
              <a:extLst>
                <a:ext uri="{FF2B5EF4-FFF2-40B4-BE49-F238E27FC236}">
                  <a16:creationId xmlns:a16="http://schemas.microsoft.com/office/drawing/2014/main" id="{1F51BC70-9821-45CE-98F7-07A5E534C2DF}"/>
                </a:ext>
              </a:extLst>
            </p:cNvPr>
            <p:cNvGrpSpPr>
              <a:grpSpLocks/>
            </p:cNvGrpSpPr>
            <p:nvPr/>
          </p:nvGrpSpPr>
          <p:grpSpPr bwMode="auto">
            <a:xfrm>
              <a:off x="5329977" y="2980450"/>
              <a:ext cx="1458912" cy="933450"/>
              <a:chOff x="2889" y="1631"/>
              <a:chExt cx="980" cy="743"/>
            </a:xfrm>
          </p:grpSpPr>
          <p:sp>
            <p:nvSpPr>
              <p:cNvPr id="2056" name="Rectangle 667">
                <a:extLst>
                  <a:ext uri="{FF2B5EF4-FFF2-40B4-BE49-F238E27FC236}">
                    <a16:creationId xmlns:a16="http://schemas.microsoft.com/office/drawing/2014/main" id="{27C8737A-9F0D-4A53-835D-02A2A6D8DD49}"/>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057" name="AutoShape 668">
                <a:extLst>
                  <a:ext uri="{FF2B5EF4-FFF2-40B4-BE49-F238E27FC236}">
                    <a16:creationId xmlns:a16="http://schemas.microsoft.com/office/drawing/2014/main" id="{1332CEBD-A4BE-4286-9933-E914C6B2890D}"/>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solidFill>
                    <a:srgbClr val="00CCFF"/>
                  </a:solidFill>
                </a:endParaRPr>
              </a:p>
            </p:txBody>
          </p:sp>
        </p:grpSp>
        <p:sp>
          <p:nvSpPr>
            <p:cNvPr id="730" name="Freeform 669">
              <a:extLst>
                <a:ext uri="{FF2B5EF4-FFF2-40B4-BE49-F238E27FC236}">
                  <a16:creationId xmlns:a16="http://schemas.microsoft.com/office/drawing/2014/main" id="{1CEC6C81-0119-4636-B450-BD7A0D72A120}"/>
                </a:ext>
              </a:extLst>
            </p:cNvPr>
            <p:cNvSpPr>
              <a:spLocks/>
            </p:cNvSpPr>
            <p:nvPr/>
          </p:nvSpPr>
          <p:spPr bwMode="auto">
            <a:xfrm>
              <a:off x="5364163" y="4331380"/>
              <a:ext cx="3225800" cy="1665288"/>
            </a:xfrm>
            <a:custGeom>
              <a:avLst/>
              <a:gdLst>
                <a:gd name="T0" fmla="*/ 2147483647 w 2032"/>
                <a:gd name="T1" fmla="*/ 2147483647 h 1049"/>
                <a:gd name="T2" fmla="*/ 2147483647 w 2032"/>
                <a:gd name="T3" fmla="*/ 2147483647 h 1049"/>
                <a:gd name="T4" fmla="*/ 2147483647 w 2032"/>
                <a:gd name="T5" fmla="*/ 2147483647 h 1049"/>
                <a:gd name="T6" fmla="*/ 2147483647 w 2032"/>
                <a:gd name="T7" fmla="*/ 2147483647 h 1049"/>
                <a:gd name="T8" fmla="*/ 2147483647 w 2032"/>
                <a:gd name="T9" fmla="*/ 2147483647 h 1049"/>
                <a:gd name="T10" fmla="*/ 2147483647 w 2032"/>
                <a:gd name="T11" fmla="*/ 2147483647 h 1049"/>
                <a:gd name="T12" fmla="*/ 2147483647 w 2032"/>
                <a:gd name="T13" fmla="*/ 2147483647 h 1049"/>
                <a:gd name="T14" fmla="*/ 2147483647 w 2032"/>
                <a:gd name="T15" fmla="*/ 2147483647 h 1049"/>
                <a:gd name="T16" fmla="*/ 2147483647 w 2032"/>
                <a:gd name="T17" fmla="*/ 2147483647 h 1049"/>
                <a:gd name="T18" fmla="*/ 2147483647 w 2032"/>
                <a:gd name="T19" fmla="*/ 2147483647 h 1049"/>
                <a:gd name="T20" fmla="*/ 2147483647 w 2032"/>
                <a:gd name="T21" fmla="*/ 2147483647 h 1049"/>
                <a:gd name="T22" fmla="*/ 2147483647 w 2032"/>
                <a:gd name="T23" fmla="*/ 2147483647 h 1049"/>
                <a:gd name="T24" fmla="*/ 2147483647 w 2032"/>
                <a:gd name="T25" fmla="*/ 2147483647 h 1049"/>
                <a:gd name="T26" fmla="*/ 2147483647 w 2032"/>
                <a:gd name="T27" fmla="*/ 2147483647 h 1049"/>
                <a:gd name="T28" fmla="*/ 2147483647 w 2032"/>
                <a:gd name="T29" fmla="*/ 2147483647 h 1049"/>
                <a:gd name="T30" fmla="*/ 2147483647 w 2032"/>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31" name="Line 670">
              <a:extLst>
                <a:ext uri="{FF2B5EF4-FFF2-40B4-BE49-F238E27FC236}">
                  <a16:creationId xmlns:a16="http://schemas.microsoft.com/office/drawing/2014/main" id="{62E665C8-2A3F-4306-9875-728C5511486B}"/>
                </a:ext>
              </a:extLst>
            </p:cNvPr>
            <p:cNvSpPr>
              <a:spLocks noChangeShapeType="1"/>
            </p:cNvSpPr>
            <p:nvPr/>
          </p:nvSpPr>
          <p:spPr bwMode="auto">
            <a:xfrm rot="-5400000">
              <a:off x="7845425" y="5162551"/>
              <a:ext cx="523875"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32" name="Line 671">
              <a:extLst>
                <a:ext uri="{FF2B5EF4-FFF2-40B4-BE49-F238E27FC236}">
                  <a16:creationId xmlns:a16="http://schemas.microsoft.com/office/drawing/2014/main" id="{309A017B-D318-40FE-976F-532341A8A869}"/>
                </a:ext>
              </a:extLst>
            </p:cNvPr>
            <p:cNvSpPr>
              <a:spLocks noChangeShapeType="1"/>
            </p:cNvSpPr>
            <p:nvPr/>
          </p:nvSpPr>
          <p:spPr bwMode="auto">
            <a:xfrm rot="5400000" flipV="1">
              <a:off x="7991475" y="5443538"/>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33" name="Line 672">
              <a:extLst>
                <a:ext uri="{FF2B5EF4-FFF2-40B4-BE49-F238E27FC236}">
                  <a16:creationId xmlns:a16="http://schemas.microsoft.com/office/drawing/2014/main" id="{2E12F077-12CC-40FD-AED7-2FB3A3A66F08}"/>
                </a:ext>
              </a:extLst>
            </p:cNvPr>
            <p:cNvSpPr>
              <a:spLocks noChangeShapeType="1"/>
            </p:cNvSpPr>
            <p:nvPr/>
          </p:nvSpPr>
          <p:spPr bwMode="auto">
            <a:xfrm rot="-5400000">
              <a:off x="8177213" y="5116513"/>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34" name="Line 674">
              <a:extLst>
                <a:ext uri="{FF2B5EF4-FFF2-40B4-BE49-F238E27FC236}">
                  <a16:creationId xmlns:a16="http://schemas.microsoft.com/office/drawing/2014/main" id="{97882B53-D418-4B96-87C6-B54BE8CE768E}"/>
                </a:ext>
              </a:extLst>
            </p:cNvPr>
            <p:cNvSpPr>
              <a:spLocks noChangeShapeType="1"/>
            </p:cNvSpPr>
            <p:nvPr/>
          </p:nvSpPr>
          <p:spPr bwMode="auto">
            <a:xfrm>
              <a:off x="6100763" y="4776788"/>
              <a:ext cx="217487" cy="1000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35" name="Line 675">
              <a:extLst>
                <a:ext uri="{FF2B5EF4-FFF2-40B4-BE49-F238E27FC236}">
                  <a16:creationId xmlns:a16="http://schemas.microsoft.com/office/drawing/2014/main" id="{72488391-9313-4E81-92E9-0FDA5A435575}"/>
                </a:ext>
              </a:extLst>
            </p:cNvPr>
            <p:cNvSpPr>
              <a:spLocks noChangeShapeType="1"/>
            </p:cNvSpPr>
            <p:nvPr/>
          </p:nvSpPr>
          <p:spPr bwMode="auto">
            <a:xfrm flipV="1">
              <a:off x="5842000" y="5038725"/>
              <a:ext cx="407988" cy="74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36" name="Line 678">
              <a:extLst>
                <a:ext uri="{FF2B5EF4-FFF2-40B4-BE49-F238E27FC236}">
                  <a16:creationId xmlns:a16="http://schemas.microsoft.com/office/drawing/2014/main" id="{2FED798F-212A-400F-B821-409B83AED400}"/>
                </a:ext>
              </a:extLst>
            </p:cNvPr>
            <p:cNvSpPr>
              <a:spLocks noChangeShapeType="1"/>
            </p:cNvSpPr>
            <p:nvPr/>
          </p:nvSpPr>
          <p:spPr bwMode="auto">
            <a:xfrm flipH="1">
              <a:off x="6267450" y="5102225"/>
              <a:ext cx="144463"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37" name="Line 679">
              <a:extLst>
                <a:ext uri="{FF2B5EF4-FFF2-40B4-BE49-F238E27FC236}">
                  <a16:creationId xmlns:a16="http://schemas.microsoft.com/office/drawing/2014/main" id="{76C33D87-9CF4-490C-B103-1CF99BA3B248}"/>
                </a:ext>
              </a:extLst>
            </p:cNvPr>
            <p:cNvSpPr>
              <a:spLocks noChangeShapeType="1"/>
            </p:cNvSpPr>
            <p:nvPr/>
          </p:nvSpPr>
          <p:spPr bwMode="auto">
            <a:xfrm flipH="1" flipV="1">
              <a:off x="6586538" y="5110163"/>
              <a:ext cx="76200"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38" name="Line 680">
              <a:extLst>
                <a:ext uri="{FF2B5EF4-FFF2-40B4-BE49-F238E27FC236}">
                  <a16:creationId xmlns:a16="http://schemas.microsoft.com/office/drawing/2014/main" id="{B6345159-D6CB-4D5D-91C0-F453BB55AD5C}"/>
                </a:ext>
              </a:extLst>
            </p:cNvPr>
            <p:cNvSpPr>
              <a:spLocks noChangeShapeType="1"/>
            </p:cNvSpPr>
            <p:nvPr/>
          </p:nvSpPr>
          <p:spPr bwMode="auto">
            <a:xfrm>
              <a:off x="6743700" y="5056188"/>
              <a:ext cx="503238" cy="269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39" name="Line 682">
              <a:extLst>
                <a:ext uri="{FF2B5EF4-FFF2-40B4-BE49-F238E27FC236}">
                  <a16:creationId xmlns:a16="http://schemas.microsoft.com/office/drawing/2014/main" id="{210C587E-C522-42E2-BACD-6FA3FB961A53}"/>
                </a:ext>
              </a:extLst>
            </p:cNvPr>
            <p:cNvSpPr>
              <a:spLocks noChangeShapeType="1"/>
            </p:cNvSpPr>
            <p:nvPr/>
          </p:nvSpPr>
          <p:spPr bwMode="auto">
            <a:xfrm>
              <a:off x="6284913" y="3551238"/>
              <a:ext cx="0" cy="106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40" name="Line 683">
              <a:extLst>
                <a:ext uri="{FF2B5EF4-FFF2-40B4-BE49-F238E27FC236}">
                  <a16:creationId xmlns:a16="http://schemas.microsoft.com/office/drawing/2014/main" id="{A7B512CA-3956-4DC2-AF17-A3E2C8F5DC53}"/>
                </a:ext>
              </a:extLst>
            </p:cNvPr>
            <p:cNvSpPr>
              <a:spLocks noChangeShapeType="1"/>
            </p:cNvSpPr>
            <p:nvPr/>
          </p:nvSpPr>
          <p:spPr bwMode="auto">
            <a:xfrm flipV="1">
              <a:off x="5891213" y="3736975"/>
              <a:ext cx="1682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pic>
          <p:nvPicPr>
            <p:cNvPr id="741" name="Picture 684" descr="access_point_stylized_small">
              <a:extLst>
                <a:ext uri="{FF2B5EF4-FFF2-40B4-BE49-F238E27FC236}">
                  <a16:creationId xmlns:a16="http://schemas.microsoft.com/office/drawing/2014/main" id="{81A60AD5-8E55-4EF2-BE64-A63A9E32B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388" y="3548063"/>
              <a:ext cx="369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2" name="Line 685">
              <a:extLst>
                <a:ext uri="{FF2B5EF4-FFF2-40B4-BE49-F238E27FC236}">
                  <a16:creationId xmlns:a16="http://schemas.microsoft.com/office/drawing/2014/main" id="{84B73A3C-75B1-46B8-B9BF-4A410CCAC31C}"/>
                </a:ext>
              </a:extLst>
            </p:cNvPr>
            <p:cNvSpPr>
              <a:spLocks noChangeShapeType="1"/>
            </p:cNvSpPr>
            <p:nvPr/>
          </p:nvSpPr>
          <p:spPr bwMode="auto">
            <a:xfrm rot="5400000" flipV="1">
              <a:off x="7994650"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743" name="Line 686">
              <a:extLst>
                <a:ext uri="{FF2B5EF4-FFF2-40B4-BE49-F238E27FC236}">
                  <a16:creationId xmlns:a16="http://schemas.microsoft.com/office/drawing/2014/main" id="{11032A17-98E5-4B3F-A7B9-424E4328A618}"/>
                </a:ext>
              </a:extLst>
            </p:cNvPr>
            <p:cNvSpPr>
              <a:spLocks noChangeShapeType="1"/>
            </p:cNvSpPr>
            <p:nvPr/>
          </p:nvSpPr>
          <p:spPr bwMode="auto">
            <a:xfrm flipV="1">
              <a:off x="5894388" y="3733800"/>
              <a:ext cx="1682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pic>
          <p:nvPicPr>
            <p:cNvPr id="744" name="Picture 708" descr="access_point_stylized_small">
              <a:extLst>
                <a:ext uri="{FF2B5EF4-FFF2-40B4-BE49-F238E27FC236}">
                  <a16:creationId xmlns:a16="http://schemas.microsoft.com/office/drawing/2014/main" id="{D9C57E46-ED50-4323-B9D1-256B42E59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3546475"/>
              <a:ext cx="369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5" name="Line 711">
              <a:extLst>
                <a:ext uri="{FF2B5EF4-FFF2-40B4-BE49-F238E27FC236}">
                  <a16:creationId xmlns:a16="http://schemas.microsoft.com/office/drawing/2014/main" id="{9F332810-F795-466F-A57B-B877395D8011}"/>
                </a:ext>
              </a:extLst>
            </p:cNvPr>
            <p:cNvSpPr>
              <a:spLocks noChangeShapeType="1"/>
            </p:cNvSpPr>
            <p:nvPr/>
          </p:nvSpPr>
          <p:spPr bwMode="auto">
            <a:xfrm>
              <a:off x="7396163" y="3816350"/>
              <a:ext cx="163512"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46" name="Line 712">
              <a:extLst>
                <a:ext uri="{FF2B5EF4-FFF2-40B4-BE49-F238E27FC236}">
                  <a16:creationId xmlns:a16="http://schemas.microsoft.com/office/drawing/2014/main" id="{383DB6F9-16D5-4079-94EE-90F4FF55835C}"/>
                </a:ext>
              </a:extLst>
            </p:cNvPr>
            <p:cNvSpPr>
              <a:spLocks noChangeShapeType="1"/>
            </p:cNvSpPr>
            <p:nvPr/>
          </p:nvSpPr>
          <p:spPr bwMode="auto">
            <a:xfrm>
              <a:off x="7493000" y="3736975"/>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47" name="Line 713">
              <a:extLst>
                <a:ext uri="{FF2B5EF4-FFF2-40B4-BE49-F238E27FC236}">
                  <a16:creationId xmlns:a16="http://schemas.microsoft.com/office/drawing/2014/main" id="{1BB70F4A-CE6A-46EF-92D8-78D0E124BF3D}"/>
                </a:ext>
              </a:extLst>
            </p:cNvPr>
            <p:cNvSpPr>
              <a:spLocks noChangeShapeType="1"/>
            </p:cNvSpPr>
            <p:nvPr/>
          </p:nvSpPr>
          <p:spPr bwMode="auto">
            <a:xfrm flipV="1">
              <a:off x="7729538" y="3822700"/>
              <a:ext cx="134937"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48" name="Line 714">
              <a:extLst>
                <a:ext uri="{FF2B5EF4-FFF2-40B4-BE49-F238E27FC236}">
                  <a16:creationId xmlns:a16="http://schemas.microsoft.com/office/drawing/2014/main" id="{BCDD71D9-6279-4EA2-9928-48FDA9BCB561}"/>
                </a:ext>
              </a:extLst>
            </p:cNvPr>
            <p:cNvSpPr>
              <a:spLocks noChangeShapeType="1"/>
            </p:cNvSpPr>
            <p:nvPr/>
          </p:nvSpPr>
          <p:spPr bwMode="auto">
            <a:xfrm>
              <a:off x="6723063" y="2590800"/>
              <a:ext cx="50958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49" name="Line 715">
              <a:extLst>
                <a:ext uri="{FF2B5EF4-FFF2-40B4-BE49-F238E27FC236}">
                  <a16:creationId xmlns:a16="http://schemas.microsoft.com/office/drawing/2014/main" id="{5EBD9A5D-C734-4072-8B1C-BF5D37FEC91F}"/>
                </a:ext>
              </a:extLst>
            </p:cNvPr>
            <p:cNvSpPr>
              <a:spLocks noChangeShapeType="1"/>
            </p:cNvSpPr>
            <p:nvPr/>
          </p:nvSpPr>
          <p:spPr bwMode="auto">
            <a:xfrm>
              <a:off x="7358063" y="4700588"/>
              <a:ext cx="390525" cy="184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0" name="Line 716">
              <a:extLst>
                <a:ext uri="{FF2B5EF4-FFF2-40B4-BE49-F238E27FC236}">
                  <a16:creationId xmlns:a16="http://schemas.microsoft.com/office/drawing/2014/main" id="{2EE23834-903A-4F16-87BD-36C1AE252B03}"/>
                </a:ext>
              </a:extLst>
            </p:cNvPr>
            <p:cNvSpPr>
              <a:spLocks noChangeShapeType="1"/>
            </p:cNvSpPr>
            <p:nvPr/>
          </p:nvSpPr>
          <p:spPr bwMode="auto">
            <a:xfrm flipV="1">
              <a:off x="6737350" y="4687888"/>
              <a:ext cx="322263" cy="198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1" name="Line 717">
              <a:extLst>
                <a:ext uri="{FF2B5EF4-FFF2-40B4-BE49-F238E27FC236}">
                  <a16:creationId xmlns:a16="http://schemas.microsoft.com/office/drawing/2014/main" id="{093FB85D-8319-4537-BDE2-86AAE51BF24C}"/>
                </a:ext>
              </a:extLst>
            </p:cNvPr>
            <p:cNvSpPr>
              <a:spLocks noChangeShapeType="1"/>
            </p:cNvSpPr>
            <p:nvPr/>
          </p:nvSpPr>
          <p:spPr bwMode="auto">
            <a:xfrm flipV="1">
              <a:off x="6780213" y="4979988"/>
              <a:ext cx="971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2" name="Line 718">
              <a:extLst>
                <a:ext uri="{FF2B5EF4-FFF2-40B4-BE49-F238E27FC236}">
                  <a16:creationId xmlns:a16="http://schemas.microsoft.com/office/drawing/2014/main" id="{FD2370AD-7758-425B-9795-7B27034CF592}"/>
                </a:ext>
              </a:extLst>
            </p:cNvPr>
            <p:cNvSpPr>
              <a:spLocks noChangeShapeType="1"/>
            </p:cNvSpPr>
            <p:nvPr/>
          </p:nvSpPr>
          <p:spPr bwMode="auto">
            <a:xfrm flipV="1">
              <a:off x="7577138" y="2495550"/>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3" name="Line 719">
              <a:extLst>
                <a:ext uri="{FF2B5EF4-FFF2-40B4-BE49-F238E27FC236}">
                  <a16:creationId xmlns:a16="http://schemas.microsoft.com/office/drawing/2014/main" id="{E61A0E8F-8947-422E-A79E-F78F8900C56F}"/>
                </a:ext>
              </a:extLst>
            </p:cNvPr>
            <p:cNvSpPr>
              <a:spLocks noChangeShapeType="1"/>
            </p:cNvSpPr>
            <p:nvPr/>
          </p:nvSpPr>
          <p:spPr bwMode="auto">
            <a:xfrm>
              <a:off x="7405688" y="2668588"/>
              <a:ext cx="0" cy="825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4" name="Line 720">
              <a:extLst>
                <a:ext uri="{FF2B5EF4-FFF2-40B4-BE49-F238E27FC236}">
                  <a16:creationId xmlns:a16="http://schemas.microsoft.com/office/drawing/2014/main" id="{00E7E6FD-281E-4D0B-9663-9B11B2CE9243}"/>
                </a:ext>
              </a:extLst>
            </p:cNvPr>
            <p:cNvSpPr>
              <a:spLocks noChangeShapeType="1"/>
            </p:cNvSpPr>
            <p:nvPr/>
          </p:nvSpPr>
          <p:spPr bwMode="auto">
            <a:xfrm flipV="1">
              <a:off x="7577138" y="2565400"/>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5" name="Line 721">
              <a:extLst>
                <a:ext uri="{FF2B5EF4-FFF2-40B4-BE49-F238E27FC236}">
                  <a16:creationId xmlns:a16="http://schemas.microsoft.com/office/drawing/2014/main" id="{06EFB45D-3F86-45D6-A306-85FE047CA2F4}"/>
                </a:ext>
              </a:extLst>
            </p:cNvPr>
            <p:cNvSpPr>
              <a:spLocks noChangeShapeType="1"/>
            </p:cNvSpPr>
            <p:nvPr/>
          </p:nvSpPr>
          <p:spPr bwMode="auto">
            <a:xfrm>
              <a:off x="7942263" y="2563813"/>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6" name="Line 722">
              <a:extLst>
                <a:ext uri="{FF2B5EF4-FFF2-40B4-BE49-F238E27FC236}">
                  <a16:creationId xmlns:a16="http://schemas.microsoft.com/office/drawing/2014/main" id="{919A1777-CA2C-4397-BCA7-2012B32FB80A}"/>
                </a:ext>
              </a:extLst>
            </p:cNvPr>
            <p:cNvSpPr>
              <a:spLocks noChangeShapeType="1"/>
            </p:cNvSpPr>
            <p:nvPr/>
          </p:nvSpPr>
          <p:spPr bwMode="auto">
            <a:xfrm>
              <a:off x="7596188" y="2870200"/>
              <a:ext cx="1889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7" name="Line 723">
              <a:extLst>
                <a:ext uri="{FF2B5EF4-FFF2-40B4-BE49-F238E27FC236}">
                  <a16:creationId xmlns:a16="http://schemas.microsoft.com/office/drawing/2014/main" id="{3A69F0EE-3470-4586-878D-D3D645FA9937}"/>
                </a:ext>
              </a:extLst>
            </p:cNvPr>
            <p:cNvSpPr>
              <a:spLocks noChangeShapeType="1"/>
            </p:cNvSpPr>
            <p:nvPr/>
          </p:nvSpPr>
          <p:spPr bwMode="auto">
            <a:xfrm>
              <a:off x="8150225" y="2860675"/>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8" name="Line 724">
              <a:extLst>
                <a:ext uri="{FF2B5EF4-FFF2-40B4-BE49-F238E27FC236}">
                  <a16:creationId xmlns:a16="http://schemas.microsoft.com/office/drawing/2014/main" id="{C8B6F3E1-C8BF-4C6A-A421-DFD04CB9FE26}"/>
                </a:ext>
              </a:extLst>
            </p:cNvPr>
            <p:cNvSpPr>
              <a:spLocks noChangeShapeType="1"/>
            </p:cNvSpPr>
            <p:nvPr/>
          </p:nvSpPr>
          <p:spPr bwMode="auto">
            <a:xfrm flipH="1">
              <a:off x="7296150" y="2936875"/>
              <a:ext cx="98425" cy="7048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59" name="Line 725">
              <a:extLst>
                <a:ext uri="{FF2B5EF4-FFF2-40B4-BE49-F238E27FC236}">
                  <a16:creationId xmlns:a16="http://schemas.microsoft.com/office/drawing/2014/main" id="{5C97A782-C52A-47DA-8B2D-B3392C1317D0}"/>
                </a:ext>
              </a:extLst>
            </p:cNvPr>
            <p:cNvSpPr>
              <a:spLocks noChangeShapeType="1"/>
            </p:cNvSpPr>
            <p:nvPr/>
          </p:nvSpPr>
          <p:spPr bwMode="auto">
            <a:xfrm flipH="1">
              <a:off x="7888288" y="2936875"/>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60" name="Line 726">
              <a:extLst>
                <a:ext uri="{FF2B5EF4-FFF2-40B4-BE49-F238E27FC236}">
                  <a16:creationId xmlns:a16="http://schemas.microsoft.com/office/drawing/2014/main" id="{C5A9731C-5530-4951-98C1-4B30D2D95643}"/>
                </a:ext>
              </a:extLst>
            </p:cNvPr>
            <p:cNvSpPr>
              <a:spLocks noChangeShapeType="1"/>
            </p:cNvSpPr>
            <p:nvPr/>
          </p:nvSpPr>
          <p:spPr bwMode="auto">
            <a:xfrm flipV="1">
              <a:off x="7272338" y="4078288"/>
              <a:ext cx="227012"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61" name="Line 727">
              <a:extLst>
                <a:ext uri="{FF2B5EF4-FFF2-40B4-BE49-F238E27FC236}">
                  <a16:creationId xmlns:a16="http://schemas.microsoft.com/office/drawing/2014/main" id="{9C8082D2-EBD2-4340-9F2E-F719445B3FEA}"/>
                </a:ext>
              </a:extLst>
            </p:cNvPr>
            <p:cNvSpPr>
              <a:spLocks noChangeShapeType="1"/>
            </p:cNvSpPr>
            <p:nvPr/>
          </p:nvSpPr>
          <p:spPr bwMode="auto">
            <a:xfrm>
              <a:off x="8345488" y="2859088"/>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sp>
          <p:nvSpPr>
            <p:cNvPr id="762" name="Line 728">
              <a:extLst>
                <a:ext uri="{FF2B5EF4-FFF2-40B4-BE49-F238E27FC236}">
                  <a16:creationId xmlns:a16="http://schemas.microsoft.com/office/drawing/2014/main" id="{C008CC63-666C-4108-9314-D0CBDABC7C37}"/>
                </a:ext>
              </a:extLst>
            </p:cNvPr>
            <p:cNvSpPr>
              <a:spLocks noChangeShapeType="1"/>
            </p:cNvSpPr>
            <p:nvPr/>
          </p:nvSpPr>
          <p:spPr bwMode="auto">
            <a:xfrm>
              <a:off x="6289675" y="2406650"/>
              <a:ext cx="15240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63" name="Oval 407">
              <a:extLst>
                <a:ext uri="{FF2B5EF4-FFF2-40B4-BE49-F238E27FC236}">
                  <a16:creationId xmlns:a16="http://schemas.microsoft.com/office/drawing/2014/main" id="{DD42B7D8-3BB5-4DE8-AA09-249C52C273AB}"/>
                </a:ext>
              </a:extLst>
            </p:cNvPr>
            <p:cNvSpPr>
              <a:spLocks noChangeArrowheads="1"/>
            </p:cNvSpPr>
            <p:nvPr/>
          </p:nvSpPr>
          <p:spPr bwMode="auto">
            <a:xfrm>
              <a:off x="6354763" y="2565400"/>
              <a:ext cx="387350" cy="9525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764" name="Rectangle 410">
              <a:extLst>
                <a:ext uri="{FF2B5EF4-FFF2-40B4-BE49-F238E27FC236}">
                  <a16:creationId xmlns:a16="http://schemas.microsoft.com/office/drawing/2014/main" id="{6F4D14FF-C811-49A4-80F2-9165C09B717B}"/>
                </a:ext>
              </a:extLst>
            </p:cNvPr>
            <p:cNvSpPr>
              <a:spLocks noChangeArrowheads="1"/>
            </p:cNvSpPr>
            <p:nvPr/>
          </p:nvSpPr>
          <p:spPr bwMode="auto">
            <a:xfrm>
              <a:off x="6354763" y="2555875"/>
              <a:ext cx="388937" cy="58738"/>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765" name="Oval 411">
              <a:extLst>
                <a:ext uri="{FF2B5EF4-FFF2-40B4-BE49-F238E27FC236}">
                  <a16:creationId xmlns:a16="http://schemas.microsoft.com/office/drawing/2014/main" id="{F8D4A32A-4B18-4AD4-BB83-F80B101278BC}"/>
                </a:ext>
              </a:extLst>
            </p:cNvPr>
            <p:cNvSpPr>
              <a:spLocks noChangeArrowheads="1"/>
            </p:cNvSpPr>
            <p:nvPr/>
          </p:nvSpPr>
          <p:spPr bwMode="auto">
            <a:xfrm>
              <a:off x="6353175" y="2490788"/>
              <a:ext cx="387350" cy="111125"/>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766" name="Group 732">
              <a:extLst>
                <a:ext uri="{FF2B5EF4-FFF2-40B4-BE49-F238E27FC236}">
                  <a16:creationId xmlns:a16="http://schemas.microsoft.com/office/drawing/2014/main" id="{5BF84C7D-3B28-4BDD-9E69-D772B2779FD7}"/>
                </a:ext>
              </a:extLst>
            </p:cNvPr>
            <p:cNvGrpSpPr>
              <a:grpSpLocks/>
            </p:cNvGrpSpPr>
            <p:nvPr/>
          </p:nvGrpSpPr>
          <p:grpSpPr bwMode="auto">
            <a:xfrm>
              <a:off x="6430963" y="2519363"/>
              <a:ext cx="219075" cy="52387"/>
              <a:chOff x="2468" y="1332"/>
              <a:chExt cx="310" cy="60"/>
            </a:xfrm>
          </p:grpSpPr>
          <p:sp>
            <p:nvSpPr>
              <p:cNvPr id="2054" name="Freeform 733">
                <a:extLst>
                  <a:ext uri="{FF2B5EF4-FFF2-40B4-BE49-F238E27FC236}">
                    <a16:creationId xmlns:a16="http://schemas.microsoft.com/office/drawing/2014/main" id="{67D077CC-D7AF-4176-922C-28BD858DC02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55" name="Freeform 734">
                <a:extLst>
                  <a:ext uri="{FF2B5EF4-FFF2-40B4-BE49-F238E27FC236}">
                    <a16:creationId xmlns:a16="http://schemas.microsoft.com/office/drawing/2014/main" id="{412CFCA5-5869-44B2-ACAE-99FE8D68637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767" name="Line 735">
              <a:extLst>
                <a:ext uri="{FF2B5EF4-FFF2-40B4-BE49-F238E27FC236}">
                  <a16:creationId xmlns:a16="http://schemas.microsoft.com/office/drawing/2014/main" id="{665556D7-9D79-4337-A529-3BB52E22E9A0}"/>
                </a:ext>
              </a:extLst>
            </p:cNvPr>
            <p:cNvSpPr>
              <a:spLocks noChangeShapeType="1"/>
            </p:cNvSpPr>
            <p:nvPr/>
          </p:nvSpPr>
          <p:spPr bwMode="auto">
            <a:xfrm>
              <a:off x="6354763" y="2543175"/>
              <a:ext cx="0" cy="74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68" name="Line 736">
              <a:extLst>
                <a:ext uri="{FF2B5EF4-FFF2-40B4-BE49-F238E27FC236}">
                  <a16:creationId xmlns:a16="http://schemas.microsoft.com/office/drawing/2014/main" id="{3516813A-A29D-45B1-95EC-D78FC109E8F0}"/>
                </a:ext>
              </a:extLst>
            </p:cNvPr>
            <p:cNvSpPr>
              <a:spLocks noChangeShapeType="1"/>
            </p:cNvSpPr>
            <p:nvPr/>
          </p:nvSpPr>
          <p:spPr bwMode="auto">
            <a:xfrm>
              <a:off x="6740525" y="2546350"/>
              <a:ext cx="0" cy="730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769" name="Group 737">
              <a:extLst>
                <a:ext uri="{FF2B5EF4-FFF2-40B4-BE49-F238E27FC236}">
                  <a16:creationId xmlns:a16="http://schemas.microsoft.com/office/drawing/2014/main" id="{303F6B98-B891-4A91-BA93-A2B1CC95371A}"/>
                </a:ext>
              </a:extLst>
            </p:cNvPr>
            <p:cNvGrpSpPr>
              <a:grpSpLocks/>
            </p:cNvGrpSpPr>
            <p:nvPr/>
          </p:nvGrpSpPr>
          <p:grpSpPr bwMode="auto">
            <a:xfrm>
              <a:off x="7202488" y="2493963"/>
              <a:ext cx="390525" cy="174625"/>
              <a:chOff x="4334" y="1470"/>
              <a:chExt cx="246" cy="107"/>
            </a:xfrm>
          </p:grpSpPr>
          <p:sp>
            <p:nvSpPr>
              <p:cNvPr id="2046" name="Oval 407">
                <a:extLst>
                  <a:ext uri="{FF2B5EF4-FFF2-40B4-BE49-F238E27FC236}">
                    <a16:creationId xmlns:a16="http://schemas.microsoft.com/office/drawing/2014/main" id="{F12F5247-7B31-4CF2-8512-770BB21CC481}"/>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47" name="Rectangle 410">
                <a:extLst>
                  <a:ext uri="{FF2B5EF4-FFF2-40B4-BE49-F238E27FC236}">
                    <a16:creationId xmlns:a16="http://schemas.microsoft.com/office/drawing/2014/main" id="{98E04DE1-8D8C-4384-B015-A3ED946EF7CE}"/>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48" name="Oval 411">
                <a:extLst>
                  <a:ext uri="{FF2B5EF4-FFF2-40B4-BE49-F238E27FC236}">
                    <a16:creationId xmlns:a16="http://schemas.microsoft.com/office/drawing/2014/main" id="{7AD16642-EF27-41B7-879D-70F3CC2BA91A}"/>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49" name="Group 741">
                <a:extLst>
                  <a:ext uri="{FF2B5EF4-FFF2-40B4-BE49-F238E27FC236}">
                    <a16:creationId xmlns:a16="http://schemas.microsoft.com/office/drawing/2014/main" id="{6ABF35BD-0A72-42BB-85F4-CD8BAEDC9D1D}"/>
                  </a:ext>
                </a:extLst>
              </p:cNvPr>
              <p:cNvGrpSpPr>
                <a:grpSpLocks/>
              </p:cNvGrpSpPr>
              <p:nvPr/>
            </p:nvGrpSpPr>
            <p:grpSpPr bwMode="auto">
              <a:xfrm>
                <a:off x="4383" y="1488"/>
                <a:ext cx="138" cy="33"/>
                <a:chOff x="2468" y="1332"/>
                <a:chExt cx="310" cy="60"/>
              </a:xfrm>
            </p:grpSpPr>
            <p:sp>
              <p:nvSpPr>
                <p:cNvPr id="2052" name="Freeform 742">
                  <a:extLst>
                    <a:ext uri="{FF2B5EF4-FFF2-40B4-BE49-F238E27FC236}">
                      <a16:creationId xmlns:a16="http://schemas.microsoft.com/office/drawing/2014/main" id="{558CDA2A-2A1B-4605-B182-9A51951390A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53" name="Freeform 743">
                  <a:extLst>
                    <a:ext uri="{FF2B5EF4-FFF2-40B4-BE49-F238E27FC236}">
                      <a16:creationId xmlns:a16="http://schemas.microsoft.com/office/drawing/2014/main" id="{2D6236F1-0326-4FD8-8158-6DE070760A7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50" name="Line 744">
                <a:extLst>
                  <a:ext uri="{FF2B5EF4-FFF2-40B4-BE49-F238E27FC236}">
                    <a16:creationId xmlns:a16="http://schemas.microsoft.com/office/drawing/2014/main" id="{05E1BB46-74A7-4926-ACD1-57BD949ADDD1}"/>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51" name="Line 745">
                <a:extLst>
                  <a:ext uri="{FF2B5EF4-FFF2-40B4-BE49-F238E27FC236}">
                    <a16:creationId xmlns:a16="http://schemas.microsoft.com/office/drawing/2014/main" id="{F72E348A-A3CC-45E1-B196-688347B14D4C}"/>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770" name="Group 746">
              <a:extLst>
                <a:ext uri="{FF2B5EF4-FFF2-40B4-BE49-F238E27FC236}">
                  <a16:creationId xmlns:a16="http://schemas.microsoft.com/office/drawing/2014/main" id="{B0D14A6D-159E-480B-93B9-D3216D6C42A6}"/>
                </a:ext>
              </a:extLst>
            </p:cNvPr>
            <p:cNvGrpSpPr>
              <a:grpSpLocks/>
            </p:cNvGrpSpPr>
            <p:nvPr/>
          </p:nvGrpSpPr>
          <p:grpSpPr bwMode="auto">
            <a:xfrm>
              <a:off x="7213600" y="2757488"/>
              <a:ext cx="390525" cy="174625"/>
              <a:chOff x="4334" y="1470"/>
              <a:chExt cx="246" cy="107"/>
            </a:xfrm>
          </p:grpSpPr>
          <p:sp>
            <p:nvSpPr>
              <p:cNvPr id="2038" name="Oval 407">
                <a:extLst>
                  <a:ext uri="{FF2B5EF4-FFF2-40B4-BE49-F238E27FC236}">
                    <a16:creationId xmlns:a16="http://schemas.microsoft.com/office/drawing/2014/main" id="{E9E0C711-6018-4E41-A24A-4952F9455AC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39" name="Rectangle 410">
                <a:extLst>
                  <a:ext uri="{FF2B5EF4-FFF2-40B4-BE49-F238E27FC236}">
                    <a16:creationId xmlns:a16="http://schemas.microsoft.com/office/drawing/2014/main" id="{21E9794F-F632-4DBD-926C-EF3EAFA3AA75}"/>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40" name="Oval 411">
                <a:extLst>
                  <a:ext uri="{FF2B5EF4-FFF2-40B4-BE49-F238E27FC236}">
                    <a16:creationId xmlns:a16="http://schemas.microsoft.com/office/drawing/2014/main" id="{F52FE1D2-C337-4B2F-AA9F-4ED31FD8368A}"/>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41" name="Group 750">
                <a:extLst>
                  <a:ext uri="{FF2B5EF4-FFF2-40B4-BE49-F238E27FC236}">
                    <a16:creationId xmlns:a16="http://schemas.microsoft.com/office/drawing/2014/main" id="{EDAC0568-48E7-4B82-B9E7-FB798F4218ED}"/>
                  </a:ext>
                </a:extLst>
              </p:cNvPr>
              <p:cNvGrpSpPr>
                <a:grpSpLocks/>
              </p:cNvGrpSpPr>
              <p:nvPr/>
            </p:nvGrpSpPr>
            <p:grpSpPr bwMode="auto">
              <a:xfrm>
                <a:off x="4383" y="1488"/>
                <a:ext cx="138" cy="33"/>
                <a:chOff x="2468" y="1332"/>
                <a:chExt cx="310" cy="60"/>
              </a:xfrm>
            </p:grpSpPr>
            <p:sp>
              <p:nvSpPr>
                <p:cNvPr id="2044" name="Freeform 751">
                  <a:extLst>
                    <a:ext uri="{FF2B5EF4-FFF2-40B4-BE49-F238E27FC236}">
                      <a16:creationId xmlns:a16="http://schemas.microsoft.com/office/drawing/2014/main" id="{922D67CA-2B39-446D-AB4D-2A244BECF6B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45" name="Freeform 752">
                  <a:extLst>
                    <a:ext uri="{FF2B5EF4-FFF2-40B4-BE49-F238E27FC236}">
                      <a16:creationId xmlns:a16="http://schemas.microsoft.com/office/drawing/2014/main" id="{F5A9550C-AC4A-4704-BEFC-52B54AE7688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42" name="Line 753">
                <a:extLst>
                  <a:ext uri="{FF2B5EF4-FFF2-40B4-BE49-F238E27FC236}">
                    <a16:creationId xmlns:a16="http://schemas.microsoft.com/office/drawing/2014/main" id="{9FFFEFC5-CF50-4DFA-A399-DCFF17DA3362}"/>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43" name="Line 754">
                <a:extLst>
                  <a:ext uri="{FF2B5EF4-FFF2-40B4-BE49-F238E27FC236}">
                    <a16:creationId xmlns:a16="http://schemas.microsoft.com/office/drawing/2014/main" id="{7C417B1F-40BC-4A38-9DC7-D4EC57FFBD66}"/>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771" name="Group 764">
              <a:extLst>
                <a:ext uri="{FF2B5EF4-FFF2-40B4-BE49-F238E27FC236}">
                  <a16:creationId xmlns:a16="http://schemas.microsoft.com/office/drawing/2014/main" id="{34A7D231-6E7A-4460-AEE1-067799223C90}"/>
                </a:ext>
              </a:extLst>
            </p:cNvPr>
            <p:cNvGrpSpPr>
              <a:grpSpLocks/>
            </p:cNvGrpSpPr>
            <p:nvPr/>
          </p:nvGrpSpPr>
          <p:grpSpPr bwMode="auto">
            <a:xfrm>
              <a:off x="7689850" y="2393950"/>
              <a:ext cx="390525" cy="174625"/>
              <a:chOff x="4334" y="1470"/>
              <a:chExt cx="246" cy="107"/>
            </a:xfrm>
          </p:grpSpPr>
          <p:sp>
            <p:nvSpPr>
              <p:cNvPr id="2030" name="Oval 407">
                <a:extLst>
                  <a:ext uri="{FF2B5EF4-FFF2-40B4-BE49-F238E27FC236}">
                    <a16:creationId xmlns:a16="http://schemas.microsoft.com/office/drawing/2014/main" id="{3EC34432-2160-425C-8E40-74E9CED240F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31" name="Rectangle 410">
                <a:extLst>
                  <a:ext uri="{FF2B5EF4-FFF2-40B4-BE49-F238E27FC236}">
                    <a16:creationId xmlns:a16="http://schemas.microsoft.com/office/drawing/2014/main" id="{07B19B16-C651-45DE-ADE8-C11D076DC2DC}"/>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32" name="Oval 411">
                <a:extLst>
                  <a:ext uri="{FF2B5EF4-FFF2-40B4-BE49-F238E27FC236}">
                    <a16:creationId xmlns:a16="http://schemas.microsoft.com/office/drawing/2014/main" id="{CC3275F1-DAAA-40D4-90FE-0E24E1289C68}"/>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33" name="Group 768">
                <a:extLst>
                  <a:ext uri="{FF2B5EF4-FFF2-40B4-BE49-F238E27FC236}">
                    <a16:creationId xmlns:a16="http://schemas.microsoft.com/office/drawing/2014/main" id="{A98ACBA5-D3BD-4E5B-B5BD-959E9BD1B268}"/>
                  </a:ext>
                </a:extLst>
              </p:cNvPr>
              <p:cNvGrpSpPr>
                <a:grpSpLocks/>
              </p:cNvGrpSpPr>
              <p:nvPr/>
            </p:nvGrpSpPr>
            <p:grpSpPr bwMode="auto">
              <a:xfrm>
                <a:off x="4383" y="1488"/>
                <a:ext cx="138" cy="33"/>
                <a:chOff x="2468" y="1332"/>
                <a:chExt cx="310" cy="60"/>
              </a:xfrm>
            </p:grpSpPr>
            <p:sp>
              <p:nvSpPr>
                <p:cNvPr id="2036" name="Freeform 769">
                  <a:extLst>
                    <a:ext uri="{FF2B5EF4-FFF2-40B4-BE49-F238E27FC236}">
                      <a16:creationId xmlns:a16="http://schemas.microsoft.com/office/drawing/2014/main" id="{81229000-DA64-4E54-9D38-B3EB998F8E1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37" name="Freeform 770">
                  <a:extLst>
                    <a:ext uri="{FF2B5EF4-FFF2-40B4-BE49-F238E27FC236}">
                      <a16:creationId xmlns:a16="http://schemas.microsoft.com/office/drawing/2014/main" id="{7302420D-F04D-4EAD-8C31-7C78D793290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34" name="Line 771">
                <a:extLst>
                  <a:ext uri="{FF2B5EF4-FFF2-40B4-BE49-F238E27FC236}">
                    <a16:creationId xmlns:a16="http://schemas.microsoft.com/office/drawing/2014/main" id="{88A0ED48-F3F7-49D8-BC7F-7FBB932D74E9}"/>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35" name="Line 772">
                <a:extLst>
                  <a:ext uri="{FF2B5EF4-FFF2-40B4-BE49-F238E27FC236}">
                    <a16:creationId xmlns:a16="http://schemas.microsoft.com/office/drawing/2014/main" id="{956228BC-0D33-43F1-9D8C-FCA0BD928F86}"/>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772" name="Line 782">
              <a:extLst>
                <a:ext uri="{FF2B5EF4-FFF2-40B4-BE49-F238E27FC236}">
                  <a16:creationId xmlns:a16="http://schemas.microsoft.com/office/drawing/2014/main" id="{051D84E3-4FF0-44E5-80D9-EB8FCFE28C0A}"/>
                </a:ext>
              </a:extLst>
            </p:cNvPr>
            <p:cNvSpPr>
              <a:spLocks noChangeShapeType="1"/>
            </p:cNvSpPr>
            <p:nvPr/>
          </p:nvSpPr>
          <p:spPr bwMode="auto">
            <a:xfrm>
              <a:off x="6427788" y="3743325"/>
              <a:ext cx="679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773" name="Group 801">
              <a:extLst>
                <a:ext uri="{FF2B5EF4-FFF2-40B4-BE49-F238E27FC236}">
                  <a16:creationId xmlns:a16="http://schemas.microsoft.com/office/drawing/2014/main" id="{6495B8B0-CF7B-4969-92E6-1439056B1591}"/>
                </a:ext>
              </a:extLst>
            </p:cNvPr>
            <p:cNvGrpSpPr>
              <a:grpSpLocks/>
            </p:cNvGrpSpPr>
            <p:nvPr/>
          </p:nvGrpSpPr>
          <p:grpSpPr bwMode="auto">
            <a:xfrm>
              <a:off x="7591425" y="4806950"/>
              <a:ext cx="622300" cy="244475"/>
              <a:chOff x="4334" y="1470"/>
              <a:chExt cx="246" cy="107"/>
            </a:xfrm>
          </p:grpSpPr>
          <p:sp>
            <p:nvSpPr>
              <p:cNvPr id="2022" name="Oval 407">
                <a:extLst>
                  <a:ext uri="{FF2B5EF4-FFF2-40B4-BE49-F238E27FC236}">
                    <a16:creationId xmlns:a16="http://schemas.microsoft.com/office/drawing/2014/main" id="{8270E03E-E3FE-4407-825D-538E3327B798}"/>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23" name="Rectangle 410">
                <a:extLst>
                  <a:ext uri="{FF2B5EF4-FFF2-40B4-BE49-F238E27FC236}">
                    <a16:creationId xmlns:a16="http://schemas.microsoft.com/office/drawing/2014/main" id="{828009C8-6CDF-4BB5-8730-14BCACCBB71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24" name="Oval 411">
                <a:extLst>
                  <a:ext uri="{FF2B5EF4-FFF2-40B4-BE49-F238E27FC236}">
                    <a16:creationId xmlns:a16="http://schemas.microsoft.com/office/drawing/2014/main" id="{96E2F0B2-B891-47B0-893F-92F5163E189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25" name="Group 805">
                <a:extLst>
                  <a:ext uri="{FF2B5EF4-FFF2-40B4-BE49-F238E27FC236}">
                    <a16:creationId xmlns:a16="http://schemas.microsoft.com/office/drawing/2014/main" id="{519F3E54-A6D4-4FC8-BD83-9A363F65C8F4}"/>
                  </a:ext>
                </a:extLst>
              </p:cNvPr>
              <p:cNvGrpSpPr>
                <a:grpSpLocks/>
              </p:cNvGrpSpPr>
              <p:nvPr/>
            </p:nvGrpSpPr>
            <p:grpSpPr bwMode="auto">
              <a:xfrm>
                <a:off x="4383" y="1488"/>
                <a:ext cx="138" cy="33"/>
                <a:chOff x="2468" y="1332"/>
                <a:chExt cx="310" cy="60"/>
              </a:xfrm>
            </p:grpSpPr>
            <p:sp>
              <p:nvSpPr>
                <p:cNvPr id="2028" name="Freeform 806">
                  <a:extLst>
                    <a:ext uri="{FF2B5EF4-FFF2-40B4-BE49-F238E27FC236}">
                      <a16:creationId xmlns:a16="http://schemas.microsoft.com/office/drawing/2014/main" id="{CCB7ED41-1E15-48BA-BA87-DA665E40C3D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29" name="Freeform 807">
                  <a:extLst>
                    <a:ext uri="{FF2B5EF4-FFF2-40B4-BE49-F238E27FC236}">
                      <a16:creationId xmlns:a16="http://schemas.microsoft.com/office/drawing/2014/main" id="{D3AAB30B-16D1-4441-8AB7-7A2FBC15AC7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26" name="Line 808">
                <a:extLst>
                  <a:ext uri="{FF2B5EF4-FFF2-40B4-BE49-F238E27FC236}">
                    <a16:creationId xmlns:a16="http://schemas.microsoft.com/office/drawing/2014/main" id="{0D441720-9C74-4E37-8732-9421E9055520}"/>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27" name="Line 809">
                <a:extLst>
                  <a:ext uri="{FF2B5EF4-FFF2-40B4-BE49-F238E27FC236}">
                    <a16:creationId xmlns:a16="http://schemas.microsoft.com/office/drawing/2014/main" id="{2F3720C3-AFBF-4233-A641-F212E4791353}"/>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774" name="Group 810">
              <a:extLst>
                <a:ext uri="{FF2B5EF4-FFF2-40B4-BE49-F238E27FC236}">
                  <a16:creationId xmlns:a16="http://schemas.microsoft.com/office/drawing/2014/main" id="{B5BF3345-8FE8-4F32-83FB-CEE13590371C}"/>
                </a:ext>
              </a:extLst>
            </p:cNvPr>
            <p:cNvGrpSpPr>
              <a:grpSpLocks/>
            </p:cNvGrpSpPr>
            <p:nvPr/>
          </p:nvGrpSpPr>
          <p:grpSpPr bwMode="auto">
            <a:xfrm>
              <a:off x="6965950" y="4508500"/>
              <a:ext cx="622300" cy="244475"/>
              <a:chOff x="4334" y="1470"/>
              <a:chExt cx="246" cy="107"/>
            </a:xfrm>
          </p:grpSpPr>
          <p:sp>
            <p:nvSpPr>
              <p:cNvPr id="2014" name="Oval 407">
                <a:extLst>
                  <a:ext uri="{FF2B5EF4-FFF2-40B4-BE49-F238E27FC236}">
                    <a16:creationId xmlns:a16="http://schemas.microsoft.com/office/drawing/2014/main" id="{AC783845-7083-45FC-BBDF-4526F960C17E}"/>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15" name="Rectangle 410">
                <a:extLst>
                  <a:ext uri="{FF2B5EF4-FFF2-40B4-BE49-F238E27FC236}">
                    <a16:creationId xmlns:a16="http://schemas.microsoft.com/office/drawing/2014/main" id="{90DF88B8-0D15-4545-98AA-2B7D6BA20765}"/>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16" name="Oval 411">
                <a:extLst>
                  <a:ext uri="{FF2B5EF4-FFF2-40B4-BE49-F238E27FC236}">
                    <a16:creationId xmlns:a16="http://schemas.microsoft.com/office/drawing/2014/main" id="{8ECBF22D-86B9-4961-848F-D2CFE3C151A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17" name="Group 814">
                <a:extLst>
                  <a:ext uri="{FF2B5EF4-FFF2-40B4-BE49-F238E27FC236}">
                    <a16:creationId xmlns:a16="http://schemas.microsoft.com/office/drawing/2014/main" id="{349F3474-64D4-466E-80BF-689152CC4E98}"/>
                  </a:ext>
                </a:extLst>
              </p:cNvPr>
              <p:cNvGrpSpPr>
                <a:grpSpLocks/>
              </p:cNvGrpSpPr>
              <p:nvPr/>
            </p:nvGrpSpPr>
            <p:grpSpPr bwMode="auto">
              <a:xfrm>
                <a:off x="4383" y="1488"/>
                <a:ext cx="138" cy="33"/>
                <a:chOff x="2468" y="1332"/>
                <a:chExt cx="310" cy="60"/>
              </a:xfrm>
            </p:grpSpPr>
            <p:sp>
              <p:nvSpPr>
                <p:cNvPr id="2020" name="Freeform 815">
                  <a:extLst>
                    <a:ext uri="{FF2B5EF4-FFF2-40B4-BE49-F238E27FC236}">
                      <a16:creationId xmlns:a16="http://schemas.microsoft.com/office/drawing/2014/main" id="{73348E69-F224-41F8-9A1D-22413B339BA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21" name="Freeform 816">
                  <a:extLst>
                    <a:ext uri="{FF2B5EF4-FFF2-40B4-BE49-F238E27FC236}">
                      <a16:creationId xmlns:a16="http://schemas.microsoft.com/office/drawing/2014/main" id="{793060F1-0EEF-41EA-A7E7-7F00AD5AB2C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18" name="Line 817">
                <a:extLst>
                  <a:ext uri="{FF2B5EF4-FFF2-40B4-BE49-F238E27FC236}">
                    <a16:creationId xmlns:a16="http://schemas.microsoft.com/office/drawing/2014/main" id="{E9175DCE-3B47-49C9-805F-2FB67BE73757}"/>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19" name="Line 818">
                <a:extLst>
                  <a:ext uri="{FF2B5EF4-FFF2-40B4-BE49-F238E27FC236}">
                    <a16:creationId xmlns:a16="http://schemas.microsoft.com/office/drawing/2014/main" id="{6B2091F2-DE4B-4BC7-B528-EAB726CB5A74}"/>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775" name="Group 819">
              <a:extLst>
                <a:ext uri="{FF2B5EF4-FFF2-40B4-BE49-F238E27FC236}">
                  <a16:creationId xmlns:a16="http://schemas.microsoft.com/office/drawing/2014/main" id="{DBB3B334-78E6-41D4-9649-EF4AF5F0EDAA}"/>
                </a:ext>
              </a:extLst>
            </p:cNvPr>
            <p:cNvGrpSpPr>
              <a:grpSpLocks/>
            </p:cNvGrpSpPr>
            <p:nvPr/>
          </p:nvGrpSpPr>
          <p:grpSpPr bwMode="auto">
            <a:xfrm>
              <a:off x="6242050" y="4851400"/>
              <a:ext cx="622300" cy="244475"/>
              <a:chOff x="4334" y="1470"/>
              <a:chExt cx="246" cy="107"/>
            </a:xfrm>
          </p:grpSpPr>
          <p:sp>
            <p:nvSpPr>
              <p:cNvPr id="2006" name="Oval 407">
                <a:extLst>
                  <a:ext uri="{FF2B5EF4-FFF2-40B4-BE49-F238E27FC236}">
                    <a16:creationId xmlns:a16="http://schemas.microsoft.com/office/drawing/2014/main" id="{AB463141-281F-483A-A1B4-219F5A9478D6}"/>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07" name="Rectangle 410">
                <a:extLst>
                  <a:ext uri="{FF2B5EF4-FFF2-40B4-BE49-F238E27FC236}">
                    <a16:creationId xmlns:a16="http://schemas.microsoft.com/office/drawing/2014/main" id="{97285C47-6511-4A2E-B0D1-2D4281898A73}"/>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08" name="Oval 411">
                <a:extLst>
                  <a:ext uri="{FF2B5EF4-FFF2-40B4-BE49-F238E27FC236}">
                    <a16:creationId xmlns:a16="http://schemas.microsoft.com/office/drawing/2014/main" id="{B6E8958B-527C-4DC4-94B3-FB6C0ABE488C}"/>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09" name="Group 823">
                <a:extLst>
                  <a:ext uri="{FF2B5EF4-FFF2-40B4-BE49-F238E27FC236}">
                    <a16:creationId xmlns:a16="http://schemas.microsoft.com/office/drawing/2014/main" id="{DC801B9A-B108-461B-9258-0D3F8C45781D}"/>
                  </a:ext>
                </a:extLst>
              </p:cNvPr>
              <p:cNvGrpSpPr>
                <a:grpSpLocks/>
              </p:cNvGrpSpPr>
              <p:nvPr/>
            </p:nvGrpSpPr>
            <p:grpSpPr bwMode="auto">
              <a:xfrm>
                <a:off x="4383" y="1488"/>
                <a:ext cx="138" cy="33"/>
                <a:chOff x="2468" y="1332"/>
                <a:chExt cx="310" cy="60"/>
              </a:xfrm>
            </p:grpSpPr>
            <p:sp>
              <p:nvSpPr>
                <p:cNvPr id="2012" name="Freeform 824">
                  <a:extLst>
                    <a:ext uri="{FF2B5EF4-FFF2-40B4-BE49-F238E27FC236}">
                      <a16:creationId xmlns:a16="http://schemas.microsoft.com/office/drawing/2014/main" id="{CA2590F8-E142-48B5-96BD-D60BA2A0E61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13" name="Freeform 825">
                  <a:extLst>
                    <a:ext uri="{FF2B5EF4-FFF2-40B4-BE49-F238E27FC236}">
                      <a16:creationId xmlns:a16="http://schemas.microsoft.com/office/drawing/2014/main" id="{2F66A33A-BAF6-4192-8918-0F442E445DF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10" name="Line 826">
                <a:extLst>
                  <a:ext uri="{FF2B5EF4-FFF2-40B4-BE49-F238E27FC236}">
                    <a16:creationId xmlns:a16="http://schemas.microsoft.com/office/drawing/2014/main" id="{D2456796-13AD-4244-85BD-211DA585687B}"/>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11" name="Line 827">
                <a:extLst>
                  <a:ext uri="{FF2B5EF4-FFF2-40B4-BE49-F238E27FC236}">
                    <a16:creationId xmlns:a16="http://schemas.microsoft.com/office/drawing/2014/main" id="{701066AC-82CE-4C06-A9B4-B853693F7A9C}"/>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776" name="Group 828">
              <a:extLst>
                <a:ext uri="{FF2B5EF4-FFF2-40B4-BE49-F238E27FC236}">
                  <a16:creationId xmlns:a16="http://schemas.microsoft.com/office/drawing/2014/main" id="{75FE622C-9A6B-45B7-A28A-C7C5E0F2E657}"/>
                </a:ext>
              </a:extLst>
            </p:cNvPr>
            <p:cNvGrpSpPr>
              <a:grpSpLocks/>
            </p:cNvGrpSpPr>
            <p:nvPr/>
          </p:nvGrpSpPr>
          <p:grpSpPr bwMode="auto">
            <a:xfrm>
              <a:off x="6051550" y="3644900"/>
              <a:ext cx="390525" cy="171450"/>
              <a:chOff x="4334" y="1470"/>
              <a:chExt cx="246" cy="107"/>
            </a:xfrm>
          </p:grpSpPr>
          <p:sp>
            <p:nvSpPr>
              <p:cNvPr id="1998" name="Oval 407">
                <a:extLst>
                  <a:ext uri="{FF2B5EF4-FFF2-40B4-BE49-F238E27FC236}">
                    <a16:creationId xmlns:a16="http://schemas.microsoft.com/office/drawing/2014/main" id="{825C2B79-A0C9-4845-92B1-76EB01C4D120}"/>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999" name="Rectangle 410">
                <a:extLst>
                  <a:ext uri="{FF2B5EF4-FFF2-40B4-BE49-F238E27FC236}">
                    <a16:creationId xmlns:a16="http://schemas.microsoft.com/office/drawing/2014/main" id="{227797D1-DD3C-4444-A637-799F74F2189F}"/>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00" name="Oval 411">
                <a:extLst>
                  <a:ext uri="{FF2B5EF4-FFF2-40B4-BE49-F238E27FC236}">
                    <a16:creationId xmlns:a16="http://schemas.microsoft.com/office/drawing/2014/main" id="{50275FF0-CB29-4CC8-BCFE-8C56630E9C3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01" name="Group 832">
                <a:extLst>
                  <a:ext uri="{FF2B5EF4-FFF2-40B4-BE49-F238E27FC236}">
                    <a16:creationId xmlns:a16="http://schemas.microsoft.com/office/drawing/2014/main" id="{12F092E2-A8EB-4C61-950D-AF0224F0CE4A}"/>
                  </a:ext>
                </a:extLst>
              </p:cNvPr>
              <p:cNvGrpSpPr>
                <a:grpSpLocks/>
              </p:cNvGrpSpPr>
              <p:nvPr/>
            </p:nvGrpSpPr>
            <p:grpSpPr bwMode="auto">
              <a:xfrm>
                <a:off x="4383" y="1488"/>
                <a:ext cx="138" cy="33"/>
                <a:chOff x="2468" y="1332"/>
                <a:chExt cx="310" cy="60"/>
              </a:xfrm>
            </p:grpSpPr>
            <p:sp>
              <p:nvSpPr>
                <p:cNvPr id="2004" name="Freeform 833">
                  <a:extLst>
                    <a:ext uri="{FF2B5EF4-FFF2-40B4-BE49-F238E27FC236}">
                      <a16:creationId xmlns:a16="http://schemas.microsoft.com/office/drawing/2014/main" id="{AF36C696-BF91-47C3-9CFC-821341F663B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005" name="Freeform 834">
                  <a:extLst>
                    <a:ext uri="{FF2B5EF4-FFF2-40B4-BE49-F238E27FC236}">
                      <a16:creationId xmlns:a16="http://schemas.microsoft.com/office/drawing/2014/main" id="{0A84A48D-2BC6-4CA5-8DDA-F6D00639227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002" name="Line 835">
                <a:extLst>
                  <a:ext uri="{FF2B5EF4-FFF2-40B4-BE49-F238E27FC236}">
                    <a16:creationId xmlns:a16="http://schemas.microsoft.com/office/drawing/2014/main" id="{C60FE1DC-8BD9-4C48-8C8F-EF8C5D5E44B0}"/>
                  </a:ext>
                </a:extLst>
              </p:cNvPr>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03" name="Line 836">
                <a:extLst>
                  <a:ext uri="{FF2B5EF4-FFF2-40B4-BE49-F238E27FC236}">
                    <a16:creationId xmlns:a16="http://schemas.microsoft.com/office/drawing/2014/main" id="{B986E2BD-8AF1-4F18-8EF7-310314977C9A}"/>
                  </a:ext>
                </a:extLst>
              </p:cNvPr>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777" name="Group 846">
              <a:extLst>
                <a:ext uri="{FF2B5EF4-FFF2-40B4-BE49-F238E27FC236}">
                  <a16:creationId xmlns:a16="http://schemas.microsoft.com/office/drawing/2014/main" id="{5E3635B2-5A90-44B5-B69C-8556F52D4D0B}"/>
                </a:ext>
              </a:extLst>
            </p:cNvPr>
            <p:cNvGrpSpPr>
              <a:grpSpLocks/>
            </p:cNvGrpSpPr>
            <p:nvPr/>
          </p:nvGrpSpPr>
          <p:grpSpPr bwMode="auto">
            <a:xfrm>
              <a:off x="6138863" y="1989138"/>
              <a:ext cx="282575" cy="477837"/>
              <a:chOff x="3748" y="1253"/>
              <a:chExt cx="178" cy="301"/>
            </a:xfrm>
          </p:grpSpPr>
          <p:sp>
            <p:nvSpPr>
              <p:cNvPr id="1982" name="Line 270">
                <a:extLst>
                  <a:ext uri="{FF2B5EF4-FFF2-40B4-BE49-F238E27FC236}">
                    <a16:creationId xmlns:a16="http://schemas.microsoft.com/office/drawing/2014/main" id="{38D3F155-6415-4C04-B240-BE180DBAF754}"/>
                  </a:ext>
                </a:extLst>
              </p:cNvPr>
              <p:cNvSpPr>
                <a:spLocks noChangeShapeType="1"/>
              </p:cNvSpPr>
              <p:nvPr/>
            </p:nvSpPr>
            <p:spPr bwMode="auto">
              <a:xfrm flipH="1">
                <a:off x="3748" y="1276"/>
                <a:ext cx="89"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3" name="Line 271">
                <a:extLst>
                  <a:ext uri="{FF2B5EF4-FFF2-40B4-BE49-F238E27FC236}">
                    <a16:creationId xmlns:a16="http://schemas.microsoft.com/office/drawing/2014/main" id="{A7A225FE-305A-4A0D-8B32-2E8DB075E82F}"/>
                  </a:ext>
                </a:extLst>
              </p:cNvPr>
              <p:cNvSpPr>
                <a:spLocks noChangeShapeType="1"/>
              </p:cNvSpPr>
              <p:nvPr/>
            </p:nvSpPr>
            <p:spPr bwMode="auto">
              <a:xfrm>
                <a:off x="3837" y="1276"/>
                <a:ext cx="89" cy="2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4" name="Line 272">
                <a:extLst>
                  <a:ext uri="{FF2B5EF4-FFF2-40B4-BE49-F238E27FC236}">
                    <a16:creationId xmlns:a16="http://schemas.microsoft.com/office/drawing/2014/main" id="{201D19E7-333C-44EB-9855-85B602D66CAA}"/>
                  </a:ext>
                </a:extLst>
              </p:cNvPr>
              <p:cNvSpPr>
                <a:spLocks noChangeShapeType="1"/>
              </p:cNvSpPr>
              <p:nvPr/>
            </p:nvSpPr>
            <p:spPr bwMode="auto">
              <a:xfrm>
                <a:off x="3748"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5" name="Line 273">
                <a:extLst>
                  <a:ext uri="{FF2B5EF4-FFF2-40B4-BE49-F238E27FC236}">
                    <a16:creationId xmlns:a16="http://schemas.microsoft.com/office/drawing/2014/main" id="{7C268627-DB26-4444-827A-24B952679CB5}"/>
                  </a:ext>
                </a:extLst>
              </p:cNvPr>
              <p:cNvSpPr>
                <a:spLocks noChangeShapeType="1"/>
              </p:cNvSpPr>
              <p:nvPr/>
            </p:nvSpPr>
            <p:spPr bwMode="auto">
              <a:xfrm flipH="1">
                <a:off x="3837"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6" name="Line 274">
                <a:extLst>
                  <a:ext uri="{FF2B5EF4-FFF2-40B4-BE49-F238E27FC236}">
                    <a16:creationId xmlns:a16="http://schemas.microsoft.com/office/drawing/2014/main" id="{629FF62B-5563-4EEB-98F1-561B9258BA76}"/>
                  </a:ext>
                </a:extLst>
              </p:cNvPr>
              <p:cNvSpPr>
                <a:spLocks noChangeShapeType="1"/>
              </p:cNvSpPr>
              <p:nvPr/>
            </p:nvSpPr>
            <p:spPr bwMode="auto">
              <a:xfrm>
                <a:off x="3837" y="1282"/>
                <a:ext cx="0" cy="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7" name="Line 275">
                <a:extLst>
                  <a:ext uri="{FF2B5EF4-FFF2-40B4-BE49-F238E27FC236}">
                    <a16:creationId xmlns:a16="http://schemas.microsoft.com/office/drawing/2014/main" id="{E18C4462-46E2-4E59-B7FA-42A53B9D231F}"/>
                  </a:ext>
                </a:extLst>
              </p:cNvPr>
              <p:cNvSpPr>
                <a:spLocks noChangeShapeType="1"/>
              </p:cNvSpPr>
              <p:nvPr/>
            </p:nvSpPr>
            <p:spPr bwMode="auto">
              <a:xfrm flipV="1">
                <a:off x="3748" y="1501"/>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8" name="Line 276">
                <a:extLst>
                  <a:ext uri="{FF2B5EF4-FFF2-40B4-BE49-F238E27FC236}">
                    <a16:creationId xmlns:a16="http://schemas.microsoft.com/office/drawing/2014/main" id="{A9C732E7-7EC0-4E6D-B91F-F2CB4424F0F3}"/>
                  </a:ext>
                </a:extLst>
              </p:cNvPr>
              <p:cNvSpPr>
                <a:spLocks noChangeShapeType="1"/>
              </p:cNvSpPr>
              <p:nvPr/>
            </p:nvSpPr>
            <p:spPr bwMode="auto">
              <a:xfrm flipH="1" flipV="1">
                <a:off x="3837" y="1501"/>
                <a:ext cx="89"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89" name="Line 277">
                <a:extLst>
                  <a:ext uri="{FF2B5EF4-FFF2-40B4-BE49-F238E27FC236}">
                    <a16:creationId xmlns:a16="http://schemas.microsoft.com/office/drawing/2014/main" id="{5493B7D2-EDA3-48A7-AACA-E44BF5B2B21F}"/>
                  </a:ext>
                </a:extLst>
              </p:cNvPr>
              <p:cNvSpPr>
                <a:spLocks noChangeShapeType="1"/>
              </p:cNvSpPr>
              <p:nvPr/>
            </p:nvSpPr>
            <p:spPr bwMode="auto">
              <a:xfrm>
                <a:off x="3786" y="1418"/>
                <a:ext cx="51"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0" name="Line 278">
                <a:extLst>
                  <a:ext uri="{FF2B5EF4-FFF2-40B4-BE49-F238E27FC236}">
                    <a16:creationId xmlns:a16="http://schemas.microsoft.com/office/drawing/2014/main" id="{BA876CD1-C7C1-4262-BF60-251F99B353DA}"/>
                  </a:ext>
                </a:extLst>
              </p:cNvPr>
              <p:cNvSpPr>
                <a:spLocks noChangeShapeType="1"/>
              </p:cNvSpPr>
              <p:nvPr/>
            </p:nvSpPr>
            <p:spPr bwMode="auto">
              <a:xfrm flipV="1">
                <a:off x="3837" y="1418"/>
                <a:ext cx="54"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1" name="Line 279">
                <a:extLst>
                  <a:ext uri="{FF2B5EF4-FFF2-40B4-BE49-F238E27FC236}">
                    <a16:creationId xmlns:a16="http://schemas.microsoft.com/office/drawing/2014/main" id="{071CBEE5-08BC-419E-B41D-7389C589B7BA}"/>
                  </a:ext>
                </a:extLst>
              </p:cNvPr>
              <p:cNvSpPr>
                <a:spLocks noChangeShapeType="1"/>
              </p:cNvSpPr>
              <p:nvPr/>
            </p:nvSpPr>
            <p:spPr bwMode="auto">
              <a:xfrm>
                <a:off x="3768" y="1455"/>
                <a:ext cx="66" cy="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2" name="Line 280">
                <a:extLst>
                  <a:ext uri="{FF2B5EF4-FFF2-40B4-BE49-F238E27FC236}">
                    <a16:creationId xmlns:a16="http://schemas.microsoft.com/office/drawing/2014/main" id="{92DDE891-6567-4587-B51A-7AA675A59823}"/>
                  </a:ext>
                </a:extLst>
              </p:cNvPr>
              <p:cNvSpPr>
                <a:spLocks noChangeShapeType="1"/>
              </p:cNvSpPr>
              <p:nvPr/>
            </p:nvSpPr>
            <p:spPr bwMode="auto">
              <a:xfrm flipV="1">
                <a:off x="3837" y="1461"/>
                <a:ext cx="66"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3" name="Line 281">
                <a:extLst>
                  <a:ext uri="{FF2B5EF4-FFF2-40B4-BE49-F238E27FC236}">
                    <a16:creationId xmlns:a16="http://schemas.microsoft.com/office/drawing/2014/main" id="{AF278EDA-F9B2-4DA3-98BD-4D2FA3F3CB60}"/>
                  </a:ext>
                </a:extLst>
              </p:cNvPr>
              <p:cNvSpPr>
                <a:spLocks noChangeShapeType="1"/>
              </p:cNvSpPr>
              <p:nvPr/>
            </p:nvSpPr>
            <p:spPr bwMode="auto">
              <a:xfrm flipV="1">
                <a:off x="3837" y="1381"/>
                <a:ext cx="34" cy="1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4" name="Line 282">
                <a:extLst>
                  <a:ext uri="{FF2B5EF4-FFF2-40B4-BE49-F238E27FC236}">
                    <a16:creationId xmlns:a16="http://schemas.microsoft.com/office/drawing/2014/main" id="{2C4D17E1-6DBB-4F92-AC1E-DF7E067AFC29}"/>
                  </a:ext>
                </a:extLst>
              </p:cNvPr>
              <p:cNvSpPr>
                <a:spLocks noChangeShapeType="1"/>
              </p:cNvSpPr>
              <p:nvPr/>
            </p:nvSpPr>
            <p:spPr bwMode="auto">
              <a:xfrm flipV="1">
                <a:off x="3837" y="1329"/>
                <a:ext cx="21" cy="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5" name="Line 283">
                <a:extLst>
                  <a:ext uri="{FF2B5EF4-FFF2-40B4-BE49-F238E27FC236}">
                    <a16:creationId xmlns:a16="http://schemas.microsoft.com/office/drawing/2014/main" id="{DC52CD0D-9A0C-4612-9C66-821DB6CC5E88}"/>
                  </a:ext>
                </a:extLst>
              </p:cNvPr>
              <p:cNvSpPr>
                <a:spLocks noChangeShapeType="1"/>
              </p:cNvSpPr>
              <p:nvPr/>
            </p:nvSpPr>
            <p:spPr bwMode="auto">
              <a:xfrm>
                <a:off x="3798" y="1377"/>
                <a:ext cx="42" cy="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6" name="Line 284">
                <a:extLst>
                  <a:ext uri="{FF2B5EF4-FFF2-40B4-BE49-F238E27FC236}">
                    <a16:creationId xmlns:a16="http://schemas.microsoft.com/office/drawing/2014/main" id="{40D1C96A-0C9F-46AC-AACC-BB48C171EFEC}"/>
                  </a:ext>
                </a:extLst>
              </p:cNvPr>
              <p:cNvSpPr>
                <a:spLocks noChangeShapeType="1"/>
              </p:cNvSpPr>
              <p:nvPr/>
            </p:nvSpPr>
            <p:spPr bwMode="auto">
              <a:xfrm>
                <a:off x="3817" y="1327"/>
                <a:ext cx="24" cy="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997" name="Oval 862">
                <a:extLst>
                  <a:ext uri="{FF2B5EF4-FFF2-40B4-BE49-F238E27FC236}">
                    <a16:creationId xmlns:a16="http://schemas.microsoft.com/office/drawing/2014/main" id="{09E8D65D-5367-4F32-9A44-F7798DFF13B7}"/>
                  </a:ext>
                </a:extLst>
              </p:cNvPr>
              <p:cNvSpPr>
                <a:spLocks noChangeArrowheads="1"/>
              </p:cNvSpPr>
              <p:nvPr/>
            </p:nvSpPr>
            <p:spPr bwMode="auto">
              <a:xfrm>
                <a:off x="3821" y="1253"/>
                <a:ext cx="30" cy="29"/>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pic>
          <p:nvPicPr>
            <p:cNvPr id="778" name="Picture 915" descr="access_point_stylized_small">
              <a:extLst>
                <a:ext uri="{FF2B5EF4-FFF2-40B4-BE49-F238E27FC236}">
                  <a16:creationId xmlns:a16="http://schemas.microsoft.com/office/drawing/2014/main" id="{03284C84-BE16-4FE7-B2ED-5CE22F70D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5" y="5056188"/>
              <a:ext cx="4333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 name="Line 918">
              <a:extLst>
                <a:ext uri="{FF2B5EF4-FFF2-40B4-BE49-F238E27FC236}">
                  <a16:creationId xmlns:a16="http://schemas.microsoft.com/office/drawing/2014/main" id="{51E2F0B1-ED3D-4B59-BD9D-F246CF7A0BA1}"/>
                </a:ext>
              </a:extLst>
            </p:cNvPr>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780" name="Group 919">
              <a:extLst>
                <a:ext uri="{FF2B5EF4-FFF2-40B4-BE49-F238E27FC236}">
                  <a16:creationId xmlns:a16="http://schemas.microsoft.com/office/drawing/2014/main" id="{A3A726E8-F40F-4F41-8D09-B35530BE0A16}"/>
                </a:ext>
              </a:extLst>
            </p:cNvPr>
            <p:cNvGrpSpPr>
              <a:grpSpLocks/>
            </p:cNvGrpSpPr>
            <p:nvPr/>
          </p:nvGrpSpPr>
          <p:grpSpPr bwMode="auto">
            <a:xfrm flipH="1">
              <a:off x="5775325" y="4533900"/>
              <a:ext cx="414338" cy="373063"/>
              <a:chOff x="2839" y="3501"/>
              <a:chExt cx="755" cy="803"/>
            </a:xfrm>
          </p:grpSpPr>
          <p:pic>
            <p:nvPicPr>
              <p:cNvPr id="1980" name="Picture 920" descr="desktop_computer_stylized_medium">
                <a:extLst>
                  <a:ext uri="{FF2B5EF4-FFF2-40B4-BE49-F238E27FC236}">
                    <a16:creationId xmlns:a16="http://schemas.microsoft.com/office/drawing/2014/main" id="{EE8E6518-48FA-4DB3-AEB2-20146B528F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1" name="Freeform 921">
                <a:extLst>
                  <a:ext uri="{FF2B5EF4-FFF2-40B4-BE49-F238E27FC236}">
                    <a16:creationId xmlns:a16="http://schemas.microsoft.com/office/drawing/2014/main" id="{DB7E62B0-89E3-445A-AD0F-1D874AFAB87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781" name="Group 922">
              <a:extLst>
                <a:ext uri="{FF2B5EF4-FFF2-40B4-BE49-F238E27FC236}">
                  <a16:creationId xmlns:a16="http://schemas.microsoft.com/office/drawing/2014/main" id="{D46E02D1-3EDB-47DC-A068-BE6B3557BC51}"/>
                </a:ext>
              </a:extLst>
            </p:cNvPr>
            <p:cNvGrpSpPr>
              <a:grpSpLocks/>
            </p:cNvGrpSpPr>
            <p:nvPr/>
          </p:nvGrpSpPr>
          <p:grpSpPr bwMode="auto">
            <a:xfrm flipH="1">
              <a:off x="5457825" y="4954588"/>
              <a:ext cx="482600" cy="406400"/>
              <a:chOff x="2839" y="3501"/>
              <a:chExt cx="755" cy="803"/>
            </a:xfrm>
          </p:grpSpPr>
          <p:pic>
            <p:nvPicPr>
              <p:cNvPr id="1978" name="Picture 923" descr="desktop_computer_stylized_medium">
                <a:extLst>
                  <a:ext uri="{FF2B5EF4-FFF2-40B4-BE49-F238E27FC236}">
                    <a16:creationId xmlns:a16="http://schemas.microsoft.com/office/drawing/2014/main" id="{09D1BAD3-E3D9-4A13-9788-E3FFA1652F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9" name="Freeform 924">
                <a:extLst>
                  <a:ext uri="{FF2B5EF4-FFF2-40B4-BE49-F238E27FC236}">
                    <a16:creationId xmlns:a16="http://schemas.microsoft.com/office/drawing/2014/main" id="{54333169-8A14-4F65-96F1-BB2CAE8B1B5B}"/>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782" name="Group 925">
              <a:extLst>
                <a:ext uri="{FF2B5EF4-FFF2-40B4-BE49-F238E27FC236}">
                  <a16:creationId xmlns:a16="http://schemas.microsoft.com/office/drawing/2014/main" id="{2B743588-6086-4FC7-B0CE-EDD6FFC84F09}"/>
                </a:ext>
              </a:extLst>
            </p:cNvPr>
            <p:cNvGrpSpPr>
              <a:grpSpLocks/>
            </p:cNvGrpSpPr>
            <p:nvPr/>
          </p:nvGrpSpPr>
          <p:grpSpPr bwMode="auto">
            <a:xfrm flipH="1">
              <a:off x="5935663" y="5256213"/>
              <a:ext cx="427037" cy="349250"/>
              <a:chOff x="2839" y="3501"/>
              <a:chExt cx="755" cy="803"/>
            </a:xfrm>
          </p:grpSpPr>
          <p:pic>
            <p:nvPicPr>
              <p:cNvPr id="1976" name="Picture 926" descr="desktop_computer_stylized_medium">
                <a:extLst>
                  <a:ext uri="{FF2B5EF4-FFF2-40B4-BE49-F238E27FC236}">
                    <a16:creationId xmlns:a16="http://schemas.microsoft.com/office/drawing/2014/main" id="{0D2B02B3-E65F-4910-AB12-C3E82B1AE5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7" name="Freeform 927">
                <a:extLst>
                  <a:ext uri="{FF2B5EF4-FFF2-40B4-BE49-F238E27FC236}">
                    <a16:creationId xmlns:a16="http://schemas.microsoft.com/office/drawing/2014/main" id="{C7FBC136-860F-47E9-82A8-34FF2C375F6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783" name="Group 928">
              <a:extLst>
                <a:ext uri="{FF2B5EF4-FFF2-40B4-BE49-F238E27FC236}">
                  <a16:creationId xmlns:a16="http://schemas.microsoft.com/office/drawing/2014/main" id="{FE54450D-9B91-4F5A-AF60-819756718D2F}"/>
                </a:ext>
              </a:extLst>
            </p:cNvPr>
            <p:cNvGrpSpPr>
              <a:grpSpLocks/>
            </p:cNvGrpSpPr>
            <p:nvPr/>
          </p:nvGrpSpPr>
          <p:grpSpPr bwMode="auto">
            <a:xfrm>
              <a:off x="6550025" y="5238750"/>
              <a:ext cx="427038" cy="350838"/>
              <a:chOff x="2839" y="3501"/>
              <a:chExt cx="755" cy="803"/>
            </a:xfrm>
          </p:grpSpPr>
          <p:pic>
            <p:nvPicPr>
              <p:cNvPr id="1974" name="Picture 929" descr="desktop_computer_stylized_medium">
                <a:extLst>
                  <a:ext uri="{FF2B5EF4-FFF2-40B4-BE49-F238E27FC236}">
                    <a16:creationId xmlns:a16="http://schemas.microsoft.com/office/drawing/2014/main" id="{E9037CDD-B06E-47C7-B715-A765913419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 name="Freeform 930">
                <a:extLst>
                  <a:ext uri="{FF2B5EF4-FFF2-40B4-BE49-F238E27FC236}">
                    <a16:creationId xmlns:a16="http://schemas.microsoft.com/office/drawing/2014/main" id="{88B334EF-FFF6-49F2-8872-0C55F89B06BE}"/>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pic>
          <p:nvPicPr>
            <p:cNvPr id="784" name="Picture 933" descr="iphone_stylized_small">
              <a:extLst>
                <a:ext uri="{FF2B5EF4-FFF2-40B4-BE49-F238E27FC236}">
                  <a16:creationId xmlns:a16="http://schemas.microsoft.com/office/drawing/2014/main" id="{681F9DC7-739D-4853-9830-EC2CDC5361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3010" y="1604047"/>
              <a:ext cx="136841" cy="32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 name="Picture 934" descr="antenna_radiation_stylized">
              <a:extLst>
                <a:ext uri="{FF2B5EF4-FFF2-40B4-BE49-F238E27FC236}">
                  <a16:creationId xmlns:a16="http://schemas.microsoft.com/office/drawing/2014/main" id="{4B677635-4FDA-477B-B317-0A1FFDC48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8163" y="1558925"/>
              <a:ext cx="415925" cy="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 name="Picture 936" descr="access_point_stylized_small">
              <a:extLst>
                <a:ext uri="{FF2B5EF4-FFF2-40B4-BE49-F238E27FC236}">
                  <a16:creationId xmlns:a16="http://schemas.microsoft.com/office/drawing/2014/main" id="{B1AC184B-4D01-47CA-AFDB-85D19689B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50577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7" name="Group 938">
              <a:extLst>
                <a:ext uri="{FF2B5EF4-FFF2-40B4-BE49-F238E27FC236}">
                  <a16:creationId xmlns:a16="http://schemas.microsoft.com/office/drawing/2014/main" id="{DE6D7977-C11E-4F23-A610-EA70F1A14781}"/>
                </a:ext>
              </a:extLst>
            </p:cNvPr>
            <p:cNvGrpSpPr>
              <a:grpSpLocks/>
            </p:cNvGrpSpPr>
            <p:nvPr/>
          </p:nvGrpSpPr>
          <p:grpSpPr bwMode="auto">
            <a:xfrm>
              <a:off x="8240713" y="5002213"/>
              <a:ext cx="227012" cy="481012"/>
              <a:chOff x="4140" y="429"/>
              <a:chExt cx="1425" cy="2396"/>
            </a:xfrm>
          </p:grpSpPr>
          <p:sp>
            <p:nvSpPr>
              <p:cNvPr id="1942" name="Freeform 939">
                <a:extLst>
                  <a:ext uri="{FF2B5EF4-FFF2-40B4-BE49-F238E27FC236}">
                    <a16:creationId xmlns:a16="http://schemas.microsoft.com/office/drawing/2014/main" id="{C65BC31E-15E2-4D06-A391-415F99ED9F1D}"/>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43" name="Rectangle 940">
                <a:extLst>
                  <a:ext uri="{FF2B5EF4-FFF2-40B4-BE49-F238E27FC236}">
                    <a16:creationId xmlns:a16="http://schemas.microsoft.com/office/drawing/2014/main" id="{C7795354-9038-43AE-B532-09F72C515D12}"/>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44" name="Freeform 941">
                <a:extLst>
                  <a:ext uri="{FF2B5EF4-FFF2-40B4-BE49-F238E27FC236}">
                    <a16:creationId xmlns:a16="http://schemas.microsoft.com/office/drawing/2014/main" id="{6C13FBBB-677B-4C35-87C0-BF0E3D323B4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45" name="Freeform 942">
                <a:extLst>
                  <a:ext uri="{FF2B5EF4-FFF2-40B4-BE49-F238E27FC236}">
                    <a16:creationId xmlns:a16="http://schemas.microsoft.com/office/drawing/2014/main" id="{D83636D1-E4A5-422F-80CF-990CD69548C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46" name="Rectangle 943">
                <a:extLst>
                  <a:ext uri="{FF2B5EF4-FFF2-40B4-BE49-F238E27FC236}">
                    <a16:creationId xmlns:a16="http://schemas.microsoft.com/office/drawing/2014/main" id="{1BC20E37-C00E-4C3D-88BD-9951D17699EF}"/>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947" name="Group 944">
                <a:extLst>
                  <a:ext uri="{FF2B5EF4-FFF2-40B4-BE49-F238E27FC236}">
                    <a16:creationId xmlns:a16="http://schemas.microsoft.com/office/drawing/2014/main" id="{ABFB9E5F-623A-4C8C-BA3B-D63082F48B69}"/>
                  </a:ext>
                </a:extLst>
              </p:cNvPr>
              <p:cNvGrpSpPr>
                <a:grpSpLocks/>
              </p:cNvGrpSpPr>
              <p:nvPr/>
            </p:nvGrpSpPr>
            <p:grpSpPr bwMode="auto">
              <a:xfrm>
                <a:off x="4749" y="668"/>
                <a:ext cx="581" cy="145"/>
                <a:chOff x="614" y="2568"/>
                <a:chExt cx="725" cy="139"/>
              </a:xfrm>
            </p:grpSpPr>
            <p:sp>
              <p:nvSpPr>
                <p:cNvPr id="1972" name="AutoShape 945">
                  <a:extLst>
                    <a:ext uri="{FF2B5EF4-FFF2-40B4-BE49-F238E27FC236}">
                      <a16:creationId xmlns:a16="http://schemas.microsoft.com/office/drawing/2014/main" id="{D9D27313-2902-4F6F-B393-3C6E49671E30}"/>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73" name="AutoShape 946">
                  <a:extLst>
                    <a:ext uri="{FF2B5EF4-FFF2-40B4-BE49-F238E27FC236}">
                      <a16:creationId xmlns:a16="http://schemas.microsoft.com/office/drawing/2014/main" id="{42869B45-7788-4897-8F47-3680C51EF2AF}"/>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48" name="Rectangle 947">
                <a:extLst>
                  <a:ext uri="{FF2B5EF4-FFF2-40B4-BE49-F238E27FC236}">
                    <a16:creationId xmlns:a16="http://schemas.microsoft.com/office/drawing/2014/main" id="{0B7DEEAB-7917-4D74-AD12-DF3CA55ACEB5}"/>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949" name="Group 948">
                <a:extLst>
                  <a:ext uri="{FF2B5EF4-FFF2-40B4-BE49-F238E27FC236}">
                    <a16:creationId xmlns:a16="http://schemas.microsoft.com/office/drawing/2014/main" id="{A9F90B17-5600-4587-B9ED-CF137951AA2E}"/>
                  </a:ext>
                </a:extLst>
              </p:cNvPr>
              <p:cNvGrpSpPr>
                <a:grpSpLocks/>
              </p:cNvGrpSpPr>
              <p:nvPr/>
            </p:nvGrpSpPr>
            <p:grpSpPr bwMode="auto">
              <a:xfrm>
                <a:off x="4747" y="994"/>
                <a:ext cx="581" cy="134"/>
                <a:chOff x="614" y="2568"/>
                <a:chExt cx="725" cy="139"/>
              </a:xfrm>
            </p:grpSpPr>
            <p:sp>
              <p:nvSpPr>
                <p:cNvPr id="1970" name="AutoShape 949">
                  <a:extLst>
                    <a:ext uri="{FF2B5EF4-FFF2-40B4-BE49-F238E27FC236}">
                      <a16:creationId xmlns:a16="http://schemas.microsoft.com/office/drawing/2014/main" id="{19DFC9CE-EE90-4280-8C14-7057F56A3AC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71" name="AutoShape 950">
                  <a:extLst>
                    <a:ext uri="{FF2B5EF4-FFF2-40B4-BE49-F238E27FC236}">
                      <a16:creationId xmlns:a16="http://schemas.microsoft.com/office/drawing/2014/main" id="{2E479F2E-161D-40DF-9D92-6D13043C4BBC}"/>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50" name="Rectangle 951">
                <a:extLst>
                  <a:ext uri="{FF2B5EF4-FFF2-40B4-BE49-F238E27FC236}">
                    <a16:creationId xmlns:a16="http://schemas.microsoft.com/office/drawing/2014/main" id="{1CD1E039-9C58-43A2-967E-BCFFCA65051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51" name="Rectangle 952">
                <a:extLst>
                  <a:ext uri="{FF2B5EF4-FFF2-40B4-BE49-F238E27FC236}">
                    <a16:creationId xmlns:a16="http://schemas.microsoft.com/office/drawing/2014/main" id="{6A2FD4B5-08EC-4D45-93D5-8A948597C77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952" name="Group 953">
                <a:extLst>
                  <a:ext uri="{FF2B5EF4-FFF2-40B4-BE49-F238E27FC236}">
                    <a16:creationId xmlns:a16="http://schemas.microsoft.com/office/drawing/2014/main" id="{5C15EFB3-2224-49E1-B097-81484AE4E605}"/>
                  </a:ext>
                </a:extLst>
              </p:cNvPr>
              <p:cNvGrpSpPr>
                <a:grpSpLocks/>
              </p:cNvGrpSpPr>
              <p:nvPr/>
            </p:nvGrpSpPr>
            <p:grpSpPr bwMode="auto">
              <a:xfrm>
                <a:off x="4735" y="1627"/>
                <a:ext cx="582" cy="151"/>
                <a:chOff x="614" y="2568"/>
                <a:chExt cx="725" cy="139"/>
              </a:xfrm>
            </p:grpSpPr>
            <p:sp>
              <p:nvSpPr>
                <p:cNvPr id="1968" name="AutoShape 954">
                  <a:extLst>
                    <a:ext uri="{FF2B5EF4-FFF2-40B4-BE49-F238E27FC236}">
                      <a16:creationId xmlns:a16="http://schemas.microsoft.com/office/drawing/2014/main" id="{3B14758E-6D15-495F-BE71-ED1F9F50733B}"/>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69" name="AutoShape 955">
                  <a:extLst>
                    <a:ext uri="{FF2B5EF4-FFF2-40B4-BE49-F238E27FC236}">
                      <a16:creationId xmlns:a16="http://schemas.microsoft.com/office/drawing/2014/main" id="{70F7C07E-C507-445F-A01C-310437DE871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53" name="Freeform 956">
                <a:extLst>
                  <a:ext uri="{FF2B5EF4-FFF2-40B4-BE49-F238E27FC236}">
                    <a16:creationId xmlns:a16="http://schemas.microsoft.com/office/drawing/2014/main" id="{C152AC69-4501-4C87-B8B2-C5125D35497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954" name="Group 957">
                <a:extLst>
                  <a:ext uri="{FF2B5EF4-FFF2-40B4-BE49-F238E27FC236}">
                    <a16:creationId xmlns:a16="http://schemas.microsoft.com/office/drawing/2014/main" id="{75B1C412-615A-49C3-8B37-3C008B89A7BE}"/>
                  </a:ext>
                </a:extLst>
              </p:cNvPr>
              <p:cNvGrpSpPr>
                <a:grpSpLocks/>
              </p:cNvGrpSpPr>
              <p:nvPr/>
            </p:nvGrpSpPr>
            <p:grpSpPr bwMode="auto">
              <a:xfrm>
                <a:off x="4739" y="1327"/>
                <a:ext cx="582" cy="139"/>
                <a:chOff x="614" y="2568"/>
                <a:chExt cx="725" cy="139"/>
              </a:xfrm>
            </p:grpSpPr>
            <p:sp>
              <p:nvSpPr>
                <p:cNvPr id="1966" name="AutoShape 958">
                  <a:extLst>
                    <a:ext uri="{FF2B5EF4-FFF2-40B4-BE49-F238E27FC236}">
                      <a16:creationId xmlns:a16="http://schemas.microsoft.com/office/drawing/2014/main" id="{3140E5D4-9B56-4423-9C73-58AD0D2EB881}"/>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67" name="AutoShape 959">
                  <a:extLst>
                    <a:ext uri="{FF2B5EF4-FFF2-40B4-BE49-F238E27FC236}">
                      <a16:creationId xmlns:a16="http://schemas.microsoft.com/office/drawing/2014/main" id="{53896ACE-8F00-49F0-B5F0-945150CB460D}"/>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55" name="Rectangle 960">
                <a:extLst>
                  <a:ext uri="{FF2B5EF4-FFF2-40B4-BE49-F238E27FC236}">
                    <a16:creationId xmlns:a16="http://schemas.microsoft.com/office/drawing/2014/main" id="{9C2F0C5D-3B9B-48A7-8028-E92BCFD24229}"/>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56" name="Freeform 961">
                <a:extLst>
                  <a:ext uri="{FF2B5EF4-FFF2-40B4-BE49-F238E27FC236}">
                    <a16:creationId xmlns:a16="http://schemas.microsoft.com/office/drawing/2014/main" id="{0A66E9BF-0DFC-4E2E-8FFA-FCE01DE0C7A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57" name="Freeform 962">
                <a:extLst>
                  <a:ext uri="{FF2B5EF4-FFF2-40B4-BE49-F238E27FC236}">
                    <a16:creationId xmlns:a16="http://schemas.microsoft.com/office/drawing/2014/main" id="{720D59A2-D71F-418F-B5AD-B197B8B79C3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58" name="Oval 963">
                <a:extLst>
                  <a:ext uri="{FF2B5EF4-FFF2-40B4-BE49-F238E27FC236}">
                    <a16:creationId xmlns:a16="http://schemas.microsoft.com/office/drawing/2014/main" id="{4F32683D-51DB-4497-909E-17E66821D4C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59" name="Freeform 964">
                <a:extLst>
                  <a:ext uri="{FF2B5EF4-FFF2-40B4-BE49-F238E27FC236}">
                    <a16:creationId xmlns:a16="http://schemas.microsoft.com/office/drawing/2014/main" id="{269C79DB-D8B1-4BAC-9911-C50034B65D0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60" name="AutoShape 965">
                <a:extLst>
                  <a:ext uri="{FF2B5EF4-FFF2-40B4-BE49-F238E27FC236}">
                    <a16:creationId xmlns:a16="http://schemas.microsoft.com/office/drawing/2014/main" id="{660C8D1E-CC66-417D-A3C9-99DAACAEBC0C}"/>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61" name="AutoShape 966">
                <a:extLst>
                  <a:ext uri="{FF2B5EF4-FFF2-40B4-BE49-F238E27FC236}">
                    <a16:creationId xmlns:a16="http://schemas.microsoft.com/office/drawing/2014/main" id="{6C1EE20C-429C-4C82-99AD-0370E69EC834}"/>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62" name="Oval 967">
                <a:extLst>
                  <a:ext uri="{FF2B5EF4-FFF2-40B4-BE49-F238E27FC236}">
                    <a16:creationId xmlns:a16="http://schemas.microsoft.com/office/drawing/2014/main" id="{112AC79D-02A4-4FD0-82E9-5EDB0F5BC9B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63" name="Oval 968">
                <a:extLst>
                  <a:ext uri="{FF2B5EF4-FFF2-40B4-BE49-F238E27FC236}">
                    <a16:creationId xmlns:a16="http://schemas.microsoft.com/office/drawing/2014/main" id="{3B543D93-86D8-4FD2-9BA4-7919ADD8036B}"/>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1964" name="Oval 969">
                <a:extLst>
                  <a:ext uri="{FF2B5EF4-FFF2-40B4-BE49-F238E27FC236}">
                    <a16:creationId xmlns:a16="http://schemas.microsoft.com/office/drawing/2014/main" id="{6D577727-45A0-453F-A299-8D6F75E14F8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65" name="Rectangle 970">
                <a:extLst>
                  <a:ext uri="{FF2B5EF4-FFF2-40B4-BE49-F238E27FC236}">
                    <a16:creationId xmlns:a16="http://schemas.microsoft.com/office/drawing/2014/main" id="{5C5429C0-2C0D-42F4-872C-C6C4E77B4365}"/>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788" name="Group 971">
              <a:extLst>
                <a:ext uri="{FF2B5EF4-FFF2-40B4-BE49-F238E27FC236}">
                  <a16:creationId xmlns:a16="http://schemas.microsoft.com/office/drawing/2014/main" id="{670DAE77-9773-464E-92CD-67DB11E767C2}"/>
                </a:ext>
              </a:extLst>
            </p:cNvPr>
            <p:cNvGrpSpPr>
              <a:grpSpLocks/>
            </p:cNvGrpSpPr>
            <p:nvPr/>
          </p:nvGrpSpPr>
          <p:grpSpPr bwMode="auto">
            <a:xfrm>
              <a:off x="7924800" y="5303838"/>
              <a:ext cx="227013" cy="481012"/>
              <a:chOff x="4140" y="429"/>
              <a:chExt cx="1425" cy="2396"/>
            </a:xfrm>
          </p:grpSpPr>
          <p:sp>
            <p:nvSpPr>
              <p:cNvPr id="1910" name="Freeform 972">
                <a:extLst>
                  <a:ext uri="{FF2B5EF4-FFF2-40B4-BE49-F238E27FC236}">
                    <a16:creationId xmlns:a16="http://schemas.microsoft.com/office/drawing/2014/main" id="{5AC1FF55-3B46-4C4A-B1CB-72AA79267610}"/>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11" name="Rectangle 973">
                <a:extLst>
                  <a:ext uri="{FF2B5EF4-FFF2-40B4-BE49-F238E27FC236}">
                    <a16:creationId xmlns:a16="http://schemas.microsoft.com/office/drawing/2014/main" id="{8B50A38F-C58E-475A-8082-E9784B8A1E45}"/>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12" name="Freeform 974">
                <a:extLst>
                  <a:ext uri="{FF2B5EF4-FFF2-40B4-BE49-F238E27FC236}">
                    <a16:creationId xmlns:a16="http://schemas.microsoft.com/office/drawing/2014/main" id="{0419767A-C827-47D4-968C-CAB11C5D5C4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13" name="Freeform 975">
                <a:extLst>
                  <a:ext uri="{FF2B5EF4-FFF2-40B4-BE49-F238E27FC236}">
                    <a16:creationId xmlns:a16="http://schemas.microsoft.com/office/drawing/2014/main" id="{FA56168B-5B3A-413C-9112-2A1E09FAB480}"/>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14" name="Rectangle 976">
                <a:extLst>
                  <a:ext uri="{FF2B5EF4-FFF2-40B4-BE49-F238E27FC236}">
                    <a16:creationId xmlns:a16="http://schemas.microsoft.com/office/drawing/2014/main" id="{B96BA9ED-12C0-4C6D-BC54-4CB6B796E905}"/>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915" name="Group 977">
                <a:extLst>
                  <a:ext uri="{FF2B5EF4-FFF2-40B4-BE49-F238E27FC236}">
                    <a16:creationId xmlns:a16="http://schemas.microsoft.com/office/drawing/2014/main" id="{A58F70F7-8F6A-4833-B7C4-A8E8D5428B10}"/>
                  </a:ext>
                </a:extLst>
              </p:cNvPr>
              <p:cNvGrpSpPr>
                <a:grpSpLocks/>
              </p:cNvGrpSpPr>
              <p:nvPr/>
            </p:nvGrpSpPr>
            <p:grpSpPr bwMode="auto">
              <a:xfrm>
                <a:off x="4749" y="668"/>
                <a:ext cx="581" cy="145"/>
                <a:chOff x="614" y="2568"/>
                <a:chExt cx="725" cy="139"/>
              </a:xfrm>
            </p:grpSpPr>
            <p:sp>
              <p:nvSpPr>
                <p:cNvPr id="1940" name="AutoShape 978">
                  <a:extLst>
                    <a:ext uri="{FF2B5EF4-FFF2-40B4-BE49-F238E27FC236}">
                      <a16:creationId xmlns:a16="http://schemas.microsoft.com/office/drawing/2014/main" id="{9E07A95D-5628-4CF4-9653-FDC92E88F2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41" name="AutoShape 979">
                  <a:extLst>
                    <a:ext uri="{FF2B5EF4-FFF2-40B4-BE49-F238E27FC236}">
                      <a16:creationId xmlns:a16="http://schemas.microsoft.com/office/drawing/2014/main" id="{6CA2F958-BA8D-47DF-BC7F-D309DA111CE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16" name="Rectangle 980">
                <a:extLst>
                  <a:ext uri="{FF2B5EF4-FFF2-40B4-BE49-F238E27FC236}">
                    <a16:creationId xmlns:a16="http://schemas.microsoft.com/office/drawing/2014/main" id="{A3A195F1-F457-49F4-AE1A-4D78110514EA}"/>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917" name="Group 981">
                <a:extLst>
                  <a:ext uri="{FF2B5EF4-FFF2-40B4-BE49-F238E27FC236}">
                    <a16:creationId xmlns:a16="http://schemas.microsoft.com/office/drawing/2014/main" id="{76418546-DC11-48C9-9A74-4EA5155CB86A}"/>
                  </a:ext>
                </a:extLst>
              </p:cNvPr>
              <p:cNvGrpSpPr>
                <a:grpSpLocks/>
              </p:cNvGrpSpPr>
              <p:nvPr/>
            </p:nvGrpSpPr>
            <p:grpSpPr bwMode="auto">
              <a:xfrm>
                <a:off x="4747" y="994"/>
                <a:ext cx="581" cy="134"/>
                <a:chOff x="614" y="2568"/>
                <a:chExt cx="725" cy="139"/>
              </a:xfrm>
            </p:grpSpPr>
            <p:sp>
              <p:nvSpPr>
                <p:cNvPr id="1938" name="AutoShape 982">
                  <a:extLst>
                    <a:ext uri="{FF2B5EF4-FFF2-40B4-BE49-F238E27FC236}">
                      <a16:creationId xmlns:a16="http://schemas.microsoft.com/office/drawing/2014/main" id="{50AD5160-4663-4914-8B40-321ECE69011E}"/>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9" name="AutoShape 983">
                  <a:extLst>
                    <a:ext uri="{FF2B5EF4-FFF2-40B4-BE49-F238E27FC236}">
                      <a16:creationId xmlns:a16="http://schemas.microsoft.com/office/drawing/2014/main" id="{1417A0B6-FEF8-4E81-A532-F17FE047B26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18" name="Rectangle 984">
                <a:extLst>
                  <a:ext uri="{FF2B5EF4-FFF2-40B4-BE49-F238E27FC236}">
                    <a16:creationId xmlns:a16="http://schemas.microsoft.com/office/drawing/2014/main" id="{7250F0C8-150D-4453-A6DA-CB33FFB634AD}"/>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19" name="Rectangle 985">
                <a:extLst>
                  <a:ext uri="{FF2B5EF4-FFF2-40B4-BE49-F238E27FC236}">
                    <a16:creationId xmlns:a16="http://schemas.microsoft.com/office/drawing/2014/main" id="{55DDD6FE-6F82-4E29-8466-9E7C4893DBC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1920" name="Group 986">
                <a:extLst>
                  <a:ext uri="{FF2B5EF4-FFF2-40B4-BE49-F238E27FC236}">
                    <a16:creationId xmlns:a16="http://schemas.microsoft.com/office/drawing/2014/main" id="{C5964CBD-7E9A-47B2-A644-70F9F3ED0379}"/>
                  </a:ext>
                </a:extLst>
              </p:cNvPr>
              <p:cNvGrpSpPr>
                <a:grpSpLocks/>
              </p:cNvGrpSpPr>
              <p:nvPr/>
            </p:nvGrpSpPr>
            <p:grpSpPr bwMode="auto">
              <a:xfrm>
                <a:off x="4735" y="1627"/>
                <a:ext cx="582" cy="151"/>
                <a:chOff x="614" y="2568"/>
                <a:chExt cx="725" cy="139"/>
              </a:xfrm>
            </p:grpSpPr>
            <p:sp>
              <p:nvSpPr>
                <p:cNvPr id="1936" name="AutoShape 987">
                  <a:extLst>
                    <a:ext uri="{FF2B5EF4-FFF2-40B4-BE49-F238E27FC236}">
                      <a16:creationId xmlns:a16="http://schemas.microsoft.com/office/drawing/2014/main" id="{86AEC8F2-A5DB-4EA9-89D1-0DA203979EC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7" name="AutoShape 988">
                  <a:extLst>
                    <a:ext uri="{FF2B5EF4-FFF2-40B4-BE49-F238E27FC236}">
                      <a16:creationId xmlns:a16="http://schemas.microsoft.com/office/drawing/2014/main" id="{8F4268B1-589D-4484-93F0-7206BBB3794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21" name="Freeform 989">
                <a:extLst>
                  <a:ext uri="{FF2B5EF4-FFF2-40B4-BE49-F238E27FC236}">
                    <a16:creationId xmlns:a16="http://schemas.microsoft.com/office/drawing/2014/main" id="{3F3B96F9-4E6B-4EB7-BF84-92D613C2CD6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922" name="Group 990">
                <a:extLst>
                  <a:ext uri="{FF2B5EF4-FFF2-40B4-BE49-F238E27FC236}">
                    <a16:creationId xmlns:a16="http://schemas.microsoft.com/office/drawing/2014/main" id="{FA307261-E396-43C0-9909-2567526497E7}"/>
                  </a:ext>
                </a:extLst>
              </p:cNvPr>
              <p:cNvGrpSpPr>
                <a:grpSpLocks/>
              </p:cNvGrpSpPr>
              <p:nvPr/>
            </p:nvGrpSpPr>
            <p:grpSpPr bwMode="auto">
              <a:xfrm>
                <a:off x="4739" y="1327"/>
                <a:ext cx="582" cy="139"/>
                <a:chOff x="614" y="2568"/>
                <a:chExt cx="725" cy="139"/>
              </a:xfrm>
            </p:grpSpPr>
            <p:sp>
              <p:nvSpPr>
                <p:cNvPr id="1934" name="AutoShape 991">
                  <a:extLst>
                    <a:ext uri="{FF2B5EF4-FFF2-40B4-BE49-F238E27FC236}">
                      <a16:creationId xmlns:a16="http://schemas.microsoft.com/office/drawing/2014/main" id="{D1874676-3B96-4830-9202-23854C9FE1F6}"/>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5" name="AutoShape 992">
                  <a:extLst>
                    <a:ext uri="{FF2B5EF4-FFF2-40B4-BE49-F238E27FC236}">
                      <a16:creationId xmlns:a16="http://schemas.microsoft.com/office/drawing/2014/main" id="{B8FD1177-6E17-498D-813E-DB391D3C377C}"/>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1923" name="Rectangle 993">
                <a:extLst>
                  <a:ext uri="{FF2B5EF4-FFF2-40B4-BE49-F238E27FC236}">
                    <a16:creationId xmlns:a16="http://schemas.microsoft.com/office/drawing/2014/main" id="{67870400-9D27-49AD-9D9F-B4D81D5EA18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24" name="Freeform 994">
                <a:extLst>
                  <a:ext uri="{FF2B5EF4-FFF2-40B4-BE49-F238E27FC236}">
                    <a16:creationId xmlns:a16="http://schemas.microsoft.com/office/drawing/2014/main" id="{FB67871F-0774-4DAB-8A59-7D95601CEA8D}"/>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25" name="Freeform 995">
                <a:extLst>
                  <a:ext uri="{FF2B5EF4-FFF2-40B4-BE49-F238E27FC236}">
                    <a16:creationId xmlns:a16="http://schemas.microsoft.com/office/drawing/2014/main" id="{A0D62498-EB25-454F-8F17-2B8B2B49296A}"/>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26" name="Oval 996">
                <a:extLst>
                  <a:ext uri="{FF2B5EF4-FFF2-40B4-BE49-F238E27FC236}">
                    <a16:creationId xmlns:a16="http://schemas.microsoft.com/office/drawing/2014/main" id="{7AB44B29-9E11-4217-B7CF-455037E9DF1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27" name="Freeform 997">
                <a:extLst>
                  <a:ext uri="{FF2B5EF4-FFF2-40B4-BE49-F238E27FC236}">
                    <a16:creationId xmlns:a16="http://schemas.microsoft.com/office/drawing/2014/main" id="{255FD352-8564-41DA-9285-54A648C2C0B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28" name="AutoShape 998">
                <a:extLst>
                  <a:ext uri="{FF2B5EF4-FFF2-40B4-BE49-F238E27FC236}">
                    <a16:creationId xmlns:a16="http://schemas.microsoft.com/office/drawing/2014/main" id="{52363E91-119F-491A-B2E7-7D40C9006AA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29" name="AutoShape 999">
                <a:extLst>
                  <a:ext uri="{FF2B5EF4-FFF2-40B4-BE49-F238E27FC236}">
                    <a16:creationId xmlns:a16="http://schemas.microsoft.com/office/drawing/2014/main" id="{EC0C2DBB-A357-4C31-A8E5-9B18122EF751}"/>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0" name="Oval 1000">
                <a:extLst>
                  <a:ext uri="{FF2B5EF4-FFF2-40B4-BE49-F238E27FC236}">
                    <a16:creationId xmlns:a16="http://schemas.microsoft.com/office/drawing/2014/main" id="{F70B45E1-CA7B-4455-9F32-BB7D36AD9E2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1" name="Oval 1001">
                <a:extLst>
                  <a:ext uri="{FF2B5EF4-FFF2-40B4-BE49-F238E27FC236}">
                    <a16:creationId xmlns:a16="http://schemas.microsoft.com/office/drawing/2014/main" id="{0632AB0A-1ED3-4012-BF4C-E713B9F4918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1932" name="Oval 1002">
                <a:extLst>
                  <a:ext uri="{FF2B5EF4-FFF2-40B4-BE49-F238E27FC236}">
                    <a16:creationId xmlns:a16="http://schemas.microsoft.com/office/drawing/2014/main" id="{EA8C6C69-6FCF-4D51-ABE0-29C1EA0CAA61}"/>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933" name="Rectangle 1003">
                <a:extLst>
                  <a:ext uri="{FF2B5EF4-FFF2-40B4-BE49-F238E27FC236}">
                    <a16:creationId xmlns:a16="http://schemas.microsoft.com/office/drawing/2014/main" id="{95742F6F-C0F4-4989-BCA9-E85DDEDA0DB3}"/>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pic>
          <p:nvPicPr>
            <p:cNvPr id="789" name="Picture 1005" descr="antenna_stylized">
              <a:extLst>
                <a:ext uri="{FF2B5EF4-FFF2-40B4-BE49-F238E27FC236}">
                  <a16:creationId xmlns:a16="http://schemas.microsoft.com/office/drawing/2014/main" id="{7B53239D-0CF0-40D9-98A2-2E5E28C49C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2250" y="2043113"/>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 name="Picture 1006" descr="laptop_keyboard">
              <a:extLst>
                <a:ext uri="{FF2B5EF4-FFF2-40B4-BE49-F238E27FC236}">
                  <a16:creationId xmlns:a16="http://schemas.microsoft.com/office/drawing/2014/main" id="{C241CCD0-06EE-4AD4-A7B6-43EEC35F8C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9064" flipH="1">
              <a:off x="5327957" y="2291590"/>
              <a:ext cx="437222" cy="15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 name="Freeform 1007">
              <a:extLst>
                <a:ext uri="{FF2B5EF4-FFF2-40B4-BE49-F238E27FC236}">
                  <a16:creationId xmlns:a16="http://schemas.microsoft.com/office/drawing/2014/main" id="{F54A9BB0-53C1-4471-899E-7FBDC7A63BE6}"/>
                </a:ext>
              </a:extLst>
            </p:cNvPr>
            <p:cNvSpPr>
              <a:spLocks/>
            </p:cNvSpPr>
            <p:nvPr/>
          </p:nvSpPr>
          <p:spPr bwMode="auto">
            <a:xfrm>
              <a:off x="5472854" y="2136804"/>
              <a:ext cx="351920" cy="208166"/>
            </a:xfrm>
            <a:custGeom>
              <a:avLst/>
              <a:gdLst>
                <a:gd name="T0" fmla="*/ 118 w 2982"/>
                <a:gd name="T1" fmla="*/ 0 h 2442"/>
                <a:gd name="T2" fmla="*/ 0 w 2982"/>
                <a:gd name="T3" fmla="*/ 85 h 2442"/>
                <a:gd name="T4" fmla="*/ 472 w 2982"/>
                <a:gd name="T5" fmla="*/ 85 h 2442"/>
                <a:gd name="T6" fmla="*/ 472 w 2982"/>
                <a:gd name="T7" fmla="*/ 85 h 2442"/>
                <a:gd name="T8" fmla="*/ 118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792" name="Picture 1008" descr="screen">
              <a:extLst>
                <a:ext uri="{FF2B5EF4-FFF2-40B4-BE49-F238E27FC236}">
                  <a16:creationId xmlns:a16="http://schemas.microsoft.com/office/drawing/2014/main" id="{D1E28E5F-8C07-4567-89ED-5B766AF8E3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0187" y="2142157"/>
              <a:ext cx="319785" cy="18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3" name="Freeform 1009">
              <a:extLst>
                <a:ext uri="{FF2B5EF4-FFF2-40B4-BE49-F238E27FC236}">
                  <a16:creationId xmlns:a16="http://schemas.microsoft.com/office/drawing/2014/main" id="{267E0FAA-347E-4846-9EAA-B145AC724140}"/>
                </a:ext>
              </a:extLst>
            </p:cNvPr>
            <p:cNvSpPr>
              <a:spLocks/>
            </p:cNvSpPr>
            <p:nvPr/>
          </p:nvSpPr>
          <p:spPr bwMode="auto">
            <a:xfrm>
              <a:off x="5536928" y="2130663"/>
              <a:ext cx="298168" cy="38736"/>
            </a:xfrm>
            <a:custGeom>
              <a:avLst/>
              <a:gdLst>
                <a:gd name="T0" fmla="*/ 118 w 2528"/>
                <a:gd name="T1" fmla="*/ 0 h 455"/>
                <a:gd name="T2" fmla="*/ 472 w 2528"/>
                <a:gd name="T3" fmla="*/ 85 h 455"/>
                <a:gd name="T4" fmla="*/ 472 w 2528"/>
                <a:gd name="T5" fmla="*/ 85 h 455"/>
                <a:gd name="T6" fmla="*/ 0 w 2528"/>
                <a:gd name="T7" fmla="*/ 85 h 455"/>
                <a:gd name="T8" fmla="*/ 11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94" name="Freeform 1010">
              <a:extLst>
                <a:ext uri="{FF2B5EF4-FFF2-40B4-BE49-F238E27FC236}">
                  <a16:creationId xmlns:a16="http://schemas.microsoft.com/office/drawing/2014/main" id="{0D5522A8-5F8A-41E3-8424-715F9D285361}"/>
                </a:ext>
              </a:extLst>
            </p:cNvPr>
            <p:cNvSpPr>
              <a:spLocks/>
            </p:cNvSpPr>
            <p:nvPr/>
          </p:nvSpPr>
          <p:spPr bwMode="auto">
            <a:xfrm>
              <a:off x="5469738" y="2130348"/>
              <a:ext cx="82770" cy="161242"/>
            </a:xfrm>
            <a:custGeom>
              <a:avLst/>
              <a:gdLst>
                <a:gd name="T0" fmla="*/ 118 w 702"/>
                <a:gd name="T1" fmla="*/ 0 h 1893"/>
                <a:gd name="T2" fmla="*/ 0 w 702"/>
                <a:gd name="T3" fmla="*/ 85 h 1893"/>
                <a:gd name="T4" fmla="*/ 118 w 702"/>
                <a:gd name="T5" fmla="*/ 85 h 1893"/>
                <a:gd name="T6" fmla="*/ 118 w 702"/>
                <a:gd name="T7" fmla="*/ 85 h 1893"/>
                <a:gd name="T8" fmla="*/ 118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95" name="Freeform 1011">
              <a:extLst>
                <a:ext uri="{FF2B5EF4-FFF2-40B4-BE49-F238E27FC236}">
                  <a16:creationId xmlns:a16="http://schemas.microsoft.com/office/drawing/2014/main" id="{16E333C9-648A-4167-B5D6-53D18EDEA184}"/>
                </a:ext>
              </a:extLst>
            </p:cNvPr>
            <p:cNvSpPr>
              <a:spLocks/>
            </p:cNvSpPr>
            <p:nvPr/>
          </p:nvSpPr>
          <p:spPr bwMode="auto">
            <a:xfrm>
              <a:off x="5743756" y="2159163"/>
              <a:ext cx="89197" cy="186121"/>
            </a:xfrm>
            <a:custGeom>
              <a:avLst/>
              <a:gdLst>
                <a:gd name="T0" fmla="*/ 118 w 756"/>
                <a:gd name="T1" fmla="*/ 0 h 2184"/>
                <a:gd name="T2" fmla="*/ 118 w 756"/>
                <a:gd name="T3" fmla="*/ 85 h 2184"/>
                <a:gd name="T4" fmla="*/ 0 w 756"/>
                <a:gd name="T5" fmla="*/ 85 h 2184"/>
                <a:gd name="T6" fmla="*/ 118 w 756"/>
                <a:gd name="T7" fmla="*/ 85 h 2184"/>
                <a:gd name="T8" fmla="*/ 118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96" name="Freeform 1012">
              <a:extLst>
                <a:ext uri="{FF2B5EF4-FFF2-40B4-BE49-F238E27FC236}">
                  <a16:creationId xmlns:a16="http://schemas.microsoft.com/office/drawing/2014/main" id="{93BF8A80-2E14-43CC-BC31-013EF14CBEF7}"/>
                </a:ext>
              </a:extLst>
            </p:cNvPr>
            <p:cNvSpPr>
              <a:spLocks/>
            </p:cNvSpPr>
            <p:nvPr/>
          </p:nvSpPr>
          <p:spPr bwMode="auto">
            <a:xfrm>
              <a:off x="5468764" y="2283402"/>
              <a:ext cx="327186" cy="62828"/>
            </a:xfrm>
            <a:custGeom>
              <a:avLst/>
              <a:gdLst>
                <a:gd name="T0" fmla="*/ 118 w 2773"/>
                <a:gd name="T1" fmla="*/ 0 h 738"/>
                <a:gd name="T2" fmla="*/ 0 w 2773"/>
                <a:gd name="T3" fmla="*/ 85 h 738"/>
                <a:gd name="T4" fmla="*/ 472 w 2773"/>
                <a:gd name="T5" fmla="*/ 85 h 738"/>
                <a:gd name="T6" fmla="*/ 472 w 2773"/>
                <a:gd name="T7" fmla="*/ 85 h 738"/>
                <a:gd name="T8" fmla="*/ 11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97" name="Freeform 1013">
              <a:extLst>
                <a:ext uri="{FF2B5EF4-FFF2-40B4-BE49-F238E27FC236}">
                  <a16:creationId xmlns:a16="http://schemas.microsoft.com/office/drawing/2014/main" id="{3B63CD73-4694-49CC-B3C9-C7ED18157231}"/>
                </a:ext>
              </a:extLst>
            </p:cNvPr>
            <p:cNvSpPr>
              <a:spLocks/>
            </p:cNvSpPr>
            <p:nvPr/>
          </p:nvSpPr>
          <p:spPr bwMode="auto">
            <a:xfrm>
              <a:off x="5753689" y="2160738"/>
              <a:ext cx="83549" cy="186909"/>
            </a:xfrm>
            <a:custGeom>
              <a:avLst/>
              <a:gdLst>
                <a:gd name="T0" fmla="*/ 393 w 637"/>
                <a:gd name="T1" fmla="*/ 0 h 1659"/>
                <a:gd name="T2" fmla="*/ 393 w 637"/>
                <a:gd name="T3" fmla="*/ 0 h 1659"/>
                <a:gd name="T4" fmla="*/ 131 w 637"/>
                <a:gd name="T5" fmla="*/ 2366 h 1659"/>
                <a:gd name="T6" fmla="*/ 0 w 637"/>
                <a:gd name="T7" fmla="*/ 2366 h 1659"/>
                <a:gd name="T8" fmla="*/ 39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98" name="Freeform 1014">
              <a:extLst>
                <a:ext uri="{FF2B5EF4-FFF2-40B4-BE49-F238E27FC236}">
                  <a16:creationId xmlns:a16="http://schemas.microsoft.com/office/drawing/2014/main" id="{AC27F4FE-1952-4699-88BE-A1C103261FB5}"/>
                </a:ext>
              </a:extLst>
            </p:cNvPr>
            <p:cNvSpPr>
              <a:spLocks/>
            </p:cNvSpPr>
            <p:nvPr/>
          </p:nvSpPr>
          <p:spPr bwMode="auto">
            <a:xfrm>
              <a:off x="5469154" y="2291747"/>
              <a:ext cx="290962" cy="62040"/>
            </a:xfrm>
            <a:custGeom>
              <a:avLst/>
              <a:gdLst>
                <a:gd name="T0" fmla="*/ 0 w 2216"/>
                <a:gd name="T1" fmla="*/ 0 h 550"/>
                <a:gd name="T2" fmla="*/ 131 w 2216"/>
                <a:gd name="T3" fmla="*/ 113 h 550"/>
                <a:gd name="T4" fmla="*/ 1707 w 2216"/>
                <a:gd name="T5" fmla="*/ 790 h 550"/>
                <a:gd name="T6" fmla="*/ 1707 w 2216"/>
                <a:gd name="T7" fmla="*/ 67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99" name="Group 1015">
              <a:extLst>
                <a:ext uri="{FF2B5EF4-FFF2-40B4-BE49-F238E27FC236}">
                  <a16:creationId xmlns:a16="http://schemas.microsoft.com/office/drawing/2014/main" id="{55C07801-A576-4727-8ECD-5F943E53E918}"/>
                </a:ext>
              </a:extLst>
            </p:cNvPr>
            <p:cNvGrpSpPr>
              <a:grpSpLocks/>
            </p:cNvGrpSpPr>
            <p:nvPr/>
          </p:nvGrpSpPr>
          <p:grpSpPr bwMode="auto">
            <a:xfrm>
              <a:off x="5464285" y="2358039"/>
              <a:ext cx="98740" cy="36846"/>
              <a:chOff x="1740" y="2642"/>
              <a:chExt cx="752" cy="327"/>
            </a:xfrm>
          </p:grpSpPr>
          <p:sp>
            <p:nvSpPr>
              <p:cNvPr id="1904" name="Freeform 1016">
                <a:extLst>
                  <a:ext uri="{FF2B5EF4-FFF2-40B4-BE49-F238E27FC236}">
                    <a16:creationId xmlns:a16="http://schemas.microsoft.com/office/drawing/2014/main" id="{394A4977-2A55-40E3-8530-7FBED2BD16F9}"/>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5" name="Freeform 1017">
                <a:extLst>
                  <a:ext uri="{FF2B5EF4-FFF2-40B4-BE49-F238E27FC236}">
                    <a16:creationId xmlns:a16="http://schemas.microsoft.com/office/drawing/2014/main" id="{EBF2118F-C655-400D-9237-E5388126AF8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6" name="Freeform 1018">
                <a:extLst>
                  <a:ext uri="{FF2B5EF4-FFF2-40B4-BE49-F238E27FC236}">
                    <a16:creationId xmlns:a16="http://schemas.microsoft.com/office/drawing/2014/main" id="{BAD42ED7-22A8-4408-BA9B-383DF79596D2}"/>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7" name="Freeform 1019">
                <a:extLst>
                  <a:ext uri="{FF2B5EF4-FFF2-40B4-BE49-F238E27FC236}">
                    <a16:creationId xmlns:a16="http://schemas.microsoft.com/office/drawing/2014/main" id="{FEBD6A63-A096-4D5B-9A9D-D53FB0BA1CD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8" name="Freeform 1020">
                <a:extLst>
                  <a:ext uri="{FF2B5EF4-FFF2-40B4-BE49-F238E27FC236}">
                    <a16:creationId xmlns:a16="http://schemas.microsoft.com/office/drawing/2014/main" id="{621A7AC0-5243-4E7C-84F5-B55EDA46326E}"/>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9" name="Freeform 1021">
                <a:extLst>
                  <a:ext uri="{FF2B5EF4-FFF2-40B4-BE49-F238E27FC236}">
                    <a16:creationId xmlns:a16="http://schemas.microsoft.com/office/drawing/2014/main" id="{6D0292F6-9D00-4F96-A60E-655AD9261719}"/>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00" name="Freeform 1022">
              <a:extLst>
                <a:ext uri="{FF2B5EF4-FFF2-40B4-BE49-F238E27FC236}">
                  <a16:creationId xmlns:a16="http://schemas.microsoft.com/office/drawing/2014/main" id="{2883EF3C-DEFF-4339-A3AC-A657A2C4D599}"/>
                </a:ext>
              </a:extLst>
            </p:cNvPr>
            <p:cNvSpPr>
              <a:spLocks/>
            </p:cNvSpPr>
            <p:nvPr/>
          </p:nvSpPr>
          <p:spPr bwMode="auto">
            <a:xfrm>
              <a:off x="5633331" y="2363550"/>
              <a:ext cx="119579" cy="80936"/>
            </a:xfrm>
            <a:custGeom>
              <a:avLst/>
              <a:gdLst>
                <a:gd name="T0" fmla="*/ 121 w 990"/>
                <a:gd name="T1" fmla="*/ 307 h 792"/>
                <a:gd name="T2" fmla="*/ 242 w 990"/>
                <a:gd name="T3" fmla="*/ 0 h 792"/>
                <a:gd name="T4" fmla="*/ 242 w 990"/>
                <a:gd name="T5" fmla="*/ 102 h 792"/>
                <a:gd name="T6" fmla="*/ 0 w 990"/>
                <a:gd name="T7" fmla="*/ 307 h 792"/>
                <a:gd name="T8" fmla="*/ 121 w 990"/>
                <a:gd name="T9" fmla="*/ 30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01" name="Freeform 1023">
              <a:extLst>
                <a:ext uri="{FF2B5EF4-FFF2-40B4-BE49-F238E27FC236}">
                  <a16:creationId xmlns:a16="http://schemas.microsoft.com/office/drawing/2014/main" id="{4493E942-9A12-42DE-A876-500F916BA1EA}"/>
                </a:ext>
              </a:extLst>
            </p:cNvPr>
            <p:cNvSpPr>
              <a:spLocks/>
            </p:cNvSpPr>
            <p:nvPr/>
          </p:nvSpPr>
          <p:spPr bwMode="auto">
            <a:xfrm>
              <a:off x="5328152" y="2370006"/>
              <a:ext cx="305958" cy="73850"/>
            </a:xfrm>
            <a:custGeom>
              <a:avLst/>
              <a:gdLst>
                <a:gd name="T0" fmla="*/ 121 w 2532"/>
                <a:gd name="T1" fmla="*/ 0 h 723"/>
                <a:gd name="T2" fmla="*/ 121 w 2532"/>
                <a:gd name="T3" fmla="*/ 0 h 723"/>
                <a:gd name="T4" fmla="*/ 725 w 2532"/>
                <a:gd name="T5" fmla="*/ 306 h 723"/>
                <a:gd name="T6" fmla="*/ 725 w 2532"/>
                <a:gd name="T7" fmla="*/ 306 h 723"/>
                <a:gd name="T8" fmla="*/ 0 w 2532"/>
                <a:gd name="T9" fmla="*/ 102 h 723"/>
                <a:gd name="T10" fmla="*/ 12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02" name="Freeform 1024">
              <a:extLst>
                <a:ext uri="{FF2B5EF4-FFF2-40B4-BE49-F238E27FC236}">
                  <a16:creationId xmlns:a16="http://schemas.microsoft.com/office/drawing/2014/main" id="{F9A85DFE-B7B7-4E9C-9822-F22C75E25EE8}"/>
                </a:ext>
              </a:extLst>
            </p:cNvPr>
            <p:cNvSpPr>
              <a:spLocks/>
            </p:cNvSpPr>
            <p:nvPr/>
          </p:nvSpPr>
          <p:spPr bwMode="auto">
            <a:xfrm>
              <a:off x="5328347" y="2356465"/>
              <a:ext cx="3311" cy="14959"/>
            </a:xfrm>
            <a:custGeom>
              <a:avLst/>
              <a:gdLst>
                <a:gd name="T0" fmla="*/ 127 w 26"/>
                <a:gd name="T1" fmla="*/ 102 h 147"/>
                <a:gd name="T2" fmla="*/ 127 w 26"/>
                <a:gd name="T3" fmla="*/ 102 h 147"/>
                <a:gd name="T4" fmla="*/ 0 w 26"/>
                <a:gd name="T5" fmla="*/ 102 h 147"/>
                <a:gd name="T6" fmla="*/ 127 w 26"/>
                <a:gd name="T7" fmla="*/ 0 h 147"/>
                <a:gd name="T8" fmla="*/ 127 w 26"/>
                <a:gd name="T9" fmla="*/ 102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03" name="Freeform 1025">
              <a:extLst>
                <a:ext uri="{FF2B5EF4-FFF2-40B4-BE49-F238E27FC236}">
                  <a16:creationId xmlns:a16="http://schemas.microsoft.com/office/drawing/2014/main" id="{23FA3726-574A-4FFC-AE44-2FE055DB96A3}"/>
                </a:ext>
              </a:extLst>
            </p:cNvPr>
            <p:cNvSpPr>
              <a:spLocks/>
            </p:cNvSpPr>
            <p:nvPr/>
          </p:nvSpPr>
          <p:spPr bwMode="auto">
            <a:xfrm>
              <a:off x="5328542" y="2295526"/>
              <a:ext cx="142170" cy="61883"/>
            </a:xfrm>
            <a:custGeom>
              <a:avLst/>
              <a:gdLst>
                <a:gd name="T0" fmla="*/ 242 w 1176"/>
                <a:gd name="T1" fmla="*/ 0 h 606"/>
                <a:gd name="T2" fmla="*/ 0 w 1176"/>
                <a:gd name="T3" fmla="*/ 204 h 606"/>
                <a:gd name="T4" fmla="*/ 121 w 1176"/>
                <a:gd name="T5" fmla="*/ 204 h 606"/>
                <a:gd name="T6" fmla="*/ 242 w 1176"/>
                <a:gd name="T7" fmla="*/ 102 h 606"/>
                <a:gd name="T8" fmla="*/ 24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04" name="Freeform 1026">
              <a:extLst>
                <a:ext uri="{FF2B5EF4-FFF2-40B4-BE49-F238E27FC236}">
                  <a16:creationId xmlns:a16="http://schemas.microsoft.com/office/drawing/2014/main" id="{ED537D74-CBB7-4743-82D8-F7E6F5C9F502}"/>
                </a:ext>
              </a:extLst>
            </p:cNvPr>
            <p:cNvSpPr>
              <a:spLocks/>
            </p:cNvSpPr>
            <p:nvPr/>
          </p:nvSpPr>
          <p:spPr bwMode="auto">
            <a:xfrm>
              <a:off x="5338085" y="2359614"/>
              <a:ext cx="290183" cy="71016"/>
            </a:xfrm>
            <a:custGeom>
              <a:avLst/>
              <a:gdLst>
                <a:gd name="T0" fmla="*/ 115 w 2532"/>
                <a:gd name="T1" fmla="*/ 0 h 723"/>
                <a:gd name="T2" fmla="*/ 115 w 2532"/>
                <a:gd name="T3" fmla="*/ 0 h 723"/>
                <a:gd name="T4" fmla="*/ 229 w 2532"/>
                <a:gd name="T5" fmla="*/ 98 h 723"/>
                <a:gd name="T6" fmla="*/ 229 w 2532"/>
                <a:gd name="T7" fmla="*/ 98 h 723"/>
                <a:gd name="T8" fmla="*/ 0 w 2532"/>
                <a:gd name="T9" fmla="*/ 98 h 723"/>
                <a:gd name="T10" fmla="*/ 11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05" name="Freeform 1027">
              <a:extLst>
                <a:ext uri="{FF2B5EF4-FFF2-40B4-BE49-F238E27FC236}">
                  <a16:creationId xmlns:a16="http://schemas.microsoft.com/office/drawing/2014/main" id="{31737241-FA17-4761-A06D-0153B26785F7}"/>
                </a:ext>
              </a:extLst>
            </p:cNvPr>
            <p:cNvSpPr>
              <a:spLocks/>
            </p:cNvSpPr>
            <p:nvPr/>
          </p:nvSpPr>
          <p:spPr bwMode="auto">
            <a:xfrm flipV="1">
              <a:off x="5627878" y="2354575"/>
              <a:ext cx="118410" cy="73535"/>
            </a:xfrm>
            <a:custGeom>
              <a:avLst/>
              <a:gdLst>
                <a:gd name="T0" fmla="*/ 0 w 2532"/>
                <a:gd name="T1" fmla="*/ 0 h 723"/>
                <a:gd name="T2" fmla="*/ 0 w 2532"/>
                <a:gd name="T3" fmla="*/ 0 h 723"/>
                <a:gd name="T4" fmla="*/ 0 w 2532"/>
                <a:gd name="T5" fmla="*/ 305 h 723"/>
                <a:gd name="T6" fmla="*/ 0 w 2532"/>
                <a:gd name="T7" fmla="*/ 305 h 723"/>
                <a:gd name="T8" fmla="*/ 0 w 2532"/>
                <a:gd name="T9" fmla="*/ 102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pic>
          <p:nvPicPr>
            <p:cNvPr id="806" name="Picture 1030" descr="laptop_keyboard">
              <a:extLst>
                <a:ext uri="{FF2B5EF4-FFF2-40B4-BE49-F238E27FC236}">
                  <a16:creationId xmlns:a16="http://schemas.microsoft.com/office/drawing/2014/main" id="{E9FDDF09-A0EA-48C0-B189-C980B0132F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9064" flipH="1">
              <a:off x="6897688" y="57356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7" name="Freeform 1031">
              <a:extLst>
                <a:ext uri="{FF2B5EF4-FFF2-40B4-BE49-F238E27FC236}">
                  <a16:creationId xmlns:a16="http://schemas.microsoft.com/office/drawing/2014/main" id="{91825224-FB94-4AFD-AE26-450B01CD1047}"/>
                </a:ext>
              </a:extLst>
            </p:cNvPr>
            <p:cNvSpPr>
              <a:spLocks/>
            </p:cNvSpPr>
            <p:nvPr/>
          </p:nvSpPr>
          <p:spPr bwMode="auto">
            <a:xfrm>
              <a:off x="7026275" y="55800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808" name="Picture 1032" descr="screen">
              <a:extLst>
                <a:ext uri="{FF2B5EF4-FFF2-40B4-BE49-F238E27FC236}">
                  <a16:creationId xmlns:a16="http://schemas.microsoft.com/office/drawing/2014/main" id="{12931903-33AE-459F-B598-EE777EFCBE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2150" y="55848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 name="Freeform 1033">
              <a:extLst>
                <a:ext uri="{FF2B5EF4-FFF2-40B4-BE49-F238E27FC236}">
                  <a16:creationId xmlns:a16="http://schemas.microsoft.com/office/drawing/2014/main" id="{9BD5DEEA-7119-4912-8E4D-57093728CC09}"/>
                </a:ext>
              </a:extLst>
            </p:cNvPr>
            <p:cNvSpPr>
              <a:spLocks/>
            </p:cNvSpPr>
            <p:nvPr/>
          </p:nvSpPr>
          <p:spPr bwMode="auto">
            <a:xfrm>
              <a:off x="7083425" y="55737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0" name="Freeform 1034">
              <a:extLst>
                <a:ext uri="{FF2B5EF4-FFF2-40B4-BE49-F238E27FC236}">
                  <a16:creationId xmlns:a16="http://schemas.microsoft.com/office/drawing/2014/main" id="{C47FF18D-27BB-4767-97A4-5F372BE72C2D}"/>
                </a:ext>
              </a:extLst>
            </p:cNvPr>
            <p:cNvSpPr>
              <a:spLocks/>
            </p:cNvSpPr>
            <p:nvPr/>
          </p:nvSpPr>
          <p:spPr bwMode="auto">
            <a:xfrm>
              <a:off x="7024688" y="55737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1" name="Freeform 1035">
              <a:extLst>
                <a:ext uri="{FF2B5EF4-FFF2-40B4-BE49-F238E27FC236}">
                  <a16:creationId xmlns:a16="http://schemas.microsoft.com/office/drawing/2014/main" id="{E6F8EF13-93AB-4983-9F7E-EFE80A4D22F6}"/>
                </a:ext>
              </a:extLst>
            </p:cNvPr>
            <p:cNvSpPr>
              <a:spLocks/>
            </p:cNvSpPr>
            <p:nvPr/>
          </p:nvSpPr>
          <p:spPr bwMode="auto">
            <a:xfrm>
              <a:off x="7267575" y="56022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2" name="Freeform 1036">
              <a:extLst>
                <a:ext uri="{FF2B5EF4-FFF2-40B4-BE49-F238E27FC236}">
                  <a16:creationId xmlns:a16="http://schemas.microsoft.com/office/drawing/2014/main" id="{5002C026-6253-48D3-9E5F-2A856F90E6CE}"/>
                </a:ext>
              </a:extLst>
            </p:cNvPr>
            <p:cNvSpPr>
              <a:spLocks/>
            </p:cNvSpPr>
            <p:nvPr/>
          </p:nvSpPr>
          <p:spPr bwMode="auto">
            <a:xfrm>
              <a:off x="7023100" y="57261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3" name="Freeform 1037">
              <a:extLst>
                <a:ext uri="{FF2B5EF4-FFF2-40B4-BE49-F238E27FC236}">
                  <a16:creationId xmlns:a16="http://schemas.microsoft.com/office/drawing/2014/main" id="{ABB9FFE5-E7BD-4027-AC35-3BEC66043F2E}"/>
                </a:ext>
              </a:extLst>
            </p:cNvPr>
            <p:cNvSpPr>
              <a:spLocks/>
            </p:cNvSpPr>
            <p:nvPr/>
          </p:nvSpPr>
          <p:spPr bwMode="auto">
            <a:xfrm>
              <a:off x="7275513" y="56038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4" name="Freeform 1038">
              <a:extLst>
                <a:ext uri="{FF2B5EF4-FFF2-40B4-BE49-F238E27FC236}">
                  <a16:creationId xmlns:a16="http://schemas.microsoft.com/office/drawing/2014/main" id="{02F0992B-09AB-4A1A-94BE-F910AB1BF8EC}"/>
                </a:ext>
              </a:extLst>
            </p:cNvPr>
            <p:cNvSpPr>
              <a:spLocks/>
            </p:cNvSpPr>
            <p:nvPr/>
          </p:nvSpPr>
          <p:spPr bwMode="auto">
            <a:xfrm>
              <a:off x="7023100" y="57356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815" name="Group 1039">
              <a:extLst>
                <a:ext uri="{FF2B5EF4-FFF2-40B4-BE49-F238E27FC236}">
                  <a16:creationId xmlns:a16="http://schemas.microsoft.com/office/drawing/2014/main" id="{F188124C-39B1-46F4-BA0C-32AF341BAC00}"/>
                </a:ext>
              </a:extLst>
            </p:cNvPr>
            <p:cNvGrpSpPr>
              <a:grpSpLocks/>
            </p:cNvGrpSpPr>
            <p:nvPr/>
          </p:nvGrpSpPr>
          <p:grpSpPr bwMode="auto">
            <a:xfrm>
              <a:off x="7019925" y="5800725"/>
              <a:ext cx="87313" cy="38100"/>
              <a:chOff x="1740" y="2642"/>
              <a:chExt cx="752" cy="327"/>
            </a:xfrm>
          </p:grpSpPr>
          <p:sp>
            <p:nvSpPr>
              <p:cNvPr id="1898" name="Freeform 1040">
                <a:extLst>
                  <a:ext uri="{FF2B5EF4-FFF2-40B4-BE49-F238E27FC236}">
                    <a16:creationId xmlns:a16="http://schemas.microsoft.com/office/drawing/2014/main" id="{0F33AFAA-752C-4056-A689-665AF15C8101}"/>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9" name="Freeform 1041">
                <a:extLst>
                  <a:ext uri="{FF2B5EF4-FFF2-40B4-BE49-F238E27FC236}">
                    <a16:creationId xmlns:a16="http://schemas.microsoft.com/office/drawing/2014/main" id="{FBCAFFDF-EB1A-4A3C-BFE2-B7A2CEBA607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0" name="Freeform 1042">
                <a:extLst>
                  <a:ext uri="{FF2B5EF4-FFF2-40B4-BE49-F238E27FC236}">
                    <a16:creationId xmlns:a16="http://schemas.microsoft.com/office/drawing/2014/main" id="{2F061DA4-F08A-492A-AE1D-3C0361187C9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1" name="Freeform 1043">
                <a:extLst>
                  <a:ext uri="{FF2B5EF4-FFF2-40B4-BE49-F238E27FC236}">
                    <a16:creationId xmlns:a16="http://schemas.microsoft.com/office/drawing/2014/main" id="{E339EAEA-722E-4BAE-8D7D-42BAA992558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2" name="Freeform 1044">
                <a:extLst>
                  <a:ext uri="{FF2B5EF4-FFF2-40B4-BE49-F238E27FC236}">
                    <a16:creationId xmlns:a16="http://schemas.microsoft.com/office/drawing/2014/main" id="{973267DA-B50B-4FC5-9BB2-E9BA7CD84EC3}"/>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03" name="Freeform 1045">
                <a:extLst>
                  <a:ext uri="{FF2B5EF4-FFF2-40B4-BE49-F238E27FC236}">
                    <a16:creationId xmlns:a16="http://schemas.microsoft.com/office/drawing/2014/main" id="{3FE09AF6-C89D-414C-B6DB-E418ED8C9DC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816" name="Freeform 1046">
              <a:extLst>
                <a:ext uri="{FF2B5EF4-FFF2-40B4-BE49-F238E27FC236}">
                  <a16:creationId xmlns:a16="http://schemas.microsoft.com/office/drawing/2014/main" id="{245664B0-E76E-4A54-9876-663CDECFDA15}"/>
                </a:ext>
              </a:extLst>
            </p:cNvPr>
            <p:cNvSpPr>
              <a:spLocks/>
            </p:cNvSpPr>
            <p:nvPr/>
          </p:nvSpPr>
          <p:spPr bwMode="auto">
            <a:xfrm>
              <a:off x="7169150" y="58070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7" name="Freeform 1047">
              <a:extLst>
                <a:ext uri="{FF2B5EF4-FFF2-40B4-BE49-F238E27FC236}">
                  <a16:creationId xmlns:a16="http://schemas.microsoft.com/office/drawing/2014/main" id="{F4B99257-0DD2-48A6-880F-3A4BBD62009B}"/>
                </a:ext>
              </a:extLst>
            </p:cNvPr>
            <p:cNvSpPr>
              <a:spLocks/>
            </p:cNvSpPr>
            <p:nvPr/>
          </p:nvSpPr>
          <p:spPr bwMode="auto">
            <a:xfrm>
              <a:off x="6897688" y="58134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8" name="Freeform 1048">
              <a:extLst>
                <a:ext uri="{FF2B5EF4-FFF2-40B4-BE49-F238E27FC236}">
                  <a16:creationId xmlns:a16="http://schemas.microsoft.com/office/drawing/2014/main" id="{1AAC72FF-B992-40E2-AFC0-D4C17EFA8075}"/>
                </a:ext>
              </a:extLst>
            </p:cNvPr>
            <p:cNvSpPr>
              <a:spLocks/>
            </p:cNvSpPr>
            <p:nvPr/>
          </p:nvSpPr>
          <p:spPr bwMode="auto">
            <a:xfrm>
              <a:off x="6899275" y="57991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19" name="Freeform 1049">
              <a:extLst>
                <a:ext uri="{FF2B5EF4-FFF2-40B4-BE49-F238E27FC236}">
                  <a16:creationId xmlns:a16="http://schemas.microsoft.com/office/drawing/2014/main" id="{10A0C457-1127-4069-A01B-3E6B886E8D27}"/>
                </a:ext>
              </a:extLst>
            </p:cNvPr>
            <p:cNvSpPr>
              <a:spLocks/>
            </p:cNvSpPr>
            <p:nvPr/>
          </p:nvSpPr>
          <p:spPr bwMode="auto">
            <a:xfrm>
              <a:off x="6899275" y="57388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20" name="Freeform 1050">
              <a:extLst>
                <a:ext uri="{FF2B5EF4-FFF2-40B4-BE49-F238E27FC236}">
                  <a16:creationId xmlns:a16="http://schemas.microsoft.com/office/drawing/2014/main" id="{28776290-EE20-4F2C-BDD6-9FA2887FF63E}"/>
                </a:ext>
              </a:extLst>
            </p:cNvPr>
            <p:cNvSpPr>
              <a:spLocks/>
            </p:cNvSpPr>
            <p:nvPr/>
          </p:nvSpPr>
          <p:spPr bwMode="auto">
            <a:xfrm>
              <a:off x="6907213" y="58023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41" name="Freeform 1051">
              <a:extLst>
                <a:ext uri="{FF2B5EF4-FFF2-40B4-BE49-F238E27FC236}">
                  <a16:creationId xmlns:a16="http://schemas.microsoft.com/office/drawing/2014/main" id="{4C4CEACB-BC05-4BAC-825E-58ED1E435C4E}"/>
                </a:ext>
              </a:extLst>
            </p:cNvPr>
            <p:cNvSpPr>
              <a:spLocks/>
            </p:cNvSpPr>
            <p:nvPr/>
          </p:nvSpPr>
          <p:spPr bwMode="auto">
            <a:xfrm flipV="1">
              <a:off x="7164388" y="5797550"/>
              <a:ext cx="10477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542" name="Group 2">
              <a:extLst>
                <a:ext uri="{FF2B5EF4-FFF2-40B4-BE49-F238E27FC236}">
                  <a16:creationId xmlns:a16="http://schemas.microsoft.com/office/drawing/2014/main" id="{CE642601-4AB5-4E02-90F3-E90C20560B0C}"/>
                </a:ext>
              </a:extLst>
            </p:cNvPr>
            <p:cNvGrpSpPr>
              <a:grpSpLocks/>
            </p:cNvGrpSpPr>
            <p:nvPr/>
          </p:nvGrpSpPr>
          <p:grpSpPr bwMode="auto">
            <a:xfrm>
              <a:off x="5607050" y="3182938"/>
              <a:ext cx="317500" cy="246062"/>
              <a:chOff x="5581650" y="3128963"/>
              <a:chExt cx="423863" cy="320675"/>
            </a:xfrm>
          </p:grpSpPr>
          <p:pic>
            <p:nvPicPr>
              <p:cNvPr id="1876" name="Picture 1054" descr="laptop_keyboard">
                <a:extLst>
                  <a:ext uri="{FF2B5EF4-FFF2-40B4-BE49-F238E27FC236}">
                    <a16:creationId xmlns:a16="http://schemas.microsoft.com/office/drawing/2014/main" id="{71F56F4B-4D12-4E6B-B8CA-2180B86034E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9064" flipH="1">
                <a:off x="5581650" y="3290888"/>
                <a:ext cx="3635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7" name="Freeform 1055">
                <a:extLst>
                  <a:ext uri="{FF2B5EF4-FFF2-40B4-BE49-F238E27FC236}">
                    <a16:creationId xmlns:a16="http://schemas.microsoft.com/office/drawing/2014/main" id="{0F7F09D2-2BA0-4433-B056-535C2C124945}"/>
                  </a:ext>
                </a:extLst>
              </p:cNvPr>
              <p:cNvSpPr>
                <a:spLocks/>
              </p:cNvSpPr>
              <p:nvPr/>
            </p:nvSpPr>
            <p:spPr bwMode="auto">
              <a:xfrm>
                <a:off x="5702300" y="3135313"/>
                <a:ext cx="292100"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878" name="Picture 1056" descr="screen">
                <a:extLst>
                  <a:ext uri="{FF2B5EF4-FFF2-40B4-BE49-F238E27FC236}">
                    <a16:creationId xmlns:a16="http://schemas.microsoft.com/office/drawing/2014/main" id="{7477CECF-24FC-4B3E-BE07-54BE25A4B09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16588" y="3140075"/>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9" name="Freeform 1057">
                <a:extLst>
                  <a:ext uri="{FF2B5EF4-FFF2-40B4-BE49-F238E27FC236}">
                    <a16:creationId xmlns:a16="http://schemas.microsoft.com/office/drawing/2014/main" id="{1CF7BF3B-654E-4DD5-B32F-0F00ACD05F37}"/>
                  </a:ext>
                </a:extLst>
              </p:cNvPr>
              <p:cNvSpPr>
                <a:spLocks/>
              </p:cNvSpPr>
              <p:nvPr/>
            </p:nvSpPr>
            <p:spPr bwMode="auto">
              <a:xfrm>
                <a:off x="5756275" y="3128963"/>
                <a:ext cx="247650"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0" name="Freeform 1058">
                <a:extLst>
                  <a:ext uri="{FF2B5EF4-FFF2-40B4-BE49-F238E27FC236}">
                    <a16:creationId xmlns:a16="http://schemas.microsoft.com/office/drawing/2014/main" id="{8519105F-D79B-4E50-A362-BE9A64885C3D}"/>
                  </a:ext>
                </a:extLst>
              </p:cNvPr>
              <p:cNvSpPr>
                <a:spLocks/>
              </p:cNvSpPr>
              <p:nvPr/>
            </p:nvSpPr>
            <p:spPr bwMode="auto">
              <a:xfrm>
                <a:off x="5700713" y="3128963"/>
                <a:ext cx="68262"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1" name="Freeform 1059">
                <a:extLst>
                  <a:ext uri="{FF2B5EF4-FFF2-40B4-BE49-F238E27FC236}">
                    <a16:creationId xmlns:a16="http://schemas.microsoft.com/office/drawing/2014/main" id="{6F2CF4ED-195B-40F7-AA9F-3B9B11F6695F}"/>
                  </a:ext>
                </a:extLst>
              </p:cNvPr>
              <p:cNvSpPr>
                <a:spLocks/>
              </p:cNvSpPr>
              <p:nvPr/>
            </p:nvSpPr>
            <p:spPr bwMode="auto">
              <a:xfrm>
                <a:off x="5927725" y="3157538"/>
                <a:ext cx="74613"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2" name="Freeform 1060">
                <a:extLst>
                  <a:ext uri="{FF2B5EF4-FFF2-40B4-BE49-F238E27FC236}">
                    <a16:creationId xmlns:a16="http://schemas.microsoft.com/office/drawing/2014/main" id="{55FCC0D9-CE17-4840-BADA-1D0860938B6A}"/>
                  </a:ext>
                </a:extLst>
              </p:cNvPr>
              <p:cNvSpPr>
                <a:spLocks/>
              </p:cNvSpPr>
              <p:nvPr/>
            </p:nvSpPr>
            <p:spPr bwMode="auto">
              <a:xfrm>
                <a:off x="5699125" y="3281363"/>
                <a:ext cx="27146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3" name="Freeform 1061">
                <a:extLst>
                  <a:ext uri="{FF2B5EF4-FFF2-40B4-BE49-F238E27FC236}">
                    <a16:creationId xmlns:a16="http://schemas.microsoft.com/office/drawing/2014/main" id="{837C0EAA-FA57-400C-A8BD-F6E3CE9EE183}"/>
                  </a:ext>
                </a:extLst>
              </p:cNvPr>
              <p:cNvSpPr>
                <a:spLocks/>
              </p:cNvSpPr>
              <p:nvPr/>
            </p:nvSpPr>
            <p:spPr bwMode="auto">
              <a:xfrm>
                <a:off x="5935663" y="3159125"/>
                <a:ext cx="69850"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4" name="Freeform 1062">
                <a:extLst>
                  <a:ext uri="{FF2B5EF4-FFF2-40B4-BE49-F238E27FC236}">
                    <a16:creationId xmlns:a16="http://schemas.microsoft.com/office/drawing/2014/main" id="{5F16955B-6A50-491F-BDFA-FA91497F582C}"/>
                  </a:ext>
                </a:extLst>
              </p:cNvPr>
              <p:cNvSpPr>
                <a:spLocks/>
              </p:cNvSpPr>
              <p:nvPr/>
            </p:nvSpPr>
            <p:spPr bwMode="auto">
              <a:xfrm>
                <a:off x="5699125" y="3290888"/>
                <a:ext cx="242888"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885" name="Group 1063">
                <a:extLst>
                  <a:ext uri="{FF2B5EF4-FFF2-40B4-BE49-F238E27FC236}">
                    <a16:creationId xmlns:a16="http://schemas.microsoft.com/office/drawing/2014/main" id="{85F5FF74-9CCE-469C-808F-E5CB25BF1808}"/>
                  </a:ext>
                </a:extLst>
              </p:cNvPr>
              <p:cNvGrpSpPr>
                <a:grpSpLocks/>
              </p:cNvGrpSpPr>
              <p:nvPr/>
            </p:nvGrpSpPr>
            <p:grpSpPr bwMode="auto">
              <a:xfrm>
                <a:off x="5695950" y="3355975"/>
                <a:ext cx="80963" cy="38100"/>
                <a:chOff x="1740" y="2642"/>
                <a:chExt cx="752" cy="327"/>
              </a:xfrm>
            </p:grpSpPr>
            <p:sp>
              <p:nvSpPr>
                <p:cNvPr id="1892" name="Freeform 1064">
                  <a:extLst>
                    <a:ext uri="{FF2B5EF4-FFF2-40B4-BE49-F238E27FC236}">
                      <a16:creationId xmlns:a16="http://schemas.microsoft.com/office/drawing/2014/main" id="{77428B01-494A-4ED6-83EE-BE1AC82358B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3" name="Freeform 1065">
                  <a:extLst>
                    <a:ext uri="{FF2B5EF4-FFF2-40B4-BE49-F238E27FC236}">
                      <a16:creationId xmlns:a16="http://schemas.microsoft.com/office/drawing/2014/main" id="{F829C4ED-9720-4E9E-AA39-126E086E2F5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4" name="Freeform 1066">
                  <a:extLst>
                    <a:ext uri="{FF2B5EF4-FFF2-40B4-BE49-F238E27FC236}">
                      <a16:creationId xmlns:a16="http://schemas.microsoft.com/office/drawing/2014/main" id="{53FAA14D-B547-452B-9879-C36984E2AC0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5" name="Freeform 1067">
                  <a:extLst>
                    <a:ext uri="{FF2B5EF4-FFF2-40B4-BE49-F238E27FC236}">
                      <a16:creationId xmlns:a16="http://schemas.microsoft.com/office/drawing/2014/main" id="{CC277682-A9F4-4952-A0F1-F8311065C4F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6" name="Freeform 1068">
                  <a:extLst>
                    <a:ext uri="{FF2B5EF4-FFF2-40B4-BE49-F238E27FC236}">
                      <a16:creationId xmlns:a16="http://schemas.microsoft.com/office/drawing/2014/main" id="{5897E0A0-3F22-4B39-AAA0-F7E273B947A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7" name="Freeform 1069">
                  <a:extLst>
                    <a:ext uri="{FF2B5EF4-FFF2-40B4-BE49-F238E27FC236}">
                      <a16:creationId xmlns:a16="http://schemas.microsoft.com/office/drawing/2014/main" id="{1BB33F44-0FD9-4CA3-99C7-579347F8B71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886" name="Freeform 1070">
                <a:extLst>
                  <a:ext uri="{FF2B5EF4-FFF2-40B4-BE49-F238E27FC236}">
                    <a16:creationId xmlns:a16="http://schemas.microsoft.com/office/drawing/2014/main" id="{2041A9AC-95FF-461F-AEE2-D98B201C3089}"/>
                  </a:ext>
                </a:extLst>
              </p:cNvPr>
              <p:cNvSpPr>
                <a:spLocks/>
              </p:cNvSpPr>
              <p:nvPr/>
            </p:nvSpPr>
            <p:spPr bwMode="auto">
              <a:xfrm>
                <a:off x="5835650" y="3362325"/>
                <a:ext cx="10001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7" name="Freeform 1071">
                <a:extLst>
                  <a:ext uri="{FF2B5EF4-FFF2-40B4-BE49-F238E27FC236}">
                    <a16:creationId xmlns:a16="http://schemas.microsoft.com/office/drawing/2014/main" id="{8A5660AA-22EC-4506-8D81-9BD296961774}"/>
                  </a:ext>
                </a:extLst>
              </p:cNvPr>
              <p:cNvSpPr>
                <a:spLocks/>
              </p:cNvSpPr>
              <p:nvPr/>
            </p:nvSpPr>
            <p:spPr bwMode="auto">
              <a:xfrm>
                <a:off x="5583238" y="3368675"/>
                <a:ext cx="254000"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8" name="Freeform 1072">
                <a:extLst>
                  <a:ext uri="{FF2B5EF4-FFF2-40B4-BE49-F238E27FC236}">
                    <a16:creationId xmlns:a16="http://schemas.microsoft.com/office/drawing/2014/main" id="{A165706F-B69C-4CB0-B35C-DEE34D17EA87}"/>
                  </a:ext>
                </a:extLst>
              </p:cNvPr>
              <p:cNvSpPr>
                <a:spLocks/>
              </p:cNvSpPr>
              <p:nvPr/>
            </p:nvSpPr>
            <p:spPr bwMode="auto">
              <a:xfrm>
                <a:off x="5583238" y="3354388"/>
                <a:ext cx="1587"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89" name="Freeform 1073">
                <a:extLst>
                  <a:ext uri="{FF2B5EF4-FFF2-40B4-BE49-F238E27FC236}">
                    <a16:creationId xmlns:a16="http://schemas.microsoft.com/office/drawing/2014/main" id="{3DD8D285-0ABD-468D-AC9B-50A861A52D75}"/>
                  </a:ext>
                </a:extLst>
              </p:cNvPr>
              <p:cNvSpPr>
                <a:spLocks/>
              </p:cNvSpPr>
              <p:nvPr/>
            </p:nvSpPr>
            <p:spPr bwMode="auto">
              <a:xfrm>
                <a:off x="5583238" y="3294063"/>
                <a:ext cx="117475"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0" name="Freeform 1074">
                <a:extLst>
                  <a:ext uri="{FF2B5EF4-FFF2-40B4-BE49-F238E27FC236}">
                    <a16:creationId xmlns:a16="http://schemas.microsoft.com/office/drawing/2014/main" id="{88F72495-2A6B-4C16-BA01-9182BBD6E43B}"/>
                  </a:ext>
                </a:extLst>
              </p:cNvPr>
              <p:cNvSpPr>
                <a:spLocks/>
              </p:cNvSpPr>
              <p:nvPr/>
            </p:nvSpPr>
            <p:spPr bwMode="auto">
              <a:xfrm>
                <a:off x="5591175" y="3357563"/>
                <a:ext cx="241300"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91" name="Freeform 1075">
                <a:extLst>
                  <a:ext uri="{FF2B5EF4-FFF2-40B4-BE49-F238E27FC236}">
                    <a16:creationId xmlns:a16="http://schemas.microsoft.com/office/drawing/2014/main" id="{C9C1FE92-6AA1-441F-BB9D-CE149C2B25EC}"/>
                  </a:ext>
                </a:extLst>
              </p:cNvPr>
              <p:cNvSpPr>
                <a:spLocks/>
              </p:cNvSpPr>
              <p:nvPr/>
            </p:nvSpPr>
            <p:spPr bwMode="auto">
              <a:xfrm flipV="1">
                <a:off x="5830888" y="3352800"/>
                <a:ext cx="9842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pic>
          <p:nvPicPr>
            <p:cNvPr id="1543" name="Picture 1077" descr="desktop_computer_stylized_medium">
              <a:extLst>
                <a:ext uri="{FF2B5EF4-FFF2-40B4-BE49-F238E27FC236}">
                  <a16:creationId xmlns:a16="http://schemas.microsoft.com/office/drawing/2014/main" id="{C95EC701-EB1D-4823-8736-FD39ECAF812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156325" y="3300413"/>
              <a:ext cx="342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 name="Freeform 1078">
              <a:extLst>
                <a:ext uri="{FF2B5EF4-FFF2-40B4-BE49-F238E27FC236}">
                  <a16:creationId xmlns:a16="http://schemas.microsoft.com/office/drawing/2014/main" id="{076D62B3-51C3-4DD4-84E0-48F57D7ACD18}"/>
                </a:ext>
              </a:extLst>
            </p:cNvPr>
            <p:cNvSpPr>
              <a:spLocks/>
            </p:cNvSpPr>
            <p:nvPr/>
          </p:nvSpPr>
          <p:spPr bwMode="auto">
            <a:xfrm flipH="1">
              <a:off x="6302568" y="3332533"/>
              <a:ext cx="161685" cy="153507"/>
            </a:xfrm>
            <a:custGeom>
              <a:avLst/>
              <a:gdLst>
                <a:gd name="T0" fmla="*/ 0 w 356"/>
                <a:gd name="T1" fmla="*/ 0 h 368"/>
                <a:gd name="T2" fmla="*/ 136251 w 356"/>
                <a:gd name="T3" fmla="*/ 5840 h 368"/>
                <a:gd name="T4" fmla="*/ 161685 w 356"/>
                <a:gd name="T5" fmla="*/ 122639 h 368"/>
                <a:gd name="T6" fmla="*/ 35425 w 356"/>
                <a:gd name="T7" fmla="*/ 15350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pic>
          <p:nvPicPr>
            <p:cNvPr id="1545" name="Picture 1081" descr="laptop_keyboard">
              <a:extLst>
                <a:ext uri="{FF2B5EF4-FFF2-40B4-BE49-F238E27FC236}">
                  <a16:creationId xmlns:a16="http://schemas.microsoft.com/office/drawing/2014/main" id="{B9B9D478-2D9A-44CE-83E1-7E5E4B1691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9064" flipH="1">
              <a:off x="7329488" y="56721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 name="Freeform 1082">
              <a:extLst>
                <a:ext uri="{FF2B5EF4-FFF2-40B4-BE49-F238E27FC236}">
                  <a16:creationId xmlns:a16="http://schemas.microsoft.com/office/drawing/2014/main" id="{E45DF326-837B-435E-9854-11887794E6A0}"/>
                </a:ext>
              </a:extLst>
            </p:cNvPr>
            <p:cNvSpPr>
              <a:spLocks/>
            </p:cNvSpPr>
            <p:nvPr/>
          </p:nvSpPr>
          <p:spPr bwMode="auto">
            <a:xfrm>
              <a:off x="7458075" y="55165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547" name="Picture 1083" descr="screen">
              <a:extLst>
                <a:ext uri="{FF2B5EF4-FFF2-40B4-BE49-F238E27FC236}">
                  <a16:creationId xmlns:a16="http://schemas.microsoft.com/office/drawing/2014/main" id="{B8B8AFC8-AA04-4259-924B-5C211DDFA4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3950" y="55213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8" name="Freeform 1084">
              <a:extLst>
                <a:ext uri="{FF2B5EF4-FFF2-40B4-BE49-F238E27FC236}">
                  <a16:creationId xmlns:a16="http://schemas.microsoft.com/office/drawing/2014/main" id="{384139D3-7FC3-4A6F-BF52-A2C7E437094D}"/>
                </a:ext>
              </a:extLst>
            </p:cNvPr>
            <p:cNvSpPr>
              <a:spLocks/>
            </p:cNvSpPr>
            <p:nvPr/>
          </p:nvSpPr>
          <p:spPr bwMode="auto">
            <a:xfrm>
              <a:off x="7515225" y="55102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49" name="Freeform 1085">
              <a:extLst>
                <a:ext uri="{FF2B5EF4-FFF2-40B4-BE49-F238E27FC236}">
                  <a16:creationId xmlns:a16="http://schemas.microsoft.com/office/drawing/2014/main" id="{61A79C1F-18FA-4118-BF9D-47E5286CC030}"/>
                </a:ext>
              </a:extLst>
            </p:cNvPr>
            <p:cNvSpPr>
              <a:spLocks/>
            </p:cNvSpPr>
            <p:nvPr/>
          </p:nvSpPr>
          <p:spPr bwMode="auto">
            <a:xfrm>
              <a:off x="7456488" y="55102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0" name="Freeform 1086">
              <a:extLst>
                <a:ext uri="{FF2B5EF4-FFF2-40B4-BE49-F238E27FC236}">
                  <a16:creationId xmlns:a16="http://schemas.microsoft.com/office/drawing/2014/main" id="{A319D2AF-7A0F-4590-A8CB-E50554B624DA}"/>
                </a:ext>
              </a:extLst>
            </p:cNvPr>
            <p:cNvSpPr>
              <a:spLocks/>
            </p:cNvSpPr>
            <p:nvPr/>
          </p:nvSpPr>
          <p:spPr bwMode="auto">
            <a:xfrm>
              <a:off x="7699375" y="55387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1" name="Freeform 1087">
              <a:extLst>
                <a:ext uri="{FF2B5EF4-FFF2-40B4-BE49-F238E27FC236}">
                  <a16:creationId xmlns:a16="http://schemas.microsoft.com/office/drawing/2014/main" id="{3CE6AA43-EB2C-4D8F-B875-727C0B8B23E2}"/>
                </a:ext>
              </a:extLst>
            </p:cNvPr>
            <p:cNvSpPr>
              <a:spLocks/>
            </p:cNvSpPr>
            <p:nvPr/>
          </p:nvSpPr>
          <p:spPr bwMode="auto">
            <a:xfrm>
              <a:off x="7454900" y="56626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2" name="Freeform 1088">
              <a:extLst>
                <a:ext uri="{FF2B5EF4-FFF2-40B4-BE49-F238E27FC236}">
                  <a16:creationId xmlns:a16="http://schemas.microsoft.com/office/drawing/2014/main" id="{31B39B62-FA6C-4531-8296-B8AB77D66783}"/>
                </a:ext>
              </a:extLst>
            </p:cNvPr>
            <p:cNvSpPr>
              <a:spLocks/>
            </p:cNvSpPr>
            <p:nvPr/>
          </p:nvSpPr>
          <p:spPr bwMode="auto">
            <a:xfrm>
              <a:off x="7707313" y="55403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3" name="Freeform 1089">
              <a:extLst>
                <a:ext uri="{FF2B5EF4-FFF2-40B4-BE49-F238E27FC236}">
                  <a16:creationId xmlns:a16="http://schemas.microsoft.com/office/drawing/2014/main" id="{8B31EDE1-0DDF-420A-94E7-5E0F31E2CFD2}"/>
                </a:ext>
              </a:extLst>
            </p:cNvPr>
            <p:cNvSpPr>
              <a:spLocks/>
            </p:cNvSpPr>
            <p:nvPr/>
          </p:nvSpPr>
          <p:spPr bwMode="auto">
            <a:xfrm>
              <a:off x="7454900" y="56721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554" name="Group 1090">
              <a:extLst>
                <a:ext uri="{FF2B5EF4-FFF2-40B4-BE49-F238E27FC236}">
                  <a16:creationId xmlns:a16="http://schemas.microsoft.com/office/drawing/2014/main" id="{6975DCDA-3B51-44EF-9874-5623CD5AC21F}"/>
                </a:ext>
              </a:extLst>
            </p:cNvPr>
            <p:cNvGrpSpPr>
              <a:grpSpLocks/>
            </p:cNvGrpSpPr>
            <p:nvPr/>
          </p:nvGrpSpPr>
          <p:grpSpPr bwMode="auto">
            <a:xfrm>
              <a:off x="7451725" y="5737225"/>
              <a:ext cx="87313" cy="38100"/>
              <a:chOff x="1740" y="2642"/>
              <a:chExt cx="752" cy="327"/>
            </a:xfrm>
          </p:grpSpPr>
          <p:sp>
            <p:nvSpPr>
              <p:cNvPr id="1870" name="Freeform 1091">
                <a:extLst>
                  <a:ext uri="{FF2B5EF4-FFF2-40B4-BE49-F238E27FC236}">
                    <a16:creationId xmlns:a16="http://schemas.microsoft.com/office/drawing/2014/main" id="{23C1A360-1CE8-4E82-9E36-73970EB99AEA}"/>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71" name="Freeform 1092">
                <a:extLst>
                  <a:ext uri="{FF2B5EF4-FFF2-40B4-BE49-F238E27FC236}">
                    <a16:creationId xmlns:a16="http://schemas.microsoft.com/office/drawing/2014/main" id="{7D6A8B82-F26A-422D-A415-D3D9BFC0F76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72" name="Freeform 1093">
                <a:extLst>
                  <a:ext uri="{FF2B5EF4-FFF2-40B4-BE49-F238E27FC236}">
                    <a16:creationId xmlns:a16="http://schemas.microsoft.com/office/drawing/2014/main" id="{D6EBD488-5200-4DAA-AE2D-9E88B197BAF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73" name="Freeform 1094">
                <a:extLst>
                  <a:ext uri="{FF2B5EF4-FFF2-40B4-BE49-F238E27FC236}">
                    <a16:creationId xmlns:a16="http://schemas.microsoft.com/office/drawing/2014/main" id="{9F744A64-B173-486E-B003-77FF3ECA754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74" name="Freeform 1095">
                <a:extLst>
                  <a:ext uri="{FF2B5EF4-FFF2-40B4-BE49-F238E27FC236}">
                    <a16:creationId xmlns:a16="http://schemas.microsoft.com/office/drawing/2014/main" id="{C3790143-A66D-4328-8873-51F31FB4BDB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75" name="Freeform 1096">
                <a:extLst>
                  <a:ext uri="{FF2B5EF4-FFF2-40B4-BE49-F238E27FC236}">
                    <a16:creationId xmlns:a16="http://schemas.microsoft.com/office/drawing/2014/main" id="{917D6885-C34F-4980-A0DC-5493BB5F174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555" name="Freeform 1097">
              <a:extLst>
                <a:ext uri="{FF2B5EF4-FFF2-40B4-BE49-F238E27FC236}">
                  <a16:creationId xmlns:a16="http://schemas.microsoft.com/office/drawing/2014/main" id="{C1D7DB23-4C14-47BA-83C7-430577063222}"/>
                </a:ext>
              </a:extLst>
            </p:cNvPr>
            <p:cNvSpPr>
              <a:spLocks/>
            </p:cNvSpPr>
            <p:nvPr/>
          </p:nvSpPr>
          <p:spPr bwMode="auto">
            <a:xfrm>
              <a:off x="7600950" y="57435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6" name="Freeform 1098">
              <a:extLst>
                <a:ext uri="{FF2B5EF4-FFF2-40B4-BE49-F238E27FC236}">
                  <a16:creationId xmlns:a16="http://schemas.microsoft.com/office/drawing/2014/main" id="{95699D0E-81CC-4DD7-8B56-F20C0E4EB513}"/>
                </a:ext>
              </a:extLst>
            </p:cNvPr>
            <p:cNvSpPr>
              <a:spLocks/>
            </p:cNvSpPr>
            <p:nvPr/>
          </p:nvSpPr>
          <p:spPr bwMode="auto">
            <a:xfrm>
              <a:off x="7329488" y="57499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7" name="Freeform 1099">
              <a:extLst>
                <a:ext uri="{FF2B5EF4-FFF2-40B4-BE49-F238E27FC236}">
                  <a16:creationId xmlns:a16="http://schemas.microsoft.com/office/drawing/2014/main" id="{A4EC9ADB-C26C-423B-98C6-D639D95F768A}"/>
                </a:ext>
              </a:extLst>
            </p:cNvPr>
            <p:cNvSpPr>
              <a:spLocks/>
            </p:cNvSpPr>
            <p:nvPr/>
          </p:nvSpPr>
          <p:spPr bwMode="auto">
            <a:xfrm>
              <a:off x="7331075" y="57356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8" name="Freeform 1100">
              <a:extLst>
                <a:ext uri="{FF2B5EF4-FFF2-40B4-BE49-F238E27FC236}">
                  <a16:creationId xmlns:a16="http://schemas.microsoft.com/office/drawing/2014/main" id="{9C61CC5E-2793-43B6-BC0C-E49946066BCD}"/>
                </a:ext>
              </a:extLst>
            </p:cNvPr>
            <p:cNvSpPr>
              <a:spLocks/>
            </p:cNvSpPr>
            <p:nvPr/>
          </p:nvSpPr>
          <p:spPr bwMode="auto">
            <a:xfrm>
              <a:off x="7331075" y="56753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59" name="Freeform 1101">
              <a:extLst>
                <a:ext uri="{FF2B5EF4-FFF2-40B4-BE49-F238E27FC236}">
                  <a16:creationId xmlns:a16="http://schemas.microsoft.com/office/drawing/2014/main" id="{CEE1EBBE-C851-444C-91CF-374FE19EDD49}"/>
                </a:ext>
              </a:extLst>
            </p:cNvPr>
            <p:cNvSpPr>
              <a:spLocks/>
            </p:cNvSpPr>
            <p:nvPr/>
          </p:nvSpPr>
          <p:spPr bwMode="auto">
            <a:xfrm>
              <a:off x="7339013" y="57388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60" name="Freeform 1102">
              <a:extLst>
                <a:ext uri="{FF2B5EF4-FFF2-40B4-BE49-F238E27FC236}">
                  <a16:creationId xmlns:a16="http://schemas.microsoft.com/office/drawing/2014/main" id="{8031E0E2-CBB5-4F7B-8577-D95EE7DE9945}"/>
                </a:ext>
              </a:extLst>
            </p:cNvPr>
            <p:cNvSpPr>
              <a:spLocks/>
            </p:cNvSpPr>
            <p:nvPr/>
          </p:nvSpPr>
          <p:spPr bwMode="auto">
            <a:xfrm flipV="1">
              <a:off x="7596188" y="5734050"/>
              <a:ext cx="10477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561" name="Group 1103">
              <a:extLst>
                <a:ext uri="{FF2B5EF4-FFF2-40B4-BE49-F238E27FC236}">
                  <a16:creationId xmlns:a16="http://schemas.microsoft.com/office/drawing/2014/main" id="{AA6F99B4-FE28-49A9-BADC-DCE6FA6C6288}"/>
                </a:ext>
              </a:extLst>
            </p:cNvPr>
            <p:cNvGrpSpPr>
              <a:grpSpLocks/>
            </p:cNvGrpSpPr>
            <p:nvPr/>
          </p:nvGrpSpPr>
          <p:grpSpPr bwMode="auto">
            <a:xfrm>
              <a:off x="6351588" y="2493963"/>
              <a:ext cx="390525" cy="169862"/>
              <a:chOff x="4650" y="1129"/>
              <a:chExt cx="246" cy="95"/>
            </a:xfrm>
          </p:grpSpPr>
          <p:sp>
            <p:nvSpPr>
              <p:cNvPr id="1862" name="Oval 407">
                <a:extLst>
                  <a:ext uri="{FF2B5EF4-FFF2-40B4-BE49-F238E27FC236}">
                    <a16:creationId xmlns:a16="http://schemas.microsoft.com/office/drawing/2014/main" id="{BAE47E82-045D-4C7D-8365-3C102F9A665E}"/>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863" name="Rectangle 410">
                <a:extLst>
                  <a:ext uri="{FF2B5EF4-FFF2-40B4-BE49-F238E27FC236}">
                    <a16:creationId xmlns:a16="http://schemas.microsoft.com/office/drawing/2014/main" id="{04F4D501-AAD7-43A7-92E1-D8E58E580779}"/>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864" name="Oval 411">
                <a:extLst>
                  <a:ext uri="{FF2B5EF4-FFF2-40B4-BE49-F238E27FC236}">
                    <a16:creationId xmlns:a16="http://schemas.microsoft.com/office/drawing/2014/main" id="{B7FF18B2-AB0B-48FB-9447-872F5BC61093}"/>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865" name="Group 1107">
                <a:extLst>
                  <a:ext uri="{FF2B5EF4-FFF2-40B4-BE49-F238E27FC236}">
                    <a16:creationId xmlns:a16="http://schemas.microsoft.com/office/drawing/2014/main" id="{A532448D-EE0D-4748-93BE-8A2247C41323}"/>
                  </a:ext>
                </a:extLst>
              </p:cNvPr>
              <p:cNvGrpSpPr>
                <a:grpSpLocks/>
              </p:cNvGrpSpPr>
              <p:nvPr/>
            </p:nvGrpSpPr>
            <p:grpSpPr bwMode="auto">
              <a:xfrm>
                <a:off x="4699" y="1145"/>
                <a:ext cx="138" cy="29"/>
                <a:chOff x="2468" y="1332"/>
                <a:chExt cx="310" cy="60"/>
              </a:xfrm>
            </p:grpSpPr>
            <p:sp>
              <p:nvSpPr>
                <p:cNvPr id="1868" name="Freeform 1108">
                  <a:extLst>
                    <a:ext uri="{FF2B5EF4-FFF2-40B4-BE49-F238E27FC236}">
                      <a16:creationId xmlns:a16="http://schemas.microsoft.com/office/drawing/2014/main" id="{DCF76C30-D622-4A84-90D8-6F24FB2A9A7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869" name="Freeform 1109">
                  <a:extLst>
                    <a:ext uri="{FF2B5EF4-FFF2-40B4-BE49-F238E27FC236}">
                      <a16:creationId xmlns:a16="http://schemas.microsoft.com/office/drawing/2014/main" id="{D4650FBE-9CE0-4BF0-A7C0-71EFEBE14F6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866" name="Line 1110">
                <a:extLst>
                  <a:ext uri="{FF2B5EF4-FFF2-40B4-BE49-F238E27FC236}">
                    <a16:creationId xmlns:a16="http://schemas.microsoft.com/office/drawing/2014/main" id="{2AD69739-C098-46D1-A640-2CB35C0A9906}"/>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67" name="Line 1111">
                <a:extLst>
                  <a:ext uri="{FF2B5EF4-FFF2-40B4-BE49-F238E27FC236}">
                    <a16:creationId xmlns:a16="http://schemas.microsoft.com/office/drawing/2014/main" id="{09237314-F68F-4C4C-A656-D0C4D16216D6}"/>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62" name="Group 1112">
              <a:extLst>
                <a:ext uri="{FF2B5EF4-FFF2-40B4-BE49-F238E27FC236}">
                  <a16:creationId xmlns:a16="http://schemas.microsoft.com/office/drawing/2014/main" id="{3FBE758D-2F3F-4309-B73F-03EB634FEC27}"/>
                </a:ext>
              </a:extLst>
            </p:cNvPr>
            <p:cNvGrpSpPr>
              <a:grpSpLocks/>
            </p:cNvGrpSpPr>
            <p:nvPr/>
          </p:nvGrpSpPr>
          <p:grpSpPr bwMode="auto">
            <a:xfrm>
              <a:off x="6051550" y="3641725"/>
              <a:ext cx="390525" cy="169863"/>
              <a:chOff x="4650" y="1129"/>
              <a:chExt cx="246" cy="95"/>
            </a:xfrm>
          </p:grpSpPr>
          <p:sp>
            <p:nvSpPr>
              <p:cNvPr id="1854" name="Oval 407">
                <a:extLst>
                  <a:ext uri="{FF2B5EF4-FFF2-40B4-BE49-F238E27FC236}">
                    <a16:creationId xmlns:a16="http://schemas.microsoft.com/office/drawing/2014/main" id="{A03BCC85-DF39-4C26-A946-8AF17F888727}"/>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855" name="Rectangle 410">
                <a:extLst>
                  <a:ext uri="{FF2B5EF4-FFF2-40B4-BE49-F238E27FC236}">
                    <a16:creationId xmlns:a16="http://schemas.microsoft.com/office/drawing/2014/main" id="{48FC8700-F00B-4326-B522-7F8F874F62AA}"/>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856" name="Oval 411">
                <a:extLst>
                  <a:ext uri="{FF2B5EF4-FFF2-40B4-BE49-F238E27FC236}">
                    <a16:creationId xmlns:a16="http://schemas.microsoft.com/office/drawing/2014/main" id="{43C617F5-17E3-466E-AAF5-4C2F32929BF4}"/>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857" name="Group 1116">
                <a:extLst>
                  <a:ext uri="{FF2B5EF4-FFF2-40B4-BE49-F238E27FC236}">
                    <a16:creationId xmlns:a16="http://schemas.microsoft.com/office/drawing/2014/main" id="{4A634910-8C74-4312-BECF-F69D8BEBFC17}"/>
                  </a:ext>
                </a:extLst>
              </p:cNvPr>
              <p:cNvGrpSpPr>
                <a:grpSpLocks/>
              </p:cNvGrpSpPr>
              <p:nvPr/>
            </p:nvGrpSpPr>
            <p:grpSpPr bwMode="auto">
              <a:xfrm>
                <a:off x="4699" y="1145"/>
                <a:ext cx="138" cy="29"/>
                <a:chOff x="2468" y="1332"/>
                <a:chExt cx="310" cy="60"/>
              </a:xfrm>
            </p:grpSpPr>
            <p:sp>
              <p:nvSpPr>
                <p:cNvPr id="1860" name="Freeform 1117">
                  <a:extLst>
                    <a:ext uri="{FF2B5EF4-FFF2-40B4-BE49-F238E27FC236}">
                      <a16:creationId xmlns:a16="http://schemas.microsoft.com/office/drawing/2014/main" id="{65EE9D3C-9AE4-4EA2-9BDA-992233286B5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861" name="Freeform 1118">
                  <a:extLst>
                    <a:ext uri="{FF2B5EF4-FFF2-40B4-BE49-F238E27FC236}">
                      <a16:creationId xmlns:a16="http://schemas.microsoft.com/office/drawing/2014/main" id="{C0631918-FF33-4697-BA3B-E23A47765F1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858" name="Line 1119">
                <a:extLst>
                  <a:ext uri="{FF2B5EF4-FFF2-40B4-BE49-F238E27FC236}">
                    <a16:creationId xmlns:a16="http://schemas.microsoft.com/office/drawing/2014/main" id="{99463CB0-F005-4D6A-AA30-A80F1422343C}"/>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59" name="Line 1120">
                <a:extLst>
                  <a:ext uri="{FF2B5EF4-FFF2-40B4-BE49-F238E27FC236}">
                    <a16:creationId xmlns:a16="http://schemas.microsoft.com/office/drawing/2014/main" id="{59C2789B-C362-4CDC-B388-478B34BB3DAD}"/>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63" name="Group 1121">
              <a:extLst>
                <a:ext uri="{FF2B5EF4-FFF2-40B4-BE49-F238E27FC236}">
                  <a16:creationId xmlns:a16="http://schemas.microsoft.com/office/drawing/2014/main" id="{22EC83CF-D4B0-4290-A3C8-C44D68269D0F}"/>
                </a:ext>
              </a:extLst>
            </p:cNvPr>
            <p:cNvGrpSpPr>
              <a:grpSpLocks/>
            </p:cNvGrpSpPr>
            <p:nvPr/>
          </p:nvGrpSpPr>
          <p:grpSpPr bwMode="auto">
            <a:xfrm>
              <a:off x="6248400" y="4852988"/>
              <a:ext cx="617538" cy="247650"/>
              <a:chOff x="2356" y="1300"/>
              <a:chExt cx="555" cy="194"/>
            </a:xfrm>
          </p:grpSpPr>
          <p:sp>
            <p:nvSpPr>
              <p:cNvPr id="1846" name="Oval 407">
                <a:extLst>
                  <a:ext uri="{FF2B5EF4-FFF2-40B4-BE49-F238E27FC236}">
                    <a16:creationId xmlns:a16="http://schemas.microsoft.com/office/drawing/2014/main" id="{D494B594-6B8D-4631-BE85-7D535D9C70E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847" name="Rectangle 410">
                <a:extLst>
                  <a:ext uri="{FF2B5EF4-FFF2-40B4-BE49-F238E27FC236}">
                    <a16:creationId xmlns:a16="http://schemas.microsoft.com/office/drawing/2014/main" id="{B55F20A0-057C-4488-BC36-F17D1B1754C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848" name="Oval 411">
                <a:extLst>
                  <a:ext uri="{FF2B5EF4-FFF2-40B4-BE49-F238E27FC236}">
                    <a16:creationId xmlns:a16="http://schemas.microsoft.com/office/drawing/2014/main" id="{30A69C2F-34D1-40A8-B22D-8D94A04F000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849" name="Group 1125">
                <a:extLst>
                  <a:ext uri="{FF2B5EF4-FFF2-40B4-BE49-F238E27FC236}">
                    <a16:creationId xmlns:a16="http://schemas.microsoft.com/office/drawing/2014/main" id="{F3238E25-A8B7-4DCD-B251-0986C1C4CA0E}"/>
                  </a:ext>
                </a:extLst>
              </p:cNvPr>
              <p:cNvGrpSpPr>
                <a:grpSpLocks/>
              </p:cNvGrpSpPr>
              <p:nvPr/>
            </p:nvGrpSpPr>
            <p:grpSpPr bwMode="auto">
              <a:xfrm>
                <a:off x="2468" y="1332"/>
                <a:ext cx="310" cy="60"/>
                <a:chOff x="2468" y="1332"/>
                <a:chExt cx="310" cy="60"/>
              </a:xfrm>
            </p:grpSpPr>
            <p:sp>
              <p:nvSpPr>
                <p:cNvPr id="1852" name="Freeform 1126">
                  <a:extLst>
                    <a:ext uri="{FF2B5EF4-FFF2-40B4-BE49-F238E27FC236}">
                      <a16:creationId xmlns:a16="http://schemas.microsoft.com/office/drawing/2014/main" id="{B5FEF5F4-6F70-43C1-A422-C8E44568842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853" name="Freeform 1127">
                  <a:extLst>
                    <a:ext uri="{FF2B5EF4-FFF2-40B4-BE49-F238E27FC236}">
                      <a16:creationId xmlns:a16="http://schemas.microsoft.com/office/drawing/2014/main" id="{00FDE9E6-5BC0-415E-BCCD-D39FF459F9E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850" name="Line 1128">
                <a:extLst>
                  <a:ext uri="{FF2B5EF4-FFF2-40B4-BE49-F238E27FC236}">
                    <a16:creationId xmlns:a16="http://schemas.microsoft.com/office/drawing/2014/main" id="{7886EB5C-0152-418D-86C3-C9E6C266E376}"/>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51" name="Line 1129">
                <a:extLst>
                  <a:ext uri="{FF2B5EF4-FFF2-40B4-BE49-F238E27FC236}">
                    <a16:creationId xmlns:a16="http://schemas.microsoft.com/office/drawing/2014/main" id="{83D30681-0102-4FBB-8F23-6E2EFB2FBD18}"/>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64" name="Group 1130">
              <a:extLst>
                <a:ext uri="{FF2B5EF4-FFF2-40B4-BE49-F238E27FC236}">
                  <a16:creationId xmlns:a16="http://schemas.microsoft.com/office/drawing/2014/main" id="{AC521B6F-647A-4A66-A04C-F2DBD97C0BEE}"/>
                </a:ext>
              </a:extLst>
            </p:cNvPr>
            <p:cNvGrpSpPr>
              <a:grpSpLocks/>
            </p:cNvGrpSpPr>
            <p:nvPr/>
          </p:nvGrpSpPr>
          <p:grpSpPr bwMode="auto">
            <a:xfrm>
              <a:off x="6969125" y="4510088"/>
              <a:ext cx="617538" cy="247650"/>
              <a:chOff x="2356" y="1300"/>
              <a:chExt cx="555" cy="194"/>
            </a:xfrm>
          </p:grpSpPr>
          <p:sp>
            <p:nvSpPr>
              <p:cNvPr id="1838" name="Oval 407">
                <a:extLst>
                  <a:ext uri="{FF2B5EF4-FFF2-40B4-BE49-F238E27FC236}">
                    <a16:creationId xmlns:a16="http://schemas.microsoft.com/office/drawing/2014/main" id="{F56B53ED-AE74-4ADD-93E8-AB3257CC8F04}"/>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839" name="Rectangle 410">
                <a:extLst>
                  <a:ext uri="{FF2B5EF4-FFF2-40B4-BE49-F238E27FC236}">
                    <a16:creationId xmlns:a16="http://schemas.microsoft.com/office/drawing/2014/main" id="{9AF575C0-4450-41C3-9D42-B6AE6EF910C3}"/>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840" name="Oval 411">
                <a:extLst>
                  <a:ext uri="{FF2B5EF4-FFF2-40B4-BE49-F238E27FC236}">
                    <a16:creationId xmlns:a16="http://schemas.microsoft.com/office/drawing/2014/main" id="{C790DDC7-29E7-4A19-8647-8941517204E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841" name="Group 1134">
                <a:extLst>
                  <a:ext uri="{FF2B5EF4-FFF2-40B4-BE49-F238E27FC236}">
                    <a16:creationId xmlns:a16="http://schemas.microsoft.com/office/drawing/2014/main" id="{95BEE1BD-BD25-48E3-841C-3AA7FEBE4BDD}"/>
                  </a:ext>
                </a:extLst>
              </p:cNvPr>
              <p:cNvGrpSpPr>
                <a:grpSpLocks/>
              </p:cNvGrpSpPr>
              <p:nvPr/>
            </p:nvGrpSpPr>
            <p:grpSpPr bwMode="auto">
              <a:xfrm>
                <a:off x="2468" y="1332"/>
                <a:ext cx="310" cy="60"/>
                <a:chOff x="2468" y="1332"/>
                <a:chExt cx="310" cy="60"/>
              </a:xfrm>
            </p:grpSpPr>
            <p:sp>
              <p:nvSpPr>
                <p:cNvPr id="1844" name="Freeform 1135">
                  <a:extLst>
                    <a:ext uri="{FF2B5EF4-FFF2-40B4-BE49-F238E27FC236}">
                      <a16:creationId xmlns:a16="http://schemas.microsoft.com/office/drawing/2014/main" id="{84E50086-A909-4EA5-8867-C92540DEBCE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845" name="Freeform 1136">
                  <a:extLst>
                    <a:ext uri="{FF2B5EF4-FFF2-40B4-BE49-F238E27FC236}">
                      <a16:creationId xmlns:a16="http://schemas.microsoft.com/office/drawing/2014/main" id="{649B8C62-D893-43B5-955F-AA10B329697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842" name="Line 1137">
                <a:extLst>
                  <a:ext uri="{FF2B5EF4-FFF2-40B4-BE49-F238E27FC236}">
                    <a16:creationId xmlns:a16="http://schemas.microsoft.com/office/drawing/2014/main" id="{636CD30D-02D6-4535-8528-67AFAD9AA583}"/>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43" name="Line 1138">
                <a:extLst>
                  <a:ext uri="{FF2B5EF4-FFF2-40B4-BE49-F238E27FC236}">
                    <a16:creationId xmlns:a16="http://schemas.microsoft.com/office/drawing/2014/main" id="{8ED09D27-0592-44AD-8793-DCF988C308C0}"/>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65" name="Group 1139">
              <a:extLst>
                <a:ext uri="{FF2B5EF4-FFF2-40B4-BE49-F238E27FC236}">
                  <a16:creationId xmlns:a16="http://schemas.microsoft.com/office/drawing/2014/main" id="{59103949-749F-424C-B814-5E88B0859599}"/>
                </a:ext>
              </a:extLst>
            </p:cNvPr>
            <p:cNvGrpSpPr>
              <a:grpSpLocks/>
            </p:cNvGrpSpPr>
            <p:nvPr/>
          </p:nvGrpSpPr>
          <p:grpSpPr bwMode="auto">
            <a:xfrm>
              <a:off x="7585075" y="4811713"/>
              <a:ext cx="617538" cy="247650"/>
              <a:chOff x="2356" y="1300"/>
              <a:chExt cx="555" cy="194"/>
            </a:xfrm>
          </p:grpSpPr>
          <p:sp>
            <p:nvSpPr>
              <p:cNvPr id="1830" name="Oval 407">
                <a:extLst>
                  <a:ext uri="{FF2B5EF4-FFF2-40B4-BE49-F238E27FC236}">
                    <a16:creationId xmlns:a16="http://schemas.microsoft.com/office/drawing/2014/main" id="{09DC7072-D183-4CE3-BB4F-35D51CBFCF9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831" name="Rectangle 410">
                <a:extLst>
                  <a:ext uri="{FF2B5EF4-FFF2-40B4-BE49-F238E27FC236}">
                    <a16:creationId xmlns:a16="http://schemas.microsoft.com/office/drawing/2014/main" id="{21CE338E-65FF-4D36-99A7-788F5C5FA0F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832" name="Oval 411">
                <a:extLst>
                  <a:ext uri="{FF2B5EF4-FFF2-40B4-BE49-F238E27FC236}">
                    <a16:creationId xmlns:a16="http://schemas.microsoft.com/office/drawing/2014/main" id="{B5F507FE-7A4D-435C-A3DD-EDEEEF69BDD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833" name="Group 1143">
                <a:extLst>
                  <a:ext uri="{FF2B5EF4-FFF2-40B4-BE49-F238E27FC236}">
                    <a16:creationId xmlns:a16="http://schemas.microsoft.com/office/drawing/2014/main" id="{839CB29A-FF23-4F5C-A0EC-4B03AF18C979}"/>
                  </a:ext>
                </a:extLst>
              </p:cNvPr>
              <p:cNvGrpSpPr>
                <a:grpSpLocks/>
              </p:cNvGrpSpPr>
              <p:nvPr/>
            </p:nvGrpSpPr>
            <p:grpSpPr bwMode="auto">
              <a:xfrm>
                <a:off x="2468" y="1332"/>
                <a:ext cx="310" cy="60"/>
                <a:chOff x="2468" y="1332"/>
                <a:chExt cx="310" cy="60"/>
              </a:xfrm>
            </p:grpSpPr>
            <p:sp>
              <p:nvSpPr>
                <p:cNvPr id="1836" name="Freeform 1144">
                  <a:extLst>
                    <a:ext uri="{FF2B5EF4-FFF2-40B4-BE49-F238E27FC236}">
                      <a16:creationId xmlns:a16="http://schemas.microsoft.com/office/drawing/2014/main" id="{0D8D78CB-C4EA-45BC-B8CC-0682AA61D94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837" name="Freeform 1145">
                  <a:extLst>
                    <a:ext uri="{FF2B5EF4-FFF2-40B4-BE49-F238E27FC236}">
                      <a16:creationId xmlns:a16="http://schemas.microsoft.com/office/drawing/2014/main" id="{C73B1A99-74E3-4BA4-8E55-30A913793E9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834" name="Line 1146">
                <a:extLst>
                  <a:ext uri="{FF2B5EF4-FFF2-40B4-BE49-F238E27FC236}">
                    <a16:creationId xmlns:a16="http://schemas.microsoft.com/office/drawing/2014/main" id="{1D0DFC10-AA43-4553-B000-7D511DAB1286}"/>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35" name="Line 1147">
                <a:extLst>
                  <a:ext uri="{FF2B5EF4-FFF2-40B4-BE49-F238E27FC236}">
                    <a16:creationId xmlns:a16="http://schemas.microsoft.com/office/drawing/2014/main" id="{177E0DA3-7F3B-41D4-BAD7-4FA62240E8BD}"/>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66" name="Group 3">
              <a:extLst>
                <a:ext uri="{FF2B5EF4-FFF2-40B4-BE49-F238E27FC236}">
                  <a16:creationId xmlns:a16="http://schemas.microsoft.com/office/drawing/2014/main" id="{D10D6778-303A-46DB-972F-06B8E16B5B45}"/>
                </a:ext>
              </a:extLst>
            </p:cNvPr>
            <p:cNvGrpSpPr>
              <a:grpSpLocks/>
            </p:cNvGrpSpPr>
            <p:nvPr/>
          </p:nvGrpSpPr>
          <p:grpSpPr bwMode="auto">
            <a:xfrm>
              <a:off x="5964238" y="3135313"/>
              <a:ext cx="314325" cy="334962"/>
              <a:chOff x="5974579" y="3105349"/>
              <a:chExt cx="347997" cy="396620"/>
            </a:xfrm>
          </p:grpSpPr>
          <p:pic>
            <p:nvPicPr>
              <p:cNvPr id="1828" name="Picture 555" descr="fridge2.png">
                <a:extLst>
                  <a:ext uri="{FF2B5EF4-FFF2-40B4-BE49-F238E27FC236}">
                    <a16:creationId xmlns:a16="http://schemas.microsoft.com/office/drawing/2014/main" id="{23AEE2A7-2E64-498C-9402-28F0992FC71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74343" y="3164942"/>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9" name="Picture 1115" descr="antenna_stylized">
                <a:extLst>
                  <a:ext uri="{FF2B5EF4-FFF2-40B4-BE49-F238E27FC236}">
                    <a16:creationId xmlns:a16="http://schemas.microsoft.com/office/drawing/2014/main" id="{0D72164A-8E44-4FDB-834A-10B7F70DE10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4579" y="3105349"/>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67" name="Picture 603" descr="car_icon_small">
              <a:extLst>
                <a:ext uri="{FF2B5EF4-FFF2-40B4-BE49-F238E27FC236}">
                  <a16:creationId xmlns:a16="http://schemas.microsoft.com/office/drawing/2014/main" id="{05D9B278-DF72-4362-BE59-68C93DA4E31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3813" y="1744663"/>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8" name="Picture 814" descr="light2.png">
              <a:extLst>
                <a:ext uri="{FF2B5EF4-FFF2-40B4-BE49-F238E27FC236}">
                  <a16:creationId xmlns:a16="http://schemas.microsoft.com/office/drawing/2014/main" id="{2F459146-318F-4324-8083-DE4CED8CBB02}"/>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a:off x="6707188" y="2019300"/>
              <a:ext cx="920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9" name="Picture 1017" descr="antenna_stylized">
              <a:extLst>
                <a:ext uri="{FF2B5EF4-FFF2-40B4-BE49-F238E27FC236}">
                  <a16:creationId xmlns:a16="http://schemas.microsoft.com/office/drawing/2014/main" id="{16B3C3B2-C41E-48E2-81C7-B0320798EE3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11925" y="1946275"/>
              <a:ext cx="5318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0" name="Picture 1017" descr="antenna_stylized">
              <a:extLst>
                <a:ext uri="{FF2B5EF4-FFF2-40B4-BE49-F238E27FC236}">
                  <a16:creationId xmlns:a16="http://schemas.microsoft.com/office/drawing/2014/main" id="{9CE1C56E-A89E-469E-88F3-58A59116D6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538" y="1685925"/>
              <a:ext cx="5302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1" name="Group 347">
              <a:extLst>
                <a:ext uri="{FF2B5EF4-FFF2-40B4-BE49-F238E27FC236}">
                  <a16:creationId xmlns:a16="http://schemas.microsoft.com/office/drawing/2014/main" id="{380C9AD7-6DD1-4797-8E6D-805BDB1ABEF8}"/>
                </a:ext>
              </a:extLst>
            </p:cNvPr>
            <p:cNvGrpSpPr>
              <a:grpSpLocks/>
            </p:cNvGrpSpPr>
            <p:nvPr/>
          </p:nvGrpSpPr>
          <p:grpSpPr bwMode="auto">
            <a:xfrm>
              <a:off x="6220922" y="4838544"/>
              <a:ext cx="660165" cy="269566"/>
              <a:chOff x="1871277" y="1576300"/>
              <a:chExt cx="1128371" cy="437861"/>
            </a:xfrm>
          </p:grpSpPr>
          <p:sp>
            <p:nvSpPr>
              <p:cNvPr id="1819" name="Oval 1818">
                <a:extLst>
                  <a:ext uri="{FF2B5EF4-FFF2-40B4-BE49-F238E27FC236}">
                    <a16:creationId xmlns:a16="http://schemas.microsoft.com/office/drawing/2014/main" id="{BDDF3B5F-CEB3-4BC5-88EC-6A89DF829EE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820" name="Rectangle 1819">
                <a:extLst>
                  <a:ext uri="{FF2B5EF4-FFF2-40B4-BE49-F238E27FC236}">
                    <a16:creationId xmlns:a16="http://schemas.microsoft.com/office/drawing/2014/main" id="{FFAD6885-1317-4B4F-8AA3-06C127565163}"/>
                  </a:ext>
                </a:extLst>
              </p:cNvPr>
              <p:cNvSpPr/>
              <p:nvPr/>
            </p:nvSpPr>
            <p:spPr bwMode="auto">
              <a:xfrm>
                <a:off x="1872116" y="1739006"/>
                <a:ext cx="1128773"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21" name="Oval 1820">
                <a:extLst>
                  <a:ext uri="{FF2B5EF4-FFF2-40B4-BE49-F238E27FC236}">
                    <a16:creationId xmlns:a16="http://schemas.microsoft.com/office/drawing/2014/main" id="{8DDCC493-E1EB-49F1-ADD3-CB36C87BBD28}"/>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822" name="Freeform 1356">
                <a:extLst>
                  <a:ext uri="{FF2B5EF4-FFF2-40B4-BE49-F238E27FC236}">
                    <a16:creationId xmlns:a16="http://schemas.microsoft.com/office/drawing/2014/main" id="{C7606350-5958-458B-9932-51E292ACB537}"/>
                  </a:ext>
                </a:extLst>
              </p:cNvPr>
              <p:cNvSpPr/>
              <p:nvPr/>
            </p:nvSpPr>
            <p:spPr bwMode="auto">
              <a:xfrm>
                <a:off x="2159736" y="1674540"/>
                <a:ext cx="548106"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23" name="Freeform 1357">
                <a:extLst>
                  <a:ext uri="{FF2B5EF4-FFF2-40B4-BE49-F238E27FC236}">
                    <a16:creationId xmlns:a16="http://schemas.microsoft.com/office/drawing/2014/main" id="{D4B53412-FF29-444C-BC50-68B0F49F01F2}"/>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824" name="Freeform 1358">
                <a:extLst>
                  <a:ext uri="{FF2B5EF4-FFF2-40B4-BE49-F238E27FC236}">
                    <a16:creationId xmlns:a16="http://schemas.microsoft.com/office/drawing/2014/main" id="{531EC9BE-DDA5-4870-BC4A-A55E727053F3}"/>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825" name="Freeform 1359">
                <a:extLst>
                  <a:ext uri="{FF2B5EF4-FFF2-40B4-BE49-F238E27FC236}">
                    <a16:creationId xmlns:a16="http://schemas.microsoft.com/office/drawing/2014/main" id="{C4CE9700-9762-4523-8D2A-85C98628371B}"/>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826" name="Straight Connector 1825">
                <a:extLst>
                  <a:ext uri="{FF2B5EF4-FFF2-40B4-BE49-F238E27FC236}">
                    <a16:creationId xmlns:a16="http://schemas.microsoft.com/office/drawing/2014/main" id="{EE92178A-F6F1-4ECE-8EBB-91C7C46BA946}"/>
                  </a:ext>
                </a:extLst>
              </p:cNvPr>
              <p:cNvCxnSpPr>
                <a:cxnSpLocks noChangeShapeType="1"/>
                <a:endCxn id="1821"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827" name="Straight Connector 1826">
                <a:extLst>
                  <a:ext uri="{FF2B5EF4-FFF2-40B4-BE49-F238E27FC236}">
                    <a16:creationId xmlns:a16="http://schemas.microsoft.com/office/drawing/2014/main" id="{58E8CCCB-DD15-4C74-9865-998D609C9424}"/>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2" name="Group 347">
              <a:extLst>
                <a:ext uri="{FF2B5EF4-FFF2-40B4-BE49-F238E27FC236}">
                  <a16:creationId xmlns:a16="http://schemas.microsoft.com/office/drawing/2014/main" id="{D2F94BF4-018A-4B4E-9D0A-B1EF9DB89308}"/>
                </a:ext>
              </a:extLst>
            </p:cNvPr>
            <p:cNvGrpSpPr>
              <a:grpSpLocks/>
            </p:cNvGrpSpPr>
            <p:nvPr/>
          </p:nvGrpSpPr>
          <p:grpSpPr bwMode="auto">
            <a:xfrm>
              <a:off x="6933466" y="4503243"/>
              <a:ext cx="660165" cy="269566"/>
              <a:chOff x="1871277" y="1576300"/>
              <a:chExt cx="1128371" cy="437861"/>
            </a:xfrm>
          </p:grpSpPr>
          <p:sp>
            <p:nvSpPr>
              <p:cNvPr id="1810" name="Oval 1809">
                <a:extLst>
                  <a:ext uri="{FF2B5EF4-FFF2-40B4-BE49-F238E27FC236}">
                    <a16:creationId xmlns:a16="http://schemas.microsoft.com/office/drawing/2014/main" id="{15DF69CE-5FB0-4107-B135-EBEFAC20FA2D}"/>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811" name="Rectangle 1810">
                <a:extLst>
                  <a:ext uri="{FF2B5EF4-FFF2-40B4-BE49-F238E27FC236}">
                    <a16:creationId xmlns:a16="http://schemas.microsoft.com/office/drawing/2014/main" id="{876AA6A3-2B5F-47B5-AB74-5AB441396345}"/>
                  </a:ext>
                </a:extLst>
              </p:cNvPr>
              <p:cNvSpPr/>
              <p:nvPr/>
            </p:nvSpPr>
            <p:spPr bwMode="auto">
              <a:xfrm>
                <a:off x="1872532" y="1739555"/>
                <a:ext cx="1126060" cy="11603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12" name="Oval 1811">
                <a:extLst>
                  <a:ext uri="{FF2B5EF4-FFF2-40B4-BE49-F238E27FC236}">
                    <a16:creationId xmlns:a16="http://schemas.microsoft.com/office/drawing/2014/main" id="{865A4C4E-5D59-4F1B-9448-5C6C4FE126A0}"/>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813" name="Freeform 1347">
                <a:extLst>
                  <a:ext uri="{FF2B5EF4-FFF2-40B4-BE49-F238E27FC236}">
                    <a16:creationId xmlns:a16="http://schemas.microsoft.com/office/drawing/2014/main" id="{96EB070B-4404-4CA5-BB85-EAAA861937AE}"/>
                  </a:ext>
                </a:extLst>
              </p:cNvPr>
              <p:cNvSpPr/>
              <p:nvPr/>
            </p:nvSpPr>
            <p:spPr bwMode="auto">
              <a:xfrm>
                <a:off x="2160152" y="1672512"/>
                <a:ext cx="548106" cy="16245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14" name="Freeform 1348">
                <a:extLst>
                  <a:ext uri="{FF2B5EF4-FFF2-40B4-BE49-F238E27FC236}">
                    <a16:creationId xmlns:a16="http://schemas.microsoft.com/office/drawing/2014/main" id="{637AD3E8-B046-432C-AC4D-39A4070B06EB}"/>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815" name="Freeform 1349">
                <a:extLst>
                  <a:ext uri="{FF2B5EF4-FFF2-40B4-BE49-F238E27FC236}">
                    <a16:creationId xmlns:a16="http://schemas.microsoft.com/office/drawing/2014/main" id="{FA95DEFB-9F93-4220-B48F-116173F47A84}"/>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816" name="Freeform 1350">
                <a:extLst>
                  <a:ext uri="{FF2B5EF4-FFF2-40B4-BE49-F238E27FC236}">
                    <a16:creationId xmlns:a16="http://schemas.microsoft.com/office/drawing/2014/main" id="{0C9CE0D6-D78F-45C9-8066-B376402A14F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817" name="Straight Connector 1816">
                <a:extLst>
                  <a:ext uri="{FF2B5EF4-FFF2-40B4-BE49-F238E27FC236}">
                    <a16:creationId xmlns:a16="http://schemas.microsoft.com/office/drawing/2014/main" id="{58FD6F34-AF60-465C-BDD0-8C1EFDA09D50}"/>
                  </a:ext>
                </a:extLst>
              </p:cNvPr>
              <p:cNvCxnSpPr>
                <a:cxnSpLocks noChangeShapeType="1"/>
                <a:endCxn id="1812"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818" name="Straight Connector 1817">
                <a:extLst>
                  <a:ext uri="{FF2B5EF4-FFF2-40B4-BE49-F238E27FC236}">
                    <a16:creationId xmlns:a16="http://schemas.microsoft.com/office/drawing/2014/main" id="{E72096B0-364F-44BE-8D8A-387B748BA847}"/>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3" name="Group 347">
              <a:extLst>
                <a:ext uri="{FF2B5EF4-FFF2-40B4-BE49-F238E27FC236}">
                  <a16:creationId xmlns:a16="http://schemas.microsoft.com/office/drawing/2014/main" id="{54490255-2282-45F2-853E-E2AA883C6CAA}"/>
                </a:ext>
              </a:extLst>
            </p:cNvPr>
            <p:cNvGrpSpPr>
              <a:grpSpLocks/>
            </p:cNvGrpSpPr>
            <p:nvPr/>
          </p:nvGrpSpPr>
          <p:grpSpPr bwMode="auto">
            <a:xfrm>
              <a:off x="7563920" y="4800505"/>
              <a:ext cx="660165" cy="269566"/>
              <a:chOff x="1871277" y="1576300"/>
              <a:chExt cx="1128371" cy="437861"/>
            </a:xfrm>
          </p:grpSpPr>
          <p:sp>
            <p:nvSpPr>
              <p:cNvPr id="1801" name="Oval 1800">
                <a:extLst>
                  <a:ext uri="{FF2B5EF4-FFF2-40B4-BE49-F238E27FC236}">
                    <a16:creationId xmlns:a16="http://schemas.microsoft.com/office/drawing/2014/main" id="{80A5DE42-F3FA-4F8B-8418-7019D5243BA6}"/>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802" name="Rectangle 1801">
                <a:extLst>
                  <a:ext uri="{FF2B5EF4-FFF2-40B4-BE49-F238E27FC236}">
                    <a16:creationId xmlns:a16="http://schemas.microsoft.com/office/drawing/2014/main" id="{23CB4F0C-04B0-4DC2-A6F9-93EA09F5C539}"/>
                  </a:ext>
                </a:extLst>
              </p:cNvPr>
              <p:cNvSpPr/>
              <p:nvPr/>
            </p:nvSpPr>
            <p:spPr bwMode="auto">
              <a:xfrm>
                <a:off x="1872162" y="1738907"/>
                <a:ext cx="1128773"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03" name="Oval 1802">
                <a:extLst>
                  <a:ext uri="{FF2B5EF4-FFF2-40B4-BE49-F238E27FC236}">
                    <a16:creationId xmlns:a16="http://schemas.microsoft.com/office/drawing/2014/main" id="{0679C8F2-E77C-4E94-9FCC-37CCC5F08EAC}"/>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804" name="Freeform 1338">
                <a:extLst>
                  <a:ext uri="{FF2B5EF4-FFF2-40B4-BE49-F238E27FC236}">
                    <a16:creationId xmlns:a16="http://schemas.microsoft.com/office/drawing/2014/main" id="{D4EEF611-6820-4FD6-B7DF-66391CACB753}"/>
                  </a:ext>
                </a:extLst>
              </p:cNvPr>
              <p:cNvSpPr/>
              <p:nvPr/>
            </p:nvSpPr>
            <p:spPr bwMode="auto">
              <a:xfrm>
                <a:off x="2159782" y="1674441"/>
                <a:ext cx="548106"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05" name="Freeform 1339">
                <a:extLst>
                  <a:ext uri="{FF2B5EF4-FFF2-40B4-BE49-F238E27FC236}">
                    <a16:creationId xmlns:a16="http://schemas.microsoft.com/office/drawing/2014/main" id="{88A5718B-6BC1-4B22-8B9E-0BE73665E18B}"/>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806" name="Freeform 1340">
                <a:extLst>
                  <a:ext uri="{FF2B5EF4-FFF2-40B4-BE49-F238E27FC236}">
                    <a16:creationId xmlns:a16="http://schemas.microsoft.com/office/drawing/2014/main" id="{455518F2-5B57-4323-BD26-18DE3EDC7637}"/>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807" name="Freeform 1341">
                <a:extLst>
                  <a:ext uri="{FF2B5EF4-FFF2-40B4-BE49-F238E27FC236}">
                    <a16:creationId xmlns:a16="http://schemas.microsoft.com/office/drawing/2014/main" id="{DDCA581D-D3C3-4AC7-8808-315B4393E2D1}"/>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808" name="Straight Connector 1807">
                <a:extLst>
                  <a:ext uri="{FF2B5EF4-FFF2-40B4-BE49-F238E27FC236}">
                    <a16:creationId xmlns:a16="http://schemas.microsoft.com/office/drawing/2014/main" id="{05B2CDD6-511A-4413-9BEB-A09737623A51}"/>
                  </a:ext>
                </a:extLst>
              </p:cNvPr>
              <p:cNvCxnSpPr>
                <a:cxnSpLocks noChangeShapeType="1"/>
                <a:endCxn id="1803"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809" name="Straight Connector 1808">
                <a:extLst>
                  <a:ext uri="{FF2B5EF4-FFF2-40B4-BE49-F238E27FC236}">
                    <a16:creationId xmlns:a16="http://schemas.microsoft.com/office/drawing/2014/main" id="{4B431BC7-566F-4BD9-AC41-6F0E28F054CE}"/>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4" name="Group 347">
              <a:extLst>
                <a:ext uri="{FF2B5EF4-FFF2-40B4-BE49-F238E27FC236}">
                  <a16:creationId xmlns:a16="http://schemas.microsoft.com/office/drawing/2014/main" id="{366CE8C0-631D-4A32-BCA7-BC5B1A0E7FA2}"/>
                </a:ext>
              </a:extLst>
            </p:cNvPr>
            <p:cNvGrpSpPr>
              <a:grpSpLocks/>
            </p:cNvGrpSpPr>
            <p:nvPr/>
          </p:nvGrpSpPr>
          <p:grpSpPr bwMode="auto">
            <a:xfrm>
              <a:off x="6050373" y="3620176"/>
              <a:ext cx="425094" cy="228319"/>
              <a:chOff x="1871277" y="1576300"/>
              <a:chExt cx="1128371" cy="437861"/>
            </a:xfrm>
          </p:grpSpPr>
          <p:sp>
            <p:nvSpPr>
              <p:cNvPr id="1792" name="Oval 1791">
                <a:extLst>
                  <a:ext uri="{FF2B5EF4-FFF2-40B4-BE49-F238E27FC236}">
                    <a16:creationId xmlns:a16="http://schemas.microsoft.com/office/drawing/2014/main" id="{F133E647-BBCE-4B6D-8D55-E9189D364920}"/>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93" name="Rectangle 1792">
                <a:extLst>
                  <a:ext uri="{FF2B5EF4-FFF2-40B4-BE49-F238E27FC236}">
                    <a16:creationId xmlns:a16="http://schemas.microsoft.com/office/drawing/2014/main" id="{F326597A-4377-4576-A004-0C9BDE5FB091}"/>
                  </a:ext>
                </a:extLst>
              </p:cNvPr>
              <p:cNvSpPr/>
              <p:nvPr/>
            </p:nvSpPr>
            <p:spPr bwMode="auto">
              <a:xfrm>
                <a:off x="1870189" y="1739404"/>
                <a:ext cx="1129316"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94" name="Oval 1793">
                <a:extLst>
                  <a:ext uri="{FF2B5EF4-FFF2-40B4-BE49-F238E27FC236}">
                    <a16:creationId xmlns:a16="http://schemas.microsoft.com/office/drawing/2014/main" id="{D47DCFD9-1905-4D99-9F42-62006ED9C91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95" name="Freeform 1329">
                <a:extLst>
                  <a:ext uri="{FF2B5EF4-FFF2-40B4-BE49-F238E27FC236}">
                    <a16:creationId xmlns:a16="http://schemas.microsoft.com/office/drawing/2014/main" id="{D9D503EA-95F5-419E-8D07-4152C26BAF97}"/>
                  </a:ext>
                </a:extLst>
              </p:cNvPr>
              <p:cNvSpPr/>
              <p:nvPr/>
            </p:nvSpPr>
            <p:spPr bwMode="auto">
              <a:xfrm>
                <a:off x="2160944" y="1672426"/>
                <a:ext cx="547803" cy="16135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96" name="Freeform 1330">
                <a:extLst>
                  <a:ext uri="{FF2B5EF4-FFF2-40B4-BE49-F238E27FC236}">
                    <a16:creationId xmlns:a16="http://schemas.microsoft.com/office/drawing/2014/main" id="{A9BAFB61-54BA-4CDC-BEBB-580B784C62D4}"/>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97" name="Freeform 1331">
                <a:extLst>
                  <a:ext uri="{FF2B5EF4-FFF2-40B4-BE49-F238E27FC236}">
                    <a16:creationId xmlns:a16="http://schemas.microsoft.com/office/drawing/2014/main" id="{20723B13-8194-47C5-AC96-E2B786FA10D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98" name="Freeform 1332">
                <a:extLst>
                  <a:ext uri="{FF2B5EF4-FFF2-40B4-BE49-F238E27FC236}">
                    <a16:creationId xmlns:a16="http://schemas.microsoft.com/office/drawing/2014/main" id="{1879C282-FFA9-487E-95CE-C31DC7EC438E}"/>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99" name="Straight Connector 1798">
                <a:extLst>
                  <a:ext uri="{FF2B5EF4-FFF2-40B4-BE49-F238E27FC236}">
                    <a16:creationId xmlns:a16="http://schemas.microsoft.com/office/drawing/2014/main" id="{444FDC19-67A6-4BD6-9366-713EAE06631C}"/>
                  </a:ext>
                </a:extLst>
              </p:cNvPr>
              <p:cNvCxnSpPr>
                <a:cxnSpLocks noChangeShapeType="1"/>
                <a:endCxn id="1794"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800" name="Straight Connector 1799">
                <a:extLst>
                  <a:ext uri="{FF2B5EF4-FFF2-40B4-BE49-F238E27FC236}">
                    <a16:creationId xmlns:a16="http://schemas.microsoft.com/office/drawing/2014/main" id="{25B623AB-59A4-4228-97A2-49912ECB6534}"/>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5" name="Group 347">
              <a:extLst>
                <a:ext uri="{FF2B5EF4-FFF2-40B4-BE49-F238E27FC236}">
                  <a16:creationId xmlns:a16="http://schemas.microsoft.com/office/drawing/2014/main" id="{B20A029C-961F-429B-A3A5-062E449D2DD7}"/>
                </a:ext>
              </a:extLst>
            </p:cNvPr>
            <p:cNvGrpSpPr>
              <a:grpSpLocks/>
            </p:cNvGrpSpPr>
            <p:nvPr/>
          </p:nvGrpSpPr>
          <p:grpSpPr bwMode="auto">
            <a:xfrm>
              <a:off x="6347637" y="2481965"/>
              <a:ext cx="403071" cy="202807"/>
              <a:chOff x="1871277" y="1576300"/>
              <a:chExt cx="1128371" cy="437861"/>
            </a:xfrm>
          </p:grpSpPr>
          <p:sp>
            <p:nvSpPr>
              <p:cNvPr id="1783" name="Oval 1782">
                <a:extLst>
                  <a:ext uri="{FF2B5EF4-FFF2-40B4-BE49-F238E27FC236}">
                    <a16:creationId xmlns:a16="http://schemas.microsoft.com/office/drawing/2014/main" id="{D0C43881-BCD0-4374-820E-A0322F36FE62}"/>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84" name="Rectangle 1783">
                <a:extLst>
                  <a:ext uri="{FF2B5EF4-FFF2-40B4-BE49-F238E27FC236}">
                    <a16:creationId xmlns:a16="http://schemas.microsoft.com/office/drawing/2014/main" id="{C0F2DF49-685D-4B2A-B453-FC91D17BFFF6}"/>
                  </a:ext>
                </a:extLst>
              </p:cNvPr>
              <p:cNvSpPr/>
              <p:nvPr/>
            </p:nvSpPr>
            <p:spPr bwMode="auto">
              <a:xfrm>
                <a:off x="1873449" y="1739300"/>
                <a:ext cx="1124357" cy="11653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85" name="Oval 1784">
                <a:extLst>
                  <a:ext uri="{FF2B5EF4-FFF2-40B4-BE49-F238E27FC236}">
                    <a16:creationId xmlns:a16="http://schemas.microsoft.com/office/drawing/2014/main" id="{24257971-9196-4139-9182-412293CA66E2}"/>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86" name="Freeform 1320">
                <a:extLst>
                  <a:ext uri="{FF2B5EF4-FFF2-40B4-BE49-F238E27FC236}">
                    <a16:creationId xmlns:a16="http://schemas.microsoft.com/office/drawing/2014/main" id="{7CC1D6BA-5DBE-412A-A84F-CBD927113A54}"/>
                  </a:ext>
                </a:extLst>
              </p:cNvPr>
              <p:cNvSpPr/>
              <p:nvPr/>
            </p:nvSpPr>
            <p:spPr bwMode="auto">
              <a:xfrm>
                <a:off x="2162315" y="1670752"/>
                <a:ext cx="546626" cy="16108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87" name="Freeform 1321">
                <a:extLst>
                  <a:ext uri="{FF2B5EF4-FFF2-40B4-BE49-F238E27FC236}">
                    <a16:creationId xmlns:a16="http://schemas.microsoft.com/office/drawing/2014/main" id="{9172ABE4-8B8A-4E50-8F10-579701C74820}"/>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88" name="Freeform 1322">
                <a:extLst>
                  <a:ext uri="{FF2B5EF4-FFF2-40B4-BE49-F238E27FC236}">
                    <a16:creationId xmlns:a16="http://schemas.microsoft.com/office/drawing/2014/main" id="{E9A5051F-5DB5-44AF-B5F6-49CE84B9AF65}"/>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89" name="Freeform 1323">
                <a:extLst>
                  <a:ext uri="{FF2B5EF4-FFF2-40B4-BE49-F238E27FC236}">
                    <a16:creationId xmlns:a16="http://schemas.microsoft.com/office/drawing/2014/main" id="{56C12971-67C1-4EFF-8051-DF4641F114CC}"/>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90" name="Straight Connector 1789">
                <a:extLst>
                  <a:ext uri="{FF2B5EF4-FFF2-40B4-BE49-F238E27FC236}">
                    <a16:creationId xmlns:a16="http://schemas.microsoft.com/office/drawing/2014/main" id="{08A3CC99-43C2-4193-A504-DC90886F3DBE}"/>
                  </a:ext>
                </a:extLst>
              </p:cNvPr>
              <p:cNvCxnSpPr>
                <a:cxnSpLocks noChangeShapeType="1"/>
                <a:endCxn id="1785"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91" name="Straight Connector 1790">
                <a:extLst>
                  <a:ext uri="{FF2B5EF4-FFF2-40B4-BE49-F238E27FC236}">
                    <a16:creationId xmlns:a16="http://schemas.microsoft.com/office/drawing/2014/main" id="{8221A5E9-D5F4-4C54-80F0-0D8A94897D67}"/>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6" name="Group 1110">
              <a:extLst>
                <a:ext uri="{FF2B5EF4-FFF2-40B4-BE49-F238E27FC236}">
                  <a16:creationId xmlns:a16="http://schemas.microsoft.com/office/drawing/2014/main" id="{CF2E5142-F404-4F1E-A7FE-4E96BA7D57C4}"/>
                </a:ext>
              </a:extLst>
            </p:cNvPr>
            <p:cNvGrpSpPr>
              <a:grpSpLocks/>
            </p:cNvGrpSpPr>
            <p:nvPr/>
          </p:nvGrpSpPr>
          <p:grpSpPr bwMode="auto">
            <a:xfrm>
              <a:off x="7678804" y="2388750"/>
              <a:ext cx="418211" cy="189727"/>
              <a:chOff x="7913987" y="1515773"/>
              <a:chExt cx="625138" cy="276534"/>
            </a:xfrm>
          </p:grpSpPr>
          <p:sp>
            <p:nvSpPr>
              <p:cNvPr id="1774" name="Oval 1773">
                <a:extLst>
                  <a:ext uri="{FF2B5EF4-FFF2-40B4-BE49-F238E27FC236}">
                    <a16:creationId xmlns:a16="http://schemas.microsoft.com/office/drawing/2014/main" id="{214444E1-5268-4AC9-9F4A-0931E63D6CA5}"/>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75" name="Rectangle 1774">
                <a:extLst>
                  <a:ext uri="{FF2B5EF4-FFF2-40B4-BE49-F238E27FC236}">
                    <a16:creationId xmlns:a16="http://schemas.microsoft.com/office/drawing/2014/main" id="{5B1A67F5-983A-4BA7-8010-1957B3A2D7CA}"/>
                  </a:ext>
                </a:extLst>
              </p:cNvPr>
              <p:cNvSpPr/>
              <p:nvPr/>
            </p:nvSpPr>
            <p:spPr bwMode="auto">
              <a:xfrm>
                <a:off x="7913888" y="1622848"/>
                <a:ext cx="624093"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76" name="Oval 1775">
                <a:extLst>
                  <a:ext uri="{FF2B5EF4-FFF2-40B4-BE49-F238E27FC236}">
                    <a16:creationId xmlns:a16="http://schemas.microsoft.com/office/drawing/2014/main" id="{2272F9BB-B5D9-41E3-A80E-CE546AF51A8A}"/>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77" name="Freeform 1311">
                <a:extLst>
                  <a:ext uri="{FF2B5EF4-FFF2-40B4-BE49-F238E27FC236}">
                    <a16:creationId xmlns:a16="http://schemas.microsoft.com/office/drawing/2014/main" id="{613B9AD4-04C2-4E5C-A2C6-CF2C5EC9FCCF}"/>
                  </a:ext>
                </a:extLst>
              </p:cNvPr>
              <p:cNvSpPr/>
              <p:nvPr/>
            </p:nvSpPr>
            <p:spPr bwMode="auto">
              <a:xfrm>
                <a:off x="8072877" y="1581199"/>
                <a:ext cx="303742" cy="9949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78" name="Freeform 1312">
                <a:extLst>
                  <a:ext uri="{FF2B5EF4-FFF2-40B4-BE49-F238E27FC236}">
                    <a16:creationId xmlns:a16="http://schemas.microsoft.com/office/drawing/2014/main" id="{8E54B660-DFE4-488C-BF2D-52A691DC6289}"/>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79" name="Freeform 1313">
                <a:extLst>
                  <a:ext uri="{FF2B5EF4-FFF2-40B4-BE49-F238E27FC236}">
                    <a16:creationId xmlns:a16="http://schemas.microsoft.com/office/drawing/2014/main" id="{BCA6A69A-4CA4-4D4D-999C-C286BEB32513}"/>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80" name="Freeform 1314">
                <a:extLst>
                  <a:ext uri="{FF2B5EF4-FFF2-40B4-BE49-F238E27FC236}">
                    <a16:creationId xmlns:a16="http://schemas.microsoft.com/office/drawing/2014/main" id="{486C3CF6-88F7-4A7E-B423-AD79E01AC432}"/>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81" name="Straight Connector 1780">
                <a:extLst>
                  <a:ext uri="{FF2B5EF4-FFF2-40B4-BE49-F238E27FC236}">
                    <a16:creationId xmlns:a16="http://schemas.microsoft.com/office/drawing/2014/main" id="{D0A7268E-E0ED-4AB2-8E77-7B623A511926}"/>
                  </a:ext>
                </a:extLst>
              </p:cNvPr>
              <p:cNvCxnSpPr>
                <a:cxnSpLocks noChangeShapeType="1"/>
                <a:endCxn id="1776"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82" name="Straight Connector 1781">
                <a:extLst>
                  <a:ext uri="{FF2B5EF4-FFF2-40B4-BE49-F238E27FC236}">
                    <a16:creationId xmlns:a16="http://schemas.microsoft.com/office/drawing/2014/main" id="{97D016F9-0B6A-46A7-8F17-D379BD28E83B}"/>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7" name="Group 1111">
              <a:extLst>
                <a:ext uri="{FF2B5EF4-FFF2-40B4-BE49-F238E27FC236}">
                  <a16:creationId xmlns:a16="http://schemas.microsoft.com/office/drawing/2014/main" id="{33EA0E85-878B-4D2E-A6F4-862666D795FF}"/>
                </a:ext>
              </a:extLst>
            </p:cNvPr>
            <p:cNvGrpSpPr>
              <a:grpSpLocks/>
            </p:cNvGrpSpPr>
            <p:nvPr/>
          </p:nvGrpSpPr>
          <p:grpSpPr bwMode="auto">
            <a:xfrm>
              <a:off x="7187343" y="2485248"/>
              <a:ext cx="418211" cy="189727"/>
              <a:chOff x="7913987" y="1515773"/>
              <a:chExt cx="625138" cy="276534"/>
            </a:xfrm>
          </p:grpSpPr>
          <p:sp>
            <p:nvSpPr>
              <p:cNvPr id="1765" name="Oval 1764">
                <a:extLst>
                  <a:ext uri="{FF2B5EF4-FFF2-40B4-BE49-F238E27FC236}">
                    <a16:creationId xmlns:a16="http://schemas.microsoft.com/office/drawing/2014/main" id="{90DEC601-694F-4DF2-963B-15945476D4B0}"/>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66" name="Rectangle 1765">
                <a:extLst>
                  <a:ext uri="{FF2B5EF4-FFF2-40B4-BE49-F238E27FC236}">
                    <a16:creationId xmlns:a16="http://schemas.microsoft.com/office/drawing/2014/main" id="{08A079DC-8096-4940-9898-D797928B0991}"/>
                  </a:ext>
                </a:extLst>
              </p:cNvPr>
              <p:cNvSpPr/>
              <p:nvPr/>
            </p:nvSpPr>
            <p:spPr bwMode="auto">
              <a:xfrm>
                <a:off x="7912896" y="1623342"/>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67" name="Oval 1766">
                <a:extLst>
                  <a:ext uri="{FF2B5EF4-FFF2-40B4-BE49-F238E27FC236}">
                    <a16:creationId xmlns:a16="http://schemas.microsoft.com/office/drawing/2014/main" id="{66078954-3735-4A6C-86D3-1995445333A9}"/>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68" name="Freeform 1302">
                <a:extLst>
                  <a:ext uri="{FF2B5EF4-FFF2-40B4-BE49-F238E27FC236}">
                    <a16:creationId xmlns:a16="http://schemas.microsoft.com/office/drawing/2014/main" id="{3239D53F-49CE-47AB-BC84-ED4C5891AC4B}"/>
                  </a:ext>
                </a:extLst>
              </p:cNvPr>
              <p:cNvSpPr/>
              <p:nvPr/>
            </p:nvSpPr>
            <p:spPr bwMode="auto">
              <a:xfrm>
                <a:off x="8071885" y="1581693"/>
                <a:ext cx="306115" cy="9949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69" name="Freeform 1303">
                <a:extLst>
                  <a:ext uri="{FF2B5EF4-FFF2-40B4-BE49-F238E27FC236}">
                    <a16:creationId xmlns:a16="http://schemas.microsoft.com/office/drawing/2014/main" id="{8C189479-3861-42ED-8BB8-78BB266B8D88}"/>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70" name="Freeform 1304">
                <a:extLst>
                  <a:ext uri="{FF2B5EF4-FFF2-40B4-BE49-F238E27FC236}">
                    <a16:creationId xmlns:a16="http://schemas.microsoft.com/office/drawing/2014/main" id="{72089159-0413-45F2-B269-39D7D5EA65DB}"/>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71" name="Freeform 1305">
                <a:extLst>
                  <a:ext uri="{FF2B5EF4-FFF2-40B4-BE49-F238E27FC236}">
                    <a16:creationId xmlns:a16="http://schemas.microsoft.com/office/drawing/2014/main" id="{93F8386E-407C-43BF-8CB7-381EB05DA7D4}"/>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72" name="Straight Connector 1771">
                <a:extLst>
                  <a:ext uri="{FF2B5EF4-FFF2-40B4-BE49-F238E27FC236}">
                    <a16:creationId xmlns:a16="http://schemas.microsoft.com/office/drawing/2014/main" id="{EEF055BE-C95E-4D68-B5BD-D93FAC5394FF}"/>
                  </a:ext>
                </a:extLst>
              </p:cNvPr>
              <p:cNvCxnSpPr>
                <a:cxnSpLocks noChangeShapeType="1"/>
                <a:endCxn id="1767"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73" name="Straight Connector 1772">
                <a:extLst>
                  <a:ext uri="{FF2B5EF4-FFF2-40B4-BE49-F238E27FC236}">
                    <a16:creationId xmlns:a16="http://schemas.microsoft.com/office/drawing/2014/main" id="{539AEA9F-F20D-4455-9CC0-A3641777117B}"/>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8" name="Group 1112">
              <a:extLst>
                <a:ext uri="{FF2B5EF4-FFF2-40B4-BE49-F238E27FC236}">
                  <a16:creationId xmlns:a16="http://schemas.microsoft.com/office/drawing/2014/main" id="{E56F7685-5848-408F-AA0D-382BACC584A3}"/>
                </a:ext>
              </a:extLst>
            </p:cNvPr>
            <p:cNvGrpSpPr>
              <a:grpSpLocks/>
            </p:cNvGrpSpPr>
            <p:nvPr/>
          </p:nvGrpSpPr>
          <p:grpSpPr bwMode="auto">
            <a:xfrm>
              <a:off x="7195275" y="2751878"/>
              <a:ext cx="418211" cy="189727"/>
              <a:chOff x="7913987" y="1515773"/>
              <a:chExt cx="625138" cy="276534"/>
            </a:xfrm>
          </p:grpSpPr>
          <p:sp>
            <p:nvSpPr>
              <p:cNvPr id="1756" name="Oval 1755">
                <a:extLst>
                  <a:ext uri="{FF2B5EF4-FFF2-40B4-BE49-F238E27FC236}">
                    <a16:creationId xmlns:a16="http://schemas.microsoft.com/office/drawing/2014/main" id="{9F43C888-F16D-4902-BD23-63A46F0CC56A}"/>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57" name="Rectangle 1756">
                <a:extLst>
                  <a:ext uri="{FF2B5EF4-FFF2-40B4-BE49-F238E27FC236}">
                    <a16:creationId xmlns:a16="http://schemas.microsoft.com/office/drawing/2014/main" id="{B0A78503-6E3B-49D3-BA24-CCB8E903E923}"/>
                  </a:ext>
                </a:extLst>
              </p:cNvPr>
              <p:cNvSpPr/>
              <p:nvPr/>
            </p:nvSpPr>
            <p:spPr bwMode="auto">
              <a:xfrm>
                <a:off x="7912903" y="1621131"/>
                <a:ext cx="626467"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58" name="Oval 1757">
                <a:extLst>
                  <a:ext uri="{FF2B5EF4-FFF2-40B4-BE49-F238E27FC236}">
                    <a16:creationId xmlns:a16="http://schemas.microsoft.com/office/drawing/2014/main" id="{26BFFD3B-0654-4A2C-8FAF-EEB341BE6FA8}"/>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59" name="Freeform 1293">
                <a:extLst>
                  <a:ext uri="{FF2B5EF4-FFF2-40B4-BE49-F238E27FC236}">
                    <a16:creationId xmlns:a16="http://schemas.microsoft.com/office/drawing/2014/main" id="{B374270E-A239-42F0-9D4D-BFF5AA0999AC}"/>
                  </a:ext>
                </a:extLst>
              </p:cNvPr>
              <p:cNvSpPr/>
              <p:nvPr/>
            </p:nvSpPr>
            <p:spPr bwMode="auto">
              <a:xfrm>
                <a:off x="8071894" y="1579482"/>
                <a:ext cx="306114" cy="10180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60" name="Freeform 1294">
                <a:extLst>
                  <a:ext uri="{FF2B5EF4-FFF2-40B4-BE49-F238E27FC236}">
                    <a16:creationId xmlns:a16="http://schemas.microsoft.com/office/drawing/2014/main" id="{12CA050F-A08F-4F65-8796-A9C06E528927}"/>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61" name="Freeform 1295">
                <a:extLst>
                  <a:ext uri="{FF2B5EF4-FFF2-40B4-BE49-F238E27FC236}">
                    <a16:creationId xmlns:a16="http://schemas.microsoft.com/office/drawing/2014/main" id="{BEE2E4DB-BB64-497F-8373-E24A0B8E28BB}"/>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62" name="Freeform 1296">
                <a:extLst>
                  <a:ext uri="{FF2B5EF4-FFF2-40B4-BE49-F238E27FC236}">
                    <a16:creationId xmlns:a16="http://schemas.microsoft.com/office/drawing/2014/main" id="{57B88237-029F-4644-B907-ED5C864EA811}"/>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63" name="Straight Connector 1762">
                <a:extLst>
                  <a:ext uri="{FF2B5EF4-FFF2-40B4-BE49-F238E27FC236}">
                    <a16:creationId xmlns:a16="http://schemas.microsoft.com/office/drawing/2014/main" id="{E4206492-3250-4FFD-9355-E3C8FF90F297}"/>
                  </a:ext>
                </a:extLst>
              </p:cNvPr>
              <p:cNvCxnSpPr>
                <a:cxnSpLocks noChangeShapeType="1"/>
                <a:endCxn id="1758"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64" name="Straight Connector 1763">
                <a:extLst>
                  <a:ext uri="{FF2B5EF4-FFF2-40B4-BE49-F238E27FC236}">
                    <a16:creationId xmlns:a16="http://schemas.microsoft.com/office/drawing/2014/main" id="{3D9FC23E-8034-46B6-BC3E-E28AD654094D}"/>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79" name="Group 1113">
              <a:extLst>
                <a:ext uri="{FF2B5EF4-FFF2-40B4-BE49-F238E27FC236}">
                  <a16:creationId xmlns:a16="http://schemas.microsoft.com/office/drawing/2014/main" id="{8ABAA78B-D396-45C4-BA6E-90BCA90D6B82}"/>
                </a:ext>
              </a:extLst>
            </p:cNvPr>
            <p:cNvGrpSpPr>
              <a:grpSpLocks/>
            </p:cNvGrpSpPr>
            <p:nvPr/>
          </p:nvGrpSpPr>
          <p:grpSpPr bwMode="auto">
            <a:xfrm>
              <a:off x="7088975" y="3633334"/>
              <a:ext cx="418211" cy="189727"/>
              <a:chOff x="7913987" y="1515773"/>
              <a:chExt cx="625138" cy="276534"/>
            </a:xfrm>
          </p:grpSpPr>
          <p:sp>
            <p:nvSpPr>
              <p:cNvPr id="1747" name="Oval 1746">
                <a:extLst>
                  <a:ext uri="{FF2B5EF4-FFF2-40B4-BE49-F238E27FC236}">
                    <a16:creationId xmlns:a16="http://schemas.microsoft.com/office/drawing/2014/main" id="{AABCB89C-2383-4A36-8D09-DCD92B14FF9F}"/>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48" name="Rectangle 1747">
                <a:extLst>
                  <a:ext uri="{FF2B5EF4-FFF2-40B4-BE49-F238E27FC236}">
                    <a16:creationId xmlns:a16="http://schemas.microsoft.com/office/drawing/2014/main" id="{486C86DD-5B92-4948-BAFE-A12706162991}"/>
                  </a:ext>
                </a:extLst>
              </p:cNvPr>
              <p:cNvSpPr/>
              <p:nvPr/>
            </p:nvSpPr>
            <p:spPr bwMode="auto">
              <a:xfrm>
                <a:off x="7912811" y="1622871"/>
                <a:ext cx="626467"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49" name="Oval 1748">
                <a:extLst>
                  <a:ext uri="{FF2B5EF4-FFF2-40B4-BE49-F238E27FC236}">
                    <a16:creationId xmlns:a16="http://schemas.microsoft.com/office/drawing/2014/main" id="{65902FF7-276D-4F0C-8D9D-E1E6DF07C839}"/>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50" name="Freeform 1284">
                <a:extLst>
                  <a:ext uri="{FF2B5EF4-FFF2-40B4-BE49-F238E27FC236}">
                    <a16:creationId xmlns:a16="http://schemas.microsoft.com/office/drawing/2014/main" id="{132ABBB5-5F1D-4552-93B1-B6EB7198CE93}"/>
                  </a:ext>
                </a:extLst>
              </p:cNvPr>
              <p:cNvSpPr/>
              <p:nvPr/>
            </p:nvSpPr>
            <p:spPr bwMode="auto">
              <a:xfrm>
                <a:off x="8071800" y="1581222"/>
                <a:ext cx="306115" cy="9949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51" name="Freeform 1285">
                <a:extLst>
                  <a:ext uri="{FF2B5EF4-FFF2-40B4-BE49-F238E27FC236}">
                    <a16:creationId xmlns:a16="http://schemas.microsoft.com/office/drawing/2014/main" id="{BFFE2D7A-4ED9-4BD9-8884-BBB0B43CC331}"/>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52" name="Freeform 1286">
                <a:extLst>
                  <a:ext uri="{FF2B5EF4-FFF2-40B4-BE49-F238E27FC236}">
                    <a16:creationId xmlns:a16="http://schemas.microsoft.com/office/drawing/2014/main" id="{628BC59D-EFDA-4501-88B3-E15B8F5B22E8}"/>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53" name="Freeform 1287">
                <a:extLst>
                  <a:ext uri="{FF2B5EF4-FFF2-40B4-BE49-F238E27FC236}">
                    <a16:creationId xmlns:a16="http://schemas.microsoft.com/office/drawing/2014/main" id="{21C5A21B-AF4E-4441-B9F5-E0F7FC7C422A}"/>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54" name="Straight Connector 1753">
                <a:extLst>
                  <a:ext uri="{FF2B5EF4-FFF2-40B4-BE49-F238E27FC236}">
                    <a16:creationId xmlns:a16="http://schemas.microsoft.com/office/drawing/2014/main" id="{521E2DB0-CF44-45B4-9BAB-E423558BDA36}"/>
                  </a:ext>
                </a:extLst>
              </p:cNvPr>
              <p:cNvCxnSpPr>
                <a:cxnSpLocks noChangeShapeType="1"/>
                <a:endCxn id="1749"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55" name="Straight Connector 1754">
                <a:extLst>
                  <a:ext uri="{FF2B5EF4-FFF2-40B4-BE49-F238E27FC236}">
                    <a16:creationId xmlns:a16="http://schemas.microsoft.com/office/drawing/2014/main" id="{AC3788E2-6A21-4D97-AE9E-D695DB801FAA}"/>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80" name="Group 1114">
              <a:extLst>
                <a:ext uri="{FF2B5EF4-FFF2-40B4-BE49-F238E27FC236}">
                  <a16:creationId xmlns:a16="http://schemas.microsoft.com/office/drawing/2014/main" id="{BB33319B-2A7E-4531-A6BB-A827C80F6A0F}"/>
                </a:ext>
              </a:extLst>
            </p:cNvPr>
            <p:cNvGrpSpPr>
              <a:grpSpLocks/>
            </p:cNvGrpSpPr>
            <p:nvPr/>
          </p:nvGrpSpPr>
          <p:grpSpPr bwMode="auto">
            <a:xfrm>
              <a:off x="7748699" y="3641266"/>
              <a:ext cx="418211" cy="189727"/>
              <a:chOff x="7913987" y="1515773"/>
              <a:chExt cx="625138" cy="276534"/>
            </a:xfrm>
          </p:grpSpPr>
          <p:sp>
            <p:nvSpPr>
              <p:cNvPr id="1738" name="Oval 1737">
                <a:extLst>
                  <a:ext uri="{FF2B5EF4-FFF2-40B4-BE49-F238E27FC236}">
                    <a16:creationId xmlns:a16="http://schemas.microsoft.com/office/drawing/2014/main" id="{BCB5E491-21DE-4B06-85C5-0BC45521A611}"/>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39" name="Rectangle 1738">
                <a:extLst>
                  <a:ext uri="{FF2B5EF4-FFF2-40B4-BE49-F238E27FC236}">
                    <a16:creationId xmlns:a16="http://schemas.microsoft.com/office/drawing/2014/main" id="{39D5287A-2664-4D07-96EF-3BB6BC8AC112}"/>
                  </a:ext>
                </a:extLst>
              </p:cNvPr>
              <p:cNvSpPr/>
              <p:nvPr/>
            </p:nvSpPr>
            <p:spPr bwMode="auto">
              <a:xfrm>
                <a:off x="7913821" y="1622879"/>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40" name="Oval 1739">
                <a:extLst>
                  <a:ext uri="{FF2B5EF4-FFF2-40B4-BE49-F238E27FC236}">
                    <a16:creationId xmlns:a16="http://schemas.microsoft.com/office/drawing/2014/main" id="{AB734488-FA6B-4AC5-9666-7C305A01E1F3}"/>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41" name="Freeform 1275">
                <a:extLst>
                  <a:ext uri="{FF2B5EF4-FFF2-40B4-BE49-F238E27FC236}">
                    <a16:creationId xmlns:a16="http://schemas.microsoft.com/office/drawing/2014/main" id="{293EF34E-8589-4CD2-8738-C55B07BFEA14}"/>
                  </a:ext>
                </a:extLst>
              </p:cNvPr>
              <p:cNvSpPr/>
              <p:nvPr/>
            </p:nvSpPr>
            <p:spPr bwMode="auto">
              <a:xfrm>
                <a:off x="8072810" y="1581230"/>
                <a:ext cx="306115" cy="9949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42" name="Freeform 1276">
                <a:extLst>
                  <a:ext uri="{FF2B5EF4-FFF2-40B4-BE49-F238E27FC236}">
                    <a16:creationId xmlns:a16="http://schemas.microsoft.com/office/drawing/2014/main" id="{A7C8F21C-59F1-41DC-826D-6224E23322DA}"/>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43" name="Freeform 1277">
                <a:extLst>
                  <a:ext uri="{FF2B5EF4-FFF2-40B4-BE49-F238E27FC236}">
                    <a16:creationId xmlns:a16="http://schemas.microsoft.com/office/drawing/2014/main" id="{52B6A5EC-5B53-41DE-B912-94B077B9DF2C}"/>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44" name="Freeform 1278">
                <a:extLst>
                  <a:ext uri="{FF2B5EF4-FFF2-40B4-BE49-F238E27FC236}">
                    <a16:creationId xmlns:a16="http://schemas.microsoft.com/office/drawing/2014/main" id="{06C3FB45-45E8-492A-86B0-F922ECDE24FA}"/>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45" name="Straight Connector 1744">
                <a:extLst>
                  <a:ext uri="{FF2B5EF4-FFF2-40B4-BE49-F238E27FC236}">
                    <a16:creationId xmlns:a16="http://schemas.microsoft.com/office/drawing/2014/main" id="{5A89C052-5A66-44CF-A313-729D7EA602DA}"/>
                  </a:ext>
                </a:extLst>
              </p:cNvPr>
              <p:cNvCxnSpPr>
                <a:cxnSpLocks noChangeShapeType="1"/>
                <a:endCxn id="1740"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46" name="Straight Connector 1745">
                <a:extLst>
                  <a:ext uri="{FF2B5EF4-FFF2-40B4-BE49-F238E27FC236}">
                    <a16:creationId xmlns:a16="http://schemas.microsoft.com/office/drawing/2014/main" id="{D3C5A978-C74B-4E70-8E97-FEA06A9A1B15}"/>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581" name="Group 1115">
              <a:extLst>
                <a:ext uri="{FF2B5EF4-FFF2-40B4-BE49-F238E27FC236}">
                  <a16:creationId xmlns:a16="http://schemas.microsoft.com/office/drawing/2014/main" id="{822CF439-E983-4663-A288-33321D5AF715}"/>
                </a:ext>
              </a:extLst>
            </p:cNvPr>
            <p:cNvGrpSpPr>
              <a:grpSpLocks/>
            </p:cNvGrpSpPr>
            <p:nvPr/>
          </p:nvGrpSpPr>
          <p:grpSpPr bwMode="auto">
            <a:xfrm>
              <a:off x="7440813" y="3924693"/>
              <a:ext cx="418211" cy="189727"/>
              <a:chOff x="7913987" y="1515773"/>
              <a:chExt cx="625138" cy="276534"/>
            </a:xfrm>
          </p:grpSpPr>
          <p:sp>
            <p:nvSpPr>
              <p:cNvPr id="1729" name="Oval 1728">
                <a:extLst>
                  <a:ext uri="{FF2B5EF4-FFF2-40B4-BE49-F238E27FC236}">
                    <a16:creationId xmlns:a16="http://schemas.microsoft.com/office/drawing/2014/main" id="{055EE4CD-9F14-441D-A1CA-68B4470963C1}"/>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30" name="Rectangle 1729">
                <a:extLst>
                  <a:ext uri="{FF2B5EF4-FFF2-40B4-BE49-F238E27FC236}">
                    <a16:creationId xmlns:a16="http://schemas.microsoft.com/office/drawing/2014/main" id="{690E7904-6CDD-4E26-9600-995CF8AFEC96}"/>
                  </a:ext>
                </a:extLst>
              </p:cNvPr>
              <p:cNvSpPr/>
              <p:nvPr/>
            </p:nvSpPr>
            <p:spPr bwMode="auto">
              <a:xfrm>
                <a:off x="7913688" y="1621637"/>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31" name="Oval 1730">
                <a:extLst>
                  <a:ext uri="{FF2B5EF4-FFF2-40B4-BE49-F238E27FC236}">
                    <a16:creationId xmlns:a16="http://schemas.microsoft.com/office/drawing/2014/main" id="{CC41ACF1-7D51-49AB-BDCB-8EB6EC6A2734}"/>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732" name="Freeform 1266">
                <a:extLst>
                  <a:ext uri="{FF2B5EF4-FFF2-40B4-BE49-F238E27FC236}">
                    <a16:creationId xmlns:a16="http://schemas.microsoft.com/office/drawing/2014/main" id="{D1E57F3F-16EC-464A-A13E-ABBD516BA8CE}"/>
                  </a:ext>
                </a:extLst>
              </p:cNvPr>
              <p:cNvSpPr/>
              <p:nvPr/>
            </p:nvSpPr>
            <p:spPr bwMode="auto">
              <a:xfrm>
                <a:off x="8072677" y="1579988"/>
                <a:ext cx="306115" cy="10180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33" name="Freeform 1267">
                <a:extLst>
                  <a:ext uri="{FF2B5EF4-FFF2-40B4-BE49-F238E27FC236}">
                    <a16:creationId xmlns:a16="http://schemas.microsoft.com/office/drawing/2014/main" id="{BC6D4F50-035A-4811-927C-1769959F08E1}"/>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34" name="Freeform 1268">
                <a:extLst>
                  <a:ext uri="{FF2B5EF4-FFF2-40B4-BE49-F238E27FC236}">
                    <a16:creationId xmlns:a16="http://schemas.microsoft.com/office/drawing/2014/main" id="{4B9C1BEE-C487-4648-BA11-DFCF452A3DBB}"/>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735" name="Freeform 1269">
                <a:extLst>
                  <a:ext uri="{FF2B5EF4-FFF2-40B4-BE49-F238E27FC236}">
                    <a16:creationId xmlns:a16="http://schemas.microsoft.com/office/drawing/2014/main" id="{89082EF0-7854-4167-9DE1-54E5CAA6FD3B}"/>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736" name="Straight Connector 1735">
                <a:extLst>
                  <a:ext uri="{FF2B5EF4-FFF2-40B4-BE49-F238E27FC236}">
                    <a16:creationId xmlns:a16="http://schemas.microsoft.com/office/drawing/2014/main" id="{D095CB16-DB0C-411B-977C-013FF541F3A6}"/>
                  </a:ext>
                </a:extLst>
              </p:cNvPr>
              <p:cNvCxnSpPr>
                <a:cxnSpLocks noChangeShapeType="1"/>
                <a:endCxn id="1731"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737" name="Straight Connector 1736">
                <a:extLst>
                  <a:ext uri="{FF2B5EF4-FFF2-40B4-BE49-F238E27FC236}">
                    <a16:creationId xmlns:a16="http://schemas.microsoft.com/office/drawing/2014/main" id="{EACA48B6-879D-467B-A4A0-3E9094BCEF05}"/>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1582" name="Line 421">
              <a:extLst>
                <a:ext uri="{FF2B5EF4-FFF2-40B4-BE49-F238E27FC236}">
                  <a16:creationId xmlns:a16="http://schemas.microsoft.com/office/drawing/2014/main" id="{D5F2B6AB-AC64-4230-B239-05B21AC537CF}"/>
                </a:ext>
              </a:extLst>
            </p:cNvPr>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3" name="Line 422">
              <a:extLst>
                <a:ext uri="{FF2B5EF4-FFF2-40B4-BE49-F238E27FC236}">
                  <a16:creationId xmlns:a16="http://schemas.microsoft.com/office/drawing/2014/main" id="{2AD73D6E-7CF7-4567-B22E-6A317B1DFDFC}"/>
                </a:ext>
              </a:extLst>
            </p:cNvPr>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4" name="Line 423">
              <a:extLst>
                <a:ext uri="{FF2B5EF4-FFF2-40B4-BE49-F238E27FC236}">
                  <a16:creationId xmlns:a16="http://schemas.microsoft.com/office/drawing/2014/main" id="{7BEA28F9-6F27-4A45-939D-5D716EC0C227}"/>
                </a:ext>
              </a:extLst>
            </p:cNvPr>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5" name="Line 444">
              <a:extLst>
                <a:ext uri="{FF2B5EF4-FFF2-40B4-BE49-F238E27FC236}">
                  <a16:creationId xmlns:a16="http://schemas.microsoft.com/office/drawing/2014/main" id="{65E1265A-703E-46A1-B17E-29F2D533CDF2}"/>
                </a:ext>
              </a:extLst>
            </p:cNvPr>
            <p:cNvSpPr>
              <a:spLocks noChangeShapeType="1"/>
            </p:cNvSpPr>
            <p:nvPr/>
          </p:nvSpPr>
          <p:spPr bwMode="auto">
            <a:xfrm flipV="1">
              <a:off x="7577138" y="2492375"/>
              <a:ext cx="123825" cy="87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6" name="Line 445">
              <a:extLst>
                <a:ext uri="{FF2B5EF4-FFF2-40B4-BE49-F238E27FC236}">
                  <a16:creationId xmlns:a16="http://schemas.microsoft.com/office/drawing/2014/main" id="{8917CB27-9BFE-41CC-A3A3-3C54C8A91D5B}"/>
                </a:ext>
              </a:extLst>
            </p:cNvPr>
            <p:cNvSpPr>
              <a:spLocks noChangeShapeType="1"/>
            </p:cNvSpPr>
            <p:nvPr/>
          </p:nvSpPr>
          <p:spPr bwMode="auto">
            <a:xfrm>
              <a:off x="7405688" y="2665413"/>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7" name="Line 446">
              <a:extLst>
                <a:ext uri="{FF2B5EF4-FFF2-40B4-BE49-F238E27FC236}">
                  <a16:creationId xmlns:a16="http://schemas.microsoft.com/office/drawing/2014/main" id="{85A8CF7D-D9E7-45C7-9E29-10B6E187951D}"/>
                </a:ext>
              </a:extLst>
            </p:cNvPr>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8" name="Line 447">
              <a:extLst>
                <a:ext uri="{FF2B5EF4-FFF2-40B4-BE49-F238E27FC236}">
                  <a16:creationId xmlns:a16="http://schemas.microsoft.com/office/drawing/2014/main" id="{5B93D370-4A2B-4C3D-BF7D-4B81014C553F}"/>
                </a:ext>
              </a:extLst>
            </p:cNvPr>
            <p:cNvSpPr>
              <a:spLocks noChangeShapeType="1"/>
            </p:cNvSpPr>
            <p:nvPr/>
          </p:nvSpPr>
          <p:spPr bwMode="auto">
            <a:xfrm>
              <a:off x="7942263" y="2560638"/>
              <a:ext cx="0"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89" name="Line 448">
              <a:extLst>
                <a:ext uri="{FF2B5EF4-FFF2-40B4-BE49-F238E27FC236}">
                  <a16:creationId xmlns:a16="http://schemas.microsoft.com/office/drawing/2014/main" id="{386BD5E5-796A-4D1E-94DD-9586EB1FE124}"/>
                </a:ext>
              </a:extLst>
            </p:cNvPr>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90" name="Line 450">
              <a:extLst>
                <a:ext uri="{FF2B5EF4-FFF2-40B4-BE49-F238E27FC236}">
                  <a16:creationId xmlns:a16="http://schemas.microsoft.com/office/drawing/2014/main" id="{06346FDE-F43B-4FD5-9461-DB0A7E1E5073}"/>
                </a:ext>
              </a:extLst>
            </p:cNvPr>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91" name="Line 451">
              <a:extLst>
                <a:ext uri="{FF2B5EF4-FFF2-40B4-BE49-F238E27FC236}">
                  <a16:creationId xmlns:a16="http://schemas.microsoft.com/office/drawing/2014/main" id="{FA328496-D331-4DE5-BE28-ECDC1FD35C21}"/>
                </a:ext>
              </a:extLst>
            </p:cNvPr>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92" name="Line 452">
              <a:extLst>
                <a:ext uri="{FF2B5EF4-FFF2-40B4-BE49-F238E27FC236}">
                  <a16:creationId xmlns:a16="http://schemas.microsoft.com/office/drawing/2014/main" id="{E9D4E973-DCD7-4EDD-AF35-C7E342AF3AFE}"/>
                </a:ext>
              </a:extLst>
            </p:cNvPr>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593" name="Line 541">
              <a:extLst>
                <a:ext uri="{FF2B5EF4-FFF2-40B4-BE49-F238E27FC236}">
                  <a16:creationId xmlns:a16="http://schemas.microsoft.com/office/drawing/2014/main" id="{AE1CDA24-C0D6-41CD-93B6-324D8C45C569}"/>
                </a:ext>
              </a:extLst>
            </p:cNvPr>
            <p:cNvSpPr>
              <a:spLocks noChangeShapeType="1"/>
            </p:cNvSpPr>
            <p:nvPr/>
          </p:nvSpPr>
          <p:spPr bwMode="auto">
            <a:xfrm flipV="1">
              <a:off x="7272338" y="4075113"/>
              <a:ext cx="227012" cy="436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594" name="Group 665">
              <a:extLst>
                <a:ext uri="{FF2B5EF4-FFF2-40B4-BE49-F238E27FC236}">
                  <a16:creationId xmlns:a16="http://schemas.microsoft.com/office/drawing/2014/main" id="{038A9B67-1578-435B-8078-83487820088F}"/>
                </a:ext>
              </a:extLst>
            </p:cNvPr>
            <p:cNvGrpSpPr>
              <a:grpSpLocks/>
            </p:cNvGrpSpPr>
            <p:nvPr/>
          </p:nvGrpSpPr>
          <p:grpSpPr bwMode="auto">
            <a:xfrm>
              <a:off x="7689850" y="2395538"/>
              <a:ext cx="390525" cy="169862"/>
              <a:chOff x="4650" y="1129"/>
              <a:chExt cx="246" cy="95"/>
            </a:xfrm>
          </p:grpSpPr>
          <p:sp>
            <p:nvSpPr>
              <p:cNvPr id="1721" name="Oval 407">
                <a:extLst>
                  <a:ext uri="{FF2B5EF4-FFF2-40B4-BE49-F238E27FC236}">
                    <a16:creationId xmlns:a16="http://schemas.microsoft.com/office/drawing/2014/main" id="{E104D82D-816A-4262-B35E-B040A2338BF1}"/>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722" name="Rectangle 410">
                <a:extLst>
                  <a:ext uri="{FF2B5EF4-FFF2-40B4-BE49-F238E27FC236}">
                    <a16:creationId xmlns:a16="http://schemas.microsoft.com/office/drawing/2014/main" id="{012B128D-C325-4964-A681-CFB0194B7AD5}"/>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723" name="Oval 411">
                <a:extLst>
                  <a:ext uri="{FF2B5EF4-FFF2-40B4-BE49-F238E27FC236}">
                    <a16:creationId xmlns:a16="http://schemas.microsoft.com/office/drawing/2014/main" id="{72004C98-8189-4DE1-810B-E1C4AF627493}"/>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724" name="Group 659">
                <a:extLst>
                  <a:ext uri="{FF2B5EF4-FFF2-40B4-BE49-F238E27FC236}">
                    <a16:creationId xmlns:a16="http://schemas.microsoft.com/office/drawing/2014/main" id="{4FB678D7-EB50-4A4A-8B50-5F059AFAAC7F}"/>
                  </a:ext>
                </a:extLst>
              </p:cNvPr>
              <p:cNvGrpSpPr>
                <a:grpSpLocks/>
              </p:cNvGrpSpPr>
              <p:nvPr/>
            </p:nvGrpSpPr>
            <p:grpSpPr bwMode="auto">
              <a:xfrm>
                <a:off x="4699" y="1145"/>
                <a:ext cx="138" cy="29"/>
                <a:chOff x="2468" y="1332"/>
                <a:chExt cx="310" cy="60"/>
              </a:xfrm>
            </p:grpSpPr>
            <p:sp>
              <p:nvSpPr>
                <p:cNvPr id="1727" name="Freeform 660">
                  <a:extLst>
                    <a:ext uri="{FF2B5EF4-FFF2-40B4-BE49-F238E27FC236}">
                      <a16:creationId xmlns:a16="http://schemas.microsoft.com/office/drawing/2014/main" id="{B58C9595-2DBC-4385-A40E-34EC63235D8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728" name="Freeform 661">
                  <a:extLst>
                    <a:ext uri="{FF2B5EF4-FFF2-40B4-BE49-F238E27FC236}">
                      <a16:creationId xmlns:a16="http://schemas.microsoft.com/office/drawing/2014/main" id="{A18CC55B-954A-48F9-BFD4-6518AEB9005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725" name="Line 662">
                <a:extLst>
                  <a:ext uri="{FF2B5EF4-FFF2-40B4-BE49-F238E27FC236}">
                    <a16:creationId xmlns:a16="http://schemas.microsoft.com/office/drawing/2014/main" id="{C206C05B-CE2F-4A1A-AD3E-5D48B5CF150C}"/>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26" name="Line 663">
                <a:extLst>
                  <a:ext uri="{FF2B5EF4-FFF2-40B4-BE49-F238E27FC236}">
                    <a16:creationId xmlns:a16="http://schemas.microsoft.com/office/drawing/2014/main" id="{C1D0BD76-0A27-448B-96CC-391ED9E773A2}"/>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95" name="Group 675">
              <a:extLst>
                <a:ext uri="{FF2B5EF4-FFF2-40B4-BE49-F238E27FC236}">
                  <a16:creationId xmlns:a16="http://schemas.microsoft.com/office/drawing/2014/main" id="{7B7E7AD2-3E5B-48A4-AFE3-5F15C0ECEA5D}"/>
                </a:ext>
              </a:extLst>
            </p:cNvPr>
            <p:cNvGrpSpPr>
              <a:grpSpLocks/>
            </p:cNvGrpSpPr>
            <p:nvPr/>
          </p:nvGrpSpPr>
          <p:grpSpPr bwMode="auto">
            <a:xfrm>
              <a:off x="7204075" y="2493963"/>
              <a:ext cx="390525" cy="169862"/>
              <a:chOff x="4650" y="1129"/>
              <a:chExt cx="246" cy="95"/>
            </a:xfrm>
          </p:grpSpPr>
          <p:sp>
            <p:nvSpPr>
              <p:cNvPr id="1713" name="Oval 407">
                <a:extLst>
                  <a:ext uri="{FF2B5EF4-FFF2-40B4-BE49-F238E27FC236}">
                    <a16:creationId xmlns:a16="http://schemas.microsoft.com/office/drawing/2014/main" id="{1EF00C3D-00C6-4441-8BF2-E4F28867B339}"/>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714" name="Rectangle 410">
                <a:extLst>
                  <a:ext uri="{FF2B5EF4-FFF2-40B4-BE49-F238E27FC236}">
                    <a16:creationId xmlns:a16="http://schemas.microsoft.com/office/drawing/2014/main" id="{4962A072-1E7D-48D7-BBC1-C1AD3C0793AB}"/>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715" name="Oval 411">
                <a:extLst>
                  <a:ext uri="{FF2B5EF4-FFF2-40B4-BE49-F238E27FC236}">
                    <a16:creationId xmlns:a16="http://schemas.microsoft.com/office/drawing/2014/main" id="{5042D8C6-021F-49DD-966D-D5B7B7FE0F13}"/>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716" name="Group 679">
                <a:extLst>
                  <a:ext uri="{FF2B5EF4-FFF2-40B4-BE49-F238E27FC236}">
                    <a16:creationId xmlns:a16="http://schemas.microsoft.com/office/drawing/2014/main" id="{3830A6FB-6991-40B5-A0A0-392B76EC26ED}"/>
                  </a:ext>
                </a:extLst>
              </p:cNvPr>
              <p:cNvGrpSpPr>
                <a:grpSpLocks/>
              </p:cNvGrpSpPr>
              <p:nvPr/>
            </p:nvGrpSpPr>
            <p:grpSpPr bwMode="auto">
              <a:xfrm>
                <a:off x="4699" y="1145"/>
                <a:ext cx="138" cy="29"/>
                <a:chOff x="2468" y="1332"/>
                <a:chExt cx="310" cy="60"/>
              </a:xfrm>
            </p:grpSpPr>
            <p:sp>
              <p:nvSpPr>
                <p:cNvPr id="1719" name="Freeform 680">
                  <a:extLst>
                    <a:ext uri="{FF2B5EF4-FFF2-40B4-BE49-F238E27FC236}">
                      <a16:creationId xmlns:a16="http://schemas.microsoft.com/office/drawing/2014/main" id="{06857FB2-1F38-460A-8CCD-D0615A354C2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720" name="Freeform 681">
                  <a:extLst>
                    <a:ext uri="{FF2B5EF4-FFF2-40B4-BE49-F238E27FC236}">
                      <a16:creationId xmlns:a16="http://schemas.microsoft.com/office/drawing/2014/main" id="{A3FF89D4-AACD-4B7A-8C0A-A9CE2A6F3EC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717" name="Line 682">
                <a:extLst>
                  <a:ext uri="{FF2B5EF4-FFF2-40B4-BE49-F238E27FC236}">
                    <a16:creationId xmlns:a16="http://schemas.microsoft.com/office/drawing/2014/main" id="{F00BDBA4-172D-4C61-917F-B39F5795309E}"/>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18" name="Line 683">
                <a:extLst>
                  <a:ext uri="{FF2B5EF4-FFF2-40B4-BE49-F238E27FC236}">
                    <a16:creationId xmlns:a16="http://schemas.microsoft.com/office/drawing/2014/main" id="{68125A7A-FF97-468C-82D6-9B8DF6001D6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96" name="Group 684">
              <a:extLst>
                <a:ext uri="{FF2B5EF4-FFF2-40B4-BE49-F238E27FC236}">
                  <a16:creationId xmlns:a16="http://schemas.microsoft.com/office/drawing/2014/main" id="{B60C2AC3-25C2-465B-A6AE-4198B833FFFD}"/>
                </a:ext>
              </a:extLst>
            </p:cNvPr>
            <p:cNvGrpSpPr>
              <a:grpSpLocks/>
            </p:cNvGrpSpPr>
            <p:nvPr/>
          </p:nvGrpSpPr>
          <p:grpSpPr bwMode="auto">
            <a:xfrm>
              <a:off x="7215188" y="2757488"/>
              <a:ext cx="390525" cy="169862"/>
              <a:chOff x="4650" y="1129"/>
              <a:chExt cx="246" cy="95"/>
            </a:xfrm>
          </p:grpSpPr>
          <p:sp>
            <p:nvSpPr>
              <p:cNvPr id="1705" name="Oval 407">
                <a:extLst>
                  <a:ext uri="{FF2B5EF4-FFF2-40B4-BE49-F238E27FC236}">
                    <a16:creationId xmlns:a16="http://schemas.microsoft.com/office/drawing/2014/main" id="{E45A50E3-E597-4E56-8AB1-0CFA3DE614E0}"/>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706" name="Rectangle 410">
                <a:extLst>
                  <a:ext uri="{FF2B5EF4-FFF2-40B4-BE49-F238E27FC236}">
                    <a16:creationId xmlns:a16="http://schemas.microsoft.com/office/drawing/2014/main" id="{AE2A3304-9B77-4FF3-B7B8-828BEED5803B}"/>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707" name="Oval 411">
                <a:extLst>
                  <a:ext uri="{FF2B5EF4-FFF2-40B4-BE49-F238E27FC236}">
                    <a16:creationId xmlns:a16="http://schemas.microsoft.com/office/drawing/2014/main" id="{B484AA99-F4BA-47ED-BDE3-C58A63C56D2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708" name="Group 688">
                <a:extLst>
                  <a:ext uri="{FF2B5EF4-FFF2-40B4-BE49-F238E27FC236}">
                    <a16:creationId xmlns:a16="http://schemas.microsoft.com/office/drawing/2014/main" id="{02FA9A80-C26F-4934-913F-42B8E21E14BA}"/>
                  </a:ext>
                </a:extLst>
              </p:cNvPr>
              <p:cNvGrpSpPr>
                <a:grpSpLocks/>
              </p:cNvGrpSpPr>
              <p:nvPr/>
            </p:nvGrpSpPr>
            <p:grpSpPr bwMode="auto">
              <a:xfrm>
                <a:off x="4699" y="1145"/>
                <a:ext cx="138" cy="29"/>
                <a:chOff x="2468" y="1332"/>
                <a:chExt cx="310" cy="60"/>
              </a:xfrm>
            </p:grpSpPr>
            <p:sp>
              <p:nvSpPr>
                <p:cNvPr id="1711" name="Freeform 689">
                  <a:extLst>
                    <a:ext uri="{FF2B5EF4-FFF2-40B4-BE49-F238E27FC236}">
                      <a16:creationId xmlns:a16="http://schemas.microsoft.com/office/drawing/2014/main" id="{750FE701-AFD4-4526-A9C3-69100DCCC6A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712" name="Freeform 690">
                  <a:extLst>
                    <a:ext uri="{FF2B5EF4-FFF2-40B4-BE49-F238E27FC236}">
                      <a16:creationId xmlns:a16="http://schemas.microsoft.com/office/drawing/2014/main" id="{AE643C48-3345-47F2-A88E-6C50FC110F8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709" name="Line 691">
                <a:extLst>
                  <a:ext uri="{FF2B5EF4-FFF2-40B4-BE49-F238E27FC236}">
                    <a16:creationId xmlns:a16="http://schemas.microsoft.com/office/drawing/2014/main" id="{ACFD8E50-13C4-4059-B4B9-FE04A53E26C5}"/>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10" name="Line 692">
                <a:extLst>
                  <a:ext uri="{FF2B5EF4-FFF2-40B4-BE49-F238E27FC236}">
                    <a16:creationId xmlns:a16="http://schemas.microsoft.com/office/drawing/2014/main" id="{44C5E5EC-365D-4ACA-8378-5FAF48433130}"/>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597" name="Line 693">
              <a:extLst>
                <a:ext uri="{FF2B5EF4-FFF2-40B4-BE49-F238E27FC236}">
                  <a16:creationId xmlns:a16="http://schemas.microsoft.com/office/drawing/2014/main" id="{3F2A5EBE-9CF5-41DD-A188-617F0F9A7DEB}"/>
                </a:ext>
              </a:extLst>
            </p:cNvPr>
            <p:cNvSpPr>
              <a:spLocks noChangeShapeType="1"/>
            </p:cNvSpPr>
            <p:nvPr/>
          </p:nvSpPr>
          <p:spPr bwMode="auto">
            <a:xfrm>
              <a:off x="8345488" y="2855913"/>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598" name="Group 694">
              <a:extLst>
                <a:ext uri="{FF2B5EF4-FFF2-40B4-BE49-F238E27FC236}">
                  <a16:creationId xmlns:a16="http://schemas.microsoft.com/office/drawing/2014/main" id="{408DAB68-B312-4C88-BC75-D97D49F34AB1}"/>
                </a:ext>
              </a:extLst>
            </p:cNvPr>
            <p:cNvGrpSpPr>
              <a:grpSpLocks/>
            </p:cNvGrpSpPr>
            <p:nvPr/>
          </p:nvGrpSpPr>
          <p:grpSpPr bwMode="auto">
            <a:xfrm>
              <a:off x="7400925" y="3911600"/>
              <a:ext cx="485775" cy="203200"/>
              <a:chOff x="4650" y="1129"/>
              <a:chExt cx="246" cy="95"/>
            </a:xfrm>
          </p:grpSpPr>
          <p:sp>
            <p:nvSpPr>
              <p:cNvPr id="1697" name="Oval 407">
                <a:extLst>
                  <a:ext uri="{FF2B5EF4-FFF2-40B4-BE49-F238E27FC236}">
                    <a16:creationId xmlns:a16="http://schemas.microsoft.com/office/drawing/2014/main" id="{44F63875-CE54-40CD-89B6-8924BD3C9142}"/>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698" name="Rectangle 410">
                <a:extLst>
                  <a:ext uri="{FF2B5EF4-FFF2-40B4-BE49-F238E27FC236}">
                    <a16:creationId xmlns:a16="http://schemas.microsoft.com/office/drawing/2014/main" id="{FAE3C4FC-6102-499F-A458-6A0A1CC60AC1}"/>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699" name="Oval 411">
                <a:extLst>
                  <a:ext uri="{FF2B5EF4-FFF2-40B4-BE49-F238E27FC236}">
                    <a16:creationId xmlns:a16="http://schemas.microsoft.com/office/drawing/2014/main" id="{CCF704C7-42C3-4A20-9D3A-5402E13C6A85}"/>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700" name="Group 698">
                <a:extLst>
                  <a:ext uri="{FF2B5EF4-FFF2-40B4-BE49-F238E27FC236}">
                    <a16:creationId xmlns:a16="http://schemas.microsoft.com/office/drawing/2014/main" id="{D692781A-9C11-4E81-9019-D1AA3B05ECA0}"/>
                  </a:ext>
                </a:extLst>
              </p:cNvPr>
              <p:cNvGrpSpPr>
                <a:grpSpLocks/>
              </p:cNvGrpSpPr>
              <p:nvPr/>
            </p:nvGrpSpPr>
            <p:grpSpPr bwMode="auto">
              <a:xfrm>
                <a:off x="4699" y="1145"/>
                <a:ext cx="138" cy="29"/>
                <a:chOff x="2468" y="1332"/>
                <a:chExt cx="310" cy="60"/>
              </a:xfrm>
            </p:grpSpPr>
            <p:sp>
              <p:nvSpPr>
                <p:cNvPr id="1703" name="Freeform 699">
                  <a:extLst>
                    <a:ext uri="{FF2B5EF4-FFF2-40B4-BE49-F238E27FC236}">
                      <a16:creationId xmlns:a16="http://schemas.microsoft.com/office/drawing/2014/main" id="{ACAD4754-B8FE-45BF-90C8-A2235D9597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704" name="Freeform 700">
                  <a:extLst>
                    <a:ext uri="{FF2B5EF4-FFF2-40B4-BE49-F238E27FC236}">
                      <a16:creationId xmlns:a16="http://schemas.microsoft.com/office/drawing/2014/main" id="{18153A1A-FDF1-48FE-A906-34E30E66BB7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701" name="Line 701">
                <a:extLst>
                  <a:ext uri="{FF2B5EF4-FFF2-40B4-BE49-F238E27FC236}">
                    <a16:creationId xmlns:a16="http://schemas.microsoft.com/office/drawing/2014/main" id="{7EA36CA5-ABE4-478D-B79F-294BC5B46DB3}"/>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02" name="Line 702">
                <a:extLst>
                  <a:ext uri="{FF2B5EF4-FFF2-40B4-BE49-F238E27FC236}">
                    <a16:creationId xmlns:a16="http://schemas.microsoft.com/office/drawing/2014/main" id="{2E50AE4A-CC3D-43AC-BE07-7F85267C4E7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599" name="Group 712">
              <a:extLst>
                <a:ext uri="{FF2B5EF4-FFF2-40B4-BE49-F238E27FC236}">
                  <a16:creationId xmlns:a16="http://schemas.microsoft.com/office/drawing/2014/main" id="{E8647C83-7AC4-4C5D-8D5C-11D699228313}"/>
                </a:ext>
              </a:extLst>
            </p:cNvPr>
            <p:cNvGrpSpPr>
              <a:grpSpLocks/>
            </p:cNvGrpSpPr>
            <p:nvPr/>
          </p:nvGrpSpPr>
          <p:grpSpPr bwMode="auto">
            <a:xfrm>
              <a:off x="7081838" y="3630613"/>
              <a:ext cx="485775" cy="203200"/>
              <a:chOff x="4650" y="1129"/>
              <a:chExt cx="246" cy="95"/>
            </a:xfrm>
          </p:grpSpPr>
          <p:sp>
            <p:nvSpPr>
              <p:cNvPr id="1689" name="Oval 407">
                <a:extLst>
                  <a:ext uri="{FF2B5EF4-FFF2-40B4-BE49-F238E27FC236}">
                    <a16:creationId xmlns:a16="http://schemas.microsoft.com/office/drawing/2014/main" id="{EEDAF627-C5C0-4D13-96E1-135ED6789E22}"/>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690" name="Rectangle 410">
                <a:extLst>
                  <a:ext uri="{FF2B5EF4-FFF2-40B4-BE49-F238E27FC236}">
                    <a16:creationId xmlns:a16="http://schemas.microsoft.com/office/drawing/2014/main" id="{499D0C99-50C4-4C63-90BE-3E5004493796}"/>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691" name="Oval 411">
                <a:extLst>
                  <a:ext uri="{FF2B5EF4-FFF2-40B4-BE49-F238E27FC236}">
                    <a16:creationId xmlns:a16="http://schemas.microsoft.com/office/drawing/2014/main" id="{3C02A1EF-4087-4173-9C8E-2CA3395C75F8}"/>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692" name="Group 716">
                <a:extLst>
                  <a:ext uri="{FF2B5EF4-FFF2-40B4-BE49-F238E27FC236}">
                    <a16:creationId xmlns:a16="http://schemas.microsoft.com/office/drawing/2014/main" id="{73CAB286-9B64-4B91-8DDA-645C8D4CADEB}"/>
                  </a:ext>
                </a:extLst>
              </p:cNvPr>
              <p:cNvGrpSpPr>
                <a:grpSpLocks/>
              </p:cNvGrpSpPr>
              <p:nvPr/>
            </p:nvGrpSpPr>
            <p:grpSpPr bwMode="auto">
              <a:xfrm>
                <a:off x="4699" y="1145"/>
                <a:ext cx="138" cy="29"/>
                <a:chOff x="2468" y="1332"/>
                <a:chExt cx="310" cy="60"/>
              </a:xfrm>
            </p:grpSpPr>
            <p:sp>
              <p:nvSpPr>
                <p:cNvPr id="1695" name="Freeform 717">
                  <a:extLst>
                    <a:ext uri="{FF2B5EF4-FFF2-40B4-BE49-F238E27FC236}">
                      <a16:creationId xmlns:a16="http://schemas.microsoft.com/office/drawing/2014/main" id="{D8D1245B-CBD3-491C-A06B-8F9402E4E90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696" name="Freeform 718">
                  <a:extLst>
                    <a:ext uri="{FF2B5EF4-FFF2-40B4-BE49-F238E27FC236}">
                      <a16:creationId xmlns:a16="http://schemas.microsoft.com/office/drawing/2014/main" id="{9A71CA5B-8297-4C71-9239-538AD88B997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693" name="Line 719">
                <a:extLst>
                  <a:ext uri="{FF2B5EF4-FFF2-40B4-BE49-F238E27FC236}">
                    <a16:creationId xmlns:a16="http://schemas.microsoft.com/office/drawing/2014/main" id="{70733003-263F-4FB8-A188-38971FBC82E4}"/>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694" name="Line 720">
                <a:extLst>
                  <a:ext uri="{FF2B5EF4-FFF2-40B4-BE49-F238E27FC236}">
                    <a16:creationId xmlns:a16="http://schemas.microsoft.com/office/drawing/2014/main" id="{2B027F39-3207-442C-9E69-6284A865C3D8}"/>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600" name="Group 721">
              <a:extLst>
                <a:ext uri="{FF2B5EF4-FFF2-40B4-BE49-F238E27FC236}">
                  <a16:creationId xmlns:a16="http://schemas.microsoft.com/office/drawing/2014/main" id="{4C715B91-B3C6-4BF2-B4DD-6010CC7092E8}"/>
                </a:ext>
              </a:extLst>
            </p:cNvPr>
            <p:cNvGrpSpPr>
              <a:grpSpLocks/>
            </p:cNvGrpSpPr>
            <p:nvPr/>
          </p:nvGrpSpPr>
          <p:grpSpPr bwMode="auto">
            <a:xfrm>
              <a:off x="7743825" y="3643313"/>
              <a:ext cx="485775" cy="203200"/>
              <a:chOff x="4650" y="1129"/>
              <a:chExt cx="246" cy="95"/>
            </a:xfrm>
          </p:grpSpPr>
          <p:sp>
            <p:nvSpPr>
              <p:cNvPr id="1681" name="Oval 407">
                <a:extLst>
                  <a:ext uri="{FF2B5EF4-FFF2-40B4-BE49-F238E27FC236}">
                    <a16:creationId xmlns:a16="http://schemas.microsoft.com/office/drawing/2014/main" id="{61182F30-AF28-4FDA-8525-E3F8A71DBC35}"/>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682" name="Rectangle 410">
                <a:extLst>
                  <a:ext uri="{FF2B5EF4-FFF2-40B4-BE49-F238E27FC236}">
                    <a16:creationId xmlns:a16="http://schemas.microsoft.com/office/drawing/2014/main" id="{EFA04F24-875F-4E53-80A7-913EFB47E02F}"/>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683" name="Oval 411">
                <a:extLst>
                  <a:ext uri="{FF2B5EF4-FFF2-40B4-BE49-F238E27FC236}">
                    <a16:creationId xmlns:a16="http://schemas.microsoft.com/office/drawing/2014/main" id="{DC086AC7-CE0B-4C51-AA35-046BC6D3BBE0}"/>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684" name="Group 725">
                <a:extLst>
                  <a:ext uri="{FF2B5EF4-FFF2-40B4-BE49-F238E27FC236}">
                    <a16:creationId xmlns:a16="http://schemas.microsoft.com/office/drawing/2014/main" id="{0BA927C9-0866-4474-95D9-459A5B3E5F94}"/>
                  </a:ext>
                </a:extLst>
              </p:cNvPr>
              <p:cNvGrpSpPr>
                <a:grpSpLocks/>
              </p:cNvGrpSpPr>
              <p:nvPr/>
            </p:nvGrpSpPr>
            <p:grpSpPr bwMode="auto">
              <a:xfrm>
                <a:off x="4699" y="1145"/>
                <a:ext cx="138" cy="29"/>
                <a:chOff x="2468" y="1332"/>
                <a:chExt cx="310" cy="60"/>
              </a:xfrm>
            </p:grpSpPr>
            <p:sp>
              <p:nvSpPr>
                <p:cNvPr id="1687" name="Freeform 726">
                  <a:extLst>
                    <a:ext uri="{FF2B5EF4-FFF2-40B4-BE49-F238E27FC236}">
                      <a16:creationId xmlns:a16="http://schemas.microsoft.com/office/drawing/2014/main" id="{39DEAC12-8659-4259-891C-26247684327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688" name="Freeform 727">
                  <a:extLst>
                    <a:ext uri="{FF2B5EF4-FFF2-40B4-BE49-F238E27FC236}">
                      <a16:creationId xmlns:a16="http://schemas.microsoft.com/office/drawing/2014/main" id="{E784A101-1D30-46A2-BADC-81A28E74779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685" name="Line 728">
                <a:extLst>
                  <a:ext uri="{FF2B5EF4-FFF2-40B4-BE49-F238E27FC236}">
                    <a16:creationId xmlns:a16="http://schemas.microsoft.com/office/drawing/2014/main" id="{FB60841F-02FD-46BC-9C66-B24420CA1E7E}"/>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686" name="Line 729">
                <a:extLst>
                  <a:ext uri="{FF2B5EF4-FFF2-40B4-BE49-F238E27FC236}">
                    <a16:creationId xmlns:a16="http://schemas.microsoft.com/office/drawing/2014/main" id="{646F22BC-2C34-4DD3-9582-940374DF8BAF}"/>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601" name="Text Box 580">
              <a:extLst>
                <a:ext uri="{FF2B5EF4-FFF2-40B4-BE49-F238E27FC236}">
                  <a16:creationId xmlns:a16="http://schemas.microsoft.com/office/drawing/2014/main" id="{9028C495-4DEC-4F90-BBAE-53D8C657094B}"/>
                </a:ext>
              </a:extLst>
            </p:cNvPr>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mobile network</a:t>
              </a:r>
            </a:p>
          </p:txBody>
        </p:sp>
        <p:sp>
          <p:nvSpPr>
            <p:cNvPr id="1602" name="Text Box 580">
              <a:extLst>
                <a:ext uri="{FF2B5EF4-FFF2-40B4-BE49-F238E27FC236}">
                  <a16:creationId xmlns:a16="http://schemas.microsoft.com/office/drawing/2014/main" id="{684A95A5-79C6-4FCD-B10F-88A0F8226F0A}"/>
                </a:ext>
              </a:extLst>
            </p:cNvPr>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global ISP</a:t>
              </a:r>
            </a:p>
          </p:txBody>
        </p:sp>
        <p:sp>
          <p:nvSpPr>
            <p:cNvPr id="1603" name="Text Box 580">
              <a:extLst>
                <a:ext uri="{FF2B5EF4-FFF2-40B4-BE49-F238E27FC236}">
                  <a16:creationId xmlns:a16="http://schemas.microsoft.com/office/drawing/2014/main" id="{A88E06D7-9368-49B2-8FF3-7CB7FD24EF99}"/>
                </a:ext>
              </a:extLst>
            </p:cNvPr>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regional ISP</a:t>
              </a:r>
            </a:p>
          </p:txBody>
        </p:sp>
        <p:sp>
          <p:nvSpPr>
            <p:cNvPr id="1604" name="Text Box 580">
              <a:extLst>
                <a:ext uri="{FF2B5EF4-FFF2-40B4-BE49-F238E27FC236}">
                  <a16:creationId xmlns:a16="http://schemas.microsoft.com/office/drawing/2014/main" id="{8E6A2F8F-DCB9-495B-A4A5-D12750B41D0C}"/>
                </a:ext>
              </a:extLst>
            </p:cNvPr>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ar-SA" sz="1600"/>
                <a:t>home </a:t>
              </a:r>
            </a:p>
            <a:p>
              <a:pPr>
                <a:lnSpc>
                  <a:spcPct val="80000"/>
                </a:lnSpc>
              </a:pPr>
              <a:r>
                <a:rPr lang="en-US" altLang="ar-SA" sz="1600"/>
                <a:t>network</a:t>
              </a:r>
            </a:p>
          </p:txBody>
        </p:sp>
        <p:sp>
          <p:nvSpPr>
            <p:cNvPr id="1605" name="Text Box 580">
              <a:extLst>
                <a:ext uri="{FF2B5EF4-FFF2-40B4-BE49-F238E27FC236}">
                  <a16:creationId xmlns:a16="http://schemas.microsoft.com/office/drawing/2014/main" id="{7A3DBA72-19A2-4641-9F4B-441F6799A5AE}"/>
                </a:ext>
              </a:extLst>
            </p:cNvPr>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ar-SA" sz="1600"/>
                <a:t>institutional</a:t>
              </a:r>
            </a:p>
            <a:p>
              <a:pPr>
                <a:lnSpc>
                  <a:spcPct val="80000"/>
                </a:lnSpc>
              </a:pPr>
              <a:r>
                <a:rPr lang="en-US" altLang="ar-SA" sz="1600"/>
                <a:t>       network</a:t>
              </a:r>
            </a:p>
          </p:txBody>
        </p:sp>
        <p:pic>
          <p:nvPicPr>
            <p:cNvPr id="1606" name="Picture 269" descr="cell_tower_radiation copy">
              <a:extLst>
                <a:ext uri="{FF2B5EF4-FFF2-40B4-BE49-F238E27FC236}">
                  <a16:creationId xmlns:a16="http://schemas.microsoft.com/office/drawing/2014/main" id="{67D42D25-D02D-4DFE-9F2A-602FE03BBCD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26149" y="1803400"/>
              <a:ext cx="518463" cy="4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7" name="Group 347">
              <a:extLst>
                <a:ext uri="{FF2B5EF4-FFF2-40B4-BE49-F238E27FC236}">
                  <a16:creationId xmlns:a16="http://schemas.microsoft.com/office/drawing/2014/main" id="{F2AA9C78-3843-4C90-BC3E-757C09332F36}"/>
                </a:ext>
              </a:extLst>
            </p:cNvPr>
            <p:cNvGrpSpPr>
              <a:grpSpLocks/>
            </p:cNvGrpSpPr>
            <p:nvPr/>
          </p:nvGrpSpPr>
          <p:grpSpPr bwMode="auto">
            <a:xfrm>
              <a:off x="7077272" y="3621727"/>
              <a:ext cx="493804" cy="228319"/>
              <a:chOff x="1871277" y="1576300"/>
              <a:chExt cx="1128371" cy="437861"/>
            </a:xfrm>
          </p:grpSpPr>
          <p:sp>
            <p:nvSpPr>
              <p:cNvPr id="1672" name="Oval 1671">
                <a:extLst>
                  <a:ext uri="{FF2B5EF4-FFF2-40B4-BE49-F238E27FC236}">
                    <a16:creationId xmlns:a16="http://schemas.microsoft.com/office/drawing/2014/main" id="{DD4720EA-EF90-4706-94DE-9D6466DC9B06}"/>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73" name="Rectangle 1672">
                <a:extLst>
                  <a:ext uri="{FF2B5EF4-FFF2-40B4-BE49-F238E27FC236}">
                    <a16:creationId xmlns:a16="http://schemas.microsoft.com/office/drawing/2014/main" id="{B513FB15-063C-4580-AD2E-5E23C0B2A9FC}"/>
                  </a:ext>
                </a:extLst>
              </p:cNvPr>
              <p:cNvSpPr/>
              <p:nvPr/>
            </p:nvSpPr>
            <p:spPr bwMode="auto">
              <a:xfrm>
                <a:off x="1870827" y="1739475"/>
                <a:ext cx="1128163"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74" name="Oval 1673">
                <a:extLst>
                  <a:ext uri="{FF2B5EF4-FFF2-40B4-BE49-F238E27FC236}">
                    <a16:creationId xmlns:a16="http://schemas.microsoft.com/office/drawing/2014/main" id="{9893FBCA-FCF7-4193-A15D-798B59C48DF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75" name="Freeform 1209">
                <a:extLst>
                  <a:ext uri="{FF2B5EF4-FFF2-40B4-BE49-F238E27FC236}">
                    <a16:creationId xmlns:a16="http://schemas.microsoft.com/office/drawing/2014/main" id="{B5EA36C1-B160-4D2B-9C8B-0B926D111049}"/>
                  </a:ext>
                </a:extLst>
              </p:cNvPr>
              <p:cNvSpPr/>
              <p:nvPr/>
            </p:nvSpPr>
            <p:spPr bwMode="auto">
              <a:xfrm>
                <a:off x="2157403" y="1672497"/>
                <a:ext cx="551385" cy="1613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76" name="Freeform 1210">
                <a:extLst>
                  <a:ext uri="{FF2B5EF4-FFF2-40B4-BE49-F238E27FC236}">
                    <a16:creationId xmlns:a16="http://schemas.microsoft.com/office/drawing/2014/main" id="{CCFB84EC-0FA6-4EE1-B374-5E770A9FC8C3}"/>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77" name="Freeform 1211">
                <a:extLst>
                  <a:ext uri="{FF2B5EF4-FFF2-40B4-BE49-F238E27FC236}">
                    <a16:creationId xmlns:a16="http://schemas.microsoft.com/office/drawing/2014/main" id="{BBF4E357-9D4A-4D89-8FDD-7CD55278EFBE}"/>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78" name="Freeform 1212">
                <a:extLst>
                  <a:ext uri="{FF2B5EF4-FFF2-40B4-BE49-F238E27FC236}">
                    <a16:creationId xmlns:a16="http://schemas.microsoft.com/office/drawing/2014/main" id="{EEA96BDE-D98C-4AD9-B524-4B8D5C3D0CD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79" name="Straight Connector 1678">
                <a:extLst>
                  <a:ext uri="{FF2B5EF4-FFF2-40B4-BE49-F238E27FC236}">
                    <a16:creationId xmlns:a16="http://schemas.microsoft.com/office/drawing/2014/main" id="{9A1A18DF-6BC2-4BD2-B325-3F1508445B1C}"/>
                  </a:ext>
                </a:extLst>
              </p:cNvPr>
              <p:cNvCxnSpPr>
                <a:cxnSpLocks noChangeShapeType="1"/>
                <a:endCxn id="1674"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80" name="Straight Connector 1679">
                <a:extLst>
                  <a:ext uri="{FF2B5EF4-FFF2-40B4-BE49-F238E27FC236}">
                    <a16:creationId xmlns:a16="http://schemas.microsoft.com/office/drawing/2014/main" id="{55AC6B78-E7C1-4B1E-8155-BC2CC9662A67}"/>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08" name="Group 347">
              <a:extLst>
                <a:ext uri="{FF2B5EF4-FFF2-40B4-BE49-F238E27FC236}">
                  <a16:creationId xmlns:a16="http://schemas.microsoft.com/office/drawing/2014/main" id="{6C7F8A00-78E6-4E72-8BF6-0262E56F926D}"/>
                </a:ext>
              </a:extLst>
            </p:cNvPr>
            <p:cNvGrpSpPr>
              <a:grpSpLocks/>
            </p:cNvGrpSpPr>
            <p:nvPr/>
          </p:nvGrpSpPr>
          <p:grpSpPr bwMode="auto">
            <a:xfrm>
              <a:off x="7733157" y="3638864"/>
              <a:ext cx="493804" cy="228319"/>
              <a:chOff x="1871277" y="1576300"/>
              <a:chExt cx="1128371" cy="437861"/>
            </a:xfrm>
          </p:grpSpPr>
          <p:sp>
            <p:nvSpPr>
              <p:cNvPr id="1663" name="Oval 1662">
                <a:extLst>
                  <a:ext uri="{FF2B5EF4-FFF2-40B4-BE49-F238E27FC236}">
                    <a16:creationId xmlns:a16="http://schemas.microsoft.com/office/drawing/2014/main" id="{B9A6736B-A4BC-40F2-941D-EC750EC6A5EA}"/>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64" name="Rectangle 1663">
                <a:extLst>
                  <a:ext uri="{FF2B5EF4-FFF2-40B4-BE49-F238E27FC236}">
                    <a16:creationId xmlns:a16="http://schemas.microsoft.com/office/drawing/2014/main" id="{138EA72B-4CBE-4CDD-93CA-69EB2EAA0EE8}"/>
                  </a:ext>
                </a:extLst>
              </p:cNvPr>
              <p:cNvSpPr/>
              <p:nvPr/>
            </p:nvSpPr>
            <p:spPr bwMode="auto">
              <a:xfrm>
                <a:off x="1870262" y="1740098"/>
                <a:ext cx="1128161"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65" name="Oval 1664">
                <a:extLst>
                  <a:ext uri="{FF2B5EF4-FFF2-40B4-BE49-F238E27FC236}">
                    <a16:creationId xmlns:a16="http://schemas.microsoft.com/office/drawing/2014/main" id="{F157783C-3630-4B8B-8FD0-21F496DE7399}"/>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66" name="Freeform 1200">
                <a:extLst>
                  <a:ext uri="{FF2B5EF4-FFF2-40B4-BE49-F238E27FC236}">
                    <a16:creationId xmlns:a16="http://schemas.microsoft.com/office/drawing/2014/main" id="{6D4CE350-8463-461F-A720-55FA5348711B}"/>
                  </a:ext>
                </a:extLst>
              </p:cNvPr>
              <p:cNvSpPr/>
              <p:nvPr/>
            </p:nvSpPr>
            <p:spPr bwMode="auto">
              <a:xfrm>
                <a:off x="2156836" y="1673120"/>
                <a:ext cx="551385" cy="16135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67" name="Freeform 1201">
                <a:extLst>
                  <a:ext uri="{FF2B5EF4-FFF2-40B4-BE49-F238E27FC236}">
                    <a16:creationId xmlns:a16="http://schemas.microsoft.com/office/drawing/2014/main" id="{A00681C0-D10B-4717-AF1A-4C25A147861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68" name="Freeform 1202">
                <a:extLst>
                  <a:ext uri="{FF2B5EF4-FFF2-40B4-BE49-F238E27FC236}">
                    <a16:creationId xmlns:a16="http://schemas.microsoft.com/office/drawing/2014/main" id="{EAE8D443-994F-4078-BBCD-19ED1E107AA5}"/>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69" name="Freeform 1203">
                <a:extLst>
                  <a:ext uri="{FF2B5EF4-FFF2-40B4-BE49-F238E27FC236}">
                    <a16:creationId xmlns:a16="http://schemas.microsoft.com/office/drawing/2014/main" id="{8445404B-E6F8-4AB7-9935-872CB27404BD}"/>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70" name="Straight Connector 1669">
                <a:extLst>
                  <a:ext uri="{FF2B5EF4-FFF2-40B4-BE49-F238E27FC236}">
                    <a16:creationId xmlns:a16="http://schemas.microsoft.com/office/drawing/2014/main" id="{41602CE8-24E7-4EEA-B1CB-2C88491E9EE1}"/>
                  </a:ext>
                </a:extLst>
              </p:cNvPr>
              <p:cNvCxnSpPr>
                <a:cxnSpLocks noChangeShapeType="1"/>
                <a:endCxn id="1665"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71" name="Straight Connector 1670">
                <a:extLst>
                  <a:ext uri="{FF2B5EF4-FFF2-40B4-BE49-F238E27FC236}">
                    <a16:creationId xmlns:a16="http://schemas.microsoft.com/office/drawing/2014/main" id="{AB7499DD-C5B2-46C1-B844-8DB7AAAAAA9B}"/>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09" name="Group 347">
              <a:extLst>
                <a:ext uri="{FF2B5EF4-FFF2-40B4-BE49-F238E27FC236}">
                  <a16:creationId xmlns:a16="http://schemas.microsoft.com/office/drawing/2014/main" id="{02848E8C-530A-4179-89CC-54D860D3DB33}"/>
                </a:ext>
              </a:extLst>
            </p:cNvPr>
            <p:cNvGrpSpPr>
              <a:grpSpLocks/>
            </p:cNvGrpSpPr>
            <p:nvPr/>
          </p:nvGrpSpPr>
          <p:grpSpPr bwMode="auto">
            <a:xfrm>
              <a:off x="7397100" y="3903983"/>
              <a:ext cx="493804" cy="228319"/>
              <a:chOff x="1871277" y="1576300"/>
              <a:chExt cx="1128371" cy="437861"/>
            </a:xfrm>
          </p:grpSpPr>
          <p:sp>
            <p:nvSpPr>
              <p:cNvPr id="1654" name="Oval 1653">
                <a:extLst>
                  <a:ext uri="{FF2B5EF4-FFF2-40B4-BE49-F238E27FC236}">
                    <a16:creationId xmlns:a16="http://schemas.microsoft.com/office/drawing/2014/main" id="{3ADE487C-A05F-4E82-BDBB-771CB86EDE32}"/>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55" name="Rectangle 1654">
                <a:extLst>
                  <a:ext uri="{FF2B5EF4-FFF2-40B4-BE49-F238E27FC236}">
                    <a16:creationId xmlns:a16="http://schemas.microsoft.com/office/drawing/2014/main" id="{CF266630-51F6-4BC5-9815-B975C12BFE90}"/>
                  </a:ext>
                </a:extLst>
              </p:cNvPr>
              <p:cNvSpPr/>
              <p:nvPr/>
            </p:nvSpPr>
            <p:spPr bwMode="auto">
              <a:xfrm>
                <a:off x="1872762" y="1740086"/>
                <a:ext cx="1128163"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56" name="Oval 1655">
                <a:extLst>
                  <a:ext uri="{FF2B5EF4-FFF2-40B4-BE49-F238E27FC236}">
                    <a16:creationId xmlns:a16="http://schemas.microsoft.com/office/drawing/2014/main" id="{76AF34D4-05FF-4397-A85F-0DA77ECCC8D6}"/>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57" name="Freeform 1191">
                <a:extLst>
                  <a:ext uri="{FF2B5EF4-FFF2-40B4-BE49-F238E27FC236}">
                    <a16:creationId xmlns:a16="http://schemas.microsoft.com/office/drawing/2014/main" id="{23872A06-9410-4624-880F-5BFF833B262A}"/>
                  </a:ext>
                </a:extLst>
              </p:cNvPr>
              <p:cNvSpPr/>
              <p:nvPr/>
            </p:nvSpPr>
            <p:spPr bwMode="auto">
              <a:xfrm>
                <a:off x="2159338" y="1673109"/>
                <a:ext cx="551385" cy="1613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58" name="Freeform 1192">
                <a:extLst>
                  <a:ext uri="{FF2B5EF4-FFF2-40B4-BE49-F238E27FC236}">
                    <a16:creationId xmlns:a16="http://schemas.microsoft.com/office/drawing/2014/main" id="{306DD915-618B-49C7-82D5-EDB04719C7E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59" name="Freeform 1193">
                <a:extLst>
                  <a:ext uri="{FF2B5EF4-FFF2-40B4-BE49-F238E27FC236}">
                    <a16:creationId xmlns:a16="http://schemas.microsoft.com/office/drawing/2014/main" id="{359915A3-0B49-4F6E-B114-671A17E0D669}"/>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60" name="Freeform 1194">
                <a:extLst>
                  <a:ext uri="{FF2B5EF4-FFF2-40B4-BE49-F238E27FC236}">
                    <a16:creationId xmlns:a16="http://schemas.microsoft.com/office/drawing/2014/main" id="{2A09277F-5E00-4D22-93BF-918B2EB0E1A2}"/>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61" name="Straight Connector 1660">
                <a:extLst>
                  <a:ext uri="{FF2B5EF4-FFF2-40B4-BE49-F238E27FC236}">
                    <a16:creationId xmlns:a16="http://schemas.microsoft.com/office/drawing/2014/main" id="{C700F863-D780-4C7F-8244-7FF9F7334DB5}"/>
                  </a:ext>
                </a:extLst>
              </p:cNvPr>
              <p:cNvCxnSpPr>
                <a:cxnSpLocks noChangeShapeType="1"/>
                <a:endCxn id="1656"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62" name="Straight Connector 1661">
                <a:extLst>
                  <a:ext uri="{FF2B5EF4-FFF2-40B4-BE49-F238E27FC236}">
                    <a16:creationId xmlns:a16="http://schemas.microsoft.com/office/drawing/2014/main" id="{04AA7879-3985-49E0-9739-DAD430EAF2F0}"/>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10" name="Group 347">
              <a:extLst>
                <a:ext uri="{FF2B5EF4-FFF2-40B4-BE49-F238E27FC236}">
                  <a16:creationId xmlns:a16="http://schemas.microsoft.com/office/drawing/2014/main" id="{6E66192D-700E-48B7-B628-1B7BC360E051}"/>
                </a:ext>
              </a:extLst>
            </p:cNvPr>
            <p:cNvGrpSpPr>
              <a:grpSpLocks/>
            </p:cNvGrpSpPr>
            <p:nvPr/>
          </p:nvGrpSpPr>
          <p:grpSpPr bwMode="auto">
            <a:xfrm>
              <a:off x="7195340" y="2756360"/>
              <a:ext cx="413310" cy="196874"/>
              <a:chOff x="1871277" y="1576300"/>
              <a:chExt cx="1128371" cy="437861"/>
            </a:xfrm>
          </p:grpSpPr>
          <p:sp>
            <p:nvSpPr>
              <p:cNvPr id="1645" name="Oval 1644">
                <a:extLst>
                  <a:ext uri="{FF2B5EF4-FFF2-40B4-BE49-F238E27FC236}">
                    <a16:creationId xmlns:a16="http://schemas.microsoft.com/office/drawing/2014/main" id="{719B8E17-5353-4A35-AF40-98A7853874D6}"/>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46" name="Rectangle 1645">
                <a:extLst>
                  <a:ext uri="{FF2B5EF4-FFF2-40B4-BE49-F238E27FC236}">
                    <a16:creationId xmlns:a16="http://schemas.microsoft.com/office/drawing/2014/main" id="{3FB682E7-8DCD-4927-A1EC-2932F66FB5BF}"/>
                  </a:ext>
                </a:extLst>
              </p:cNvPr>
              <p:cNvSpPr/>
              <p:nvPr/>
            </p:nvSpPr>
            <p:spPr bwMode="auto">
              <a:xfrm>
                <a:off x="1869120" y="1737689"/>
                <a:ext cx="1131178" cy="1165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7" name="Oval 1646">
                <a:extLst>
                  <a:ext uri="{FF2B5EF4-FFF2-40B4-BE49-F238E27FC236}">
                    <a16:creationId xmlns:a16="http://schemas.microsoft.com/office/drawing/2014/main" id="{9F3AEB10-11CE-40B3-976C-81C2D20B6601}"/>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48" name="Freeform 1182">
                <a:extLst>
                  <a:ext uri="{FF2B5EF4-FFF2-40B4-BE49-F238E27FC236}">
                    <a16:creationId xmlns:a16="http://schemas.microsoft.com/office/drawing/2014/main" id="{F4E68687-2586-4CFB-9ABE-B8DA8A353BFE}"/>
                  </a:ext>
                </a:extLst>
              </p:cNvPr>
              <p:cNvSpPr/>
              <p:nvPr/>
            </p:nvSpPr>
            <p:spPr bwMode="auto">
              <a:xfrm>
                <a:off x="2159500" y="1670607"/>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9" name="Freeform 1183">
                <a:extLst>
                  <a:ext uri="{FF2B5EF4-FFF2-40B4-BE49-F238E27FC236}">
                    <a16:creationId xmlns:a16="http://schemas.microsoft.com/office/drawing/2014/main" id="{52944C96-4BBD-48A1-B0F3-95924A475D7F}"/>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50" name="Freeform 1184">
                <a:extLst>
                  <a:ext uri="{FF2B5EF4-FFF2-40B4-BE49-F238E27FC236}">
                    <a16:creationId xmlns:a16="http://schemas.microsoft.com/office/drawing/2014/main" id="{BBCB3F7E-AF9F-4810-9DEC-C96FC2E0D61E}"/>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51" name="Freeform 1185">
                <a:extLst>
                  <a:ext uri="{FF2B5EF4-FFF2-40B4-BE49-F238E27FC236}">
                    <a16:creationId xmlns:a16="http://schemas.microsoft.com/office/drawing/2014/main" id="{AC03FA00-3679-4383-B09B-CA5A9B4FF35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52" name="Straight Connector 1651">
                <a:extLst>
                  <a:ext uri="{FF2B5EF4-FFF2-40B4-BE49-F238E27FC236}">
                    <a16:creationId xmlns:a16="http://schemas.microsoft.com/office/drawing/2014/main" id="{C94D5DF0-81D7-46F7-8B99-50E89D8C8E64}"/>
                  </a:ext>
                </a:extLst>
              </p:cNvPr>
              <p:cNvCxnSpPr>
                <a:cxnSpLocks noChangeShapeType="1"/>
                <a:endCxn id="1647"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53" name="Straight Connector 1652">
                <a:extLst>
                  <a:ext uri="{FF2B5EF4-FFF2-40B4-BE49-F238E27FC236}">
                    <a16:creationId xmlns:a16="http://schemas.microsoft.com/office/drawing/2014/main" id="{42743252-BC4F-4E11-B373-FD76188D76E0}"/>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11" name="Group 347">
              <a:extLst>
                <a:ext uri="{FF2B5EF4-FFF2-40B4-BE49-F238E27FC236}">
                  <a16:creationId xmlns:a16="http://schemas.microsoft.com/office/drawing/2014/main" id="{18C6CB21-6893-461F-BF3F-C0B9E1E7FFCC}"/>
                </a:ext>
              </a:extLst>
            </p:cNvPr>
            <p:cNvGrpSpPr>
              <a:grpSpLocks/>
            </p:cNvGrpSpPr>
            <p:nvPr/>
          </p:nvGrpSpPr>
          <p:grpSpPr bwMode="auto">
            <a:xfrm>
              <a:off x="7677419" y="2378982"/>
              <a:ext cx="413310" cy="196874"/>
              <a:chOff x="1871277" y="1576300"/>
              <a:chExt cx="1128371" cy="437861"/>
            </a:xfrm>
          </p:grpSpPr>
          <p:sp>
            <p:nvSpPr>
              <p:cNvPr id="1636" name="Oval 1635">
                <a:extLst>
                  <a:ext uri="{FF2B5EF4-FFF2-40B4-BE49-F238E27FC236}">
                    <a16:creationId xmlns:a16="http://schemas.microsoft.com/office/drawing/2014/main" id="{58A2E00F-B544-434D-8AD7-212B39CC0224}"/>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37" name="Rectangle 1636">
                <a:extLst>
                  <a:ext uri="{FF2B5EF4-FFF2-40B4-BE49-F238E27FC236}">
                    <a16:creationId xmlns:a16="http://schemas.microsoft.com/office/drawing/2014/main" id="{7C2D9D3E-D988-49A1-B2CF-3BE792D7E72E}"/>
                  </a:ext>
                </a:extLst>
              </p:cNvPr>
              <p:cNvSpPr/>
              <p:nvPr/>
            </p:nvSpPr>
            <p:spPr bwMode="auto">
              <a:xfrm>
                <a:off x="1870543" y="1740227"/>
                <a:ext cx="1131178" cy="11651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38" name="Oval 1637">
                <a:extLst>
                  <a:ext uri="{FF2B5EF4-FFF2-40B4-BE49-F238E27FC236}">
                    <a16:creationId xmlns:a16="http://schemas.microsoft.com/office/drawing/2014/main" id="{492A0962-730B-4FA5-9515-C4B3B85F27C7}"/>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39" name="Freeform 1173">
                <a:extLst>
                  <a:ext uri="{FF2B5EF4-FFF2-40B4-BE49-F238E27FC236}">
                    <a16:creationId xmlns:a16="http://schemas.microsoft.com/office/drawing/2014/main" id="{B0CB429A-EF3E-4AEB-99FE-15079DB6A688}"/>
                  </a:ext>
                </a:extLst>
              </p:cNvPr>
              <p:cNvSpPr/>
              <p:nvPr/>
            </p:nvSpPr>
            <p:spPr bwMode="auto">
              <a:xfrm>
                <a:off x="2160923" y="1673143"/>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0" name="Freeform 1174">
                <a:extLst>
                  <a:ext uri="{FF2B5EF4-FFF2-40B4-BE49-F238E27FC236}">
                    <a16:creationId xmlns:a16="http://schemas.microsoft.com/office/drawing/2014/main" id="{F2567FCB-B411-42DE-A5C1-811ABEF24D6D}"/>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41" name="Freeform 1175">
                <a:extLst>
                  <a:ext uri="{FF2B5EF4-FFF2-40B4-BE49-F238E27FC236}">
                    <a16:creationId xmlns:a16="http://schemas.microsoft.com/office/drawing/2014/main" id="{8D2636EF-FBF9-42FB-BCE9-B0BED4B40126}"/>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42" name="Freeform 1176">
                <a:extLst>
                  <a:ext uri="{FF2B5EF4-FFF2-40B4-BE49-F238E27FC236}">
                    <a16:creationId xmlns:a16="http://schemas.microsoft.com/office/drawing/2014/main" id="{54F40B66-5B84-4AD8-90A9-7C92D46FE44F}"/>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43" name="Straight Connector 1642">
                <a:extLst>
                  <a:ext uri="{FF2B5EF4-FFF2-40B4-BE49-F238E27FC236}">
                    <a16:creationId xmlns:a16="http://schemas.microsoft.com/office/drawing/2014/main" id="{BF08D13B-E75C-41A1-902A-B5388ED086C0}"/>
                  </a:ext>
                </a:extLst>
              </p:cNvPr>
              <p:cNvCxnSpPr>
                <a:cxnSpLocks noChangeShapeType="1"/>
                <a:endCxn id="1638"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44" name="Straight Connector 1643">
                <a:extLst>
                  <a:ext uri="{FF2B5EF4-FFF2-40B4-BE49-F238E27FC236}">
                    <a16:creationId xmlns:a16="http://schemas.microsoft.com/office/drawing/2014/main" id="{E1B79BDA-2A3A-4797-BCE5-1BD703CA2599}"/>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12" name="Group 347">
              <a:extLst>
                <a:ext uri="{FF2B5EF4-FFF2-40B4-BE49-F238E27FC236}">
                  <a16:creationId xmlns:a16="http://schemas.microsoft.com/office/drawing/2014/main" id="{BACD3B37-280F-49EC-BFAF-1E7C01F70F34}"/>
                </a:ext>
              </a:extLst>
            </p:cNvPr>
            <p:cNvGrpSpPr>
              <a:grpSpLocks/>
            </p:cNvGrpSpPr>
            <p:nvPr/>
          </p:nvGrpSpPr>
          <p:grpSpPr bwMode="auto">
            <a:xfrm>
              <a:off x="7186342" y="2486295"/>
              <a:ext cx="413310" cy="196874"/>
              <a:chOff x="1871277" y="1576300"/>
              <a:chExt cx="1128371" cy="437861"/>
            </a:xfrm>
          </p:grpSpPr>
          <p:sp>
            <p:nvSpPr>
              <p:cNvPr id="1627" name="Oval 1626">
                <a:extLst>
                  <a:ext uri="{FF2B5EF4-FFF2-40B4-BE49-F238E27FC236}">
                    <a16:creationId xmlns:a16="http://schemas.microsoft.com/office/drawing/2014/main" id="{3E192E5A-4087-4196-9B3E-F3CCEEA1EF70}"/>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28" name="Rectangle 1627">
                <a:extLst>
                  <a:ext uri="{FF2B5EF4-FFF2-40B4-BE49-F238E27FC236}">
                    <a16:creationId xmlns:a16="http://schemas.microsoft.com/office/drawing/2014/main" id="{4D8C80A7-391B-4DE3-847E-A46CA8BD9420}"/>
                  </a:ext>
                </a:extLst>
              </p:cNvPr>
              <p:cNvSpPr/>
              <p:nvPr/>
            </p:nvSpPr>
            <p:spPr bwMode="auto">
              <a:xfrm>
                <a:off x="1872017" y="1738112"/>
                <a:ext cx="1126842" cy="1165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29" name="Oval 1628">
                <a:extLst>
                  <a:ext uri="{FF2B5EF4-FFF2-40B4-BE49-F238E27FC236}">
                    <a16:creationId xmlns:a16="http://schemas.microsoft.com/office/drawing/2014/main" id="{27761AED-4B4B-45D6-9BE3-713B02B06445}"/>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30" name="Freeform 1164">
                <a:extLst>
                  <a:ext uri="{FF2B5EF4-FFF2-40B4-BE49-F238E27FC236}">
                    <a16:creationId xmlns:a16="http://schemas.microsoft.com/office/drawing/2014/main" id="{4226318E-6623-4923-86A0-EF00269C0349}"/>
                  </a:ext>
                </a:extLst>
              </p:cNvPr>
              <p:cNvSpPr/>
              <p:nvPr/>
            </p:nvSpPr>
            <p:spPr bwMode="auto">
              <a:xfrm>
                <a:off x="2158061" y="1671030"/>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31" name="Freeform 1165">
                <a:extLst>
                  <a:ext uri="{FF2B5EF4-FFF2-40B4-BE49-F238E27FC236}">
                    <a16:creationId xmlns:a16="http://schemas.microsoft.com/office/drawing/2014/main" id="{0445FE05-4096-4357-A7F3-46FA57A0AD57}"/>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32" name="Freeform 1166">
                <a:extLst>
                  <a:ext uri="{FF2B5EF4-FFF2-40B4-BE49-F238E27FC236}">
                    <a16:creationId xmlns:a16="http://schemas.microsoft.com/office/drawing/2014/main" id="{BCFD43AC-BFB1-4B63-BC3B-215FF5DCFC5A}"/>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33" name="Freeform 1167">
                <a:extLst>
                  <a:ext uri="{FF2B5EF4-FFF2-40B4-BE49-F238E27FC236}">
                    <a16:creationId xmlns:a16="http://schemas.microsoft.com/office/drawing/2014/main" id="{7D2A61BE-192A-46BD-B12E-FAF2943B4CF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34" name="Straight Connector 1633">
                <a:extLst>
                  <a:ext uri="{FF2B5EF4-FFF2-40B4-BE49-F238E27FC236}">
                    <a16:creationId xmlns:a16="http://schemas.microsoft.com/office/drawing/2014/main" id="{F605391C-D770-430A-A31F-C1138214CF1D}"/>
                  </a:ext>
                </a:extLst>
              </p:cNvPr>
              <p:cNvCxnSpPr>
                <a:cxnSpLocks noChangeShapeType="1"/>
                <a:endCxn id="1629"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35" name="Straight Connector 1634">
                <a:extLst>
                  <a:ext uri="{FF2B5EF4-FFF2-40B4-BE49-F238E27FC236}">
                    <a16:creationId xmlns:a16="http://schemas.microsoft.com/office/drawing/2014/main" id="{7E147633-207D-4900-B380-FEE5106A19AF}"/>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13" name="Group 347">
              <a:extLst>
                <a:ext uri="{FF2B5EF4-FFF2-40B4-BE49-F238E27FC236}">
                  <a16:creationId xmlns:a16="http://schemas.microsoft.com/office/drawing/2014/main" id="{DC173E2E-D803-49A3-A9AE-13B7BC45D8BF}"/>
                </a:ext>
              </a:extLst>
            </p:cNvPr>
            <p:cNvGrpSpPr>
              <a:grpSpLocks/>
            </p:cNvGrpSpPr>
            <p:nvPr/>
          </p:nvGrpSpPr>
          <p:grpSpPr bwMode="auto">
            <a:xfrm>
              <a:off x="7750914" y="2756819"/>
              <a:ext cx="413310" cy="196874"/>
              <a:chOff x="1871277" y="1576300"/>
              <a:chExt cx="1128371" cy="437861"/>
            </a:xfrm>
          </p:grpSpPr>
          <p:sp>
            <p:nvSpPr>
              <p:cNvPr id="1618" name="Oval 1617">
                <a:extLst>
                  <a:ext uri="{FF2B5EF4-FFF2-40B4-BE49-F238E27FC236}">
                    <a16:creationId xmlns:a16="http://schemas.microsoft.com/office/drawing/2014/main" id="{8BA882EA-70F9-4C19-BA84-45F54218FB9C}"/>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19" name="Rectangle 1618">
                <a:extLst>
                  <a:ext uri="{FF2B5EF4-FFF2-40B4-BE49-F238E27FC236}">
                    <a16:creationId xmlns:a16="http://schemas.microsoft.com/office/drawing/2014/main" id="{F7616977-BCA9-47CC-867F-B0073482BCED}"/>
                  </a:ext>
                </a:extLst>
              </p:cNvPr>
              <p:cNvSpPr/>
              <p:nvPr/>
            </p:nvSpPr>
            <p:spPr bwMode="auto">
              <a:xfrm>
                <a:off x="1869259" y="1740200"/>
                <a:ext cx="1131178" cy="11651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20" name="Oval 1619">
                <a:extLst>
                  <a:ext uri="{FF2B5EF4-FFF2-40B4-BE49-F238E27FC236}">
                    <a16:creationId xmlns:a16="http://schemas.microsoft.com/office/drawing/2014/main" id="{9EFB3858-A2C6-48C1-B992-8740AB775CF9}"/>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621" name="Freeform 1155">
                <a:extLst>
                  <a:ext uri="{FF2B5EF4-FFF2-40B4-BE49-F238E27FC236}">
                    <a16:creationId xmlns:a16="http://schemas.microsoft.com/office/drawing/2014/main" id="{9CC663E3-80C7-4667-86EF-5DEF6C79E670}"/>
                  </a:ext>
                </a:extLst>
              </p:cNvPr>
              <p:cNvSpPr/>
              <p:nvPr/>
            </p:nvSpPr>
            <p:spPr bwMode="auto">
              <a:xfrm>
                <a:off x="2159639" y="1673116"/>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22" name="Freeform 1156">
                <a:extLst>
                  <a:ext uri="{FF2B5EF4-FFF2-40B4-BE49-F238E27FC236}">
                    <a16:creationId xmlns:a16="http://schemas.microsoft.com/office/drawing/2014/main" id="{6DFD181D-14E7-431F-945D-6BFFB70F11B0}"/>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23" name="Freeform 1157">
                <a:extLst>
                  <a:ext uri="{FF2B5EF4-FFF2-40B4-BE49-F238E27FC236}">
                    <a16:creationId xmlns:a16="http://schemas.microsoft.com/office/drawing/2014/main" id="{A8CDE60E-F69B-405D-8599-DA51247D2CB5}"/>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624" name="Freeform 1158">
                <a:extLst>
                  <a:ext uri="{FF2B5EF4-FFF2-40B4-BE49-F238E27FC236}">
                    <a16:creationId xmlns:a16="http://schemas.microsoft.com/office/drawing/2014/main" id="{23D3778F-176D-483E-93A0-E386305485D7}"/>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625" name="Straight Connector 1624">
                <a:extLst>
                  <a:ext uri="{FF2B5EF4-FFF2-40B4-BE49-F238E27FC236}">
                    <a16:creationId xmlns:a16="http://schemas.microsoft.com/office/drawing/2014/main" id="{6793E4D9-9A21-4329-86F8-E2E97D26B2CE}"/>
                  </a:ext>
                </a:extLst>
              </p:cNvPr>
              <p:cNvCxnSpPr>
                <a:cxnSpLocks noChangeShapeType="1"/>
                <a:endCxn id="1620"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626" name="Straight Connector 1625">
                <a:extLst>
                  <a:ext uri="{FF2B5EF4-FFF2-40B4-BE49-F238E27FC236}">
                    <a16:creationId xmlns:a16="http://schemas.microsoft.com/office/drawing/2014/main" id="{FEEB6D3B-ED90-4DAC-BBA2-A0A52F8EE2C9}"/>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pic>
          <p:nvPicPr>
            <p:cNvPr id="1614" name="Picture 1005" descr="antenna_stylized">
              <a:extLst>
                <a:ext uri="{FF2B5EF4-FFF2-40B4-BE49-F238E27FC236}">
                  <a16:creationId xmlns:a16="http://schemas.microsoft.com/office/drawing/2014/main" id="{A918107D-523F-478E-8482-F28B99423C1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6100" y="3095151"/>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5" name="Picture 1005" descr="antenna_stylized">
              <a:extLst>
                <a:ext uri="{FF2B5EF4-FFF2-40B4-BE49-F238E27FC236}">
                  <a16:creationId xmlns:a16="http://schemas.microsoft.com/office/drawing/2014/main" id="{5EBBF183-0051-4F12-842B-C5A660664E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3951" y="5490536"/>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6" name="Picture 1005" descr="antenna_stylized">
              <a:extLst>
                <a:ext uri="{FF2B5EF4-FFF2-40B4-BE49-F238E27FC236}">
                  <a16:creationId xmlns:a16="http://schemas.microsoft.com/office/drawing/2014/main" id="{A3CBCBD1-91B8-430E-8BAA-4BF58A7825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5711" y="5438691"/>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 name="Picture 934" descr="antenna_radiation_stylized">
              <a:extLst>
                <a:ext uri="{FF2B5EF4-FFF2-40B4-BE49-F238E27FC236}">
                  <a16:creationId xmlns:a16="http://schemas.microsoft.com/office/drawing/2014/main" id="{95C6639D-FE90-49EA-B4D5-8724B70CAA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6052" y="5017186"/>
              <a:ext cx="415925" cy="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1572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 programming </a:t>
            </a:r>
            <a:r>
              <a:rPr lang="en-US" altLang="ar-SA" i="1" dirty="0">
                <a:solidFill>
                  <a:srgbClr val="CC0000"/>
                </a:solidFill>
                <a:ea typeface="ＭＳ Ｐゴシック" panose="020B0600070205080204" pitchFamily="34" charset="-128"/>
              </a:rPr>
              <a:t>with UDP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pPr>
              <a:buFont typeface="Wingdings" panose="05000000000000000000" pitchFamily="2" charset="2"/>
              <a:buNone/>
            </a:pPr>
            <a:r>
              <a:rPr lang="en-US" altLang="ar-SA" dirty="0">
                <a:solidFill>
                  <a:srgbClr val="CC0000"/>
                </a:solidFill>
                <a:ea typeface="ＭＳ Ｐゴシック" panose="020B0600070205080204" pitchFamily="34" charset="-128"/>
              </a:rPr>
              <a:t>UDP: no </a:t>
            </a:r>
            <a:r>
              <a:rPr lang="ja-JP" altLang="en-US" dirty="0">
                <a:solidFill>
                  <a:srgbClr val="CC0000"/>
                </a:solidFill>
              </a:rPr>
              <a:t>“</a:t>
            </a:r>
            <a:r>
              <a:rPr lang="en-US" altLang="ja-JP" dirty="0">
                <a:solidFill>
                  <a:srgbClr val="CC0000"/>
                </a:solidFill>
              </a:rPr>
              <a:t>connection</a:t>
            </a:r>
            <a:r>
              <a:rPr lang="ja-JP" altLang="en-US" dirty="0">
                <a:solidFill>
                  <a:srgbClr val="CC0000"/>
                </a:solidFill>
              </a:rPr>
              <a:t>”</a:t>
            </a:r>
            <a:r>
              <a:rPr lang="en-US" altLang="ja-JP" dirty="0">
                <a:solidFill>
                  <a:srgbClr val="CC0000"/>
                </a:solidFill>
              </a:rPr>
              <a:t> between client &amp; server</a:t>
            </a:r>
          </a:p>
          <a:p>
            <a:r>
              <a:rPr lang="en-US" altLang="ar-SA" sz="2400" dirty="0">
                <a:ea typeface="ＭＳ Ｐゴシック" panose="020B0600070205080204" pitchFamily="34" charset="-128"/>
              </a:rPr>
              <a:t>no handshaking before sending data</a:t>
            </a:r>
          </a:p>
          <a:p>
            <a:r>
              <a:rPr lang="en-US" altLang="ar-SA" sz="2400" dirty="0">
                <a:ea typeface="ＭＳ Ｐゴシック" panose="020B0600070205080204" pitchFamily="34" charset="-128"/>
              </a:rPr>
              <a:t>sender explicitly attaches IP destination address and port # to each packet</a:t>
            </a:r>
          </a:p>
          <a:p>
            <a:r>
              <a:rPr lang="en-US" altLang="ar-SA" sz="2400" dirty="0">
                <a:ea typeface="ＭＳ Ｐゴシック" panose="020B0600070205080204" pitchFamily="34" charset="-128"/>
              </a:rPr>
              <a:t>receiver extracts sender IP address and port# from received packet</a:t>
            </a:r>
          </a:p>
          <a:p>
            <a:pPr>
              <a:spcBef>
                <a:spcPct val="50000"/>
              </a:spcBef>
              <a:buFont typeface="Wingdings" panose="05000000000000000000" pitchFamily="2" charset="2"/>
              <a:buNone/>
            </a:pPr>
            <a:r>
              <a:rPr lang="en-US" altLang="ar-SA" dirty="0">
                <a:solidFill>
                  <a:srgbClr val="CC0000"/>
                </a:solidFill>
                <a:ea typeface="ＭＳ Ｐゴシック" panose="020B0600070205080204" pitchFamily="34" charset="-128"/>
              </a:rPr>
              <a:t>UDP: transmitted data may be lost or received out-of-order</a:t>
            </a:r>
          </a:p>
          <a:p>
            <a:pPr>
              <a:spcBef>
                <a:spcPct val="50000"/>
              </a:spcBef>
              <a:buFont typeface="Wingdings" panose="05000000000000000000" pitchFamily="2" charset="2"/>
              <a:buNone/>
            </a:pPr>
            <a:r>
              <a:rPr lang="en-US" altLang="ar-SA" dirty="0">
                <a:solidFill>
                  <a:srgbClr val="CC0000"/>
                </a:solidFill>
                <a:ea typeface="ＭＳ Ｐゴシック" panose="020B0600070205080204" pitchFamily="34" charset="-128"/>
              </a:rPr>
              <a:t>Application viewpoint:</a:t>
            </a:r>
          </a:p>
          <a:p>
            <a:pPr>
              <a:lnSpc>
                <a:spcPts val="2800"/>
              </a:lnSpc>
              <a:spcBef>
                <a:spcPct val="0"/>
              </a:spcBef>
              <a:buClrTx/>
              <a:buSzTx/>
            </a:pPr>
            <a:r>
              <a:rPr lang="en-US" altLang="ar-SA" sz="2400" dirty="0">
                <a:ea typeface="ＭＳ Ｐゴシック" panose="020B0600070205080204" pitchFamily="34" charset="-128"/>
              </a:rPr>
              <a:t>UDP provides </a:t>
            </a:r>
            <a:r>
              <a:rPr lang="en-US" altLang="ar-SA" sz="2400" i="1" dirty="0">
                <a:ea typeface="ＭＳ Ｐゴシック" panose="020B0600070205080204" pitchFamily="34" charset="-128"/>
              </a:rPr>
              <a:t>unreliable</a:t>
            </a:r>
            <a:r>
              <a:rPr lang="en-US" altLang="ar-SA" sz="2400" dirty="0">
                <a:ea typeface="ＭＳ Ｐゴシック" panose="020B0600070205080204" pitchFamily="34" charset="-128"/>
              </a:rPr>
              <a:t> transfer  of groups of bytes (</a:t>
            </a:r>
            <a:r>
              <a:rPr lang="ja-JP" altLang="en-US" sz="2400" dirty="0"/>
              <a:t>“</a:t>
            </a:r>
            <a:r>
              <a:rPr lang="en-US" altLang="ja-JP" sz="2400" dirty="0"/>
              <a:t>datagrams</a:t>
            </a:r>
            <a:r>
              <a:rPr lang="ja-JP" altLang="en-US" sz="2400" dirty="0"/>
              <a:t>”</a:t>
            </a:r>
            <a:r>
              <a:rPr lang="en-US" altLang="ja-JP" sz="2400" dirty="0"/>
              <a:t>)  between client and server</a:t>
            </a:r>
          </a:p>
          <a:p>
            <a:pPr>
              <a:spcBef>
                <a:spcPct val="50000"/>
              </a:spcBef>
              <a:buFont typeface="Wingdings" panose="05000000000000000000" pitchFamily="2" charset="2"/>
              <a:buNone/>
            </a:pPr>
            <a:endParaRPr lang="en-US" altLang="ar-SA" dirty="0">
              <a:solidFill>
                <a:srgbClr val="CC0000"/>
              </a:solidFill>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30</a:t>
            </a:fld>
            <a:endParaRPr lang="en-US"/>
          </a:p>
        </p:txBody>
      </p:sp>
    </p:spTree>
    <p:extLst>
      <p:ext uri="{BB962C8B-B14F-4D97-AF65-F5344CB8AC3E}">
        <p14:creationId xmlns:p14="http://schemas.microsoft.com/office/powerpoint/2010/main" val="129524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Port Numbers</a:t>
            </a:r>
            <a:endParaRPr lang="en-US" dirty="0"/>
          </a:p>
        </p:txBody>
      </p:sp>
      <p:sp>
        <p:nvSpPr>
          <p:cNvPr id="3" name="Content Placeholder 2"/>
          <p:cNvSpPr>
            <a:spLocks noGrp="1"/>
          </p:cNvSpPr>
          <p:nvPr>
            <p:ph sz="quarter" idx="1"/>
          </p:nvPr>
        </p:nvSpPr>
        <p:spPr>
          <a:xfrm>
            <a:off x="457200" y="1219200"/>
            <a:ext cx="8382000" cy="4937760"/>
          </a:xfrm>
        </p:spPr>
        <p:txBody>
          <a:bodyPr>
            <a:normAutofit lnSpcReduction="10000"/>
          </a:bodyPr>
          <a:lstStyle/>
          <a:p>
            <a:r>
              <a:rPr lang="en-US" dirty="0"/>
              <a:t>Each and every UDP packet with a pair of</a:t>
            </a:r>
          </a:p>
          <a:p>
            <a:pPr lvl="1"/>
            <a:r>
              <a:rPr lang="en-US" dirty="0"/>
              <a:t>unsigned 16-bit </a:t>
            </a:r>
            <a:r>
              <a:rPr lang="en-US" i="1" dirty="0"/>
              <a:t>port numbers </a:t>
            </a:r>
            <a:r>
              <a:rPr lang="en-US" dirty="0"/>
              <a:t>in the range of 0 to 65,536. </a:t>
            </a:r>
          </a:p>
          <a:p>
            <a:pPr lvl="1"/>
            <a:r>
              <a:rPr lang="en-US" dirty="0"/>
              <a:t>The </a:t>
            </a:r>
            <a:r>
              <a:rPr lang="en-US" i="1" dirty="0"/>
              <a:t>source port </a:t>
            </a:r>
            <a:r>
              <a:rPr lang="en-US" dirty="0"/>
              <a:t>identifies the particular process or program that sent the packet </a:t>
            </a:r>
          </a:p>
          <a:p>
            <a:pPr lvl="1"/>
            <a:r>
              <a:rPr lang="en-US" dirty="0"/>
              <a:t>The </a:t>
            </a:r>
            <a:r>
              <a:rPr lang="en-US" i="1" dirty="0"/>
              <a:t>destination port </a:t>
            </a:r>
            <a:r>
              <a:rPr lang="en-US" dirty="0"/>
              <a:t>specifies the application at the destination IP address to which the communication should be delivered.</a:t>
            </a:r>
          </a:p>
          <a:p>
            <a:r>
              <a:rPr lang="en-US" dirty="0"/>
              <a:t>The conversation as much more specifically being between an IP address and port number </a:t>
            </a:r>
            <a:r>
              <a:rPr lang="en-US" i="1" dirty="0"/>
              <a:t>pair </a:t>
            </a:r>
            <a:r>
              <a:rPr lang="en-US" dirty="0"/>
              <a:t>on each machine.</a:t>
            </a:r>
            <a:endParaRPr lang="en-US" altLang="ar-SA" dirty="0">
              <a:solidFill>
                <a:srgbClr val="CC0000"/>
              </a:solidFill>
              <a:ea typeface="ＭＳ Ｐゴシック" panose="020B0600070205080204" pitchFamily="34" charset="-128"/>
            </a:endParaRPr>
          </a:p>
          <a:p>
            <a:r>
              <a:rPr lang="en-US" dirty="0"/>
              <a:t>The incoming packets belonging to a particular conversation</a:t>
            </a:r>
          </a:p>
          <a:p>
            <a:pPr lvl="1"/>
            <a:r>
              <a:rPr lang="en-US" dirty="0"/>
              <a:t>always have the same four values for these coordinates</a:t>
            </a:r>
          </a:p>
          <a:p>
            <a:pPr lvl="1"/>
            <a:r>
              <a:rPr lang="en-US" dirty="0"/>
              <a:t>the replies have the two IP numbers and two port numbers swapped in their source and destination fields.</a:t>
            </a:r>
            <a:endParaRPr lang="en-US" altLang="ar-SA" dirty="0">
              <a:solidFill>
                <a:srgbClr val="CC0000"/>
              </a:solidFill>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31</a:t>
            </a:fld>
            <a:endParaRPr lang="en-US"/>
          </a:p>
        </p:txBody>
      </p:sp>
    </p:spTree>
    <p:extLst>
      <p:ext uri="{BB962C8B-B14F-4D97-AF65-F5344CB8AC3E}">
        <p14:creationId xmlns:p14="http://schemas.microsoft.com/office/powerpoint/2010/main" val="271339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Defining Port Numbers</a:t>
            </a:r>
            <a:endParaRPr lang="en-US" dirty="0"/>
          </a:p>
        </p:txBody>
      </p:sp>
      <p:sp>
        <p:nvSpPr>
          <p:cNvPr id="3" name="Content Placeholder 2"/>
          <p:cNvSpPr>
            <a:spLocks noGrp="1"/>
          </p:cNvSpPr>
          <p:nvPr>
            <p:ph sz="quarter" idx="1"/>
          </p:nvPr>
        </p:nvSpPr>
        <p:spPr>
          <a:xfrm>
            <a:off x="457200" y="1219200"/>
            <a:ext cx="8382000" cy="5137150"/>
          </a:xfrm>
        </p:spPr>
        <p:txBody>
          <a:bodyPr>
            <a:normAutofit fontScale="85000" lnSpcReduction="10000"/>
          </a:bodyPr>
          <a:lstStyle/>
          <a:p>
            <a:r>
              <a:rPr lang="en-US" dirty="0"/>
              <a:t>Defining port numbers fall into three classes, </a:t>
            </a:r>
          </a:p>
          <a:p>
            <a:pPr lvl="1"/>
            <a:r>
              <a:rPr lang="en-US" i="1" dirty="0"/>
              <a:t>Well-known ports </a:t>
            </a:r>
            <a:r>
              <a:rPr lang="en-US" dirty="0"/>
              <a:t>(0–1023) are for the most important and widely used services. On many Unix-like operating systems, normal user programs cannot listen on these ports. In the old days, this prevented troublesome undergraduates on multiuser university machines from running programs that masqueraded as important system services. Today the same caution applies when hosting companies hand out command-line Linux accounts.</a:t>
            </a:r>
          </a:p>
          <a:p>
            <a:pPr lvl="1"/>
            <a:r>
              <a:rPr lang="en-US" sz="2500" i="1" dirty="0"/>
              <a:t>Registered ports </a:t>
            </a:r>
            <a:r>
              <a:rPr lang="en-US" sz="2500" dirty="0"/>
              <a:t>(1024–49151) are not usually treated as special by operating systems—any user can write a program that grabs port 5432 and pretends to be a PostgreSQL database, for example—but they can be registered by IANA for specific services, and IANA recommends you avoid using them for anything but their assigned service.</a:t>
            </a:r>
          </a:p>
          <a:p>
            <a:pPr lvl="1"/>
            <a:r>
              <a:rPr lang="en-US" sz="2500" dirty="0"/>
              <a:t>The remaining port numbers (49152–65535) are free for any use. They, as you will see, are the pool on which modern operating systems draw in order to generate arbitrary port numbers when a client does not care what port it is assigned for its outgoing connection.</a:t>
            </a:r>
            <a:endParaRPr lang="en-US" altLang="ar-SA" dirty="0">
              <a:solidFill>
                <a:srgbClr val="CC0000"/>
              </a:solidFill>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32</a:t>
            </a:fld>
            <a:endParaRPr lang="en-US"/>
          </a:p>
        </p:txBody>
      </p:sp>
    </p:spTree>
    <p:extLst>
      <p:ext uri="{BB962C8B-B14F-4D97-AF65-F5344CB8AC3E}">
        <p14:creationId xmlns:p14="http://schemas.microsoft.com/office/powerpoint/2010/main" val="1393176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Information about Port Numbers</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dirty="0"/>
              <a:t>When you craft programs that accept port numbers from user input such as the command line or configuration</a:t>
            </a:r>
          </a:p>
          <a:p>
            <a:r>
              <a:rPr lang="en-US" dirty="0"/>
              <a:t>files, it is friendly to allow not just numeric port numbers but human-readable names for well-known ports. These</a:t>
            </a:r>
          </a:p>
          <a:p>
            <a:r>
              <a:rPr lang="en-US" dirty="0"/>
              <a:t>names are standard, and they are available through the </a:t>
            </a:r>
            <a:r>
              <a:rPr lang="en-US" dirty="0" err="1"/>
              <a:t>getservbyname</a:t>
            </a:r>
            <a:r>
              <a:rPr lang="en-US" dirty="0"/>
              <a:t>() function inside Python’s standard socket module. If you want to ask the port for the Domain Name Service, you can find out this way:</a:t>
            </a:r>
            <a:endParaRPr lang="en-US" altLang="ar-SA" dirty="0">
              <a:solidFill>
                <a:srgbClr val="CC0000"/>
              </a:solidFill>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33</a:t>
            </a:fld>
            <a:endParaRPr lang="en-US"/>
          </a:p>
        </p:txBody>
      </p:sp>
      <p:sp>
        <p:nvSpPr>
          <p:cNvPr id="5" name="Rectangle 4">
            <a:extLst>
              <a:ext uri="{FF2B5EF4-FFF2-40B4-BE49-F238E27FC236}">
                <a16:creationId xmlns:a16="http://schemas.microsoft.com/office/drawing/2014/main" id="{02E024A5-C019-4FFA-80F7-899B04441AF3}"/>
              </a:ext>
            </a:extLst>
          </p:cNvPr>
          <p:cNvSpPr/>
          <p:nvPr/>
        </p:nvSpPr>
        <p:spPr>
          <a:xfrm>
            <a:off x="612648" y="5177135"/>
            <a:ext cx="7613904" cy="92333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solidFill>
                  <a:srgbClr val="000000"/>
                </a:solidFill>
                <a:latin typeface="Consolas" panose="020B0609020204030204" pitchFamily="49" charset="0"/>
              </a:rPr>
              <a:t>&gt;&gt;&gt; import socket</a:t>
            </a:r>
          </a:p>
          <a:p>
            <a:r>
              <a:rPr lang="en-GB" dirty="0">
                <a:solidFill>
                  <a:srgbClr val="000000"/>
                </a:solidFill>
                <a:latin typeface="Consolas" panose="020B0609020204030204" pitchFamily="49" charset="0"/>
              </a:rPr>
              <a:t>&gt;&gt;&gt; socket.getservbyname('domain’)</a:t>
            </a:r>
          </a:p>
          <a:p>
            <a:r>
              <a:rPr lang="en-US" dirty="0">
                <a:solidFill>
                  <a:srgbClr val="000000"/>
                </a:solidFill>
                <a:latin typeface="Consolas" panose="020B0609020204030204" pitchFamily="49" charset="0"/>
              </a:rPr>
              <a:t>53</a:t>
            </a:r>
          </a:p>
        </p:txBody>
      </p:sp>
    </p:spTree>
    <p:extLst>
      <p:ext uri="{BB962C8B-B14F-4D97-AF65-F5344CB8AC3E}">
        <p14:creationId xmlns:p14="http://schemas.microsoft.com/office/powerpoint/2010/main" val="167687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Sockets have their own vocabulary </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34</a:t>
            </a:fld>
            <a:endParaRPr lang="en-US"/>
          </a:p>
        </p:txBody>
      </p:sp>
      <p:graphicFrame>
        <p:nvGraphicFramePr>
          <p:cNvPr id="9" name="Table 8">
            <a:extLst>
              <a:ext uri="{FF2B5EF4-FFF2-40B4-BE49-F238E27FC236}">
                <a16:creationId xmlns:a16="http://schemas.microsoft.com/office/drawing/2014/main" id="{FF4C5C92-74CC-4B0E-98F2-1BFBF85FBBD7}"/>
              </a:ext>
            </a:extLst>
          </p:cNvPr>
          <p:cNvGraphicFramePr>
            <a:graphicFrameLocks noGrp="1"/>
          </p:cNvGraphicFramePr>
          <p:nvPr>
            <p:extLst>
              <p:ext uri="{D42A27DB-BD31-4B8C-83A1-F6EECF244321}">
                <p14:modId xmlns:p14="http://schemas.microsoft.com/office/powerpoint/2010/main" val="1472521448"/>
              </p:ext>
            </p:extLst>
          </p:nvPr>
        </p:nvGraphicFramePr>
        <p:xfrm>
          <a:off x="612649" y="1219200"/>
          <a:ext cx="8074152" cy="4910137"/>
        </p:xfrm>
        <a:graphic>
          <a:graphicData uri="http://schemas.openxmlformats.org/drawingml/2006/table">
            <a:tbl>
              <a:tblPr>
                <a:tableStyleId>{8799B23B-EC83-4686-B30A-512413B5E67A}</a:tableStyleId>
              </a:tblPr>
              <a:tblGrid>
                <a:gridCol w="1191176">
                  <a:extLst>
                    <a:ext uri="{9D8B030D-6E8A-4147-A177-3AD203B41FA5}">
                      <a16:colId xmlns:a16="http://schemas.microsoft.com/office/drawing/2014/main" val="2665756527"/>
                    </a:ext>
                  </a:extLst>
                </a:gridCol>
                <a:gridCol w="6882976">
                  <a:extLst>
                    <a:ext uri="{9D8B030D-6E8A-4147-A177-3AD203B41FA5}">
                      <a16:colId xmlns:a16="http://schemas.microsoft.com/office/drawing/2014/main" val="3980673991"/>
                    </a:ext>
                  </a:extLst>
                </a:gridCol>
              </a:tblGrid>
              <a:tr h="442875">
                <a:tc>
                  <a:txBody>
                    <a:bodyPr/>
                    <a:lstStyle/>
                    <a:p>
                      <a:pPr algn="ctr" fontAlgn="t"/>
                      <a:r>
                        <a:rPr lang="en-GB" dirty="0" err="1"/>
                        <a:t>Sr.No</a:t>
                      </a:r>
                      <a:r>
                        <a:rPr lang="en-GB" dirty="0"/>
                        <a:t>.</a:t>
                      </a:r>
                    </a:p>
                  </a:txBody>
                  <a:tcPr marL="48139" marR="48139" marT="48139" marB="48139">
                    <a:solidFill>
                      <a:schemeClr val="accent3"/>
                    </a:solidFill>
                  </a:tcPr>
                </a:tc>
                <a:tc>
                  <a:txBody>
                    <a:bodyPr/>
                    <a:lstStyle/>
                    <a:p>
                      <a:pPr algn="ctr" fontAlgn="t"/>
                      <a:r>
                        <a:rPr lang="en-GB" dirty="0"/>
                        <a:t>Term &amp; Description</a:t>
                      </a:r>
                    </a:p>
                  </a:txBody>
                  <a:tcPr marL="48139" marR="48139" marT="48139" marB="48139">
                    <a:solidFill>
                      <a:schemeClr val="accent3"/>
                    </a:solidFill>
                  </a:tcPr>
                </a:tc>
                <a:extLst>
                  <a:ext uri="{0D108BD9-81ED-4DB2-BD59-A6C34878D82A}">
                    <a16:rowId xmlns:a16="http://schemas.microsoft.com/office/drawing/2014/main" val="4077369416"/>
                  </a:ext>
                </a:extLst>
              </a:tr>
              <a:tr h="789473">
                <a:tc>
                  <a:txBody>
                    <a:bodyPr/>
                    <a:lstStyle/>
                    <a:p>
                      <a:pPr algn="ctr" fontAlgn="t"/>
                      <a:r>
                        <a:rPr lang="en-US" sz="1200" b="1" dirty="0">
                          <a:cs typeface="+mn-cs"/>
                        </a:rPr>
                        <a:t>1</a:t>
                      </a:r>
                      <a:endParaRPr lang="ar-SA" sz="1200" b="1" dirty="0">
                        <a:cs typeface="+mn-cs"/>
                      </a:endParaRPr>
                    </a:p>
                  </a:txBody>
                  <a:tcPr marL="48139" marR="48139" marT="48139" marB="48139" anchor="ctr"/>
                </a:tc>
                <a:tc>
                  <a:txBody>
                    <a:bodyPr/>
                    <a:lstStyle/>
                    <a:p>
                      <a:pPr algn="l" fontAlgn="t"/>
                      <a:r>
                        <a:rPr lang="en-US" sz="1200" b="1" dirty="0">
                          <a:cs typeface="+mn-cs"/>
                        </a:rPr>
                        <a:t>Domain</a:t>
                      </a:r>
                    </a:p>
                    <a:p>
                      <a:pPr algn="l" fontAlgn="t"/>
                      <a:r>
                        <a:rPr lang="en-US" sz="1200" b="0" dirty="0">
                          <a:cs typeface="+mn-cs"/>
                        </a:rPr>
                        <a:t>The family of protocols that is used as the transport mechanism. These values are constants such as AF_INET, PF_INET, PF_UNIX, PF_X25, and so on.</a:t>
                      </a:r>
                    </a:p>
                  </a:txBody>
                  <a:tcPr marL="48139" marR="48139" marT="48139" marB="48139" anchor="ctr"/>
                </a:tc>
                <a:extLst>
                  <a:ext uri="{0D108BD9-81ED-4DB2-BD59-A6C34878D82A}">
                    <a16:rowId xmlns:a16="http://schemas.microsoft.com/office/drawing/2014/main" val="1650556361"/>
                  </a:ext>
                </a:extLst>
              </a:tr>
              <a:tr h="789473">
                <a:tc>
                  <a:txBody>
                    <a:bodyPr/>
                    <a:lstStyle/>
                    <a:p>
                      <a:pPr algn="ctr" fontAlgn="t"/>
                      <a:r>
                        <a:rPr lang="en-US" sz="1200" b="1" dirty="0">
                          <a:cs typeface="+mn-cs"/>
                        </a:rPr>
                        <a:t>2</a:t>
                      </a:r>
                      <a:endParaRPr lang="ar-SA" sz="1200" b="1" dirty="0">
                        <a:cs typeface="+mn-cs"/>
                      </a:endParaRPr>
                    </a:p>
                  </a:txBody>
                  <a:tcPr marL="48139" marR="48139" marT="48139" marB="48139" anchor="ctr"/>
                </a:tc>
                <a:tc>
                  <a:txBody>
                    <a:bodyPr/>
                    <a:lstStyle/>
                    <a:p>
                      <a:pPr algn="l" fontAlgn="t"/>
                      <a:r>
                        <a:rPr lang="en-US" sz="1200" b="1" dirty="0">
                          <a:cs typeface="+mn-cs"/>
                        </a:rPr>
                        <a:t>type</a:t>
                      </a:r>
                    </a:p>
                    <a:p>
                      <a:pPr algn="l" fontAlgn="t"/>
                      <a:r>
                        <a:rPr lang="en-US" sz="1200" b="0" dirty="0">
                          <a:cs typeface="+mn-cs"/>
                        </a:rPr>
                        <a:t>The type of communications between the two endpoints, typically SOCK_STREAM for connection-oriented protocols and SOCK_DGRAM for connectionless protocols.</a:t>
                      </a:r>
                    </a:p>
                  </a:txBody>
                  <a:tcPr marL="48139" marR="48139" marT="48139" marB="48139" anchor="ctr"/>
                </a:tc>
                <a:extLst>
                  <a:ext uri="{0D108BD9-81ED-4DB2-BD59-A6C34878D82A}">
                    <a16:rowId xmlns:a16="http://schemas.microsoft.com/office/drawing/2014/main" val="297918038"/>
                  </a:ext>
                </a:extLst>
              </a:tr>
              <a:tr h="616174">
                <a:tc>
                  <a:txBody>
                    <a:bodyPr/>
                    <a:lstStyle/>
                    <a:p>
                      <a:pPr algn="ctr" fontAlgn="t"/>
                      <a:r>
                        <a:rPr lang="en-US" sz="1200" b="1" dirty="0">
                          <a:cs typeface="+mn-cs"/>
                        </a:rPr>
                        <a:t>3</a:t>
                      </a:r>
                      <a:endParaRPr lang="ar-SA" sz="1200" b="1" dirty="0">
                        <a:cs typeface="+mn-cs"/>
                      </a:endParaRPr>
                    </a:p>
                  </a:txBody>
                  <a:tcPr marL="48139" marR="48139" marT="48139" marB="48139" anchor="ctr"/>
                </a:tc>
                <a:tc>
                  <a:txBody>
                    <a:bodyPr/>
                    <a:lstStyle/>
                    <a:p>
                      <a:pPr algn="l" fontAlgn="t"/>
                      <a:r>
                        <a:rPr lang="en-US" sz="1200" b="1" dirty="0">
                          <a:cs typeface="+mn-cs"/>
                        </a:rPr>
                        <a:t>protocol</a:t>
                      </a:r>
                    </a:p>
                    <a:p>
                      <a:pPr algn="l" fontAlgn="t"/>
                      <a:r>
                        <a:rPr lang="en-US" sz="1200" b="0" dirty="0">
                          <a:cs typeface="+mn-cs"/>
                        </a:rPr>
                        <a:t>Typically zero, this may be used to identify a variant of a protocol within a domain and type.</a:t>
                      </a:r>
                    </a:p>
                  </a:txBody>
                  <a:tcPr marL="48139" marR="48139" marT="48139" marB="48139" anchor="ctr"/>
                </a:tc>
                <a:extLst>
                  <a:ext uri="{0D108BD9-81ED-4DB2-BD59-A6C34878D82A}">
                    <a16:rowId xmlns:a16="http://schemas.microsoft.com/office/drawing/2014/main" val="4238749643"/>
                  </a:ext>
                </a:extLst>
              </a:tr>
              <a:tr h="1482669">
                <a:tc>
                  <a:txBody>
                    <a:bodyPr/>
                    <a:lstStyle/>
                    <a:p>
                      <a:pPr algn="ctr" fontAlgn="t"/>
                      <a:r>
                        <a:rPr lang="en-US" sz="1200" b="1" dirty="0">
                          <a:cs typeface="+mn-cs"/>
                        </a:rPr>
                        <a:t>4</a:t>
                      </a:r>
                      <a:endParaRPr lang="ar-SA" sz="1200" b="1" dirty="0">
                        <a:cs typeface="+mn-cs"/>
                      </a:endParaRPr>
                    </a:p>
                  </a:txBody>
                  <a:tcPr marL="48139" marR="48139" marT="48139" marB="48139" anchor="ctr"/>
                </a:tc>
                <a:tc>
                  <a:txBody>
                    <a:bodyPr/>
                    <a:lstStyle/>
                    <a:p>
                      <a:pPr algn="l" fontAlgn="t"/>
                      <a:r>
                        <a:rPr lang="en-US" sz="1200" b="1" dirty="0">
                          <a:cs typeface="+mn-cs"/>
                        </a:rPr>
                        <a:t>hostname</a:t>
                      </a:r>
                    </a:p>
                    <a:p>
                      <a:pPr algn="l" fontAlgn="t"/>
                      <a:r>
                        <a:rPr lang="en-US" sz="1200" b="0" dirty="0">
                          <a:cs typeface="+mn-cs"/>
                        </a:rPr>
                        <a:t>The identifier of a network interface −</a:t>
                      </a:r>
                    </a:p>
                    <a:p>
                      <a:pPr marL="171450" indent="-171450" algn="l" fontAlgn="t">
                        <a:buFont typeface="Arial" panose="020B0604020202020204" pitchFamily="34" charset="0"/>
                        <a:buChar char="•"/>
                      </a:pPr>
                      <a:r>
                        <a:rPr lang="en-US" sz="1200" b="0" dirty="0">
                          <a:cs typeface="+mn-cs"/>
                        </a:rPr>
                        <a:t>A string, which can be a host name, a dotted-quad address, or an IPV6 address in colon (and possibly dot) notation</a:t>
                      </a:r>
                    </a:p>
                    <a:p>
                      <a:pPr marL="171450" indent="-171450" algn="l" fontAlgn="t">
                        <a:buFont typeface="Arial" panose="020B0604020202020204" pitchFamily="34" charset="0"/>
                        <a:buChar char="•"/>
                      </a:pPr>
                      <a:r>
                        <a:rPr lang="en-US" sz="1200" b="0" dirty="0">
                          <a:cs typeface="+mn-cs"/>
                        </a:rPr>
                        <a:t>A string "&lt;broadcast&gt;", which specifies an INADDR_BROADCAST address.</a:t>
                      </a:r>
                    </a:p>
                    <a:p>
                      <a:pPr marL="171450" indent="-171450" algn="l" fontAlgn="t">
                        <a:buFont typeface="Arial" panose="020B0604020202020204" pitchFamily="34" charset="0"/>
                        <a:buChar char="•"/>
                      </a:pPr>
                      <a:r>
                        <a:rPr lang="en-US" sz="1200" b="0" dirty="0">
                          <a:cs typeface="+mn-cs"/>
                        </a:rPr>
                        <a:t>A zero-length string, which specifies INADDR_ANY, or</a:t>
                      </a:r>
                    </a:p>
                    <a:p>
                      <a:pPr marL="171450" indent="-171450" algn="l" fontAlgn="t">
                        <a:buFont typeface="Arial" panose="020B0604020202020204" pitchFamily="34" charset="0"/>
                        <a:buChar char="•"/>
                      </a:pPr>
                      <a:r>
                        <a:rPr lang="en-US" sz="1200" b="0" dirty="0">
                          <a:cs typeface="+mn-cs"/>
                        </a:rPr>
                        <a:t>An Integer, interpreted as a binary address in host byte order.</a:t>
                      </a:r>
                    </a:p>
                  </a:txBody>
                  <a:tcPr marL="48139" marR="48139" marT="48139" marB="48139" anchor="ctr"/>
                </a:tc>
                <a:extLst>
                  <a:ext uri="{0D108BD9-81ED-4DB2-BD59-A6C34878D82A}">
                    <a16:rowId xmlns:a16="http://schemas.microsoft.com/office/drawing/2014/main" val="1051911067"/>
                  </a:ext>
                </a:extLst>
              </a:tr>
              <a:tr h="789473">
                <a:tc>
                  <a:txBody>
                    <a:bodyPr/>
                    <a:lstStyle/>
                    <a:p>
                      <a:pPr algn="ctr" fontAlgn="t"/>
                      <a:r>
                        <a:rPr lang="en-US" sz="1200" b="1" dirty="0">
                          <a:cs typeface="+mn-cs"/>
                        </a:rPr>
                        <a:t>5</a:t>
                      </a:r>
                      <a:endParaRPr lang="ar-SA" sz="1200" b="1" dirty="0">
                        <a:cs typeface="+mn-cs"/>
                      </a:endParaRPr>
                    </a:p>
                  </a:txBody>
                  <a:tcPr marL="48139" marR="48139" marT="48139" marB="48139" anchor="ctr"/>
                </a:tc>
                <a:tc>
                  <a:txBody>
                    <a:bodyPr/>
                    <a:lstStyle/>
                    <a:p>
                      <a:pPr algn="l" fontAlgn="t"/>
                      <a:r>
                        <a:rPr lang="en-US" sz="1200" b="1" dirty="0">
                          <a:cs typeface="+mn-cs"/>
                        </a:rPr>
                        <a:t>port</a:t>
                      </a:r>
                    </a:p>
                    <a:p>
                      <a:pPr algn="l" fontAlgn="t"/>
                      <a:r>
                        <a:rPr lang="en-US" sz="1200" b="0" dirty="0">
                          <a:cs typeface="+mn-cs"/>
                        </a:rPr>
                        <a:t>Each server listens for clients calling on one or more ports. A port may be a </a:t>
                      </a:r>
                      <a:r>
                        <a:rPr lang="en-US" sz="1200" b="0" dirty="0" err="1">
                          <a:cs typeface="+mn-cs"/>
                        </a:rPr>
                        <a:t>Fixnum</a:t>
                      </a:r>
                      <a:r>
                        <a:rPr lang="en-US" sz="1200" b="0" dirty="0">
                          <a:cs typeface="+mn-cs"/>
                        </a:rPr>
                        <a:t> port number, a string containing a port number, or the name of a service.</a:t>
                      </a:r>
                    </a:p>
                  </a:txBody>
                  <a:tcPr marL="48139" marR="48139" marT="48139" marB="48139" anchor="ctr"/>
                </a:tc>
                <a:extLst>
                  <a:ext uri="{0D108BD9-81ED-4DB2-BD59-A6C34878D82A}">
                    <a16:rowId xmlns:a16="http://schemas.microsoft.com/office/drawing/2014/main" val="1899101341"/>
                  </a:ext>
                </a:extLst>
              </a:tr>
            </a:tbl>
          </a:graphicData>
        </a:graphic>
      </p:graphicFrame>
    </p:spTree>
    <p:extLst>
      <p:ext uri="{BB962C8B-B14F-4D97-AF65-F5344CB8AC3E}">
        <p14:creationId xmlns:p14="http://schemas.microsoft.com/office/powerpoint/2010/main" val="1147725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The socket Module</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dirty="0"/>
              <a:t>To create a socket, you must use the </a:t>
            </a:r>
            <a:r>
              <a:rPr lang="en-US" i="1" dirty="0" err="1"/>
              <a:t>socket.socket</a:t>
            </a:r>
            <a:r>
              <a:rPr lang="en-US" i="1" dirty="0"/>
              <a:t>()</a:t>
            </a:r>
            <a:r>
              <a:rPr lang="en-US" dirty="0"/>
              <a:t> function available in </a:t>
            </a:r>
            <a:r>
              <a:rPr lang="en-US" i="1" dirty="0"/>
              <a:t>socket</a:t>
            </a:r>
            <a:r>
              <a:rPr lang="en-US" dirty="0"/>
              <a:t> module, which has the general syntax </a:t>
            </a: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r>
              <a:rPr lang="en-US" dirty="0"/>
              <a:t>Here is the description of the parameters −</a:t>
            </a:r>
          </a:p>
          <a:p>
            <a:pPr lvl="1"/>
            <a:r>
              <a:rPr lang="en-US" b="1" dirty="0" err="1"/>
              <a:t>socket_family</a:t>
            </a:r>
            <a:r>
              <a:rPr lang="en-US" dirty="0"/>
              <a:t> − This is either AF_UNIX or AF_INET, as explained earlier.</a:t>
            </a:r>
          </a:p>
          <a:p>
            <a:pPr lvl="1"/>
            <a:r>
              <a:rPr lang="en-US" b="1" dirty="0" err="1"/>
              <a:t>socket_type</a:t>
            </a:r>
            <a:r>
              <a:rPr lang="en-US" dirty="0"/>
              <a:t> − This is either SOCK_STREAM or SOCK_DGRAM.</a:t>
            </a:r>
          </a:p>
          <a:p>
            <a:pPr lvl="1"/>
            <a:r>
              <a:rPr lang="en-US" b="1" dirty="0"/>
              <a:t>protocol</a:t>
            </a:r>
            <a:r>
              <a:rPr lang="en-US" dirty="0"/>
              <a:t> − This is usually left out, defaulting to 0.</a:t>
            </a:r>
          </a:p>
          <a:p>
            <a:endParaRPr lang="en-US" altLang="ar-SA" dirty="0">
              <a:solidFill>
                <a:srgbClr val="CC0000"/>
              </a:solidFill>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35</a:t>
            </a:fld>
            <a:endParaRPr lang="en-US"/>
          </a:p>
        </p:txBody>
      </p:sp>
      <p:sp>
        <p:nvSpPr>
          <p:cNvPr id="5" name="Rectangle 4">
            <a:extLst>
              <a:ext uri="{FF2B5EF4-FFF2-40B4-BE49-F238E27FC236}">
                <a16:creationId xmlns:a16="http://schemas.microsoft.com/office/drawing/2014/main" id="{02E024A5-C019-4FFA-80F7-899B04441AF3}"/>
              </a:ext>
            </a:extLst>
          </p:cNvPr>
          <p:cNvSpPr/>
          <p:nvPr/>
        </p:nvSpPr>
        <p:spPr>
          <a:xfrm>
            <a:off x="612648" y="2819400"/>
            <a:ext cx="7613904" cy="369332"/>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sv-SE" dirty="0">
                <a:solidFill>
                  <a:srgbClr val="000000"/>
                </a:solidFill>
                <a:latin typeface="Consolas" panose="020B0609020204030204" pitchFamily="49" charset="0"/>
              </a:rPr>
              <a:t>s = socket.socket (socket_family, socket_type, protocol=0)</a:t>
            </a:r>
          </a:p>
        </p:txBody>
      </p:sp>
    </p:spTree>
    <p:extLst>
      <p:ext uri="{BB962C8B-B14F-4D97-AF65-F5344CB8AC3E}">
        <p14:creationId xmlns:p14="http://schemas.microsoft.com/office/powerpoint/2010/main" val="3882123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Server Socket Methods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36</a:t>
            </a:fld>
            <a:endParaRPr lang="en-US"/>
          </a:p>
        </p:txBody>
      </p:sp>
      <p:graphicFrame>
        <p:nvGraphicFramePr>
          <p:cNvPr id="9" name="Table 8">
            <a:extLst>
              <a:ext uri="{FF2B5EF4-FFF2-40B4-BE49-F238E27FC236}">
                <a16:creationId xmlns:a16="http://schemas.microsoft.com/office/drawing/2014/main" id="{92F30E4B-19E2-4D55-B23F-C0A437E41F58}"/>
              </a:ext>
            </a:extLst>
          </p:cNvPr>
          <p:cNvGraphicFramePr>
            <a:graphicFrameLocks noGrp="1"/>
          </p:cNvGraphicFramePr>
          <p:nvPr>
            <p:extLst>
              <p:ext uri="{D42A27DB-BD31-4B8C-83A1-F6EECF244321}">
                <p14:modId xmlns:p14="http://schemas.microsoft.com/office/powerpoint/2010/main" val="541904663"/>
              </p:ext>
            </p:extLst>
          </p:nvPr>
        </p:nvGraphicFramePr>
        <p:xfrm>
          <a:off x="612648" y="2971800"/>
          <a:ext cx="7997952" cy="2804160"/>
        </p:xfrm>
        <a:graphic>
          <a:graphicData uri="http://schemas.openxmlformats.org/drawingml/2006/table">
            <a:tbl>
              <a:tblPr/>
              <a:tblGrid>
                <a:gridCol w="7997952">
                  <a:extLst>
                    <a:ext uri="{9D8B030D-6E8A-4147-A177-3AD203B41FA5}">
                      <a16:colId xmlns:a16="http://schemas.microsoft.com/office/drawing/2014/main" val="1273422003"/>
                    </a:ext>
                  </a:extLst>
                </a:gridCol>
              </a:tblGrid>
              <a:tr h="0">
                <a:tc>
                  <a:txBody>
                    <a:bodyPr/>
                    <a:lstStyle/>
                    <a:p>
                      <a:pPr algn="ctr" fontAlgn="t"/>
                      <a:r>
                        <a:rPr lang="en-GB" dirty="0">
                          <a:effectLst/>
                        </a:rPr>
                        <a:t>Method &amp; Description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4169608613"/>
                  </a:ext>
                </a:extLst>
              </a:tr>
              <a:tr h="0">
                <a:tc>
                  <a:txBody>
                    <a:bodyPr/>
                    <a:lstStyle/>
                    <a:p>
                      <a:pPr algn="just" fontAlgn="t"/>
                      <a:r>
                        <a:rPr lang="en-US" b="1">
                          <a:solidFill>
                            <a:srgbClr val="000000"/>
                          </a:solidFill>
                          <a:effectLst/>
                        </a:rPr>
                        <a:t>s.bind()</a:t>
                      </a:r>
                      <a:endParaRPr lang="en-US">
                        <a:solidFill>
                          <a:srgbClr val="000000"/>
                        </a:solidFill>
                        <a:effectLst/>
                      </a:endParaRPr>
                    </a:p>
                    <a:p>
                      <a:pPr algn="just" fontAlgn="t"/>
                      <a:r>
                        <a:rPr lang="en-US">
                          <a:solidFill>
                            <a:srgbClr val="000000"/>
                          </a:solidFill>
                          <a:effectLst/>
                        </a:rPr>
                        <a:t>This method binds address (hostname, port number pair) to socket.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3020682"/>
                  </a:ext>
                </a:extLst>
              </a:tr>
              <a:tr h="0">
                <a:tc>
                  <a:txBody>
                    <a:bodyPr/>
                    <a:lstStyle/>
                    <a:p>
                      <a:pPr algn="just" fontAlgn="t"/>
                      <a:r>
                        <a:rPr lang="en-US" b="1">
                          <a:solidFill>
                            <a:srgbClr val="000000"/>
                          </a:solidFill>
                          <a:effectLst/>
                        </a:rPr>
                        <a:t>s.listen()</a:t>
                      </a:r>
                      <a:endParaRPr lang="en-US">
                        <a:solidFill>
                          <a:srgbClr val="000000"/>
                        </a:solidFill>
                        <a:effectLst/>
                      </a:endParaRPr>
                    </a:p>
                    <a:p>
                      <a:pPr algn="just" fontAlgn="t"/>
                      <a:r>
                        <a:rPr lang="en-US">
                          <a:solidFill>
                            <a:srgbClr val="000000"/>
                          </a:solidFill>
                          <a:effectLst/>
                        </a:rPr>
                        <a:t>This method sets up and start TCP listener.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6481200"/>
                  </a:ext>
                </a:extLst>
              </a:tr>
              <a:tr h="0">
                <a:tc>
                  <a:txBody>
                    <a:bodyPr/>
                    <a:lstStyle/>
                    <a:p>
                      <a:pPr algn="just" fontAlgn="t"/>
                      <a:r>
                        <a:rPr lang="en-US" b="1" dirty="0" err="1">
                          <a:solidFill>
                            <a:srgbClr val="000000"/>
                          </a:solidFill>
                          <a:effectLst/>
                        </a:rPr>
                        <a:t>s.accept</a:t>
                      </a:r>
                      <a:r>
                        <a:rPr lang="en-US" b="1" dirty="0">
                          <a:solidFill>
                            <a:srgbClr val="000000"/>
                          </a:solidFill>
                          <a:effectLst/>
                        </a:rPr>
                        <a:t>()</a:t>
                      </a:r>
                      <a:endParaRPr lang="en-US" dirty="0">
                        <a:solidFill>
                          <a:srgbClr val="000000"/>
                        </a:solidFill>
                        <a:effectLst/>
                      </a:endParaRPr>
                    </a:p>
                    <a:p>
                      <a:pPr algn="just" fontAlgn="t"/>
                      <a:r>
                        <a:rPr lang="en-US" dirty="0">
                          <a:solidFill>
                            <a:srgbClr val="000000"/>
                          </a:solidFill>
                          <a:effectLst/>
                        </a:rPr>
                        <a:t>This passively accept TCP client connection, waiting until connection arrives (blocking).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93877677"/>
                  </a:ext>
                </a:extLst>
              </a:tr>
            </a:tbl>
          </a:graphicData>
        </a:graphic>
      </p:graphicFrame>
      <p:sp>
        <p:nvSpPr>
          <p:cNvPr id="10" name="Content Placeholder 2">
            <a:extLst>
              <a:ext uri="{FF2B5EF4-FFF2-40B4-BE49-F238E27FC236}">
                <a16:creationId xmlns:a16="http://schemas.microsoft.com/office/drawing/2014/main" id="{D21951F7-87D2-4A30-80D7-25C688FA604C}"/>
              </a:ext>
            </a:extLst>
          </p:cNvPr>
          <p:cNvSpPr>
            <a:spLocks noGrp="1"/>
          </p:cNvSpPr>
          <p:nvPr>
            <p:ph sz="quarter" idx="1"/>
          </p:nvPr>
        </p:nvSpPr>
        <p:spPr>
          <a:xfrm>
            <a:off x="457200" y="1219200"/>
            <a:ext cx="8382000" cy="4937760"/>
          </a:xfrm>
        </p:spPr>
        <p:txBody>
          <a:bodyPr>
            <a:normAutofit/>
          </a:bodyPr>
          <a:lstStyle/>
          <a:p>
            <a:r>
              <a:rPr lang="en-US" dirty="0"/>
              <a:t>Once you have </a:t>
            </a:r>
            <a:r>
              <a:rPr lang="en-US" i="1" dirty="0"/>
              <a:t>socket</a:t>
            </a:r>
            <a:r>
              <a:rPr lang="en-US" dirty="0"/>
              <a:t> object, then you can use required functions to create your client or server program. Following is the list of functions required</a:t>
            </a:r>
            <a:endParaRPr lang="en-US" altLang="ar-SA" dirty="0">
              <a:solidFill>
                <a:srgbClr val="CC0000"/>
              </a:solidFill>
              <a:ea typeface="ＭＳ Ｐゴシック" panose="020B0600070205080204" pitchFamily="34" charset="-128"/>
            </a:endParaRPr>
          </a:p>
        </p:txBody>
      </p:sp>
    </p:spTree>
    <p:extLst>
      <p:ext uri="{BB962C8B-B14F-4D97-AF65-F5344CB8AC3E}">
        <p14:creationId xmlns:p14="http://schemas.microsoft.com/office/powerpoint/2010/main" val="385028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Server and Client Socket Methods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37</a:t>
            </a:fld>
            <a:endParaRPr lang="en-US"/>
          </a:p>
        </p:txBody>
      </p:sp>
      <p:graphicFrame>
        <p:nvGraphicFramePr>
          <p:cNvPr id="9" name="Table 8">
            <a:extLst>
              <a:ext uri="{FF2B5EF4-FFF2-40B4-BE49-F238E27FC236}">
                <a16:creationId xmlns:a16="http://schemas.microsoft.com/office/drawing/2014/main" id="{92F30E4B-19E2-4D55-B23F-C0A437E41F58}"/>
              </a:ext>
            </a:extLst>
          </p:cNvPr>
          <p:cNvGraphicFramePr>
            <a:graphicFrameLocks noGrp="1"/>
          </p:cNvGraphicFramePr>
          <p:nvPr>
            <p:extLst>
              <p:ext uri="{D42A27DB-BD31-4B8C-83A1-F6EECF244321}">
                <p14:modId xmlns:p14="http://schemas.microsoft.com/office/powerpoint/2010/main" val="3949836353"/>
              </p:ext>
            </p:extLst>
          </p:nvPr>
        </p:nvGraphicFramePr>
        <p:xfrm>
          <a:off x="612648" y="1752600"/>
          <a:ext cx="7997952" cy="2103120"/>
        </p:xfrm>
        <a:graphic>
          <a:graphicData uri="http://schemas.openxmlformats.org/drawingml/2006/table">
            <a:tbl>
              <a:tblPr/>
              <a:tblGrid>
                <a:gridCol w="7997952">
                  <a:extLst>
                    <a:ext uri="{9D8B030D-6E8A-4147-A177-3AD203B41FA5}">
                      <a16:colId xmlns:a16="http://schemas.microsoft.com/office/drawing/2014/main" val="1273422003"/>
                    </a:ext>
                  </a:extLst>
                </a:gridCol>
              </a:tblGrid>
              <a:tr h="0">
                <a:tc>
                  <a:txBody>
                    <a:bodyPr/>
                    <a:lstStyle/>
                    <a:p>
                      <a:pPr algn="ctr" fontAlgn="t"/>
                      <a:r>
                        <a:rPr lang="en-GB" sz="1400" dirty="0">
                          <a:effectLst/>
                        </a:rPr>
                        <a:t>Method &amp; Description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4169608613"/>
                  </a:ext>
                </a:extLst>
              </a:tr>
              <a:tr h="250250">
                <a:tc>
                  <a:txBody>
                    <a:bodyPr/>
                    <a:lstStyle/>
                    <a:p>
                      <a:pPr algn="just" fontAlgn="t"/>
                      <a:r>
                        <a:rPr lang="en-US" sz="1400" b="1" dirty="0" err="1">
                          <a:solidFill>
                            <a:srgbClr val="000000"/>
                          </a:solidFill>
                          <a:effectLst/>
                        </a:rPr>
                        <a:t>s.bind</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method binds address (hostname, port number pair) to socket.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3020682"/>
                  </a:ext>
                </a:extLst>
              </a:tr>
              <a:tr h="250250">
                <a:tc>
                  <a:txBody>
                    <a:bodyPr/>
                    <a:lstStyle/>
                    <a:p>
                      <a:pPr algn="just" fontAlgn="t"/>
                      <a:r>
                        <a:rPr lang="en-US" sz="1400" b="1" dirty="0" err="1">
                          <a:solidFill>
                            <a:srgbClr val="000000"/>
                          </a:solidFill>
                          <a:effectLst/>
                        </a:rPr>
                        <a:t>s.listen</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method sets up and start TCP listener.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6481200"/>
                  </a:ext>
                </a:extLst>
              </a:tr>
              <a:tr h="286327">
                <a:tc>
                  <a:txBody>
                    <a:bodyPr/>
                    <a:lstStyle/>
                    <a:p>
                      <a:pPr algn="just" fontAlgn="t"/>
                      <a:r>
                        <a:rPr lang="en-US" sz="1400" b="1" dirty="0" err="1">
                          <a:solidFill>
                            <a:srgbClr val="000000"/>
                          </a:solidFill>
                          <a:effectLst/>
                        </a:rPr>
                        <a:t>s.accept</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passively accept TCP client connection, waiting until connection arrives (blocking).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93877677"/>
                  </a:ext>
                </a:extLst>
              </a:tr>
            </a:tbl>
          </a:graphicData>
        </a:graphic>
      </p:graphicFrame>
      <p:sp>
        <p:nvSpPr>
          <p:cNvPr id="10" name="Content Placeholder 2">
            <a:extLst>
              <a:ext uri="{FF2B5EF4-FFF2-40B4-BE49-F238E27FC236}">
                <a16:creationId xmlns:a16="http://schemas.microsoft.com/office/drawing/2014/main" id="{D21951F7-87D2-4A30-80D7-25C688FA604C}"/>
              </a:ext>
            </a:extLst>
          </p:cNvPr>
          <p:cNvSpPr>
            <a:spLocks noGrp="1"/>
          </p:cNvSpPr>
          <p:nvPr>
            <p:ph sz="quarter" idx="1"/>
          </p:nvPr>
        </p:nvSpPr>
        <p:spPr>
          <a:xfrm>
            <a:off x="457200" y="1219200"/>
            <a:ext cx="8382000" cy="4937760"/>
          </a:xfrm>
        </p:spPr>
        <p:txBody>
          <a:bodyPr>
            <a:normAutofit/>
          </a:bodyPr>
          <a:lstStyle/>
          <a:p>
            <a:r>
              <a:rPr lang="en-US" altLang="ar-SA" dirty="0">
                <a:solidFill>
                  <a:srgbClr val="CC0000"/>
                </a:solidFill>
                <a:ea typeface="ＭＳ Ｐゴシック" panose="020B0600070205080204" pitchFamily="34" charset="-128"/>
              </a:rPr>
              <a:t>Server</a:t>
            </a: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r>
              <a:rPr lang="en-US" altLang="ar-SA" dirty="0">
                <a:solidFill>
                  <a:srgbClr val="CC0000"/>
                </a:solidFill>
                <a:ea typeface="ＭＳ Ｐゴシック" panose="020B0600070205080204" pitchFamily="34" charset="-128"/>
              </a:rPr>
              <a:t>Client</a:t>
            </a:r>
          </a:p>
        </p:txBody>
      </p:sp>
      <p:graphicFrame>
        <p:nvGraphicFramePr>
          <p:cNvPr id="5" name="Table 4">
            <a:extLst>
              <a:ext uri="{FF2B5EF4-FFF2-40B4-BE49-F238E27FC236}">
                <a16:creationId xmlns:a16="http://schemas.microsoft.com/office/drawing/2014/main" id="{4F4B2C85-0851-4366-A2B3-C412A7E690D2}"/>
              </a:ext>
            </a:extLst>
          </p:cNvPr>
          <p:cNvGraphicFramePr>
            <a:graphicFrameLocks noGrp="1"/>
          </p:cNvGraphicFramePr>
          <p:nvPr>
            <p:extLst>
              <p:ext uri="{D42A27DB-BD31-4B8C-83A1-F6EECF244321}">
                <p14:modId xmlns:p14="http://schemas.microsoft.com/office/powerpoint/2010/main" val="3595409846"/>
              </p:ext>
            </p:extLst>
          </p:nvPr>
        </p:nvGraphicFramePr>
        <p:xfrm>
          <a:off x="612648" y="4850432"/>
          <a:ext cx="7997952" cy="944880"/>
        </p:xfrm>
        <a:graphic>
          <a:graphicData uri="http://schemas.openxmlformats.org/drawingml/2006/table">
            <a:tbl>
              <a:tblPr/>
              <a:tblGrid>
                <a:gridCol w="7997952">
                  <a:extLst>
                    <a:ext uri="{9D8B030D-6E8A-4147-A177-3AD203B41FA5}">
                      <a16:colId xmlns:a16="http://schemas.microsoft.com/office/drawing/2014/main" val="1954802760"/>
                    </a:ext>
                  </a:extLst>
                </a:gridCol>
              </a:tblGrid>
              <a:tr h="0">
                <a:tc>
                  <a:txBody>
                    <a:bodyPr/>
                    <a:lstStyle/>
                    <a:p>
                      <a:pPr algn="ctr" fontAlgn="t"/>
                      <a:r>
                        <a:rPr lang="en-GB" sz="1400" dirty="0">
                          <a:effectLst/>
                        </a:rPr>
                        <a:t>Method &amp; Description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3122137175"/>
                  </a:ext>
                </a:extLst>
              </a:tr>
              <a:tr h="0">
                <a:tc>
                  <a:txBody>
                    <a:bodyPr/>
                    <a:lstStyle/>
                    <a:p>
                      <a:pPr algn="just" fontAlgn="t"/>
                      <a:r>
                        <a:rPr lang="en-US" sz="1400" b="1" dirty="0" err="1">
                          <a:solidFill>
                            <a:srgbClr val="000000"/>
                          </a:solidFill>
                          <a:effectLst/>
                        </a:rPr>
                        <a:t>s.connect</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method actively initiates TCP server connection.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89648648"/>
                  </a:ext>
                </a:extLst>
              </a:tr>
            </a:tbl>
          </a:graphicData>
        </a:graphic>
      </p:graphicFrame>
    </p:spTree>
    <p:extLst>
      <p:ext uri="{BB962C8B-B14F-4D97-AF65-F5344CB8AC3E}">
        <p14:creationId xmlns:p14="http://schemas.microsoft.com/office/powerpoint/2010/main" val="163116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General Socket Methods</a:t>
            </a:r>
          </a:p>
        </p:txBody>
      </p:sp>
      <p:sp>
        <p:nvSpPr>
          <p:cNvPr id="4" name="Slide Number Placeholder 3"/>
          <p:cNvSpPr>
            <a:spLocks noGrp="1"/>
          </p:cNvSpPr>
          <p:nvPr>
            <p:ph type="sldNum" sz="quarter" idx="12"/>
          </p:nvPr>
        </p:nvSpPr>
        <p:spPr/>
        <p:txBody>
          <a:bodyPr/>
          <a:lstStyle/>
          <a:p>
            <a:fld id="{73B5B33D-C3EF-4285-B2BE-44069536D570}" type="slidenum">
              <a:rPr lang="en-US" smtClean="0"/>
              <a:t>38</a:t>
            </a:fld>
            <a:endParaRPr lang="en-US"/>
          </a:p>
        </p:txBody>
      </p:sp>
      <p:graphicFrame>
        <p:nvGraphicFramePr>
          <p:cNvPr id="7" name="Content Placeholder 6">
            <a:extLst>
              <a:ext uri="{FF2B5EF4-FFF2-40B4-BE49-F238E27FC236}">
                <a16:creationId xmlns:a16="http://schemas.microsoft.com/office/drawing/2014/main" id="{F6733102-8461-42E5-880A-1067F009356D}"/>
              </a:ext>
            </a:extLst>
          </p:cNvPr>
          <p:cNvGraphicFramePr>
            <a:graphicFrameLocks noGrp="1"/>
          </p:cNvGraphicFramePr>
          <p:nvPr>
            <p:ph sz="quarter" idx="1"/>
            <p:extLst>
              <p:ext uri="{D42A27DB-BD31-4B8C-83A1-F6EECF244321}">
                <p14:modId xmlns:p14="http://schemas.microsoft.com/office/powerpoint/2010/main" val="3082273545"/>
              </p:ext>
            </p:extLst>
          </p:nvPr>
        </p:nvGraphicFramePr>
        <p:xfrm>
          <a:off x="457200" y="1584960"/>
          <a:ext cx="8153400" cy="4405242"/>
        </p:xfrm>
        <a:graphic>
          <a:graphicData uri="http://schemas.openxmlformats.org/drawingml/2006/table">
            <a:tbl>
              <a:tblPr/>
              <a:tblGrid>
                <a:gridCol w="8153400">
                  <a:extLst>
                    <a:ext uri="{9D8B030D-6E8A-4147-A177-3AD203B41FA5}">
                      <a16:colId xmlns:a16="http://schemas.microsoft.com/office/drawing/2014/main" val="3580441083"/>
                    </a:ext>
                  </a:extLst>
                </a:gridCol>
              </a:tblGrid>
              <a:tr h="381000">
                <a:tc>
                  <a:txBody>
                    <a:bodyPr/>
                    <a:lstStyle/>
                    <a:p>
                      <a:pPr algn="ctr" fontAlgn="t"/>
                      <a:r>
                        <a:rPr lang="en-GB" sz="1800" dirty="0">
                          <a:effectLst/>
                        </a:rPr>
                        <a:t>Method &amp; Description</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954831298"/>
                  </a:ext>
                </a:extLst>
              </a:tr>
              <a:tr h="669943">
                <a:tc>
                  <a:txBody>
                    <a:bodyPr/>
                    <a:lstStyle/>
                    <a:p>
                      <a:pPr algn="just" fontAlgn="t"/>
                      <a:r>
                        <a:rPr lang="en-US" sz="1800" b="1" dirty="0" err="1">
                          <a:solidFill>
                            <a:srgbClr val="000000"/>
                          </a:solidFill>
                          <a:effectLst/>
                        </a:rPr>
                        <a:t>s.recv</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receives TCP message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88900417"/>
                  </a:ext>
                </a:extLst>
              </a:tr>
              <a:tr h="669943">
                <a:tc>
                  <a:txBody>
                    <a:bodyPr/>
                    <a:lstStyle/>
                    <a:p>
                      <a:pPr algn="just" fontAlgn="t"/>
                      <a:r>
                        <a:rPr lang="en-US" sz="1800" b="1" dirty="0" err="1">
                          <a:solidFill>
                            <a:srgbClr val="000000"/>
                          </a:solidFill>
                          <a:effectLst/>
                        </a:rPr>
                        <a:t>s.send</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transmits TCP message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44476260"/>
                  </a:ext>
                </a:extLst>
              </a:tr>
              <a:tr h="669943">
                <a:tc>
                  <a:txBody>
                    <a:bodyPr/>
                    <a:lstStyle/>
                    <a:p>
                      <a:pPr algn="just" fontAlgn="t"/>
                      <a:r>
                        <a:rPr lang="en-US" sz="1800" b="1" dirty="0" err="1">
                          <a:solidFill>
                            <a:srgbClr val="000000"/>
                          </a:solidFill>
                          <a:effectLst/>
                        </a:rPr>
                        <a:t>s.recvfrom</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receives UDP message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89746445"/>
                  </a:ext>
                </a:extLst>
              </a:tr>
              <a:tr h="669943">
                <a:tc>
                  <a:txBody>
                    <a:bodyPr/>
                    <a:lstStyle/>
                    <a:p>
                      <a:pPr algn="just" fontAlgn="t"/>
                      <a:r>
                        <a:rPr lang="en-US" sz="1800" b="1" dirty="0" err="1">
                          <a:solidFill>
                            <a:srgbClr val="000000"/>
                          </a:solidFill>
                          <a:effectLst/>
                        </a:rPr>
                        <a:t>s.sendto</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transmits UDP message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9325057"/>
                  </a:ext>
                </a:extLst>
              </a:tr>
              <a:tr h="669943">
                <a:tc>
                  <a:txBody>
                    <a:bodyPr/>
                    <a:lstStyle/>
                    <a:p>
                      <a:pPr algn="just" fontAlgn="t"/>
                      <a:r>
                        <a:rPr lang="en-US" sz="1800" b="1" dirty="0" err="1">
                          <a:solidFill>
                            <a:srgbClr val="000000"/>
                          </a:solidFill>
                          <a:effectLst/>
                        </a:rPr>
                        <a:t>s.close</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closes socket</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79861484"/>
                  </a:ext>
                </a:extLst>
              </a:tr>
              <a:tr h="669943">
                <a:tc>
                  <a:txBody>
                    <a:bodyPr/>
                    <a:lstStyle/>
                    <a:p>
                      <a:pPr algn="just" fontAlgn="t"/>
                      <a:r>
                        <a:rPr lang="en-US" sz="1800" b="1" dirty="0" err="1">
                          <a:solidFill>
                            <a:srgbClr val="000000"/>
                          </a:solidFill>
                          <a:effectLst/>
                        </a:rPr>
                        <a:t>socket.gethostname</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Returns the hostname.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4058951"/>
                  </a:ext>
                </a:extLst>
              </a:tr>
            </a:tbl>
          </a:graphicData>
        </a:graphic>
      </p:graphicFrame>
    </p:spTree>
    <p:extLst>
      <p:ext uri="{BB962C8B-B14F-4D97-AF65-F5344CB8AC3E}">
        <p14:creationId xmlns:p14="http://schemas.microsoft.com/office/powerpoint/2010/main" val="1284959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Server</a:t>
            </a:r>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UDP server</a:t>
            </a:r>
          </a:p>
        </p:txBody>
      </p:sp>
      <p:sp>
        <p:nvSpPr>
          <p:cNvPr id="4" name="Slide Number Placeholder 3"/>
          <p:cNvSpPr>
            <a:spLocks noGrp="1"/>
          </p:cNvSpPr>
          <p:nvPr>
            <p:ph type="sldNum" sz="quarter" idx="12"/>
          </p:nvPr>
        </p:nvSpPr>
        <p:spPr/>
        <p:txBody>
          <a:bodyPr/>
          <a:lstStyle/>
          <a:p>
            <a:fld id="{73B5B33D-C3EF-4285-B2BE-44069536D570}" type="slidenum">
              <a:rPr lang="en-US" smtClean="0"/>
              <a:t>39</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2286000"/>
            <a:ext cx="7921752" cy="3077766"/>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UDP_IP = "127.0.0.1"</a:t>
            </a:r>
          </a:p>
          <a:p>
            <a:r>
              <a:rPr lang="en-US" sz="1600" dirty="0">
                <a:solidFill>
                  <a:srgbClr val="000000"/>
                </a:solidFill>
                <a:latin typeface="Consolas" panose="020B0609020204030204" pitchFamily="49" charset="0"/>
              </a:rPr>
              <a:t>UDP_PORT = 5005</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 Internet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 # UDP</a:t>
            </a:r>
          </a:p>
          <a:p>
            <a:r>
              <a:rPr lang="en-US" sz="1600" dirty="0" err="1">
                <a:solidFill>
                  <a:srgbClr val="000000"/>
                </a:solidFill>
                <a:latin typeface="Consolas" panose="020B0609020204030204" pitchFamily="49" charset="0"/>
              </a:rPr>
              <a:t>sock.bind</a:t>
            </a:r>
            <a:r>
              <a:rPr lang="en-US" sz="1600" dirty="0">
                <a:solidFill>
                  <a:srgbClr val="000000"/>
                </a:solidFill>
                <a:latin typeface="Consolas" panose="020B0609020204030204" pitchFamily="49" charset="0"/>
              </a:rPr>
              <a:t>((UDP_IP, UDP_PORT))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while True:</a:t>
            </a:r>
          </a:p>
          <a:p>
            <a:r>
              <a:rPr lang="en-US" sz="1600" dirty="0">
                <a:solidFill>
                  <a:srgbClr val="000000"/>
                </a:solidFill>
                <a:latin typeface="Consolas" panose="020B0609020204030204" pitchFamily="49" charset="0"/>
              </a:rPr>
              <a:t>    data,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sock.recvfrom</a:t>
            </a:r>
            <a:r>
              <a:rPr lang="en-US" sz="1600" dirty="0">
                <a:solidFill>
                  <a:srgbClr val="000000"/>
                </a:solidFill>
                <a:latin typeface="Consolas" panose="020B0609020204030204" pitchFamily="49" charset="0"/>
              </a:rPr>
              <a:t>(1024) # buffer size is 1024 bytes</a:t>
            </a:r>
          </a:p>
          <a:p>
            <a:r>
              <a:rPr lang="en-US" sz="1600" dirty="0">
                <a:solidFill>
                  <a:srgbClr val="000000"/>
                </a:solidFill>
                <a:latin typeface="Consolas" panose="020B0609020204030204" pitchFamily="49" charset="0"/>
              </a:rPr>
              <a:t>    print("received message: %s" % data)</a:t>
            </a:r>
          </a:p>
        </p:txBody>
      </p:sp>
    </p:spTree>
    <p:extLst>
      <p:ext uri="{BB962C8B-B14F-4D97-AF65-F5344CB8AC3E}">
        <p14:creationId xmlns:p14="http://schemas.microsoft.com/office/powerpoint/2010/main" val="60792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dirty="0">
                <a:ea typeface="ＭＳ Ｐゴシック" panose="020B0600070205080204" pitchFamily="34" charset="-128"/>
              </a:rPr>
              <a:t>What</a:t>
            </a:r>
            <a:r>
              <a:rPr lang="ja-JP" altLang="en-US" dirty="0">
                <a:ea typeface="ＭＳ Ｐゴシック" panose="020B0600070205080204" pitchFamily="34" charset="-128"/>
              </a:rPr>
              <a:t>’</a:t>
            </a:r>
            <a:r>
              <a:rPr lang="en-US" altLang="ja-JP" dirty="0">
                <a:ea typeface="ＭＳ Ｐゴシック" panose="020B0600070205080204" pitchFamily="34" charset="-128"/>
              </a:rPr>
              <a:t>s the Internet: a service view</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4</a:t>
            </a:fld>
            <a:endParaRPr lang="en-US"/>
          </a:p>
        </p:txBody>
      </p:sp>
      <p:sp>
        <p:nvSpPr>
          <p:cNvPr id="1329" name="Rectangle 3">
            <a:extLst>
              <a:ext uri="{FF2B5EF4-FFF2-40B4-BE49-F238E27FC236}">
                <a16:creationId xmlns:a16="http://schemas.microsoft.com/office/drawing/2014/main" id="{0374E6B9-304C-46C3-8C56-1AC5F3A54FDF}"/>
              </a:ext>
            </a:extLst>
          </p:cNvPr>
          <p:cNvSpPr txBox="1">
            <a:spLocks noChangeArrowheads="1"/>
          </p:cNvSpPr>
          <p:nvPr/>
        </p:nvSpPr>
        <p:spPr>
          <a:xfrm>
            <a:off x="374650" y="1655763"/>
            <a:ext cx="4435475" cy="4105275"/>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87338" indent="-287338"/>
            <a:r>
              <a:rPr lang="en-US" altLang="ar-SA" i="1">
                <a:solidFill>
                  <a:srgbClr val="CC0000"/>
                </a:solidFill>
                <a:ea typeface="ＭＳ Ｐゴシック" panose="020B0600070205080204" pitchFamily="34" charset="-128"/>
              </a:rPr>
              <a:t>infrastructure that provides services to applications:</a:t>
            </a:r>
            <a:endParaRPr lang="en-US" altLang="ar-SA" sz="2400">
              <a:ea typeface="ＭＳ Ｐゴシック" panose="020B0600070205080204" pitchFamily="34" charset="-128"/>
            </a:endParaRPr>
          </a:p>
          <a:p>
            <a:pPr marL="682625" lvl="1" indent="-225425"/>
            <a:r>
              <a:rPr lang="en-US" altLang="ar-SA">
                <a:ea typeface="Arial" panose="020B0604020202020204" pitchFamily="34" charset="0"/>
              </a:rPr>
              <a:t>Web, VoIP, email, games, e-commerce, social nets, …</a:t>
            </a:r>
          </a:p>
          <a:p>
            <a:pPr marL="287338" indent="-287338"/>
            <a:r>
              <a:rPr lang="en-US" altLang="ar-SA" i="1">
                <a:solidFill>
                  <a:srgbClr val="CC0000"/>
                </a:solidFill>
                <a:ea typeface="ＭＳ Ｐゴシック" panose="020B0600070205080204" pitchFamily="34" charset="-128"/>
              </a:rPr>
              <a:t>provides programming interface to apps</a:t>
            </a:r>
          </a:p>
          <a:p>
            <a:pPr marL="682625" lvl="1" indent="-225425"/>
            <a:r>
              <a:rPr lang="en-US" altLang="ar-SA">
                <a:ea typeface="Arial" panose="020B0604020202020204" pitchFamily="34" charset="0"/>
              </a:rPr>
              <a:t>hooks that allow sending and receiving  app programs to </a:t>
            </a:r>
            <a:r>
              <a:rPr lang="ja-JP" altLang="en-US">
                <a:ea typeface="ＭＳ Ｐゴシック" panose="020B0600070205080204" pitchFamily="34" charset="-128"/>
              </a:rPr>
              <a:t>“</a:t>
            </a:r>
            <a:r>
              <a:rPr lang="en-US" altLang="ja-JP">
                <a:ea typeface="ＭＳ Ｐゴシック" panose="020B0600070205080204" pitchFamily="34" charset="-128"/>
              </a:rPr>
              <a:t>connect</a:t>
            </a:r>
            <a:r>
              <a:rPr lang="ja-JP" altLang="en-US">
                <a:ea typeface="ＭＳ Ｐゴシック" panose="020B0600070205080204" pitchFamily="34" charset="-128"/>
              </a:rPr>
              <a:t>”</a:t>
            </a:r>
            <a:r>
              <a:rPr lang="en-US" altLang="ja-JP">
                <a:ea typeface="ＭＳ Ｐゴシック" panose="020B0600070205080204" pitchFamily="34" charset="-128"/>
              </a:rPr>
              <a:t> to Internet</a:t>
            </a:r>
          </a:p>
          <a:p>
            <a:pPr marL="682625" lvl="1" indent="-225425"/>
            <a:r>
              <a:rPr lang="en-US" altLang="ar-SA">
                <a:ea typeface="Arial" panose="020B0604020202020204" pitchFamily="34" charset="0"/>
              </a:rPr>
              <a:t>provides service options, analogous to postal service</a:t>
            </a:r>
          </a:p>
        </p:txBody>
      </p:sp>
      <p:grpSp>
        <p:nvGrpSpPr>
          <p:cNvPr id="1330" name="Group 979">
            <a:extLst>
              <a:ext uri="{FF2B5EF4-FFF2-40B4-BE49-F238E27FC236}">
                <a16:creationId xmlns:a16="http://schemas.microsoft.com/office/drawing/2014/main" id="{86FDF603-8615-4993-BF50-311896EEEF79}"/>
              </a:ext>
            </a:extLst>
          </p:cNvPr>
          <p:cNvGrpSpPr>
            <a:grpSpLocks/>
          </p:cNvGrpSpPr>
          <p:nvPr/>
        </p:nvGrpSpPr>
        <p:grpSpPr bwMode="auto">
          <a:xfrm>
            <a:off x="5202238" y="1384300"/>
            <a:ext cx="3551237" cy="4743450"/>
            <a:chOff x="5202238" y="1384300"/>
            <a:chExt cx="3551237" cy="4743450"/>
          </a:xfrm>
        </p:grpSpPr>
        <p:sp>
          <p:nvSpPr>
            <p:cNvPr id="1331" name="Freeform 416">
              <a:extLst>
                <a:ext uri="{FF2B5EF4-FFF2-40B4-BE49-F238E27FC236}">
                  <a16:creationId xmlns:a16="http://schemas.microsoft.com/office/drawing/2014/main" id="{55FCCEA9-FC1A-4EB5-8D8F-CF85850C1DB8}"/>
                </a:ext>
              </a:extLst>
            </p:cNvPr>
            <p:cNvSpPr>
              <a:spLocks/>
            </p:cNvSpPr>
            <p:nvPr/>
          </p:nvSpPr>
          <p:spPr bwMode="auto">
            <a:xfrm>
              <a:off x="7023100" y="2001838"/>
              <a:ext cx="1730375" cy="1125537"/>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32" name="Freeform 415">
              <a:extLst>
                <a:ext uri="{FF2B5EF4-FFF2-40B4-BE49-F238E27FC236}">
                  <a16:creationId xmlns:a16="http://schemas.microsoft.com/office/drawing/2014/main" id="{0F105019-DA5D-4CEC-95F6-1F4B78CE229F}"/>
                </a:ext>
              </a:extLst>
            </p:cNvPr>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33" name="Freeform 665">
              <a:extLst>
                <a:ext uri="{FF2B5EF4-FFF2-40B4-BE49-F238E27FC236}">
                  <a16:creationId xmlns:a16="http://schemas.microsoft.com/office/drawing/2014/main" id="{F4654656-810C-4E55-9098-702AFDDC95C2}"/>
                </a:ext>
              </a:extLst>
            </p:cNvPr>
            <p:cNvSpPr>
              <a:spLocks/>
            </p:cNvSpPr>
            <p:nvPr/>
          </p:nvSpPr>
          <p:spPr bwMode="auto">
            <a:xfrm>
              <a:off x="5202238" y="1712913"/>
              <a:ext cx="1736725"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334" name="Group 666">
              <a:extLst>
                <a:ext uri="{FF2B5EF4-FFF2-40B4-BE49-F238E27FC236}">
                  <a16:creationId xmlns:a16="http://schemas.microsoft.com/office/drawing/2014/main" id="{1352B2A3-8403-4BC3-852A-887D996A0B0D}"/>
                </a:ext>
              </a:extLst>
            </p:cNvPr>
            <p:cNvGrpSpPr>
              <a:grpSpLocks/>
            </p:cNvGrpSpPr>
            <p:nvPr/>
          </p:nvGrpSpPr>
          <p:grpSpPr bwMode="auto">
            <a:xfrm>
              <a:off x="5329977" y="2980450"/>
              <a:ext cx="1458912" cy="933450"/>
              <a:chOff x="2889" y="1631"/>
              <a:chExt cx="980" cy="743"/>
            </a:xfrm>
          </p:grpSpPr>
          <p:sp>
            <p:nvSpPr>
              <p:cNvPr id="2458" name="Rectangle 667">
                <a:extLst>
                  <a:ext uri="{FF2B5EF4-FFF2-40B4-BE49-F238E27FC236}">
                    <a16:creationId xmlns:a16="http://schemas.microsoft.com/office/drawing/2014/main" id="{7F834B1D-A33B-4445-B7B2-9195B4CB11F1}"/>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459" name="AutoShape 668">
                <a:extLst>
                  <a:ext uri="{FF2B5EF4-FFF2-40B4-BE49-F238E27FC236}">
                    <a16:creationId xmlns:a16="http://schemas.microsoft.com/office/drawing/2014/main" id="{B97CB049-C0E4-4422-8380-4C4001B0C99A}"/>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solidFill>
                    <a:srgbClr val="00CCFF"/>
                  </a:solidFill>
                </a:endParaRPr>
              </a:p>
            </p:txBody>
          </p:sp>
        </p:grpSp>
        <p:sp>
          <p:nvSpPr>
            <p:cNvPr id="1335" name="Freeform 669">
              <a:extLst>
                <a:ext uri="{FF2B5EF4-FFF2-40B4-BE49-F238E27FC236}">
                  <a16:creationId xmlns:a16="http://schemas.microsoft.com/office/drawing/2014/main" id="{098062E0-B3F0-4490-BD25-E6A746340180}"/>
                </a:ext>
              </a:extLst>
            </p:cNvPr>
            <p:cNvSpPr>
              <a:spLocks/>
            </p:cNvSpPr>
            <p:nvPr/>
          </p:nvSpPr>
          <p:spPr bwMode="auto">
            <a:xfrm>
              <a:off x="5364163" y="4331380"/>
              <a:ext cx="3225800" cy="1665288"/>
            </a:xfrm>
            <a:custGeom>
              <a:avLst/>
              <a:gdLst>
                <a:gd name="T0" fmla="*/ 2147483647 w 2032"/>
                <a:gd name="T1" fmla="*/ 2147483647 h 1049"/>
                <a:gd name="T2" fmla="*/ 2147483647 w 2032"/>
                <a:gd name="T3" fmla="*/ 2147483647 h 1049"/>
                <a:gd name="T4" fmla="*/ 2147483647 w 2032"/>
                <a:gd name="T5" fmla="*/ 2147483647 h 1049"/>
                <a:gd name="T6" fmla="*/ 2147483647 w 2032"/>
                <a:gd name="T7" fmla="*/ 2147483647 h 1049"/>
                <a:gd name="T8" fmla="*/ 2147483647 w 2032"/>
                <a:gd name="T9" fmla="*/ 2147483647 h 1049"/>
                <a:gd name="T10" fmla="*/ 2147483647 w 2032"/>
                <a:gd name="T11" fmla="*/ 2147483647 h 1049"/>
                <a:gd name="T12" fmla="*/ 2147483647 w 2032"/>
                <a:gd name="T13" fmla="*/ 2147483647 h 1049"/>
                <a:gd name="T14" fmla="*/ 2147483647 w 2032"/>
                <a:gd name="T15" fmla="*/ 2147483647 h 1049"/>
                <a:gd name="T16" fmla="*/ 2147483647 w 2032"/>
                <a:gd name="T17" fmla="*/ 2147483647 h 1049"/>
                <a:gd name="T18" fmla="*/ 2147483647 w 2032"/>
                <a:gd name="T19" fmla="*/ 2147483647 h 1049"/>
                <a:gd name="T20" fmla="*/ 2147483647 w 2032"/>
                <a:gd name="T21" fmla="*/ 2147483647 h 1049"/>
                <a:gd name="T22" fmla="*/ 2147483647 w 2032"/>
                <a:gd name="T23" fmla="*/ 2147483647 h 1049"/>
                <a:gd name="T24" fmla="*/ 2147483647 w 2032"/>
                <a:gd name="T25" fmla="*/ 2147483647 h 1049"/>
                <a:gd name="T26" fmla="*/ 2147483647 w 2032"/>
                <a:gd name="T27" fmla="*/ 2147483647 h 1049"/>
                <a:gd name="T28" fmla="*/ 2147483647 w 2032"/>
                <a:gd name="T29" fmla="*/ 2147483647 h 1049"/>
                <a:gd name="T30" fmla="*/ 2147483647 w 2032"/>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36" name="Line 670">
              <a:extLst>
                <a:ext uri="{FF2B5EF4-FFF2-40B4-BE49-F238E27FC236}">
                  <a16:creationId xmlns:a16="http://schemas.microsoft.com/office/drawing/2014/main" id="{B08E10D2-5FA5-47FA-ADFB-DB5341ACF6DD}"/>
                </a:ext>
              </a:extLst>
            </p:cNvPr>
            <p:cNvSpPr>
              <a:spLocks noChangeShapeType="1"/>
            </p:cNvSpPr>
            <p:nvPr/>
          </p:nvSpPr>
          <p:spPr bwMode="auto">
            <a:xfrm rot="-5400000">
              <a:off x="7845425" y="5162551"/>
              <a:ext cx="523875"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37" name="Line 671">
              <a:extLst>
                <a:ext uri="{FF2B5EF4-FFF2-40B4-BE49-F238E27FC236}">
                  <a16:creationId xmlns:a16="http://schemas.microsoft.com/office/drawing/2014/main" id="{45D1AFD8-AB84-4330-966D-AB3F54425EFD}"/>
                </a:ext>
              </a:extLst>
            </p:cNvPr>
            <p:cNvSpPr>
              <a:spLocks noChangeShapeType="1"/>
            </p:cNvSpPr>
            <p:nvPr/>
          </p:nvSpPr>
          <p:spPr bwMode="auto">
            <a:xfrm rot="5400000" flipV="1">
              <a:off x="7991475" y="5443538"/>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38" name="Line 672">
              <a:extLst>
                <a:ext uri="{FF2B5EF4-FFF2-40B4-BE49-F238E27FC236}">
                  <a16:creationId xmlns:a16="http://schemas.microsoft.com/office/drawing/2014/main" id="{F278EE0C-755A-4058-AC12-A6C4E4CEF9A4}"/>
                </a:ext>
              </a:extLst>
            </p:cNvPr>
            <p:cNvSpPr>
              <a:spLocks noChangeShapeType="1"/>
            </p:cNvSpPr>
            <p:nvPr/>
          </p:nvSpPr>
          <p:spPr bwMode="auto">
            <a:xfrm rot="-5400000">
              <a:off x="8177213" y="5116513"/>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39" name="Line 674">
              <a:extLst>
                <a:ext uri="{FF2B5EF4-FFF2-40B4-BE49-F238E27FC236}">
                  <a16:creationId xmlns:a16="http://schemas.microsoft.com/office/drawing/2014/main" id="{C51DF806-E2F9-4287-9F82-44CBCBD1C8B5}"/>
                </a:ext>
              </a:extLst>
            </p:cNvPr>
            <p:cNvSpPr>
              <a:spLocks noChangeShapeType="1"/>
            </p:cNvSpPr>
            <p:nvPr/>
          </p:nvSpPr>
          <p:spPr bwMode="auto">
            <a:xfrm>
              <a:off x="6100763" y="4776788"/>
              <a:ext cx="217487" cy="1000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0" name="Line 675">
              <a:extLst>
                <a:ext uri="{FF2B5EF4-FFF2-40B4-BE49-F238E27FC236}">
                  <a16:creationId xmlns:a16="http://schemas.microsoft.com/office/drawing/2014/main" id="{A776960C-4613-4AF7-A991-8556D5AB9877}"/>
                </a:ext>
              </a:extLst>
            </p:cNvPr>
            <p:cNvSpPr>
              <a:spLocks noChangeShapeType="1"/>
            </p:cNvSpPr>
            <p:nvPr/>
          </p:nvSpPr>
          <p:spPr bwMode="auto">
            <a:xfrm flipV="1">
              <a:off x="5842000" y="5038725"/>
              <a:ext cx="407988" cy="74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 name="Line 678">
              <a:extLst>
                <a:ext uri="{FF2B5EF4-FFF2-40B4-BE49-F238E27FC236}">
                  <a16:creationId xmlns:a16="http://schemas.microsoft.com/office/drawing/2014/main" id="{E472FB47-111F-430E-996B-13A22AB2F904}"/>
                </a:ext>
              </a:extLst>
            </p:cNvPr>
            <p:cNvSpPr>
              <a:spLocks noChangeShapeType="1"/>
            </p:cNvSpPr>
            <p:nvPr/>
          </p:nvSpPr>
          <p:spPr bwMode="auto">
            <a:xfrm flipH="1">
              <a:off x="6267450" y="5102225"/>
              <a:ext cx="144463"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2" name="Line 679">
              <a:extLst>
                <a:ext uri="{FF2B5EF4-FFF2-40B4-BE49-F238E27FC236}">
                  <a16:creationId xmlns:a16="http://schemas.microsoft.com/office/drawing/2014/main" id="{3CB96BE2-6742-41B9-B090-A49A13796A09}"/>
                </a:ext>
              </a:extLst>
            </p:cNvPr>
            <p:cNvSpPr>
              <a:spLocks noChangeShapeType="1"/>
            </p:cNvSpPr>
            <p:nvPr/>
          </p:nvSpPr>
          <p:spPr bwMode="auto">
            <a:xfrm flipH="1" flipV="1">
              <a:off x="6586538" y="5110163"/>
              <a:ext cx="76200"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3" name="Line 680">
              <a:extLst>
                <a:ext uri="{FF2B5EF4-FFF2-40B4-BE49-F238E27FC236}">
                  <a16:creationId xmlns:a16="http://schemas.microsoft.com/office/drawing/2014/main" id="{B0B68086-A3C1-4F8E-919D-E52D8A3B26FB}"/>
                </a:ext>
              </a:extLst>
            </p:cNvPr>
            <p:cNvSpPr>
              <a:spLocks noChangeShapeType="1"/>
            </p:cNvSpPr>
            <p:nvPr/>
          </p:nvSpPr>
          <p:spPr bwMode="auto">
            <a:xfrm>
              <a:off x="6743700" y="5056188"/>
              <a:ext cx="503238" cy="269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4" name="Line 682">
              <a:extLst>
                <a:ext uri="{FF2B5EF4-FFF2-40B4-BE49-F238E27FC236}">
                  <a16:creationId xmlns:a16="http://schemas.microsoft.com/office/drawing/2014/main" id="{4D8FE23C-E82D-43FB-BC18-DB65A8B13759}"/>
                </a:ext>
              </a:extLst>
            </p:cNvPr>
            <p:cNvSpPr>
              <a:spLocks noChangeShapeType="1"/>
            </p:cNvSpPr>
            <p:nvPr/>
          </p:nvSpPr>
          <p:spPr bwMode="auto">
            <a:xfrm>
              <a:off x="6284913" y="3551238"/>
              <a:ext cx="0" cy="106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5" name="Line 683">
              <a:extLst>
                <a:ext uri="{FF2B5EF4-FFF2-40B4-BE49-F238E27FC236}">
                  <a16:creationId xmlns:a16="http://schemas.microsoft.com/office/drawing/2014/main" id="{2C352CC7-C3AA-4008-98A7-3FDEF29A305A}"/>
                </a:ext>
              </a:extLst>
            </p:cNvPr>
            <p:cNvSpPr>
              <a:spLocks noChangeShapeType="1"/>
            </p:cNvSpPr>
            <p:nvPr/>
          </p:nvSpPr>
          <p:spPr bwMode="auto">
            <a:xfrm flipV="1">
              <a:off x="5891213" y="3736975"/>
              <a:ext cx="1682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pic>
          <p:nvPicPr>
            <p:cNvPr id="1346" name="Picture 684" descr="access_point_stylized_small">
              <a:extLst>
                <a:ext uri="{FF2B5EF4-FFF2-40B4-BE49-F238E27FC236}">
                  <a16:creationId xmlns:a16="http://schemas.microsoft.com/office/drawing/2014/main" id="{F56A066F-DD7D-4387-AEBD-D74920B16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388" y="3548063"/>
              <a:ext cx="369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7" name="Line 685">
              <a:extLst>
                <a:ext uri="{FF2B5EF4-FFF2-40B4-BE49-F238E27FC236}">
                  <a16:creationId xmlns:a16="http://schemas.microsoft.com/office/drawing/2014/main" id="{82310418-2072-448B-A823-5EAA0DB83939}"/>
                </a:ext>
              </a:extLst>
            </p:cNvPr>
            <p:cNvSpPr>
              <a:spLocks noChangeShapeType="1"/>
            </p:cNvSpPr>
            <p:nvPr/>
          </p:nvSpPr>
          <p:spPr bwMode="auto">
            <a:xfrm rot="5400000" flipV="1">
              <a:off x="7994650"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48" name="Line 686">
              <a:extLst>
                <a:ext uri="{FF2B5EF4-FFF2-40B4-BE49-F238E27FC236}">
                  <a16:creationId xmlns:a16="http://schemas.microsoft.com/office/drawing/2014/main" id="{BDBFECC1-E372-4C2B-9061-03E614798733}"/>
                </a:ext>
              </a:extLst>
            </p:cNvPr>
            <p:cNvSpPr>
              <a:spLocks noChangeShapeType="1"/>
            </p:cNvSpPr>
            <p:nvPr/>
          </p:nvSpPr>
          <p:spPr bwMode="auto">
            <a:xfrm flipV="1">
              <a:off x="5894388" y="3733800"/>
              <a:ext cx="16827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pic>
          <p:nvPicPr>
            <p:cNvPr id="1349" name="Picture 708" descr="access_point_stylized_small">
              <a:extLst>
                <a:ext uri="{FF2B5EF4-FFF2-40B4-BE49-F238E27FC236}">
                  <a16:creationId xmlns:a16="http://schemas.microsoft.com/office/drawing/2014/main" id="{DE9ABB05-6047-46BD-84AB-C1396E772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3546475"/>
              <a:ext cx="369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0" name="Line 711">
              <a:extLst>
                <a:ext uri="{FF2B5EF4-FFF2-40B4-BE49-F238E27FC236}">
                  <a16:creationId xmlns:a16="http://schemas.microsoft.com/office/drawing/2014/main" id="{11D79C2F-121E-4956-9BB1-195A84D74D66}"/>
                </a:ext>
              </a:extLst>
            </p:cNvPr>
            <p:cNvSpPr>
              <a:spLocks noChangeShapeType="1"/>
            </p:cNvSpPr>
            <p:nvPr/>
          </p:nvSpPr>
          <p:spPr bwMode="auto">
            <a:xfrm>
              <a:off x="7396163" y="3816350"/>
              <a:ext cx="163512"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 name="Line 712">
              <a:extLst>
                <a:ext uri="{FF2B5EF4-FFF2-40B4-BE49-F238E27FC236}">
                  <a16:creationId xmlns:a16="http://schemas.microsoft.com/office/drawing/2014/main" id="{3D8CB162-6FA5-468B-A79E-603676487E93}"/>
                </a:ext>
              </a:extLst>
            </p:cNvPr>
            <p:cNvSpPr>
              <a:spLocks noChangeShapeType="1"/>
            </p:cNvSpPr>
            <p:nvPr/>
          </p:nvSpPr>
          <p:spPr bwMode="auto">
            <a:xfrm>
              <a:off x="7493000" y="3736975"/>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 name="Line 713">
              <a:extLst>
                <a:ext uri="{FF2B5EF4-FFF2-40B4-BE49-F238E27FC236}">
                  <a16:creationId xmlns:a16="http://schemas.microsoft.com/office/drawing/2014/main" id="{3B4D2170-2568-4814-B23C-DF693E965A82}"/>
                </a:ext>
              </a:extLst>
            </p:cNvPr>
            <p:cNvSpPr>
              <a:spLocks noChangeShapeType="1"/>
            </p:cNvSpPr>
            <p:nvPr/>
          </p:nvSpPr>
          <p:spPr bwMode="auto">
            <a:xfrm flipV="1">
              <a:off x="7729538" y="3822700"/>
              <a:ext cx="134937"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3" name="Line 714">
              <a:extLst>
                <a:ext uri="{FF2B5EF4-FFF2-40B4-BE49-F238E27FC236}">
                  <a16:creationId xmlns:a16="http://schemas.microsoft.com/office/drawing/2014/main" id="{DB472B79-C9C6-4226-8AEA-397593A47AA0}"/>
                </a:ext>
              </a:extLst>
            </p:cNvPr>
            <p:cNvSpPr>
              <a:spLocks noChangeShapeType="1"/>
            </p:cNvSpPr>
            <p:nvPr/>
          </p:nvSpPr>
          <p:spPr bwMode="auto">
            <a:xfrm>
              <a:off x="6723063" y="2590800"/>
              <a:ext cx="50958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4" name="Line 715">
              <a:extLst>
                <a:ext uri="{FF2B5EF4-FFF2-40B4-BE49-F238E27FC236}">
                  <a16:creationId xmlns:a16="http://schemas.microsoft.com/office/drawing/2014/main" id="{9EBD2E7E-EA79-42C8-BDF0-E6AE6DB8A27D}"/>
                </a:ext>
              </a:extLst>
            </p:cNvPr>
            <p:cNvSpPr>
              <a:spLocks noChangeShapeType="1"/>
            </p:cNvSpPr>
            <p:nvPr/>
          </p:nvSpPr>
          <p:spPr bwMode="auto">
            <a:xfrm>
              <a:off x="7358063" y="4700588"/>
              <a:ext cx="390525" cy="184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5" name="Line 716">
              <a:extLst>
                <a:ext uri="{FF2B5EF4-FFF2-40B4-BE49-F238E27FC236}">
                  <a16:creationId xmlns:a16="http://schemas.microsoft.com/office/drawing/2014/main" id="{3F989FC5-42E3-4F6D-B106-9FA8DCCBE439}"/>
                </a:ext>
              </a:extLst>
            </p:cNvPr>
            <p:cNvSpPr>
              <a:spLocks noChangeShapeType="1"/>
            </p:cNvSpPr>
            <p:nvPr/>
          </p:nvSpPr>
          <p:spPr bwMode="auto">
            <a:xfrm flipV="1">
              <a:off x="6737350" y="4687888"/>
              <a:ext cx="322263" cy="198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6" name="Line 717">
              <a:extLst>
                <a:ext uri="{FF2B5EF4-FFF2-40B4-BE49-F238E27FC236}">
                  <a16:creationId xmlns:a16="http://schemas.microsoft.com/office/drawing/2014/main" id="{8905F628-56CB-48D5-A475-9C28B6DDD11E}"/>
                </a:ext>
              </a:extLst>
            </p:cNvPr>
            <p:cNvSpPr>
              <a:spLocks noChangeShapeType="1"/>
            </p:cNvSpPr>
            <p:nvPr/>
          </p:nvSpPr>
          <p:spPr bwMode="auto">
            <a:xfrm flipV="1">
              <a:off x="6780213" y="4979988"/>
              <a:ext cx="971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7" name="Line 718">
              <a:extLst>
                <a:ext uri="{FF2B5EF4-FFF2-40B4-BE49-F238E27FC236}">
                  <a16:creationId xmlns:a16="http://schemas.microsoft.com/office/drawing/2014/main" id="{FC014283-8B5A-43A8-8589-C3EF905C12BE}"/>
                </a:ext>
              </a:extLst>
            </p:cNvPr>
            <p:cNvSpPr>
              <a:spLocks noChangeShapeType="1"/>
            </p:cNvSpPr>
            <p:nvPr/>
          </p:nvSpPr>
          <p:spPr bwMode="auto">
            <a:xfrm flipV="1">
              <a:off x="7577138" y="2495550"/>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8" name="Line 719">
              <a:extLst>
                <a:ext uri="{FF2B5EF4-FFF2-40B4-BE49-F238E27FC236}">
                  <a16:creationId xmlns:a16="http://schemas.microsoft.com/office/drawing/2014/main" id="{6D9B6D8A-53D5-4A85-8958-75BCAA0B46D9}"/>
                </a:ext>
              </a:extLst>
            </p:cNvPr>
            <p:cNvSpPr>
              <a:spLocks noChangeShapeType="1"/>
            </p:cNvSpPr>
            <p:nvPr/>
          </p:nvSpPr>
          <p:spPr bwMode="auto">
            <a:xfrm>
              <a:off x="7405688" y="2668588"/>
              <a:ext cx="0" cy="825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9" name="Line 720">
              <a:extLst>
                <a:ext uri="{FF2B5EF4-FFF2-40B4-BE49-F238E27FC236}">
                  <a16:creationId xmlns:a16="http://schemas.microsoft.com/office/drawing/2014/main" id="{9A441E7E-F308-4365-B11D-10487A8B64CE}"/>
                </a:ext>
              </a:extLst>
            </p:cNvPr>
            <p:cNvSpPr>
              <a:spLocks noChangeShapeType="1"/>
            </p:cNvSpPr>
            <p:nvPr/>
          </p:nvSpPr>
          <p:spPr bwMode="auto">
            <a:xfrm flipV="1">
              <a:off x="7577138" y="2565400"/>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0" name="Line 721">
              <a:extLst>
                <a:ext uri="{FF2B5EF4-FFF2-40B4-BE49-F238E27FC236}">
                  <a16:creationId xmlns:a16="http://schemas.microsoft.com/office/drawing/2014/main" id="{C1C56CD6-F255-4AB2-86DF-E5B076B3EB0F}"/>
                </a:ext>
              </a:extLst>
            </p:cNvPr>
            <p:cNvSpPr>
              <a:spLocks noChangeShapeType="1"/>
            </p:cNvSpPr>
            <p:nvPr/>
          </p:nvSpPr>
          <p:spPr bwMode="auto">
            <a:xfrm>
              <a:off x="7942263" y="2563813"/>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1" name="Line 722">
              <a:extLst>
                <a:ext uri="{FF2B5EF4-FFF2-40B4-BE49-F238E27FC236}">
                  <a16:creationId xmlns:a16="http://schemas.microsoft.com/office/drawing/2014/main" id="{085B49B7-30C9-4DED-9D43-63AF203530E4}"/>
                </a:ext>
              </a:extLst>
            </p:cNvPr>
            <p:cNvSpPr>
              <a:spLocks noChangeShapeType="1"/>
            </p:cNvSpPr>
            <p:nvPr/>
          </p:nvSpPr>
          <p:spPr bwMode="auto">
            <a:xfrm>
              <a:off x="7596188" y="2870200"/>
              <a:ext cx="1889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2" name="Line 723">
              <a:extLst>
                <a:ext uri="{FF2B5EF4-FFF2-40B4-BE49-F238E27FC236}">
                  <a16:creationId xmlns:a16="http://schemas.microsoft.com/office/drawing/2014/main" id="{1711B2AF-5A1F-4EBE-BA04-C54F08BC33D0}"/>
                </a:ext>
              </a:extLst>
            </p:cNvPr>
            <p:cNvSpPr>
              <a:spLocks noChangeShapeType="1"/>
            </p:cNvSpPr>
            <p:nvPr/>
          </p:nvSpPr>
          <p:spPr bwMode="auto">
            <a:xfrm>
              <a:off x="8150225" y="2860675"/>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3" name="Line 724">
              <a:extLst>
                <a:ext uri="{FF2B5EF4-FFF2-40B4-BE49-F238E27FC236}">
                  <a16:creationId xmlns:a16="http://schemas.microsoft.com/office/drawing/2014/main" id="{7FC88775-2F80-49E2-975E-FAA67231A08C}"/>
                </a:ext>
              </a:extLst>
            </p:cNvPr>
            <p:cNvSpPr>
              <a:spLocks noChangeShapeType="1"/>
            </p:cNvSpPr>
            <p:nvPr/>
          </p:nvSpPr>
          <p:spPr bwMode="auto">
            <a:xfrm flipH="1">
              <a:off x="7296150" y="2936875"/>
              <a:ext cx="98425" cy="70485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4" name="Line 725">
              <a:extLst>
                <a:ext uri="{FF2B5EF4-FFF2-40B4-BE49-F238E27FC236}">
                  <a16:creationId xmlns:a16="http://schemas.microsoft.com/office/drawing/2014/main" id="{52B67D7C-6C39-4580-A0EF-9D47FBA8FDDE}"/>
                </a:ext>
              </a:extLst>
            </p:cNvPr>
            <p:cNvSpPr>
              <a:spLocks noChangeShapeType="1"/>
            </p:cNvSpPr>
            <p:nvPr/>
          </p:nvSpPr>
          <p:spPr bwMode="auto">
            <a:xfrm flipH="1">
              <a:off x="7888288" y="2936875"/>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5" name="Line 726">
              <a:extLst>
                <a:ext uri="{FF2B5EF4-FFF2-40B4-BE49-F238E27FC236}">
                  <a16:creationId xmlns:a16="http://schemas.microsoft.com/office/drawing/2014/main" id="{80980CD7-3683-4639-AEE9-98BD763C1404}"/>
                </a:ext>
              </a:extLst>
            </p:cNvPr>
            <p:cNvSpPr>
              <a:spLocks noChangeShapeType="1"/>
            </p:cNvSpPr>
            <p:nvPr/>
          </p:nvSpPr>
          <p:spPr bwMode="auto">
            <a:xfrm flipV="1">
              <a:off x="7272338" y="4078288"/>
              <a:ext cx="227012"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6" name="Line 727">
              <a:extLst>
                <a:ext uri="{FF2B5EF4-FFF2-40B4-BE49-F238E27FC236}">
                  <a16:creationId xmlns:a16="http://schemas.microsoft.com/office/drawing/2014/main" id="{E6E9D862-7613-49D1-85D6-31A55A134972}"/>
                </a:ext>
              </a:extLst>
            </p:cNvPr>
            <p:cNvSpPr>
              <a:spLocks noChangeShapeType="1"/>
            </p:cNvSpPr>
            <p:nvPr/>
          </p:nvSpPr>
          <p:spPr bwMode="auto">
            <a:xfrm>
              <a:off x="8345488" y="2859088"/>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sp>
          <p:nvSpPr>
            <p:cNvPr id="1367" name="Line 728">
              <a:extLst>
                <a:ext uri="{FF2B5EF4-FFF2-40B4-BE49-F238E27FC236}">
                  <a16:creationId xmlns:a16="http://schemas.microsoft.com/office/drawing/2014/main" id="{4A553E4C-592D-4230-8D1B-B20CAB209A78}"/>
                </a:ext>
              </a:extLst>
            </p:cNvPr>
            <p:cNvSpPr>
              <a:spLocks noChangeShapeType="1"/>
            </p:cNvSpPr>
            <p:nvPr/>
          </p:nvSpPr>
          <p:spPr bwMode="auto">
            <a:xfrm>
              <a:off x="6289675" y="2406650"/>
              <a:ext cx="15240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68" name="Oval 407">
              <a:extLst>
                <a:ext uri="{FF2B5EF4-FFF2-40B4-BE49-F238E27FC236}">
                  <a16:creationId xmlns:a16="http://schemas.microsoft.com/office/drawing/2014/main" id="{9334DCAF-BBD8-4DAA-9CEB-ED0BA407D668}"/>
                </a:ext>
              </a:extLst>
            </p:cNvPr>
            <p:cNvSpPr>
              <a:spLocks noChangeArrowheads="1"/>
            </p:cNvSpPr>
            <p:nvPr/>
          </p:nvSpPr>
          <p:spPr bwMode="auto">
            <a:xfrm>
              <a:off x="6354763" y="2565400"/>
              <a:ext cx="387350" cy="9525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69" name="Rectangle 410">
              <a:extLst>
                <a:ext uri="{FF2B5EF4-FFF2-40B4-BE49-F238E27FC236}">
                  <a16:creationId xmlns:a16="http://schemas.microsoft.com/office/drawing/2014/main" id="{BDA5F3E1-09B0-4F8E-8AED-839DC845BC6F}"/>
                </a:ext>
              </a:extLst>
            </p:cNvPr>
            <p:cNvSpPr>
              <a:spLocks noChangeArrowheads="1"/>
            </p:cNvSpPr>
            <p:nvPr/>
          </p:nvSpPr>
          <p:spPr bwMode="auto">
            <a:xfrm>
              <a:off x="6354763" y="2555875"/>
              <a:ext cx="388937" cy="58738"/>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1370" name="Oval 411">
              <a:extLst>
                <a:ext uri="{FF2B5EF4-FFF2-40B4-BE49-F238E27FC236}">
                  <a16:creationId xmlns:a16="http://schemas.microsoft.com/office/drawing/2014/main" id="{050B32B1-EAAE-403B-9CF4-355528F88B93}"/>
                </a:ext>
              </a:extLst>
            </p:cNvPr>
            <p:cNvSpPr>
              <a:spLocks noChangeArrowheads="1"/>
            </p:cNvSpPr>
            <p:nvPr/>
          </p:nvSpPr>
          <p:spPr bwMode="auto">
            <a:xfrm>
              <a:off x="6353175" y="2490788"/>
              <a:ext cx="387350" cy="111125"/>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1371" name="Group 732">
              <a:extLst>
                <a:ext uri="{FF2B5EF4-FFF2-40B4-BE49-F238E27FC236}">
                  <a16:creationId xmlns:a16="http://schemas.microsoft.com/office/drawing/2014/main" id="{6661CC8D-156E-488D-BFFC-A006214F1482}"/>
                </a:ext>
              </a:extLst>
            </p:cNvPr>
            <p:cNvGrpSpPr>
              <a:grpSpLocks/>
            </p:cNvGrpSpPr>
            <p:nvPr/>
          </p:nvGrpSpPr>
          <p:grpSpPr bwMode="auto">
            <a:xfrm>
              <a:off x="6430963" y="2519363"/>
              <a:ext cx="219075" cy="52387"/>
              <a:chOff x="2468" y="1332"/>
              <a:chExt cx="310" cy="60"/>
            </a:xfrm>
          </p:grpSpPr>
          <p:sp>
            <p:nvSpPr>
              <p:cNvPr id="2456" name="Freeform 733">
                <a:extLst>
                  <a:ext uri="{FF2B5EF4-FFF2-40B4-BE49-F238E27FC236}">
                    <a16:creationId xmlns:a16="http://schemas.microsoft.com/office/drawing/2014/main" id="{95EB7D30-07E7-4CD8-AD28-CC2F847BED3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57" name="Freeform 734">
                <a:extLst>
                  <a:ext uri="{FF2B5EF4-FFF2-40B4-BE49-F238E27FC236}">
                    <a16:creationId xmlns:a16="http://schemas.microsoft.com/office/drawing/2014/main" id="{93C93504-15D1-412F-BE9D-48EAC19C840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1372" name="Line 735">
              <a:extLst>
                <a:ext uri="{FF2B5EF4-FFF2-40B4-BE49-F238E27FC236}">
                  <a16:creationId xmlns:a16="http://schemas.microsoft.com/office/drawing/2014/main" id="{8D75DD7B-F21B-420B-8689-9C2166FC3B08}"/>
                </a:ext>
              </a:extLst>
            </p:cNvPr>
            <p:cNvSpPr>
              <a:spLocks noChangeShapeType="1"/>
            </p:cNvSpPr>
            <p:nvPr/>
          </p:nvSpPr>
          <p:spPr bwMode="auto">
            <a:xfrm>
              <a:off x="6354763" y="2543175"/>
              <a:ext cx="0" cy="74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73" name="Line 736">
              <a:extLst>
                <a:ext uri="{FF2B5EF4-FFF2-40B4-BE49-F238E27FC236}">
                  <a16:creationId xmlns:a16="http://schemas.microsoft.com/office/drawing/2014/main" id="{D27CCCD0-B9CC-49C1-9D34-57BF029BDD63}"/>
                </a:ext>
              </a:extLst>
            </p:cNvPr>
            <p:cNvSpPr>
              <a:spLocks noChangeShapeType="1"/>
            </p:cNvSpPr>
            <p:nvPr/>
          </p:nvSpPr>
          <p:spPr bwMode="auto">
            <a:xfrm>
              <a:off x="6740525" y="2546350"/>
              <a:ext cx="0" cy="730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374" name="Group 737">
              <a:extLst>
                <a:ext uri="{FF2B5EF4-FFF2-40B4-BE49-F238E27FC236}">
                  <a16:creationId xmlns:a16="http://schemas.microsoft.com/office/drawing/2014/main" id="{B642208F-21AA-419C-98AA-736796A57184}"/>
                </a:ext>
              </a:extLst>
            </p:cNvPr>
            <p:cNvGrpSpPr>
              <a:grpSpLocks/>
            </p:cNvGrpSpPr>
            <p:nvPr/>
          </p:nvGrpSpPr>
          <p:grpSpPr bwMode="auto">
            <a:xfrm>
              <a:off x="7202488" y="2493963"/>
              <a:ext cx="390525" cy="174625"/>
              <a:chOff x="4334" y="1470"/>
              <a:chExt cx="246" cy="107"/>
            </a:xfrm>
          </p:grpSpPr>
          <p:sp>
            <p:nvSpPr>
              <p:cNvPr id="2448" name="Oval 407">
                <a:extLst>
                  <a:ext uri="{FF2B5EF4-FFF2-40B4-BE49-F238E27FC236}">
                    <a16:creationId xmlns:a16="http://schemas.microsoft.com/office/drawing/2014/main" id="{012D52E2-03B6-4D5C-B9E0-B4651BB7A967}"/>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49" name="Rectangle 410">
                <a:extLst>
                  <a:ext uri="{FF2B5EF4-FFF2-40B4-BE49-F238E27FC236}">
                    <a16:creationId xmlns:a16="http://schemas.microsoft.com/office/drawing/2014/main" id="{41C4F66F-E0E8-4FF6-8D9E-F43C3DE18E20}"/>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50" name="Oval 411">
                <a:extLst>
                  <a:ext uri="{FF2B5EF4-FFF2-40B4-BE49-F238E27FC236}">
                    <a16:creationId xmlns:a16="http://schemas.microsoft.com/office/drawing/2014/main" id="{96134866-A62D-426F-A1F3-17706DA0486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51" name="Group 741">
                <a:extLst>
                  <a:ext uri="{FF2B5EF4-FFF2-40B4-BE49-F238E27FC236}">
                    <a16:creationId xmlns:a16="http://schemas.microsoft.com/office/drawing/2014/main" id="{F5A2B35D-769D-4476-BD19-8845A5923CCB}"/>
                  </a:ext>
                </a:extLst>
              </p:cNvPr>
              <p:cNvGrpSpPr>
                <a:grpSpLocks/>
              </p:cNvGrpSpPr>
              <p:nvPr/>
            </p:nvGrpSpPr>
            <p:grpSpPr bwMode="auto">
              <a:xfrm>
                <a:off x="4383" y="1488"/>
                <a:ext cx="138" cy="33"/>
                <a:chOff x="2468" y="1332"/>
                <a:chExt cx="310" cy="60"/>
              </a:xfrm>
            </p:grpSpPr>
            <p:sp>
              <p:nvSpPr>
                <p:cNvPr id="2454" name="Freeform 742">
                  <a:extLst>
                    <a:ext uri="{FF2B5EF4-FFF2-40B4-BE49-F238E27FC236}">
                      <a16:creationId xmlns:a16="http://schemas.microsoft.com/office/drawing/2014/main" id="{6F3FAC5F-CBC1-400F-AE7B-90DD9F82C1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55" name="Freeform 743">
                  <a:extLst>
                    <a:ext uri="{FF2B5EF4-FFF2-40B4-BE49-F238E27FC236}">
                      <a16:creationId xmlns:a16="http://schemas.microsoft.com/office/drawing/2014/main" id="{102662A3-F731-45E8-80B8-2635C56DAAC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52" name="Line 744">
                <a:extLst>
                  <a:ext uri="{FF2B5EF4-FFF2-40B4-BE49-F238E27FC236}">
                    <a16:creationId xmlns:a16="http://schemas.microsoft.com/office/drawing/2014/main" id="{C18C46E2-187F-4CD5-8CCF-598451AB4411}"/>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53" name="Line 745">
                <a:extLst>
                  <a:ext uri="{FF2B5EF4-FFF2-40B4-BE49-F238E27FC236}">
                    <a16:creationId xmlns:a16="http://schemas.microsoft.com/office/drawing/2014/main" id="{CF91A86C-F80F-4E47-B10F-45FCA7D6653C}"/>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75" name="Group 746">
              <a:extLst>
                <a:ext uri="{FF2B5EF4-FFF2-40B4-BE49-F238E27FC236}">
                  <a16:creationId xmlns:a16="http://schemas.microsoft.com/office/drawing/2014/main" id="{825A3B3C-FA96-49D3-BDE9-2CF9D5D17A61}"/>
                </a:ext>
              </a:extLst>
            </p:cNvPr>
            <p:cNvGrpSpPr>
              <a:grpSpLocks/>
            </p:cNvGrpSpPr>
            <p:nvPr/>
          </p:nvGrpSpPr>
          <p:grpSpPr bwMode="auto">
            <a:xfrm>
              <a:off x="7213600" y="2757488"/>
              <a:ext cx="390525" cy="174625"/>
              <a:chOff x="4334" y="1470"/>
              <a:chExt cx="246" cy="107"/>
            </a:xfrm>
          </p:grpSpPr>
          <p:sp>
            <p:nvSpPr>
              <p:cNvPr id="2440" name="Oval 407">
                <a:extLst>
                  <a:ext uri="{FF2B5EF4-FFF2-40B4-BE49-F238E27FC236}">
                    <a16:creationId xmlns:a16="http://schemas.microsoft.com/office/drawing/2014/main" id="{6BAAF7DE-8042-4A20-893F-75B03654AF09}"/>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41" name="Rectangle 410">
                <a:extLst>
                  <a:ext uri="{FF2B5EF4-FFF2-40B4-BE49-F238E27FC236}">
                    <a16:creationId xmlns:a16="http://schemas.microsoft.com/office/drawing/2014/main" id="{F6E85047-B167-49BE-A525-DA780AD167A6}"/>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42" name="Oval 411">
                <a:extLst>
                  <a:ext uri="{FF2B5EF4-FFF2-40B4-BE49-F238E27FC236}">
                    <a16:creationId xmlns:a16="http://schemas.microsoft.com/office/drawing/2014/main" id="{B24F9DF6-9E96-4953-B242-B3ED32E04CD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43" name="Group 750">
                <a:extLst>
                  <a:ext uri="{FF2B5EF4-FFF2-40B4-BE49-F238E27FC236}">
                    <a16:creationId xmlns:a16="http://schemas.microsoft.com/office/drawing/2014/main" id="{4C9E188D-5903-4E2E-849A-51F35ACFC9E0}"/>
                  </a:ext>
                </a:extLst>
              </p:cNvPr>
              <p:cNvGrpSpPr>
                <a:grpSpLocks/>
              </p:cNvGrpSpPr>
              <p:nvPr/>
            </p:nvGrpSpPr>
            <p:grpSpPr bwMode="auto">
              <a:xfrm>
                <a:off x="4383" y="1488"/>
                <a:ext cx="138" cy="33"/>
                <a:chOff x="2468" y="1332"/>
                <a:chExt cx="310" cy="60"/>
              </a:xfrm>
            </p:grpSpPr>
            <p:sp>
              <p:nvSpPr>
                <p:cNvPr id="2446" name="Freeform 751">
                  <a:extLst>
                    <a:ext uri="{FF2B5EF4-FFF2-40B4-BE49-F238E27FC236}">
                      <a16:creationId xmlns:a16="http://schemas.microsoft.com/office/drawing/2014/main" id="{DA815A25-56BE-4D40-BEA1-B2379E67395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47" name="Freeform 752">
                  <a:extLst>
                    <a:ext uri="{FF2B5EF4-FFF2-40B4-BE49-F238E27FC236}">
                      <a16:creationId xmlns:a16="http://schemas.microsoft.com/office/drawing/2014/main" id="{4F4203B5-AF79-433E-AE9D-72C4D8C5A09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44" name="Line 753">
                <a:extLst>
                  <a:ext uri="{FF2B5EF4-FFF2-40B4-BE49-F238E27FC236}">
                    <a16:creationId xmlns:a16="http://schemas.microsoft.com/office/drawing/2014/main" id="{1B4259C0-74B8-45EE-8ECB-ECB5CBAFBB33}"/>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45" name="Line 754">
                <a:extLst>
                  <a:ext uri="{FF2B5EF4-FFF2-40B4-BE49-F238E27FC236}">
                    <a16:creationId xmlns:a16="http://schemas.microsoft.com/office/drawing/2014/main" id="{96599E21-5D09-4486-8299-66EEC5F47560}"/>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76" name="Group 764">
              <a:extLst>
                <a:ext uri="{FF2B5EF4-FFF2-40B4-BE49-F238E27FC236}">
                  <a16:creationId xmlns:a16="http://schemas.microsoft.com/office/drawing/2014/main" id="{5D0B45AB-6DC3-4383-B320-2CEAA697BF2E}"/>
                </a:ext>
              </a:extLst>
            </p:cNvPr>
            <p:cNvGrpSpPr>
              <a:grpSpLocks/>
            </p:cNvGrpSpPr>
            <p:nvPr/>
          </p:nvGrpSpPr>
          <p:grpSpPr bwMode="auto">
            <a:xfrm>
              <a:off x="7689850" y="2393950"/>
              <a:ext cx="390525" cy="174625"/>
              <a:chOff x="4334" y="1470"/>
              <a:chExt cx="246" cy="107"/>
            </a:xfrm>
          </p:grpSpPr>
          <p:sp>
            <p:nvSpPr>
              <p:cNvPr id="2432" name="Oval 407">
                <a:extLst>
                  <a:ext uri="{FF2B5EF4-FFF2-40B4-BE49-F238E27FC236}">
                    <a16:creationId xmlns:a16="http://schemas.microsoft.com/office/drawing/2014/main" id="{457808B0-36F6-4566-8B9A-BEF76F61D89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33" name="Rectangle 410">
                <a:extLst>
                  <a:ext uri="{FF2B5EF4-FFF2-40B4-BE49-F238E27FC236}">
                    <a16:creationId xmlns:a16="http://schemas.microsoft.com/office/drawing/2014/main" id="{CCAE2236-4F81-4140-A11D-814D2E39EC7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34" name="Oval 411">
                <a:extLst>
                  <a:ext uri="{FF2B5EF4-FFF2-40B4-BE49-F238E27FC236}">
                    <a16:creationId xmlns:a16="http://schemas.microsoft.com/office/drawing/2014/main" id="{195E865E-B7B9-460B-B49D-9767B580C5C1}"/>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35" name="Group 768">
                <a:extLst>
                  <a:ext uri="{FF2B5EF4-FFF2-40B4-BE49-F238E27FC236}">
                    <a16:creationId xmlns:a16="http://schemas.microsoft.com/office/drawing/2014/main" id="{3958531D-D842-493F-9C22-1695D4CE954E}"/>
                  </a:ext>
                </a:extLst>
              </p:cNvPr>
              <p:cNvGrpSpPr>
                <a:grpSpLocks/>
              </p:cNvGrpSpPr>
              <p:nvPr/>
            </p:nvGrpSpPr>
            <p:grpSpPr bwMode="auto">
              <a:xfrm>
                <a:off x="4383" y="1488"/>
                <a:ext cx="138" cy="33"/>
                <a:chOff x="2468" y="1332"/>
                <a:chExt cx="310" cy="60"/>
              </a:xfrm>
            </p:grpSpPr>
            <p:sp>
              <p:nvSpPr>
                <p:cNvPr id="2438" name="Freeform 769">
                  <a:extLst>
                    <a:ext uri="{FF2B5EF4-FFF2-40B4-BE49-F238E27FC236}">
                      <a16:creationId xmlns:a16="http://schemas.microsoft.com/office/drawing/2014/main" id="{00DB4610-51EB-4C74-B1CA-D43041CC1EB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39" name="Freeform 770">
                  <a:extLst>
                    <a:ext uri="{FF2B5EF4-FFF2-40B4-BE49-F238E27FC236}">
                      <a16:creationId xmlns:a16="http://schemas.microsoft.com/office/drawing/2014/main" id="{01B00C8F-1F98-4365-A0A4-C45E1ABC5A7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36" name="Line 771">
                <a:extLst>
                  <a:ext uri="{FF2B5EF4-FFF2-40B4-BE49-F238E27FC236}">
                    <a16:creationId xmlns:a16="http://schemas.microsoft.com/office/drawing/2014/main" id="{EBA5337E-8227-448F-AE43-11FE56F71850}"/>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37" name="Line 772">
                <a:extLst>
                  <a:ext uri="{FF2B5EF4-FFF2-40B4-BE49-F238E27FC236}">
                    <a16:creationId xmlns:a16="http://schemas.microsoft.com/office/drawing/2014/main" id="{012A5A7A-2BD1-4FA6-9E72-581E6B4DBAE0}"/>
                  </a:ext>
                </a:extLst>
              </p:cNvPr>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77" name="Line 782">
              <a:extLst>
                <a:ext uri="{FF2B5EF4-FFF2-40B4-BE49-F238E27FC236}">
                  <a16:creationId xmlns:a16="http://schemas.microsoft.com/office/drawing/2014/main" id="{CBEA9B6E-6E7F-4D4F-805B-006290A1470E}"/>
                </a:ext>
              </a:extLst>
            </p:cNvPr>
            <p:cNvSpPr>
              <a:spLocks noChangeShapeType="1"/>
            </p:cNvSpPr>
            <p:nvPr/>
          </p:nvSpPr>
          <p:spPr bwMode="auto">
            <a:xfrm>
              <a:off x="6427788" y="3743325"/>
              <a:ext cx="679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378" name="Group 801">
              <a:extLst>
                <a:ext uri="{FF2B5EF4-FFF2-40B4-BE49-F238E27FC236}">
                  <a16:creationId xmlns:a16="http://schemas.microsoft.com/office/drawing/2014/main" id="{9956C3BD-F356-42EF-BEEB-DDE1F9A94C66}"/>
                </a:ext>
              </a:extLst>
            </p:cNvPr>
            <p:cNvGrpSpPr>
              <a:grpSpLocks/>
            </p:cNvGrpSpPr>
            <p:nvPr/>
          </p:nvGrpSpPr>
          <p:grpSpPr bwMode="auto">
            <a:xfrm>
              <a:off x="7591425" y="4806950"/>
              <a:ext cx="622300" cy="244475"/>
              <a:chOff x="4334" y="1470"/>
              <a:chExt cx="246" cy="107"/>
            </a:xfrm>
          </p:grpSpPr>
          <p:sp>
            <p:nvSpPr>
              <p:cNvPr id="2424" name="Oval 407">
                <a:extLst>
                  <a:ext uri="{FF2B5EF4-FFF2-40B4-BE49-F238E27FC236}">
                    <a16:creationId xmlns:a16="http://schemas.microsoft.com/office/drawing/2014/main" id="{397C0FC6-2AC9-4C5C-B593-F888794098ED}"/>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25" name="Rectangle 410">
                <a:extLst>
                  <a:ext uri="{FF2B5EF4-FFF2-40B4-BE49-F238E27FC236}">
                    <a16:creationId xmlns:a16="http://schemas.microsoft.com/office/drawing/2014/main" id="{E3831416-5BCD-4DC0-B1BE-2FF95FDE3C56}"/>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26" name="Oval 411">
                <a:extLst>
                  <a:ext uri="{FF2B5EF4-FFF2-40B4-BE49-F238E27FC236}">
                    <a16:creationId xmlns:a16="http://schemas.microsoft.com/office/drawing/2014/main" id="{1C9EDB2C-27F9-4B44-98BD-BD5234CD9C95}"/>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27" name="Group 805">
                <a:extLst>
                  <a:ext uri="{FF2B5EF4-FFF2-40B4-BE49-F238E27FC236}">
                    <a16:creationId xmlns:a16="http://schemas.microsoft.com/office/drawing/2014/main" id="{7B6746B6-DD35-4175-8EB1-0073BA317E30}"/>
                  </a:ext>
                </a:extLst>
              </p:cNvPr>
              <p:cNvGrpSpPr>
                <a:grpSpLocks/>
              </p:cNvGrpSpPr>
              <p:nvPr/>
            </p:nvGrpSpPr>
            <p:grpSpPr bwMode="auto">
              <a:xfrm>
                <a:off x="4383" y="1488"/>
                <a:ext cx="138" cy="33"/>
                <a:chOff x="2468" y="1332"/>
                <a:chExt cx="310" cy="60"/>
              </a:xfrm>
            </p:grpSpPr>
            <p:sp>
              <p:nvSpPr>
                <p:cNvPr id="2430" name="Freeform 806">
                  <a:extLst>
                    <a:ext uri="{FF2B5EF4-FFF2-40B4-BE49-F238E27FC236}">
                      <a16:creationId xmlns:a16="http://schemas.microsoft.com/office/drawing/2014/main" id="{79E7B243-0ECD-45CD-88C6-753E854AD47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31" name="Freeform 807">
                  <a:extLst>
                    <a:ext uri="{FF2B5EF4-FFF2-40B4-BE49-F238E27FC236}">
                      <a16:creationId xmlns:a16="http://schemas.microsoft.com/office/drawing/2014/main" id="{4ADD7305-6306-4D92-B6A6-3BC807C84FA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28" name="Line 808">
                <a:extLst>
                  <a:ext uri="{FF2B5EF4-FFF2-40B4-BE49-F238E27FC236}">
                    <a16:creationId xmlns:a16="http://schemas.microsoft.com/office/drawing/2014/main" id="{32BD20BE-3A05-43D1-BAB6-F6298DC1AA62}"/>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29" name="Line 809">
                <a:extLst>
                  <a:ext uri="{FF2B5EF4-FFF2-40B4-BE49-F238E27FC236}">
                    <a16:creationId xmlns:a16="http://schemas.microsoft.com/office/drawing/2014/main" id="{EC8C8EC4-4557-4A00-97AD-2CCCF8F7068A}"/>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79" name="Group 810">
              <a:extLst>
                <a:ext uri="{FF2B5EF4-FFF2-40B4-BE49-F238E27FC236}">
                  <a16:creationId xmlns:a16="http://schemas.microsoft.com/office/drawing/2014/main" id="{31E32E48-4C16-41BB-8814-CCD0C05EF78C}"/>
                </a:ext>
              </a:extLst>
            </p:cNvPr>
            <p:cNvGrpSpPr>
              <a:grpSpLocks/>
            </p:cNvGrpSpPr>
            <p:nvPr/>
          </p:nvGrpSpPr>
          <p:grpSpPr bwMode="auto">
            <a:xfrm>
              <a:off x="6965950" y="4508500"/>
              <a:ext cx="622300" cy="244475"/>
              <a:chOff x="4334" y="1470"/>
              <a:chExt cx="246" cy="107"/>
            </a:xfrm>
          </p:grpSpPr>
          <p:sp>
            <p:nvSpPr>
              <p:cNvPr id="2416" name="Oval 407">
                <a:extLst>
                  <a:ext uri="{FF2B5EF4-FFF2-40B4-BE49-F238E27FC236}">
                    <a16:creationId xmlns:a16="http://schemas.microsoft.com/office/drawing/2014/main" id="{4857E651-C307-497A-8493-24A05414CF2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17" name="Rectangle 410">
                <a:extLst>
                  <a:ext uri="{FF2B5EF4-FFF2-40B4-BE49-F238E27FC236}">
                    <a16:creationId xmlns:a16="http://schemas.microsoft.com/office/drawing/2014/main" id="{392A5FA1-D476-47EB-B9C5-382C6479901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18" name="Oval 411">
                <a:extLst>
                  <a:ext uri="{FF2B5EF4-FFF2-40B4-BE49-F238E27FC236}">
                    <a16:creationId xmlns:a16="http://schemas.microsoft.com/office/drawing/2014/main" id="{082581BF-25FC-44A4-991B-2C7EA8A9F8E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19" name="Group 814">
                <a:extLst>
                  <a:ext uri="{FF2B5EF4-FFF2-40B4-BE49-F238E27FC236}">
                    <a16:creationId xmlns:a16="http://schemas.microsoft.com/office/drawing/2014/main" id="{F460DDB4-DBB5-4A9B-9D6B-877FAC0D36E8}"/>
                  </a:ext>
                </a:extLst>
              </p:cNvPr>
              <p:cNvGrpSpPr>
                <a:grpSpLocks/>
              </p:cNvGrpSpPr>
              <p:nvPr/>
            </p:nvGrpSpPr>
            <p:grpSpPr bwMode="auto">
              <a:xfrm>
                <a:off x="4383" y="1488"/>
                <a:ext cx="138" cy="33"/>
                <a:chOff x="2468" y="1332"/>
                <a:chExt cx="310" cy="60"/>
              </a:xfrm>
            </p:grpSpPr>
            <p:sp>
              <p:nvSpPr>
                <p:cNvPr id="2422" name="Freeform 815">
                  <a:extLst>
                    <a:ext uri="{FF2B5EF4-FFF2-40B4-BE49-F238E27FC236}">
                      <a16:creationId xmlns:a16="http://schemas.microsoft.com/office/drawing/2014/main" id="{1127B157-8BF4-46C8-B9F2-5D2CC44F1FE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23" name="Freeform 816">
                  <a:extLst>
                    <a:ext uri="{FF2B5EF4-FFF2-40B4-BE49-F238E27FC236}">
                      <a16:creationId xmlns:a16="http://schemas.microsoft.com/office/drawing/2014/main" id="{AB58A865-D80E-41D1-867B-C43A4C6243D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20" name="Line 817">
                <a:extLst>
                  <a:ext uri="{FF2B5EF4-FFF2-40B4-BE49-F238E27FC236}">
                    <a16:creationId xmlns:a16="http://schemas.microsoft.com/office/drawing/2014/main" id="{3AD0FB77-D9DC-4FD6-99FA-19C55CE6F699}"/>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21" name="Line 818">
                <a:extLst>
                  <a:ext uri="{FF2B5EF4-FFF2-40B4-BE49-F238E27FC236}">
                    <a16:creationId xmlns:a16="http://schemas.microsoft.com/office/drawing/2014/main" id="{DCC36381-0143-4CBA-9802-4F731FE5C81B}"/>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80" name="Group 819">
              <a:extLst>
                <a:ext uri="{FF2B5EF4-FFF2-40B4-BE49-F238E27FC236}">
                  <a16:creationId xmlns:a16="http://schemas.microsoft.com/office/drawing/2014/main" id="{4510655E-8463-480D-BD99-229A1CADD737}"/>
                </a:ext>
              </a:extLst>
            </p:cNvPr>
            <p:cNvGrpSpPr>
              <a:grpSpLocks/>
            </p:cNvGrpSpPr>
            <p:nvPr/>
          </p:nvGrpSpPr>
          <p:grpSpPr bwMode="auto">
            <a:xfrm>
              <a:off x="6242050" y="4851400"/>
              <a:ext cx="622300" cy="244475"/>
              <a:chOff x="4334" y="1470"/>
              <a:chExt cx="246" cy="107"/>
            </a:xfrm>
          </p:grpSpPr>
          <p:sp>
            <p:nvSpPr>
              <p:cNvPr id="2408" name="Oval 407">
                <a:extLst>
                  <a:ext uri="{FF2B5EF4-FFF2-40B4-BE49-F238E27FC236}">
                    <a16:creationId xmlns:a16="http://schemas.microsoft.com/office/drawing/2014/main" id="{FC4BD31B-FB66-4239-A4A5-80B23CFA15B3}"/>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09" name="Rectangle 410">
                <a:extLst>
                  <a:ext uri="{FF2B5EF4-FFF2-40B4-BE49-F238E27FC236}">
                    <a16:creationId xmlns:a16="http://schemas.microsoft.com/office/drawing/2014/main" id="{7CB8EB12-C3B0-41B2-A6F4-9729F3E1911F}"/>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10" name="Oval 411">
                <a:extLst>
                  <a:ext uri="{FF2B5EF4-FFF2-40B4-BE49-F238E27FC236}">
                    <a16:creationId xmlns:a16="http://schemas.microsoft.com/office/drawing/2014/main" id="{F59E4A64-7A21-4799-A087-4FC42DBEC990}"/>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11" name="Group 823">
                <a:extLst>
                  <a:ext uri="{FF2B5EF4-FFF2-40B4-BE49-F238E27FC236}">
                    <a16:creationId xmlns:a16="http://schemas.microsoft.com/office/drawing/2014/main" id="{6609B046-A546-4FC3-81B2-3978028C1681}"/>
                  </a:ext>
                </a:extLst>
              </p:cNvPr>
              <p:cNvGrpSpPr>
                <a:grpSpLocks/>
              </p:cNvGrpSpPr>
              <p:nvPr/>
            </p:nvGrpSpPr>
            <p:grpSpPr bwMode="auto">
              <a:xfrm>
                <a:off x="4383" y="1488"/>
                <a:ext cx="138" cy="33"/>
                <a:chOff x="2468" y="1332"/>
                <a:chExt cx="310" cy="60"/>
              </a:xfrm>
            </p:grpSpPr>
            <p:sp>
              <p:nvSpPr>
                <p:cNvPr id="2414" name="Freeform 824">
                  <a:extLst>
                    <a:ext uri="{FF2B5EF4-FFF2-40B4-BE49-F238E27FC236}">
                      <a16:creationId xmlns:a16="http://schemas.microsoft.com/office/drawing/2014/main" id="{111B3330-1C5F-459A-A110-F11DE4EC118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15" name="Freeform 825">
                  <a:extLst>
                    <a:ext uri="{FF2B5EF4-FFF2-40B4-BE49-F238E27FC236}">
                      <a16:creationId xmlns:a16="http://schemas.microsoft.com/office/drawing/2014/main" id="{7BF17C2A-F34C-499F-B094-0950302CEA1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12" name="Line 826">
                <a:extLst>
                  <a:ext uri="{FF2B5EF4-FFF2-40B4-BE49-F238E27FC236}">
                    <a16:creationId xmlns:a16="http://schemas.microsoft.com/office/drawing/2014/main" id="{9344F6AF-F870-4358-8D35-3FF24B34AEFB}"/>
                  </a:ext>
                </a:extLst>
              </p:cNvPr>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13" name="Line 827">
                <a:extLst>
                  <a:ext uri="{FF2B5EF4-FFF2-40B4-BE49-F238E27FC236}">
                    <a16:creationId xmlns:a16="http://schemas.microsoft.com/office/drawing/2014/main" id="{79BA82EE-C65D-45A5-81DF-53E3E8F0EACF}"/>
                  </a:ext>
                </a:extLst>
              </p:cNvPr>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81" name="Group 828">
              <a:extLst>
                <a:ext uri="{FF2B5EF4-FFF2-40B4-BE49-F238E27FC236}">
                  <a16:creationId xmlns:a16="http://schemas.microsoft.com/office/drawing/2014/main" id="{270648C8-235D-4C09-89EE-FAF3FCC5C0FF}"/>
                </a:ext>
              </a:extLst>
            </p:cNvPr>
            <p:cNvGrpSpPr>
              <a:grpSpLocks/>
            </p:cNvGrpSpPr>
            <p:nvPr/>
          </p:nvGrpSpPr>
          <p:grpSpPr bwMode="auto">
            <a:xfrm>
              <a:off x="6051550" y="3644900"/>
              <a:ext cx="390525" cy="171450"/>
              <a:chOff x="4334" y="1470"/>
              <a:chExt cx="246" cy="107"/>
            </a:xfrm>
          </p:grpSpPr>
          <p:sp>
            <p:nvSpPr>
              <p:cNvPr id="2400" name="Oval 407">
                <a:extLst>
                  <a:ext uri="{FF2B5EF4-FFF2-40B4-BE49-F238E27FC236}">
                    <a16:creationId xmlns:a16="http://schemas.microsoft.com/office/drawing/2014/main" id="{B11452FA-D4F7-4429-ACC5-789EB91F8650}"/>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401" name="Rectangle 410">
                <a:extLst>
                  <a:ext uri="{FF2B5EF4-FFF2-40B4-BE49-F238E27FC236}">
                    <a16:creationId xmlns:a16="http://schemas.microsoft.com/office/drawing/2014/main" id="{E8612982-F987-44B2-ABBD-827F2344650A}"/>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402" name="Oval 411">
                <a:extLst>
                  <a:ext uri="{FF2B5EF4-FFF2-40B4-BE49-F238E27FC236}">
                    <a16:creationId xmlns:a16="http://schemas.microsoft.com/office/drawing/2014/main" id="{54C98482-F238-4518-88F9-5ABF8A2273DA}"/>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403" name="Group 832">
                <a:extLst>
                  <a:ext uri="{FF2B5EF4-FFF2-40B4-BE49-F238E27FC236}">
                    <a16:creationId xmlns:a16="http://schemas.microsoft.com/office/drawing/2014/main" id="{9076EAE8-639F-454A-9698-0131BA8EE3C2}"/>
                  </a:ext>
                </a:extLst>
              </p:cNvPr>
              <p:cNvGrpSpPr>
                <a:grpSpLocks/>
              </p:cNvGrpSpPr>
              <p:nvPr/>
            </p:nvGrpSpPr>
            <p:grpSpPr bwMode="auto">
              <a:xfrm>
                <a:off x="4383" y="1488"/>
                <a:ext cx="138" cy="33"/>
                <a:chOff x="2468" y="1332"/>
                <a:chExt cx="310" cy="60"/>
              </a:xfrm>
            </p:grpSpPr>
            <p:sp>
              <p:nvSpPr>
                <p:cNvPr id="2406" name="Freeform 833">
                  <a:extLst>
                    <a:ext uri="{FF2B5EF4-FFF2-40B4-BE49-F238E27FC236}">
                      <a16:creationId xmlns:a16="http://schemas.microsoft.com/office/drawing/2014/main" id="{F1C80E49-ED23-4CF3-BE8D-FEB7E518DDD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sp>
              <p:nvSpPr>
                <p:cNvPr id="2407" name="Freeform 834">
                  <a:extLst>
                    <a:ext uri="{FF2B5EF4-FFF2-40B4-BE49-F238E27FC236}">
                      <a16:creationId xmlns:a16="http://schemas.microsoft.com/office/drawing/2014/main" id="{AAFB1E05-773D-46AB-B9D9-7D3245B638C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ar-SA"/>
                </a:p>
              </p:txBody>
            </p:sp>
          </p:grpSp>
          <p:sp>
            <p:nvSpPr>
              <p:cNvPr id="2404" name="Line 835">
                <a:extLst>
                  <a:ext uri="{FF2B5EF4-FFF2-40B4-BE49-F238E27FC236}">
                    <a16:creationId xmlns:a16="http://schemas.microsoft.com/office/drawing/2014/main" id="{6A463F73-1856-422E-AB02-FE908B1ECE22}"/>
                  </a:ext>
                </a:extLst>
              </p:cNvPr>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05" name="Line 836">
                <a:extLst>
                  <a:ext uri="{FF2B5EF4-FFF2-40B4-BE49-F238E27FC236}">
                    <a16:creationId xmlns:a16="http://schemas.microsoft.com/office/drawing/2014/main" id="{59A45FBD-84F1-4472-BAE5-8BF7E10AF361}"/>
                  </a:ext>
                </a:extLst>
              </p:cNvPr>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82" name="Group 846">
              <a:extLst>
                <a:ext uri="{FF2B5EF4-FFF2-40B4-BE49-F238E27FC236}">
                  <a16:creationId xmlns:a16="http://schemas.microsoft.com/office/drawing/2014/main" id="{B3CF326E-E2CC-40EA-A236-9B1A89DDE7CB}"/>
                </a:ext>
              </a:extLst>
            </p:cNvPr>
            <p:cNvGrpSpPr>
              <a:grpSpLocks/>
            </p:cNvGrpSpPr>
            <p:nvPr/>
          </p:nvGrpSpPr>
          <p:grpSpPr bwMode="auto">
            <a:xfrm>
              <a:off x="6138863" y="1989138"/>
              <a:ext cx="282575" cy="477837"/>
              <a:chOff x="3748" y="1253"/>
              <a:chExt cx="178" cy="301"/>
            </a:xfrm>
          </p:grpSpPr>
          <p:sp>
            <p:nvSpPr>
              <p:cNvPr id="2384" name="Line 270">
                <a:extLst>
                  <a:ext uri="{FF2B5EF4-FFF2-40B4-BE49-F238E27FC236}">
                    <a16:creationId xmlns:a16="http://schemas.microsoft.com/office/drawing/2014/main" id="{DCFF5918-14CF-45C3-B590-81DA3EB0B9B4}"/>
                  </a:ext>
                </a:extLst>
              </p:cNvPr>
              <p:cNvSpPr>
                <a:spLocks noChangeShapeType="1"/>
              </p:cNvSpPr>
              <p:nvPr/>
            </p:nvSpPr>
            <p:spPr bwMode="auto">
              <a:xfrm flipH="1">
                <a:off x="3748" y="1276"/>
                <a:ext cx="89"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85" name="Line 271">
                <a:extLst>
                  <a:ext uri="{FF2B5EF4-FFF2-40B4-BE49-F238E27FC236}">
                    <a16:creationId xmlns:a16="http://schemas.microsoft.com/office/drawing/2014/main" id="{A3F67ADC-3D7A-423A-9D9F-6D4C66F70C4A}"/>
                  </a:ext>
                </a:extLst>
              </p:cNvPr>
              <p:cNvSpPr>
                <a:spLocks noChangeShapeType="1"/>
              </p:cNvSpPr>
              <p:nvPr/>
            </p:nvSpPr>
            <p:spPr bwMode="auto">
              <a:xfrm>
                <a:off x="3837" y="1276"/>
                <a:ext cx="89" cy="2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86" name="Line 272">
                <a:extLst>
                  <a:ext uri="{FF2B5EF4-FFF2-40B4-BE49-F238E27FC236}">
                    <a16:creationId xmlns:a16="http://schemas.microsoft.com/office/drawing/2014/main" id="{62E86277-62F7-476A-8B86-6A63CC38FB16}"/>
                  </a:ext>
                </a:extLst>
              </p:cNvPr>
              <p:cNvSpPr>
                <a:spLocks noChangeShapeType="1"/>
              </p:cNvSpPr>
              <p:nvPr/>
            </p:nvSpPr>
            <p:spPr bwMode="auto">
              <a:xfrm>
                <a:off x="3748"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87" name="Line 273">
                <a:extLst>
                  <a:ext uri="{FF2B5EF4-FFF2-40B4-BE49-F238E27FC236}">
                    <a16:creationId xmlns:a16="http://schemas.microsoft.com/office/drawing/2014/main" id="{07FAF9D6-2284-406C-A44F-FBD5E93BE0E5}"/>
                  </a:ext>
                </a:extLst>
              </p:cNvPr>
              <p:cNvSpPr>
                <a:spLocks noChangeShapeType="1"/>
              </p:cNvSpPr>
              <p:nvPr/>
            </p:nvSpPr>
            <p:spPr bwMode="auto">
              <a:xfrm flipH="1">
                <a:off x="3837" y="1527"/>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88" name="Line 274">
                <a:extLst>
                  <a:ext uri="{FF2B5EF4-FFF2-40B4-BE49-F238E27FC236}">
                    <a16:creationId xmlns:a16="http://schemas.microsoft.com/office/drawing/2014/main" id="{7568A9EA-CF54-4DDB-BA15-CED01A09E235}"/>
                  </a:ext>
                </a:extLst>
              </p:cNvPr>
              <p:cNvSpPr>
                <a:spLocks noChangeShapeType="1"/>
              </p:cNvSpPr>
              <p:nvPr/>
            </p:nvSpPr>
            <p:spPr bwMode="auto">
              <a:xfrm>
                <a:off x="3837" y="1282"/>
                <a:ext cx="0" cy="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89" name="Line 275">
                <a:extLst>
                  <a:ext uri="{FF2B5EF4-FFF2-40B4-BE49-F238E27FC236}">
                    <a16:creationId xmlns:a16="http://schemas.microsoft.com/office/drawing/2014/main" id="{FDAD01B3-6382-4ABA-9913-90D4802BC04E}"/>
                  </a:ext>
                </a:extLst>
              </p:cNvPr>
              <p:cNvSpPr>
                <a:spLocks noChangeShapeType="1"/>
              </p:cNvSpPr>
              <p:nvPr/>
            </p:nvSpPr>
            <p:spPr bwMode="auto">
              <a:xfrm flipV="1">
                <a:off x="3748" y="1501"/>
                <a:ext cx="89"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0" name="Line 276">
                <a:extLst>
                  <a:ext uri="{FF2B5EF4-FFF2-40B4-BE49-F238E27FC236}">
                    <a16:creationId xmlns:a16="http://schemas.microsoft.com/office/drawing/2014/main" id="{B2DA0492-0A73-4FCF-ABDD-E5460ABBE6E0}"/>
                  </a:ext>
                </a:extLst>
              </p:cNvPr>
              <p:cNvSpPr>
                <a:spLocks noChangeShapeType="1"/>
              </p:cNvSpPr>
              <p:nvPr/>
            </p:nvSpPr>
            <p:spPr bwMode="auto">
              <a:xfrm flipH="1" flipV="1">
                <a:off x="3837" y="1501"/>
                <a:ext cx="89"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1" name="Line 277">
                <a:extLst>
                  <a:ext uri="{FF2B5EF4-FFF2-40B4-BE49-F238E27FC236}">
                    <a16:creationId xmlns:a16="http://schemas.microsoft.com/office/drawing/2014/main" id="{8B3007C5-3847-4D4A-AC2E-9BF6EF6E23A3}"/>
                  </a:ext>
                </a:extLst>
              </p:cNvPr>
              <p:cNvSpPr>
                <a:spLocks noChangeShapeType="1"/>
              </p:cNvSpPr>
              <p:nvPr/>
            </p:nvSpPr>
            <p:spPr bwMode="auto">
              <a:xfrm>
                <a:off x="3786" y="1418"/>
                <a:ext cx="51"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2" name="Line 278">
                <a:extLst>
                  <a:ext uri="{FF2B5EF4-FFF2-40B4-BE49-F238E27FC236}">
                    <a16:creationId xmlns:a16="http://schemas.microsoft.com/office/drawing/2014/main" id="{29D0BE19-1B79-4329-9B1D-D6B6DE52C856}"/>
                  </a:ext>
                </a:extLst>
              </p:cNvPr>
              <p:cNvSpPr>
                <a:spLocks noChangeShapeType="1"/>
              </p:cNvSpPr>
              <p:nvPr/>
            </p:nvSpPr>
            <p:spPr bwMode="auto">
              <a:xfrm flipV="1">
                <a:off x="3837" y="1418"/>
                <a:ext cx="54"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3" name="Line 279">
                <a:extLst>
                  <a:ext uri="{FF2B5EF4-FFF2-40B4-BE49-F238E27FC236}">
                    <a16:creationId xmlns:a16="http://schemas.microsoft.com/office/drawing/2014/main" id="{1AE68FF7-4CA0-4441-A04A-E9D38EDB1308}"/>
                  </a:ext>
                </a:extLst>
              </p:cNvPr>
              <p:cNvSpPr>
                <a:spLocks noChangeShapeType="1"/>
              </p:cNvSpPr>
              <p:nvPr/>
            </p:nvSpPr>
            <p:spPr bwMode="auto">
              <a:xfrm>
                <a:off x="3768" y="1455"/>
                <a:ext cx="66" cy="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4" name="Line 280">
                <a:extLst>
                  <a:ext uri="{FF2B5EF4-FFF2-40B4-BE49-F238E27FC236}">
                    <a16:creationId xmlns:a16="http://schemas.microsoft.com/office/drawing/2014/main" id="{66F19B2B-3846-4752-8632-4E6EE93FFE1B}"/>
                  </a:ext>
                </a:extLst>
              </p:cNvPr>
              <p:cNvSpPr>
                <a:spLocks noChangeShapeType="1"/>
              </p:cNvSpPr>
              <p:nvPr/>
            </p:nvSpPr>
            <p:spPr bwMode="auto">
              <a:xfrm flipV="1">
                <a:off x="3837" y="1461"/>
                <a:ext cx="66"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5" name="Line 281">
                <a:extLst>
                  <a:ext uri="{FF2B5EF4-FFF2-40B4-BE49-F238E27FC236}">
                    <a16:creationId xmlns:a16="http://schemas.microsoft.com/office/drawing/2014/main" id="{D6ECFA96-EC88-474F-A206-56D3CF0E1F02}"/>
                  </a:ext>
                </a:extLst>
              </p:cNvPr>
              <p:cNvSpPr>
                <a:spLocks noChangeShapeType="1"/>
              </p:cNvSpPr>
              <p:nvPr/>
            </p:nvSpPr>
            <p:spPr bwMode="auto">
              <a:xfrm flipV="1">
                <a:off x="3837" y="1381"/>
                <a:ext cx="34" cy="1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6" name="Line 282">
                <a:extLst>
                  <a:ext uri="{FF2B5EF4-FFF2-40B4-BE49-F238E27FC236}">
                    <a16:creationId xmlns:a16="http://schemas.microsoft.com/office/drawing/2014/main" id="{3C74451C-84AB-41A5-B93F-A5502048B7C0}"/>
                  </a:ext>
                </a:extLst>
              </p:cNvPr>
              <p:cNvSpPr>
                <a:spLocks noChangeShapeType="1"/>
              </p:cNvSpPr>
              <p:nvPr/>
            </p:nvSpPr>
            <p:spPr bwMode="auto">
              <a:xfrm flipV="1">
                <a:off x="3837" y="1329"/>
                <a:ext cx="21" cy="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7" name="Line 283">
                <a:extLst>
                  <a:ext uri="{FF2B5EF4-FFF2-40B4-BE49-F238E27FC236}">
                    <a16:creationId xmlns:a16="http://schemas.microsoft.com/office/drawing/2014/main" id="{BD8E18CE-109E-44B1-B005-5AFF6D6DAEDE}"/>
                  </a:ext>
                </a:extLst>
              </p:cNvPr>
              <p:cNvSpPr>
                <a:spLocks noChangeShapeType="1"/>
              </p:cNvSpPr>
              <p:nvPr/>
            </p:nvSpPr>
            <p:spPr bwMode="auto">
              <a:xfrm>
                <a:off x="3798" y="1377"/>
                <a:ext cx="42" cy="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8" name="Line 284">
                <a:extLst>
                  <a:ext uri="{FF2B5EF4-FFF2-40B4-BE49-F238E27FC236}">
                    <a16:creationId xmlns:a16="http://schemas.microsoft.com/office/drawing/2014/main" id="{A9073020-928E-4777-80A9-6B43B8C3555D}"/>
                  </a:ext>
                </a:extLst>
              </p:cNvPr>
              <p:cNvSpPr>
                <a:spLocks noChangeShapeType="1"/>
              </p:cNvSpPr>
              <p:nvPr/>
            </p:nvSpPr>
            <p:spPr bwMode="auto">
              <a:xfrm>
                <a:off x="3817" y="1327"/>
                <a:ext cx="24" cy="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399" name="Oval 862">
                <a:extLst>
                  <a:ext uri="{FF2B5EF4-FFF2-40B4-BE49-F238E27FC236}">
                    <a16:creationId xmlns:a16="http://schemas.microsoft.com/office/drawing/2014/main" id="{5A2E65FE-3EF8-42D8-8B62-507AEE53BD1B}"/>
                  </a:ext>
                </a:extLst>
              </p:cNvPr>
              <p:cNvSpPr>
                <a:spLocks noChangeArrowheads="1"/>
              </p:cNvSpPr>
              <p:nvPr/>
            </p:nvSpPr>
            <p:spPr bwMode="auto">
              <a:xfrm>
                <a:off x="3821" y="1253"/>
                <a:ext cx="30" cy="29"/>
              </a:xfrm>
              <a:prstGeom prst="ellipse">
                <a:avLst/>
              </a:prstGeom>
              <a:solidFill>
                <a:schemeClr val="tx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pic>
          <p:nvPicPr>
            <p:cNvPr id="1383" name="Picture 915" descr="access_point_stylized_small">
              <a:extLst>
                <a:ext uri="{FF2B5EF4-FFF2-40B4-BE49-F238E27FC236}">
                  <a16:creationId xmlns:a16="http://schemas.microsoft.com/office/drawing/2014/main" id="{69FCB899-DB2E-4FCB-A37D-8989C411F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5" y="5056188"/>
              <a:ext cx="4333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4" name="Line 918">
              <a:extLst>
                <a:ext uri="{FF2B5EF4-FFF2-40B4-BE49-F238E27FC236}">
                  <a16:creationId xmlns:a16="http://schemas.microsoft.com/office/drawing/2014/main" id="{3B09E614-1D64-4D43-A3E9-A57BD4AD6682}"/>
                </a:ext>
              </a:extLst>
            </p:cNvPr>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1385" name="Group 919">
              <a:extLst>
                <a:ext uri="{FF2B5EF4-FFF2-40B4-BE49-F238E27FC236}">
                  <a16:creationId xmlns:a16="http://schemas.microsoft.com/office/drawing/2014/main" id="{3DE3B617-EBC2-463E-823B-04CA766D10EC}"/>
                </a:ext>
              </a:extLst>
            </p:cNvPr>
            <p:cNvGrpSpPr>
              <a:grpSpLocks/>
            </p:cNvGrpSpPr>
            <p:nvPr/>
          </p:nvGrpSpPr>
          <p:grpSpPr bwMode="auto">
            <a:xfrm flipH="1">
              <a:off x="5775325" y="4533900"/>
              <a:ext cx="414338" cy="373063"/>
              <a:chOff x="2839" y="3501"/>
              <a:chExt cx="755" cy="803"/>
            </a:xfrm>
          </p:grpSpPr>
          <p:pic>
            <p:nvPicPr>
              <p:cNvPr id="2382" name="Picture 920" descr="desktop_computer_stylized_medium">
                <a:extLst>
                  <a:ext uri="{FF2B5EF4-FFF2-40B4-BE49-F238E27FC236}">
                    <a16:creationId xmlns:a16="http://schemas.microsoft.com/office/drawing/2014/main" id="{A926B44A-27E3-4341-85D0-B86F13F6E1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3" name="Freeform 921">
                <a:extLst>
                  <a:ext uri="{FF2B5EF4-FFF2-40B4-BE49-F238E27FC236}">
                    <a16:creationId xmlns:a16="http://schemas.microsoft.com/office/drawing/2014/main" id="{BA22D7F2-49BF-46FD-AB0C-DEC170360F8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1386" name="Group 922">
              <a:extLst>
                <a:ext uri="{FF2B5EF4-FFF2-40B4-BE49-F238E27FC236}">
                  <a16:creationId xmlns:a16="http://schemas.microsoft.com/office/drawing/2014/main" id="{FBB01FFD-F584-4A5D-B9F1-8DBF91089443}"/>
                </a:ext>
              </a:extLst>
            </p:cNvPr>
            <p:cNvGrpSpPr>
              <a:grpSpLocks/>
            </p:cNvGrpSpPr>
            <p:nvPr/>
          </p:nvGrpSpPr>
          <p:grpSpPr bwMode="auto">
            <a:xfrm flipH="1">
              <a:off x="5457825" y="4954588"/>
              <a:ext cx="482600" cy="406400"/>
              <a:chOff x="2839" y="3501"/>
              <a:chExt cx="755" cy="803"/>
            </a:xfrm>
          </p:grpSpPr>
          <p:pic>
            <p:nvPicPr>
              <p:cNvPr id="2380" name="Picture 923" descr="desktop_computer_stylized_medium">
                <a:extLst>
                  <a:ext uri="{FF2B5EF4-FFF2-40B4-BE49-F238E27FC236}">
                    <a16:creationId xmlns:a16="http://schemas.microsoft.com/office/drawing/2014/main" id="{184D6275-34A3-49EA-A32B-D07C933652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1" name="Freeform 924">
                <a:extLst>
                  <a:ext uri="{FF2B5EF4-FFF2-40B4-BE49-F238E27FC236}">
                    <a16:creationId xmlns:a16="http://schemas.microsoft.com/office/drawing/2014/main" id="{2A8F90D5-2C1E-42C0-9388-1EFB3F19B4B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1387" name="Group 925">
              <a:extLst>
                <a:ext uri="{FF2B5EF4-FFF2-40B4-BE49-F238E27FC236}">
                  <a16:creationId xmlns:a16="http://schemas.microsoft.com/office/drawing/2014/main" id="{F205D5B9-9D26-4E03-BE9A-8A3E4D157945}"/>
                </a:ext>
              </a:extLst>
            </p:cNvPr>
            <p:cNvGrpSpPr>
              <a:grpSpLocks/>
            </p:cNvGrpSpPr>
            <p:nvPr/>
          </p:nvGrpSpPr>
          <p:grpSpPr bwMode="auto">
            <a:xfrm flipH="1">
              <a:off x="5935663" y="5256213"/>
              <a:ext cx="427037" cy="349250"/>
              <a:chOff x="2839" y="3501"/>
              <a:chExt cx="755" cy="803"/>
            </a:xfrm>
          </p:grpSpPr>
          <p:pic>
            <p:nvPicPr>
              <p:cNvPr id="2378" name="Picture 926" descr="desktop_computer_stylized_medium">
                <a:extLst>
                  <a:ext uri="{FF2B5EF4-FFF2-40B4-BE49-F238E27FC236}">
                    <a16:creationId xmlns:a16="http://schemas.microsoft.com/office/drawing/2014/main" id="{3D42D7C4-7537-4190-BB51-91F6EAD3BA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9" name="Freeform 927">
                <a:extLst>
                  <a:ext uri="{FF2B5EF4-FFF2-40B4-BE49-F238E27FC236}">
                    <a16:creationId xmlns:a16="http://schemas.microsoft.com/office/drawing/2014/main" id="{F5F707DA-FF82-4DF2-9354-58DABB203D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1388" name="Group 928">
              <a:extLst>
                <a:ext uri="{FF2B5EF4-FFF2-40B4-BE49-F238E27FC236}">
                  <a16:creationId xmlns:a16="http://schemas.microsoft.com/office/drawing/2014/main" id="{E1B9CA79-B338-4948-9DA2-BE4050F9C8A0}"/>
                </a:ext>
              </a:extLst>
            </p:cNvPr>
            <p:cNvGrpSpPr>
              <a:grpSpLocks/>
            </p:cNvGrpSpPr>
            <p:nvPr/>
          </p:nvGrpSpPr>
          <p:grpSpPr bwMode="auto">
            <a:xfrm>
              <a:off x="6550025" y="5238750"/>
              <a:ext cx="427038" cy="350838"/>
              <a:chOff x="2839" y="3501"/>
              <a:chExt cx="755" cy="803"/>
            </a:xfrm>
          </p:grpSpPr>
          <p:pic>
            <p:nvPicPr>
              <p:cNvPr id="2376" name="Picture 929" descr="desktop_computer_stylized_medium">
                <a:extLst>
                  <a:ext uri="{FF2B5EF4-FFF2-40B4-BE49-F238E27FC236}">
                    <a16:creationId xmlns:a16="http://schemas.microsoft.com/office/drawing/2014/main" id="{B6FFE61E-F781-4E8B-9283-47E4B54DC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7" name="Freeform 930">
                <a:extLst>
                  <a:ext uri="{FF2B5EF4-FFF2-40B4-BE49-F238E27FC236}">
                    <a16:creationId xmlns:a16="http://schemas.microsoft.com/office/drawing/2014/main" id="{850CB3DD-EA4B-49CB-8695-1FE25101B2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pic>
          <p:nvPicPr>
            <p:cNvPr id="1389" name="Picture 933" descr="iphone_stylized_small">
              <a:extLst>
                <a:ext uri="{FF2B5EF4-FFF2-40B4-BE49-F238E27FC236}">
                  <a16:creationId xmlns:a16="http://schemas.microsoft.com/office/drawing/2014/main" id="{259BBB97-DFF0-42FE-82A0-12F1B2AE7E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3010" y="1604047"/>
              <a:ext cx="136841" cy="32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0" name="Picture 934" descr="antenna_radiation_stylized">
              <a:extLst>
                <a:ext uri="{FF2B5EF4-FFF2-40B4-BE49-F238E27FC236}">
                  <a16:creationId xmlns:a16="http://schemas.microsoft.com/office/drawing/2014/main" id="{067FF7F8-78E3-4ADD-99E9-9B651D5E14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8163" y="1558925"/>
              <a:ext cx="415925" cy="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1" name="Picture 936" descr="access_point_stylized_small">
              <a:extLst>
                <a:ext uri="{FF2B5EF4-FFF2-40B4-BE49-F238E27FC236}">
                  <a16:creationId xmlns:a16="http://schemas.microsoft.com/office/drawing/2014/main" id="{B4A0C684-9337-4EC9-BDF6-02AABA8CE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505777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92" name="Group 938">
              <a:extLst>
                <a:ext uri="{FF2B5EF4-FFF2-40B4-BE49-F238E27FC236}">
                  <a16:creationId xmlns:a16="http://schemas.microsoft.com/office/drawing/2014/main" id="{1A218883-0502-4DC0-B0EC-1A1DCBDF98C1}"/>
                </a:ext>
              </a:extLst>
            </p:cNvPr>
            <p:cNvGrpSpPr>
              <a:grpSpLocks/>
            </p:cNvGrpSpPr>
            <p:nvPr/>
          </p:nvGrpSpPr>
          <p:grpSpPr bwMode="auto">
            <a:xfrm>
              <a:off x="8240713" y="5002213"/>
              <a:ext cx="227012" cy="481012"/>
              <a:chOff x="4140" y="429"/>
              <a:chExt cx="1425" cy="2396"/>
            </a:xfrm>
          </p:grpSpPr>
          <p:sp>
            <p:nvSpPr>
              <p:cNvPr id="2344" name="Freeform 939">
                <a:extLst>
                  <a:ext uri="{FF2B5EF4-FFF2-40B4-BE49-F238E27FC236}">
                    <a16:creationId xmlns:a16="http://schemas.microsoft.com/office/drawing/2014/main" id="{86760AFD-FDC9-414A-BE8F-39FD9981150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45" name="Rectangle 940">
                <a:extLst>
                  <a:ext uri="{FF2B5EF4-FFF2-40B4-BE49-F238E27FC236}">
                    <a16:creationId xmlns:a16="http://schemas.microsoft.com/office/drawing/2014/main" id="{D31EF56D-9B1F-461F-88EC-1A00AB99C1FA}"/>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46" name="Freeform 941">
                <a:extLst>
                  <a:ext uri="{FF2B5EF4-FFF2-40B4-BE49-F238E27FC236}">
                    <a16:creationId xmlns:a16="http://schemas.microsoft.com/office/drawing/2014/main" id="{A6773F1C-EB6E-499C-AB88-6BEB27FCEF6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47" name="Freeform 942">
                <a:extLst>
                  <a:ext uri="{FF2B5EF4-FFF2-40B4-BE49-F238E27FC236}">
                    <a16:creationId xmlns:a16="http://schemas.microsoft.com/office/drawing/2014/main" id="{1CA7DF80-6855-4F5E-A161-CE9CAD7297A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48" name="Rectangle 943">
                <a:extLst>
                  <a:ext uri="{FF2B5EF4-FFF2-40B4-BE49-F238E27FC236}">
                    <a16:creationId xmlns:a16="http://schemas.microsoft.com/office/drawing/2014/main" id="{4581EB71-37FB-46D9-A782-997BD97C39A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349" name="Group 944">
                <a:extLst>
                  <a:ext uri="{FF2B5EF4-FFF2-40B4-BE49-F238E27FC236}">
                    <a16:creationId xmlns:a16="http://schemas.microsoft.com/office/drawing/2014/main" id="{950CE62A-B8AD-4851-930D-F289083368A2}"/>
                  </a:ext>
                </a:extLst>
              </p:cNvPr>
              <p:cNvGrpSpPr>
                <a:grpSpLocks/>
              </p:cNvGrpSpPr>
              <p:nvPr/>
            </p:nvGrpSpPr>
            <p:grpSpPr bwMode="auto">
              <a:xfrm>
                <a:off x="4749" y="668"/>
                <a:ext cx="581" cy="145"/>
                <a:chOff x="614" y="2568"/>
                <a:chExt cx="725" cy="139"/>
              </a:xfrm>
            </p:grpSpPr>
            <p:sp>
              <p:nvSpPr>
                <p:cNvPr id="2374" name="AutoShape 945">
                  <a:extLst>
                    <a:ext uri="{FF2B5EF4-FFF2-40B4-BE49-F238E27FC236}">
                      <a16:creationId xmlns:a16="http://schemas.microsoft.com/office/drawing/2014/main" id="{C7D48780-DDEB-4B1B-A507-7A7B54C56206}"/>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75" name="AutoShape 946">
                  <a:extLst>
                    <a:ext uri="{FF2B5EF4-FFF2-40B4-BE49-F238E27FC236}">
                      <a16:creationId xmlns:a16="http://schemas.microsoft.com/office/drawing/2014/main" id="{9AC80928-1AB9-4EB5-A9D9-04CEBAA73A04}"/>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50" name="Rectangle 947">
                <a:extLst>
                  <a:ext uri="{FF2B5EF4-FFF2-40B4-BE49-F238E27FC236}">
                    <a16:creationId xmlns:a16="http://schemas.microsoft.com/office/drawing/2014/main" id="{5FAD9441-5012-4BF5-A1F9-64F5347B253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351" name="Group 948">
                <a:extLst>
                  <a:ext uri="{FF2B5EF4-FFF2-40B4-BE49-F238E27FC236}">
                    <a16:creationId xmlns:a16="http://schemas.microsoft.com/office/drawing/2014/main" id="{4DD66845-0747-4290-9661-4FE7700D12A9}"/>
                  </a:ext>
                </a:extLst>
              </p:cNvPr>
              <p:cNvGrpSpPr>
                <a:grpSpLocks/>
              </p:cNvGrpSpPr>
              <p:nvPr/>
            </p:nvGrpSpPr>
            <p:grpSpPr bwMode="auto">
              <a:xfrm>
                <a:off x="4747" y="994"/>
                <a:ext cx="581" cy="134"/>
                <a:chOff x="614" y="2568"/>
                <a:chExt cx="725" cy="139"/>
              </a:xfrm>
            </p:grpSpPr>
            <p:sp>
              <p:nvSpPr>
                <p:cNvPr id="2372" name="AutoShape 949">
                  <a:extLst>
                    <a:ext uri="{FF2B5EF4-FFF2-40B4-BE49-F238E27FC236}">
                      <a16:creationId xmlns:a16="http://schemas.microsoft.com/office/drawing/2014/main" id="{1404AE67-D7F3-490E-B5C2-EDA83D099D4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73" name="AutoShape 950">
                  <a:extLst>
                    <a:ext uri="{FF2B5EF4-FFF2-40B4-BE49-F238E27FC236}">
                      <a16:creationId xmlns:a16="http://schemas.microsoft.com/office/drawing/2014/main" id="{5E0D89C3-EC74-4BED-866E-B2E952968E7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52" name="Rectangle 951">
                <a:extLst>
                  <a:ext uri="{FF2B5EF4-FFF2-40B4-BE49-F238E27FC236}">
                    <a16:creationId xmlns:a16="http://schemas.microsoft.com/office/drawing/2014/main" id="{FEBA335D-C811-4BC4-8250-5BD47BC5176E}"/>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53" name="Rectangle 952">
                <a:extLst>
                  <a:ext uri="{FF2B5EF4-FFF2-40B4-BE49-F238E27FC236}">
                    <a16:creationId xmlns:a16="http://schemas.microsoft.com/office/drawing/2014/main" id="{DB442C80-1C07-4790-A0BD-3D83167CCB99}"/>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354" name="Group 953">
                <a:extLst>
                  <a:ext uri="{FF2B5EF4-FFF2-40B4-BE49-F238E27FC236}">
                    <a16:creationId xmlns:a16="http://schemas.microsoft.com/office/drawing/2014/main" id="{88DC6C5C-29F2-4075-BB50-CAB70D6CBE08}"/>
                  </a:ext>
                </a:extLst>
              </p:cNvPr>
              <p:cNvGrpSpPr>
                <a:grpSpLocks/>
              </p:cNvGrpSpPr>
              <p:nvPr/>
            </p:nvGrpSpPr>
            <p:grpSpPr bwMode="auto">
              <a:xfrm>
                <a:off x="4735" y="1627"/>
                <a:ext cx="582" cy="151"/>
                <a:chOff x="614" y="2568"/>
                <a:chExt cx="725" cy="139"/>
              </a:xfrm>
            </p:grpSpPr>
            <p:sp>
              <p:nvSpPr>
                <p:cNvPr id="2370" name="AutoShape 954">
                  <a:extLst>
                    <a:ext uri="{FF2B5EF4-FFF2-40B4-BE49-F238E27FC236}">
                      <a16:creationId xmlns:a16="http://schemas.microsoft.com/office/drawing/2014/main" id="{178890C0-DED3-49C9-BDFD-17C020CCEC8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71" name="AutoShape 955">
                  <a:extLst>
                    <a:ext uri="{FF2B5EF4-FFF2-40B4-BE49-F238E27FC236}">
                      <a16:creationId xmlns:a16="http://schemas.microsoft.com/office/drawing/2014/main" id="{073EA2DE-72C7-4B8F-87BC-C01D9B5B928B}"/>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55" name="Freeform 956">
                <a:extLst>
                  <a:ext uri="{FF2B5EF4-FFF2-40B4-BE49-F238E27FC236}">
                    <a16:creationId xmlns:a16="http://schemas.microsoft.com/office/drawing/2014/main" id="{28277509-C330-466E-9993-96E57491195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2356" name="Group 957">
                <a:extLst>
                  <a:ext uri="{FF2B5EF4-FFF2-40B4-BE49-F238E27FC236}">
                    <a16:creationId xmlns:a16="http://schemas.microsoft.com/office/drawing/2014/main" id="{6C0B2327-C60E-49F1-82C7-6041B4D624E1}"/>
                  </a:ext>
                </a:extLst>
              </p:cNvPr>
              <p:cNvGrpSpPr>
                <a:grpSpLocks/>
              </p:cNvGrpSpPr>
              <p:nvPr/>
            </p:nvGrpSpPr>
            <p:grpSpPr bwMode="auto">
              <a:xfrm>
                <a:off x="4739" y="1327"/>
                <a:ext cx="582" cy="139"/>
                <a:chOff x="614" y="2568"/>
                <a:chExt cx="725" cy="139"/>
              </a:xfrm>
            </p:grpSpPr>
            <p:sp>
              <p:nvSpPr>
                <p:cNvPr id="2368" name="AutoShape 958">
                  <a:extLst>
                    <a:ext uri="{FF2B5EF4-FFF2-40B4-BE49-F238E27FC236}">
                      <a16:creationId xmlns:a16="http://schemas.microsoft.com/office/drawing/2014/main" id="{E74CCA84-5ED5-4997-9452-F38E04BEBE06}"/>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69" name="AutoShape 959">
                  <a:extLst>
                    <a:ext uri="{FF2B5EF4-FFF2-40B4-BE49-F238E27FC236}">
                      <a16:creationId xmlns:a16="http://schemas.microsoft.com/office/drawing/2014/main" id="{C3843470-2418-4750-84C7-9F784E7F839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57" name="Rectangle 960">
                <a:extLst>
                  <a:ext uri="{FF2B5EF4-FFF2-40B4-BE49-F238E27FC236}">
                    <a16:creationId xmlns:a16="http://schemas.microsoft.com/office/drawing/2014/main" id="{FDC80DFD-4869-41B1-8EF8-2C5BA35F8AB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58" name="Freeform 961">
                <a:extLst>
                  <a:ext uri="{FF2B5EF4-FFF2-40B4-BE49-F238E27FC236}">
                    <a16:creationId xmlns:a16="http://schemas.microsoft.com/office/drawing/2014/main" id="{86A86743-9A3A-4060-B33C-C24E7B0B536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59" name="Freeform 962">
                <a:extLst>
                  <a:ext uri="{FF2B5EF4-FFF2-40B4-BE49-F238E27FC236}">
                    <a16:creationId xmlns:a16="http://schemas.microsoft.com/office/drawing/2014/main" id="{8C24E35A-6E40-4E40-9BC7-63BB4A3C4E1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60" name="Oval 963">
                <a:extLst>
                  <a:ext uri="{FF2B5EF4-FFF2-40B4-BE49-F238E27FC236}">
                    <a16:creationId xmlns:a16="http://schemas.microsoft.com/office/drawing/2014/main" id="{228FBA84-B9AD-490B-A0C9-58080A2F802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61" name="Freeform 964">
                <a:extLst>
                  <a:ext uri="{FF2B5EF4-FFF2-40B4-BE49-F238E27FC236}">
                    <a16:creationId xmlns:a16="http://schemas.microsoft.com/office/drawing/2014/main" id="{77B84C10-8070-4F7D-BD57-67953EFE5FDE}"/>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62" name="AutoShape 965">
                <a:extLst>
                  <a:ext uri="{FF2B5EF4-FFF2-40B4-BE49-F238E27FC236}">
                    <a16:creationId xmlns:a16="http://schemas.microsoft.com/office/drawing/2014/main" id="{5D6B1223-4C3D-4F28-992D-A596977F513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63" name="AutoShape 966">
                <a:extLst>
                  <a:ext uri="{FF2B5EF4-FFF2-40B4-BE49-F238E27FC236}">
                    <a16:creationId xmlns:a16="http://schemas.microsoft.com/office/drawing/2014/main" id="{443E0B14-9ADA-49CC-B1DF-F9312D9D25F4}"/>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64" name="Oval 967">
                <a:extLst>
                  <a:ext uri="{FF2B5EF4-FFF2-40B4-BE49-F238E27FC236}">
                    <a16:creationId xmlns:a16="http://schemas.microsoft.com/office/drawing/2014/main" id="{A889F8F9-4D6D-4171-8EEE-C50284968CA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65" name="Oval 968">
                <a:extLst>
                  <a:ext uri="{FF2B5EF4-FFF2-40B4-BE49-F238E27FC236}">
                    <a16:creationId xmlns:a16="http://schemas.microsoft.com/office/drawing/2014/main" id="{78B1B824-8DCA-440C-AF6C-3AF94B097DD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2366" name="Oval 969">
                <a:extLst>
                  <a:ext uri="{FF2B5EF4-FFF2-40B4-BE49-F238E27FC236}">
                    <a16:creationId xmlns:a16="http://schemas.microsoft.com/office/drawing/2014/main" id="{4341B313-0BAA-411A-907C-B18E1144528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67" name="Rectangle 970">
                <a:extLst>
                  <a:ext uri="{FF2B5EF4-FFF2-40B4-BE49-F238E27FC236}">
                    <a16:creationId xmlns:a16="http://schemas.microsoft.com/office/drawing/2014/main" id="{19D2D123-F23B-435E-AE29-694A123F85F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grpSp>
          <p:nvGrpSpPr>
            <p:cNvPr id="1393" name="Group 971">
              <a:extLst>
                <a:ext uri="{FF2B5EF4-FFF2-40B4-BE49-F238E27FC236}">
                  <a16:creationId xmlns:a16="http://schemas.microsoft.com/office/drawing/2014/main" id="{BBD2B805-C9A6-42A5-9536-9257B2790D19}"/>
                </a:ext>
              </a:extLst>
            </p:cNvPr>
            <p:cNvGrpSpPr>
              <a:grpSpLocks/>
            </p:cNvGrpSpPr>
            <p:nvPr/>
          </p:nvGrpSpPr>
          <p:grpSpPr bwMode="auto">
            <a:xfrm>
              <a:off x="7924800" y="5303838"/>
              <a:ext cx="227013" cy="481012"/>
              <a:chOff x="4140" y="429"/>
              <a:chExt cx="1425" cy="2396"/>
            </a:xfrm>
          </p:grpSpPr>
          <p:sp>
            <p:nvSpPr>
              <p:cNvPr id="2312" name="Freeform 972">
                <a:extLst>
                  <a:ext uri="{FF2B5EF4-FFF2-40B4-BE49-F238E27FC236}">
                    <a16:creationId xmlns:a16="http://schemas.microsoft.com/office/drawing/2014/main" id="{4137123D-61BA-4D69-99AB-A7D8509D10D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13" name="Rectangle 973">
                <a:extLst>
                  <a:ext uri="{FF2B5EF4-FFF2-40B4-BE49-F238E27FC236}">
                    <a16:creationId xmlns:a16="http://schemas.microsoft.com/office/drawing/2014/main" id="{BF208246-B683-4D73-B1C4-9F05CF77CC4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14" name="Freeform 974">
                <a:extLst>
                  <a:ext uri="{FF2B5EF4-FFF2-40B4-BE49-F238E27FC236}">
                    <a16:creationId xmlns:a16="http://schemas.microsoft.com/office/drawing/2014/main" id="{FB962506-3380-476F-B3A4-7484A3A3D0D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15" name="Freeform 975">
                <a:extLst>
                  <a:ext uri="{FF2B5EF4-FFF2-40B4-BE49-F238E27FC236}">
                    <a16:creationId xmlns:a16="http://schemas.microsoft.com/office/drawing/2014/main" id="{3B05812B-F545-451E-8D39-914882F311EB}"/>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16" name="Rectangle 976">
                <a:extLst>
                  <a:ext uri="{FF2B5EF4-FFF2-40B4-BE49-F238E27FC236}">
                    <a16:creationId xmlns:a16="http://schemas.microsoft.com/office/drawing/2014/main" id="{26F2019A-C9C7-4653-B785-D30E79BEC94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317" name="Group 977">
                <a:extLst>
                  <a:ext uri="{FF2B5EF4-FFF2-40B4-BE49-F238E27FC236}">
                    <a16:creationId xmlns:a16="http://schemas.microsoft.com/office/drawing/2014/main" id="{91E6BA82-1A29-4D09-ADD3-4783CF2467EA}"/>
                  </a:ext>
                </a:extLst>
              </p:cNvPr>
              <p:cNvGrpSpPr>
                <a:grpSpLocks/>
              </p:cNvGrpSpPr>
              <p:nvPr/>
            </p:nvGrpSpPr>
            <p:grpSpPr bwMode="auto">
              <a:xfrm>
                <a:off x="4749" y="668"/>
                <a:ext cx="581" cy="145"/>
                <a:chOff x="614" y="2568"/>
                <a:chExt cx="725" cy="139"/>
              </a:xfrm>
            </p:grpSpPr>
            <p:sp>
              <p:nvSpPr>
                <p:cNvPr id="2342" name="AutoShape 978">
                  <a:extLst>
                    <a:ext uri="{FF2B5EF4-FFF2-40B4-BE49-F238E27FC236}">
                      <a16:creationId xmlns:a16="http://schemas.microsoft.com/office/drawing/2014/main" id="{F51B20A2-0040-4008-A654-6FEA51E8DD87}"/>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43" name="AutoShape 979">
                  <a:extLst>
                    <a:ext uri="{FF2B5EF4-FFF2-40B4-BE49-F238E27FC236}">
                      <a16:creationId xmlns:a16="http://schemas.microsoft.com/office/drawing/2014/main" id="{03F78725-D8EA-4DF4-B089-598C3E3493C1}"/>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18" name="Rectangle 980">
                <a:extLst>
                  <a:ext uri="{FF2B5EF4-FFF2-40B4-BE49-F238E27FC236}">
                    <a16:creationId xmlns:a16="http://schemas.microsoft.com/office/drawing/2014/main" id="{7D828B13-4564-4342-AC58-AC9AFB03939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319" name="Group 981">
                <a:extLst>
                  <a:ext uri="{FF2B5EF4-FFF2-40B4-BE49-F238E27FC236}">
                    <a16:creationId xmlns:a16="http://schemas.microsoft.com/office/drawing/2014/main" id="{8CFEBD96-AC1F-4CD3-9E9E-1CAA17952FB6}"/>
                  </a:ext>
                </a:extLst>
              </p:cNvPr>
              <p:cNvGrpSpPr>
                <a:grpSpLocks/>
              </p:cNvGrpSpPr>
              <p:nvPr/>
            </p:nvGrpSpPr>
            <p:grpSpPr bwMode="auto">
              <a:xfrm>
                <a:off x="4747" y="994"/>
                <a:ext cx="581" cy="134"/>
                <a:chOff x="614" y="2568"/>
                <a:chExt cx="725" cy="139"/>
              </a:xfrm>
            </p:grpSpPr>
            <p:sp>
              <p:nvSpPr>
                <p:cNvPr id="2340" name="AutoShape 982">
                  <a:extLst>
                    <a:ext uri="{FF2B5EF4-FFF2-40B4-BE49-F238E27FC236}">
                      <a16:creationId xmlns:a16="http://schemas.microsoft.com/office/drawing/2014/main" id="{743A4801-9B64-4BA6-8DCB-6B32268AB27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41" name="AutoShape 983">
                  <a:extLst>
                    <a:ext uri="{FF2B5EF4-FFF2-40B4-BE49-F238E27FC236}">
                      <a16:creationId xmlns:a16="http://schemas.microsoft.com/office/drawing/2014/main" id="{AD6B1819-E6F0-4CE2-BA85-39214BE29F8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20" name="Rectangle 984">
                <a:extLst>
                  <a:ext uri="{FF2B5EF4-FFF2-40B4-BE49-F238E27FC236}">
                    <a16:creationId xmlns:a16="http://schemas.microsoft.com/office/drawing/2014/main" id="{FA71D67D-3777-4057-B8C6-F47C5165DE1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21" name="Rectangle 985">
                <a:extLst>
                  <a:ext uri="{FF2B5EF4-FFF2-40B4-BE49-F238E27FC236}">
                    <a16:creationId xmlns:a16="http://schemas.microsoft.com/office/drawing/2014/main" id="{D9C24634-54A5-4DA0-B0D3-42B6BC760D5F}"/>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nvGrpSpPr>
              <p:cNvPr id="2322" name="Group 986">
                <a:extLst>
                  <a:ext uri="{FF2B5EF4-FFF2-40B4-BE49-F238E27FC236}">
                    <a16:creationId xmlns:a16="http://schemas.microsoft.com/office/drawing/2014/main" id="{F05CCDD2-3CD2-4C52-9DDC-EED0AE9ADABA}"/>
                  </a:ext>
                </a:extLst>
              </p:cNvPr>
              <p:cNvGrpSpPr>
                <a:grpSpLocks/>
              </p:cNvGrpSpPr>
              <p:nvPr/>
            </p:nvGrpSpPr>
            <p:grpSpPr bwMode="auto">
              <a:xfrm>
                <a:off x="4735" y="1627"/>
                <a:ext cx="582" cy="151"/>
                <a:chOff x="614" y="2568"/>
                <a:chExt cx="725" cy="139"/>
              </a:xfrm>
            </p:grpSpPr>
            <p:sp>
              <p:nvSpPr>
                <p:cNvPr id="2338" name="AutoShape 987">
                  <a:extLst>
                    <a:ext uri="{FF2B5EF4-FFF2-40B4-BE49-F238E27FC236}">
                      <a16:creationId xmlns:a16="http://schemas.microsoft.com/office/drawing/2014/main" id="{07A0335E-59BA-463F-84B9-E6AA5DE4C41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39" name="AutoShape 988">
                  <a:extLst>
                    <a:ext uri="{FF2B5EF4-FFF2-40B4-BE49-F238E27FC236}">
                      <a16:creationId xmlns:a16="http://schemas.microsoft.com/office/drawing/2014/main" id="{DBD1BC96-B7C7-4287-8652-D66C436AF98B}"/>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23" name="Freeform 989">
                <a:extLst>
                  <a:ext uri="{FF2B5EF4-FFF2-40B4-BE49-F238E27FC236}">
                    <a16:creationId xmlns:a16="http://schemas.microsoft.com/office/drawing/2014/main" id="{515DA45C-D8C2-4E47-BACD-333EB767993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2324" name="Group 990">
                <a:extLst>
                  <a:ext uri="{FF2B5EF4-FFF2-40B4-BE49-F238E27FC236}">
                    <a16:creationId xmlns:a16="http://schemas.microsoft.com/office/drawing/2014/main" id="{DF39207E-656B-42AA-A3CE-FD4629F4787B}"/>
                  </a:ext>
                </a:extLst>
              </p:cNvPr>
              <p:cNvGrpSpPr>
                <a:grpSpLocks/>
              </p:cNvGrpSpPr>
              <p:nvPr/>
            </p:nvGrpSpPr>
            <p:grpSpPr bwMode="auto">
              <a:xfrm>
                <a:off x="4739" y="1327"/>
                <a:ext cx="582" cy="139"/>
                <a:chOff x="614" y="2568"/>
                <a:chExt cx="725" cy="139"/>
              </a:xfrm>
            </p:grpSpPr>
            <p:sp>
              <p:nvSpPr>
                <p:cNvPr id="2336" name="AutoShape 991">
                  <a:extLst>
                    <a:ext uri="{FF2B5EF4-FFF2-40B4-BE49-F238E27FC236}">
                      <a16:creationId xmlns:a16="http://schemas.microsoft.com/office/drawing/2014/main" id="{E517B5F7-5031-4D5B-AD38-F684BD8169B6}"/>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37" name="AutoShape 992">
                  <a:extLst>
                    <a:ext uri="{FF2B5EF4-FFF2-40B4-BE49-F238E27FC236}">
                      <a16:creationId xmlns:a16="http://schemas.microsoft.com/office/drawing/2014/main" id="{492CB19F-C828-4F21-9191-C77532A1FD9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sp>
            <p:nvSpPr>
              <p:cNvPr id="2325" name="Rectangle 993">
                <a:extLst>
                  <a:ext uri="{FF2B5EF4-FFF2-40B4-BE49-F238E27FC236}">
                    <a16:creationId xmlns:a16="http://schemas.microsoft.com/office/drawing/2014/main" id="{70547DF6-C74C-4BD8-B677-1374D84A6A13}"/>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26" name="Freeform 994">
                <a:extLst>
                  <a:ext uri="{FF2B5EF4-FFF2-40B4-BE49-F238E27FC236}">
                    <a16:creationId xmlns:a16="http://schemas.microsoft.com/office/drawing/2014/main" id="{1682BA0F-5B16-4EB7-89FD-EF827511673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27" name="Freeform 995">
                <a:extLst>
                  <a:ext uri="{FF2B5EF4-FFF2-40B4-BE49-F238E27FC236}">
                    <a16:creationId xmlns:a16="http://schemas.microsoft.com/office/drawing/2014/main" id="{0CAFC260-ECE0-4DE1-A249-A81143984B8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28" name="Oval 996">
                <a:extLst>
                  <a:ext uri="{FF2B5EF4-FFF2-40B4-BE49-F238E27FC236}">
                    <a16:creationId xmlns:a16="http://schemas.microsoft.com/office/drawing/2014/main" id="{DF52C682-7BF2-4BF7-B7D3-332E29AD6B9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29" name="Freeform 997">
                <a:extLst>
                  <a:ext uri="{FF2B5EF4-FFF2-40B4-BE49-F238E27FC236}">
                    <a16:creationId xmlns:a16="http://schemas.microsoft.com/office/drawing/2014/main" id="{7C1A8F0A-C0DA-4D7B-8890-486EBECC29F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30" name="AutoShape 998">
                <a:extLst>
                  <a:ext uri="{FF2B5EF4-FFF2-40B4-BE49-F238E27FC236}">
                    <a16:creationId xmlns:a16="http://schemas.microsoft.com/office/drawing/2014/main" id="{E4ADF85A-1315-4883-89FC-AF75D6B39232}"/>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31" name="AutoShape 999">
                <a:extLst>
                  <a:ext uri="{FF2B5EF4-FFF2-40B4-BE49-F238E27FC236}">
                    <a16:creationId xmlns:a16="http://schemas.microsoft.com/office/drawing/2014/main" id="{1827FDCC-E339-4B48-B113-829DA7ED76F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32" name="Oval 1000">
                <a:extLst>
                  <a:ext uri="{FF2B5EF4-FFF2-40B4-BE49-F238E27FC236}">
                    <a16:creationId xmlns:a16="http://schemas.microsoft.com/office/drawing/2014/main" id="{0F0057A3-0241-4BC3-8CE3-F8D9E69A8ED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33" name="Oval 1001">
                <a:extLst>
                  <a:ext uri="{FF2B5EF4-FFF2-40B4-BE49-F238E27FC236}">
                    <a16:creationId xmlns:a16="http://schemas.microsoft.com/office/drawing/2014/main" id="{FF829EC7-DEF3-4300-9DFF-6C65AA8A8A0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ar-SA" altLang="ar-SA" sz="1800">
                  <a:solidFill>
                    <a:srgbClr val="FF0000"/>
                  </a:solidFill>
                </a:endParaRPr>
              </a:p>
            </p:txBody>
          </p:sp>
          <p:sp>
            <p:nvSpPr>
              <p:cNvPr id="2334" name="Oval 1002">
                <a:extLst>
                  <a:ext uri="{FF2B5EF4-FFF2-40B4-BE49-F238E27FC236}">
                    <a16:creationId xmlns:a16="http://schemas.microsoft.com/office/drawing/2014/main" id="{E94199AB-0340-44BE-896C-F3207956558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2335" name="Rectangle 1003">
                <a:extLst>
                  <a:ext uri="{FF2B5EF4-FFF2-40B4-BE49-F238E27FC236}">
                    <a16:creationId xmlns:a16="http://schemas.microsoft.com/office/drawing/2014/main" id="{8B28220D-C3AF-4142-9CEC-71A0EAB282E5}"/>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grpSp>
        <p:pic>
          <p:nvPicPr>
            <p:cNvPr id="1394" name="Picture 1005" descr="antenna_stylized">
              <a:extLst>
                <a:ext uri="{FF2B5EF4-FFF2-40B4-BE49-F238E27FC236}">
                  <a16:creationId xmlns:a16="http://schemas.microsoft.com/office/drawing/2014/main" id="{8E76F47C-8A6C-470B-8241-3E92F2A0EA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2250" y="2043113"/>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5" name="Picture 1006" descr="laptop_keyboard">
              <a:extLst>
                <a:ext uri="{FF2B5EF4-FFF2-40B4-BE49-F238E27FC236}">
                  <a16:creationId xmlns:a16="http://schemas.microsoft.com/office/drawing/2014/main" id="{65B1A837-1370-4046-9E03-23443E7B47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9064" flipH="1">
              <a:off x="5327957" y="2291590"/>
              <a:ext cx="437222" cy="15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6" name="Freeform 1007">
              <a:extLst>
                <a:ext uri="{FF2B5EF4-FFF2-40B4-BE49-F238E27FC236}">
                  <a16:creationId xmlns:a16="http://schemas.microsoft.com/office/drawing/2014/main" id="{42964F42-CF6F-42E3-9F82-AF802E761E22}"/>
                </a:ext>
              </a:extLst>
            </p:cNvPr>
            <p:cNvSpPr>
              <a:spLocks/>
            </p:cNvSpPr>
            <p:nvPr/>
          </p:nvSpPr>
          <p:spPr bwMode="auto">
            <a:xfrm>
              <a:off x="5472854" y="2136804"/>
              <a:ext cx="351920" cy="208166"/>
            </a:xfrm>
            <a:custGeom>
              <a:avLst/>
              <a:gdLst>
                <a:gd name="T0" fmla="*/ 118 w 2982"/>
                <a:gd name="T1" fmla="*/ 0 h 2442"/>
                <a:gd name="T2" fmla="*/ 0 w 2982"/>
                <a:gd name="T3" fmla="*/ 85 h 2442"/>
                <a:gd name="T4" fmla="*/ 472 w 2982"/>
                <a:gd name="T5" fmla="*/ 85 h 2442"/>
                <a:gd name="T6" fmla="*/ 472 w 2982"/>
                <a:gd name="T7" fmla="*/ 85 h 2442"/>
                <a:gd name="T8" fmla="*/ 118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397" name="Picture 1008" descr="screen">
              <a:extLst>
                <a:ext uri="{FF2B5EF4-FFF2-40B4-BE49-F238E27FC236}">
                  <a16:creationId xmlns:a16="http://schemas.microsoft.com/office/drawing/2014/main" id="{5AFB7D86-49D5-4DAA-A092-233FEB3155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0187" y="2142157"/>
              <a:ext cx="319785" cy="18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8" name="Freeform 1009">
              <a:extLst>
                <a:ext uri="{FF2B5EF4-FFF2-40B4-BE49-F238E27FC236}">
                  <a16:creationId xmlns:a16="http://schemas.microsoft.com/office/drawing/2014/main" id="{D169CBE7-1835-4174-9BAC-BCF69DC38955}"/>
                </a:ext>
              </a:extLst>
            </p:cNvPr>
            <p:cNvSpPr>
              <a:spLocks/>
            </p:cNvSpPr>
            <p:nvPr/>
          </p:nvSpPr>
          <p:spPr bwMode="auto">
            <a:xfrm>
              <a:off x="5536928" y="2130663"/>
              <a:ext cx="298168" cy="38736"/>
            </a:xfrm>
            <a:custGeom>
              <a:avLst/>
              <a:gdLst>
                <a:gd name="T0" fmla="*/ 118 w 2528"/>
                <a:gd name="T1" fmla="*/ 0 h 455"/>
                <a:gd name="T2" fmla="*/ 472 w 2528"/>
                <a:gd name="T3" fmla="*/ 85 h 455"/>
                <a:gd name="T4" fmla="*/ 472 w 2528"/>
                <a:gd name="T5" fmla="*/ 85 h 455"/>
                <a:gd name="T6" fmla="*/ 0 w 2528"/>
                <a:gd name="T7" fmla="*/ 85 h 455"/>
                <a:gd name="T8" fmla="*/ 11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99" name="Freeform 1010">
              <a:extLst>
                <a:ext uri="{FF2B5EF4-FFF2-40B4-BE49-F238E27FC236}">
                  <a16:creationId xmlns:a16="http://schemas.microsoft.com/office/drawing/2014/main" id="{447D77E8-71C8-467B-829D-0317E87D6CD4}"/>
                </a:ext>
              </a:extLst>
            </p:cNvPr>
            <p:cNvSpPr>
              <a:spLocks/>
            </p:cNvSpPr>
            <p:nvPr/>
          </p:nvSpPr>
          <p:spPr bwMode="auto">
            <a:xfrm>
              <a:off x="5469738" y="2130348"/>
              <a:ext cx="82770" cy="161242"/>
            </a:xfrm>
            <a:custGeom>
              <a:avLst/>
              <a:gdLst>
                <a:gd name="T0" fmla="*/ 118 w 702"/>
                <a:gd name="T1" fmla="*/ 0 h 1893"/>
                <a:gd name="T2" fmla="*/ 0 w 702"/>
                <a:gd name="T3" fmla="*/ 85 h 1893"/>
                <a:gd name="T4" fmla="*/ 118 w 702"/>
                <a:gd name="T5" fmla="*/ 85 h 1893"/>
                <a:gd name="T6" fmla="*/ 118 w 702"/>
                <a:gd name="T7" fmla="*/ 85 h 1893"/>
                <a:gd name="T8" fmla="*/ 118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0" name="Freeform 1011">
              <a:extLst>
                <a:ext uri="{FF2B5EF4-FFF2-40B4-BE49-F238E27FC236}">
                  <a16:creationId xmlns:a16="http://schemas.microsoft.com/office/drawing/2014/main" id="{F1D4BB9E-E358-4FC9-9134-A210B1262886}"/>
                </a:ext>
              </a:extLst>
            </p:cNvPr>
            <p:cNvSpPr>
              <a:spLocks/>
            </p:cNvSpPr>
            <p:nvPr/>
          </p:nvSpPr>
          <p:spPr bwMode="auto">
            <a:xfrm>
              <a:off x="5743756" y="2159163"/>
              <a:ext cx="89197" cy="186121"/>
            </a:xfrm>
            <a:custGeom>
              <a:avLst/>
              <a:gdLst>
                <a:gd name="T0" fmla="*/ 118 w 756"/>
                <a:gd name="T1" fmla="*/ 0 h 2184"/>
                <a:gd name="T2" fmla="*/ 118 w 756"/>
                <a:gd name="T3" fmla="*/ 85 h 2184"/>
                <a:gd name="T4" fmla="*/ 0 w 756"/>
                <a:gd name="T5" fmla="*/ 85 h 2184"/>
                <a:gd name="T6" fmla="*/ 118 w 756"/>
                <a:gd name="T7" fmla="*/ 85 h 2184"/>
                <a:gd name="T8" fmla="*/ 118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1" name="Freeform 1012">
              <a:extLst>
                <a:ext uri="{FF2B5EF4-FFF2-40B4-BE49-F238E27FC236}">
                  <a16:creationId xmlns:a16="http://schemas.microsoft.com/office/drawing/2014/main" id="{CBC56A6C-4059-4AC7-8DA4-5C18915D5D1B}"/>
                </a:ext>
              </a:extLst>
            </p:cNvPr>
            <p:cNvSpPr>
              <a:spLocks/>
            </p:cNvSpPr>
            <p:nvPr/>
          </p:nvSpPr>
          <p:spPr bwMode="auto">
            <a:xfrm>
              <a:off x="5468764" y="2283402"/>
              <a:ext cx="327186" cy="62828"/>
            </a:xfrm>
            <a:custGeom>
              <a:avLst/>
              <a:gdLst>
                <a:gd name="T0" fmla="*/ 118 w 2773"/>
                <a:gd name="T1" fmla="*/ 0 h 738"/>
                <a:gd name="T2" fmla="*/ 0 w 2773"/>
                <a:gd name="T3" fmla="*/ 85 h 738"/>
                <a:gd name="T4" fmla="*/ 472 w 2773"/>
                <a:gd name="T5" fmla="*/ 85 h 738"/>
                <a:gd name="T6" fmla="*/ 472 w 2773"/>
                <a:gd name="T7" fmla="*/ 85 h 738"/>
                <a:gd name="T8" fmla="*/ 11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2" name="Freeform 1013">
              <a:extLst>
                <a:ext uri="{FF2B5EF4-FFF2-40B4-BE49-F238E27FC236}">
                  <a16:creationId xmlns:a16="http://schemas.microsoft.com/office/drawing/2014/main" id="{66226A01-9861-424E-A13F-9AB3118E3533}"/>
                </a:ext>
              </a:extLst>
            </p:cNvPr>
            <p:cNvSpPr>
              <a:spLocks/>
            </p:cNvSpPr>
            <p:nvPr/>
          </p:nvSpPr>
          <p:spPr bwMode="auto">
            <a:xfrm>
              <a:off x="5753689" y="2160738"/>
              <a:ext cx="83549" cy="186909"/>
            </a:xfrm>
            <a:custGeom>
              <a:avLst/>
              <a:gdLst>
                <a:gd name="T0" fmla="*/ 393 w 637"/>
                <a:gd name="T1" fmla="*/ 0 h 1659"/>
                <a:gd name="T2" fmla="*/ 393 w 637"/>
                <a:gd name="T3" fmla="*/ 0 h 1659"/>
                <a:gd name="T4" fmla="*/ 131 w 637"/>
                <a:gd name="T5" fmla="*/ 2366 h 1659"/>
                <a:gd name="T6" fmla="*/ 0 w 637"/>
                <a:gd name="T7" fmla="*/ 2366 h 1659"/>
                <a:gd name="T8" fmla="*/ 39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3" name="Freeform 1014">
              <a:extLst>
                <a:ext uri="{FF2B5EF4-FFF2-40B4-BE49-F238E27FC236}">
                  <a16:creationId xmlns:a16="http://schemas.microsoft.com/office/drawing/2014/main" id="{405F8729-BE22-473D-B715-277F80777D70}"/>
                </a:ext>
              </a:extLst>
            </p:cNvPr>
            <p:cNvSpPr>
              <a:spLocks/>
            </p:cNvSpPr>
            <p:nvPr/>
          </p:nvSpPr>
          <p:spPr bwMode="auto">
            <a:xfrm>
              <a:off x="5469154" y="2291747"/>
              <a:ext cx="290962" cy="62040"/>
            </a:xfrm>
            <a:custGeom>
              <a:avLst/>
              <a:gdLst>
                <a:gd name="T0" fmla="*/ 0 w 2216"/>
                <a:gd name="T1" fmla="*/ 0 h 550"/>
                <a:gd name="T2" fmla="*/ 131 w 2216"/>
                <a:gd name="T3" fmla="*/ 113 h 550"/>
                <a:gd name="T4" fmla="*/ 1707 w 2216"/>
                <a:gd name="T5" fmla="*/ 790 h 550"/>
                <a:gd name="T6" fmla="*/ 1707 w 2216"/>
                <a:gd name="T7" fmla="*/ 67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04" name="Group 1015">
              <a:extLst>
                <a:ext uri="{FF2B5EF4-FFF2-40B4-BE49-F238E27FC236}">
                  <a16:creationId xmlns:a16="http://schemas.microsoft.com/office/drawing/2014/main" id="{EAFE4EC1-386B-4701-A5B0-005DD13F36B1}"/>
                </a:ext>
              </a:extLst>
            </p:cNvPr>
            <p:cNvGrpSpPr>
              <a:grpSpLocks/>
            </p:cNvGrpSpPr>
            <p:nvPr/>
          </p:nvGrpSpPr>
          <p:grpSpPr bwMode="auto">
            <a:xfrm>
              <a:off x="5464285" y="2358039"/>
              <a:ext cx="98740" cy="36846"/>
              <a:chOff x="1740" y="2642"/>
              <a:chExt cx="752" cy="327"/>
            </a:xfrm>
          </p:grpSpPr>
          <p:sp>
            <p:nvSpPr>
              <p:cNvPr id="2306" name="Freeform 1016">
                <a:extLst>
                  <a:ext uri="{FF2B5EF4-FFF2-40B4-BE49-F238E27FC236}">
                    <a16:creationId xmlns:a16="http://schemas.microsoft.com/office/drawing/2014/main" id="{2B33D0BA-12EE-42B9-8FDA-2141D8A55D1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7" name="Freeform 1017">
                <a:extLst>
                  <a:ext uri="{FF2B5EF4-FFF2-40B4-BE49-F238E27FC236}">
                    <a16:creationId xmlns:a16="http://schemas.microsoft.com/office/drawing/2014/main" id="{75AD3A40-D2E3-4916-B4A4-AA61A4D7615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8" name="Freeform 1018">
                <a:extLst>
                  <a:ext uri="{FF2B5EF4-FFF2-40B4-BE49-F238E27FC236}">
                    <a16:creationId xmlns:a16="http://schemas.microsoft.com/office/drawing/2014/main" id="{5A553855-9CE7-426E-A490-16FAEE1EF62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9" name="Freeform 1019">
                <a:extLst>
                  <a:ext uri="{FF2B5EF4-FFF2-40B4-BE49-F238E27FC236}">
                    <a16:creationId xmlns:a16="http://schemas.microsoft.com/office/drawing/2014/main" id="{6529FB88-CA80-432E-9D92-EBA9A76F0DBB}"/>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10" name="Freeform 1020">
                <a:extLst>
                  <a:ext uri="{FF2B5EF4-FFF2-40B4-BE49-F238E27FC236}">
                    <a16:creationId xmlns:a16="http://schemas.microsoft.com/office/drawing/2014/main" id="{3053B36C-32C9-4BFB-A817-96E69AE9B19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11" name="Freeform 1021">
                <a:extLst>
                  <a:ext uri="{FF2B5EF4-FFF2-40B4-BE49-F238E27FC236}">
                    <a16:creationId xmlns:a16="http://schemas.microsoft.com/office/drawing/2014/main" id="{609B98AB-DB4F-4B83-ABB5-F30DBB5F76EC}"/>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405" name="Freeform 1022">
              <a:extLst>
                <a:ext uri="{FF2B5EF4-FFF2-40B4-BE49-F238E27FC236}">
                  <a16:creationId xmlns:a16="http://schemas.microsoft.com/office/drawing/2014/main" id="{DC09C1C5-F30B-4A1C-910E-486B9C9B0E28}"/>
                </a:ext>
              </a:extLst>
            </p:cNvPr>
            <p:cNvSpPr>
              <a:spLocks/>
            </p:cNvSpPr>
            <p:nvPr/>
          </p:nvSpPr>
          <p:spPr bwMode="auto">
            <a:xfrm>
              <a:off x="5633331" y="2363550"/>
              <a:ext cx="119579" cy="80936"/>
            </a:xfrm>
            <a:custGeom>
              <a:avLst/>
              <a:gdLst>
                <a:gd name="T0" fmla="*/ 121 w 990"/>
                <a:gd name="T1" fmla="*/ 307 h 792"/>
                <a:gd name="T2" fmla="*/ 242 w 990"/>
                <a:gd name="T3" fmla="*/ 0 h 792"/>
                <a:gd name="T4" fmla="*/ 242 w 990"/>
                <a:gd name="T5" fmla="*/ 102 h 792"/>
                <a:gd name="T6" fmla="*/ 0 w 990"/>
                <a:gd name="T7" fmla="*/ 307 h 792"/>
                <a:gd name="T8" fmla="*/ 121 w 990"/>
                <a:gd name="T9" fmla="*/ 30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6" name="Freeform 1023">
              <a:extLst>
                <a:ext uri="{FF2B5EF4-FFF2-40B4-BE49-F238E27FC236}">
                  <a16:creationId xmlns:a16="http://schemas.microsoft.com/office/drawing/2014/main" id="{B7539291-CFF9-43EC-B816-377D9DAA3BA7}"/>
                </a:ext>
              </a:extLst>
            </p:cNvPr>
            <p:cNvSpPr>
              <a:spLocks/>
            </p:cNvSpPr>
            <p:nvPr/>
          </p:nvSpPr>
          <p:spPr bwMode="auto">
            <a:xfrm>
              <a:off x="5328152" y="2370006"/>
              <a:ext cx="305958" cy="73850"/>
            </a:xfrm>
            <a:custGeom>
              <a:avLst/>
              <a:gdLst>
                <a:gd name="T0" fmla="*/ 121 w 2532"/>
                <a:gd name="T1" fmla="*/ 0 h 723"/>
                <a:gd name="T2" fmla="*/ 121 w 2532"/>
                <a:gd name="T3" fmla="*/ 0 h 723"/>
                <a:gd name="T4" fmla="*/ 725 w 2532"/>
                <a:gd name="T5" fmla="*/ 306 h 723"/>
                <a:gd name="T6" fmla="*/ 725 w 2532"/>
                <a:gd name="T7" fmla="*/ 306 h 723"/>
                <a:gd name="T8" fmla="*/ 0 w 2532"/>
                <a:gd name="T9" fmla="*/ 102 h 723"/>
                <a:gd name="T10" fmla="*/ 12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7" name="Freeform 1024">
              <a:extLst>
                <a:ext uri="{FF2B5EF4-FFF2-40B4-BE49-F238E27FC236}">
                  <a16:creationId xmlns:a16="http://schemas.microsoft.com/office/drawing/2014/main" id="{6E1DC6C6-81B3-458A-A119-18938096BD2B}"/>
                </a:ext>
              </a:extLst>
            </p:cNvPr>
            <p:cNvSpPr>
              <a:spLocks/>
            </p:cNvSpPr>
            <p:nvPr/>
          </p:nvSpPr>
          <p:spPr bwMode="auto">
            <a:xfrm>
              <a:off x="5328347" y="2356465"/>
              <a:ext cx="3311" cy="14959"/>
            </a:xfrm>
            <a:custGeom>
              <a:avLst/>
              <a:gdLst>
                <a:gd name="T0" fmla="*/ 127 w 26"/>
                <a:gd name="T1" fmla="*/ 102 h 147"/>
                <a:gd name="T2" fmla="*/ 127 w 26"/>
                <a:gd name="T3" fmla="*/ 102 h 147"/>
                <a:gd name="T4" fmla="*/ 0 w 26"/>
                <a:gd name="T5" fmla="*/ 102 h 147"/>
                <a:gd name="T6" fmla="*/ 127 w 26"/>
                <a:gd name="T7" fmla="*/ 0 h 147"/>
                <a:gd name="T8" fmla="*/ 127 w 26"/>
                <a:gd name="T9" fmla="*/ 102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8" name="Freeform 1025">
              <a:extLst>
                <a:ext uri="{FF2B5EF4-FFF2-40B4-BE49-F238E27FC236}">
                  <a16:creationId xmlns:a16="http://schemas.microsoft.com/office/drawing/2014/main" id="{36797A43-65C5-4C92-A9BD-20AB712ABD73}"/>
                </a:ext>
              </a:extLst>
            </p:cNvPr>
            <p:cNvSpPr>
              <a:spLocks/>
            </p:cNvSpPr>
            <p:nvPr/>
          </p:nvSpPr>
          <p:spPr bwMode="auto">
            <a:xfrm>
              <a:off x="5328542" y="2295526"/>
              <a:ext cx="142170" cy="61883"/>
            </a:xfrm>
            <a:custGeom>
              <a:avLst/>
              <a:gdLst>
                <a:gd name="T0" fmla="*/ 242 w 1176"/>
                <a:gd name="T1" fmla="*/ 0 h 606"/>
                <a:gd name="T2" fmla="*/ 0 w 1176"/>
                <a:gd name="T3" fmla="*/ 204 h 606"/>
                <a:gd name="T4" fmla="*/ 121 w 1176"/>
                <a:gd name="T5" fmla="*/ 204 h 606"/>
                <a:gd name="T6" fmla="*/ 242 w 1176"/>
                <a:gd name="T7" fmla="*/ 102 h 606"/>
                <a:gd name="T8" fmla="*/ 24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09" name="Freeform 1026">
              <a:extLst>
                <a:ext uri="{FF2B5EF4-FFF2-40B4-BE49-F238E27FC236}">
                  <a16:creationId xmlns:a16="http://schemas.microsoft.com/office/drawing/2014/main" id="{FE749010-B107-46EE-8C2E-EB6A1A7F8D8B}"/>
                </a:ext>
              </a:extLst>
            </p:cNvPr>
            <p:cNvSpPr>
              <a:spLocks/>
            </p:cNvSpPr>
            <p:nvPr/>
          </p:nvSpPr>
          <p:spPr bwMode="auto">
            <a:xfrm>
              <a:off x="5338085" y="2359614"/>
              <a:ext cx="290183" cy="71016"/>
            </a:xfrm>
            <a:custGeom>
              <a:avLst/>
              <a:gdLst>
                <a:gd name="T0" fmla="*/ 115 w 2532"/>
                <a:gd name="T1" fmla="*/ 0 h 723"/>
                <a:gd name="T2" fmla="*/ 115 w 2532"/>
                <a:gd name="T3" fmla="*/ 0 h 723"/>
                <a:gd name="T4" fmla="*/ 229 w 2532"/>
                <a:gd name="T5" fmla="*/ 98 h 723"/>
                <a:gd name="T6" fmla="*/ 229 w 2532"/>
                <a:gd name="T7" fmla="*/ 98 h 723"/>
                <a:gd name="T8" fmla="*/ 0 w 2532"/>
                <a:gd name="T9" fmla="*/ 98 h 723"/>
                <a:gd name="T10" fmla="*/ 11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0" name="Freeform 1027">
              <a:extLst>
                <a:ext uri="{FF2B5EF4-FFF2-40B4-BE49-F238E27FC236}">
                  <a16:creationId xmlns:a16="http://schemas.microsoft.com/office/drawing/2014/main" id="{E98068FA-402A-4BD6-9A68-8F0F902328F2}"/>
                </a:ext>
              </a:extLst>
            </p:cNvPr>
            <p:cNvSpPr>
              <a:spLocks/>
            </p:cNvSpPr>
            <p:nvPr/>
          </p:nvSpPr>
          <p:spPr bwMode="auto">
            <a:xfrm flipV="1">
              <a:off x="5627878" y="2354575"/>
              <a:ext cx="118410" cy="73535"/>
            </a:xfrm>
            <a:custGeom>
              <a:avLst/>
              <a:gdLst>
                <a:gd name="T0" fmla="*/ 0 w 2532"/>
                <a:gd name="T1" fmla="*/ 0 h 723"/>
                <a:gd name="T2" fmla="*/ 0 w 2532"/>
                <a:gd name="T3" fmla="*/ 0 h 723"/>
                <a:gd name="T4" fmla="*/ 0 w 2532"/>
                <a:gd name="T5" fmla="*/ 305 h 723"/>
                <a:gd name="T6" fmla="*/ 0 w 2532"/>
                <a:gd name="T7" fmla="*/ 305 h 723"/>
                <a:gd name="T8" fmla="*/ 0 w 2532"/>
                <a:gd name="T9" fmla="*/ 102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pic>
          <p:nvPicPr>
            <p:cNvPr id="1411" name="Picture 1030" descr="laptop_keyboard">
              <a:extLst>
                <a:ext uri="{FF2B5EF4-FFF2-40B4-BE49-F238E27FC236}">
                  <a16:creationId xmlns:a16="http://schemas.microsoft.com/office/drawing/2014/main" id="{C961E4BE-0E7B-47C9-A4E2-2FCC109390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9064" flipH="1">
              <a:off x="6897688" y="57356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2" name="Freeform 1031">
              <a:extLst>
                <a:ext uri="{FF2B5EF4-FFF2-40B4-BE49-F238E27FC236}">
                  <a16:creationId xmlns:a16="http://schemas.microsoft.com/office/drawing/2014/main" id="{78EC6CFB-D7CA-4137-804E-9362A7204A29}"/>
                </a:ext>
              </a:extLst>
            </p:cNvPr>
            <p:cNvSpPr>
              <a:spLocks/>
            </p:cNvSpPr>
            <p:nvPr/>
          </p:nvSpPr>
          <p:spPr bwMode="auto">
            <a:xfrm>
              <a:off x="7026275" y="55800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413" name="Picture 1032" descr="screen">
              <a:extLst>
                <a:ext uri="{FF2B5EF4-FFF2-40B4-BE49-F238E27FC236}">
                  <a16:creationId xmlns:a16="http://schemas.microsoft.com/office/drawing/2014/main" id="{474E16B8-DF7D-4092-9847-CBB192220C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2150" y="55848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4" name="Freeform 1033">
              <a:extLst>
                <a:ext uri="{FF2B5EF4-FFF2-40B4-BE49-F238E27FC236}">
                  <a16:creationId xmlns:a16="http://schemas.microsoft.com/office/drawing/2014/main" id="{FD3F7977-C6B4-4A66-98D9-ABADBC46FEFF}"/>
                </a:ext>
              </a:extLst>
            </p:cNvPr>
            <p:cNvSpPr>
              <a:spLocks/>
            </p:cNvSpPr>
            <p:nvPr/>
          </p:nvSpPr>
          <p:spPr bwMode="auto">
            <a:xfrm>
              <a:off x="7083425" y="55737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5" name="Freeform 1034">
              <a:extLst>
                <a:ext uri="{FF2B5EF4-FFF2-40B4-BE49-F238E27FC236}">
                  <a16:creationId xmlns:a16="http://schemas.microsoft.com/office/drawing/2014/main" id="{958E9A21-D446-4D1B-A50F-4F94F1631A9D}"/>
                </a:ext>
              </a:extLst>
            </p:cNvPr>
            <p:cNvSpPr>
              <a:spLocks/>
            </p:cNvSpPr>
            <p:nvPr/>
          </p:nvSpPr>
          <p:spPr bwMode="auto">
            <a:xfrm>
              <a:off x="7024688" y="55737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6" name="Freeform 1035">
              <a:extLst>
                <a:ext uri="{FF2B5EF4-FFF2-40B4-BE49-F238E27FC236}">
                  <a16:creationId xmlns:a16="http://schemas.microsoft.com/office/drawing/2014/main" id="{9B8E8163-CD62-4420-894C-709E3C0173C5}"/>
                </a:ext>
              </a:extLst>
            </p:cNvPr>
            <p:cNvSpPr>
              <a:spLocks/>
            </p:cNvSpPr>
            <p:nvPr/>
          </p:nvSpPr>
          <p:spPr bwMode="auto">
            <a:xfrm>
              <a:off x="7267575" y="56022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7" name="Freeform 1036">
              <a:extLst>
                <a:ext uri="{FF2B5EF4-FFF2-40B4-BE49-F238E27FC236}">
                  <a16:creationId xmlns:a16="http://schemas.microsoft.com/office/drawing/2014/main" id="{3FA28C2B-90AE-4D79-982C-113E18DF7A07}"/>
                </a:ext>
              </a:extLst>
            </p:cNvPr>
            <p:cNvSpPr>
              <a:spLocks/>
            </p:cNvSpPr>
            <p:nvPr/>
          </p:nvSpPr>
          <p:spPr bwMode="auto">
            <a:xfrm>
              <a:off x="7023100" y="57261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8" name="Freeform 1037">
              <a:extLst>
                <a:ext uri="{FF2B5EF4-FFF2-40B4-BE49-F238E27FC236}">
                  <a16:creationId xmlns:a16="http://schemas.microsoft.com/office/drawing/2014/main" id="{871B28E9-73F1-4EBD-896A-E328780A1A81}"/>
                </a:ext>
              </a:extLst>
            </p:cNvPr>
            <p:cNvSpPr>
              <a:spLocks/>
            </p:cNvSpPr>
            <p:nvPr/>
          </p:nvSpPr>
          <p:spPr bwMode="auto">
            <a:xfrm>
              <a:off x="7275513" y="56038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19" name="Freeform 1038">
              <a:extLst>
                <a:ext uri="{FF2B5EF4-FFF2-40B4-BE49-F238E27FC236}">
                  <a16:creationId xmlns:a16="http://schemas.microsoft.com/office/drawing/2014/main" id="{24CC8ADE-1FBB-43EA-96ED-66EBEC4B0213}"/>
                </a:ext>
              </a:extLst>
            </p:cNvPr>
            <p:cNvSpPr>
              <a:spLocks/>
            </p:cNvSpPr>
            <p:nvPr/>
          </p:nvSpPr>
          <p:spPr bwMode="auto">
            <a:xfrm>
              <a:off x="7023100" y="57356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20" name="Group 1039">
              <a:extLst>
                <a:ext uri="{FF2B5EF4-FFF2-40B4-BE49-F238E27FC236}">
                  <a16:creationId xmlns:a16="http://schemas.microsoft.com/office/drawing/2014/main" id="{B70CC82D-C954-4E77-A270-38D20764F349}"/>
                </a:ext>
              </a:extLst>
            </p:cNvPr>
            <p:cNvGrpSpPr>
              <a:grpSpLocks/>
            </p:cNvGrpSpPr>
            <p:nvPr/>
          </p:nvGrpSpPr>
          <p:grpSpPr bwMode="auto">
            <a:xfrm>
              <a:off x="7019925" y="5800725"/>
              <a:ext cx="87313" cy="38100"/>
              <a:chOff x="1740" y="2642"/>
              <a:chExt cx="752" cy="327"/>
            </a:xfrm>
          </p:grpSpPr>
          <p:sp>
            <p:nvSpPr>
              <p:cNvPr id="2300" name="Freeform 1040">
                <a:extLst>
                  <a:ext uri="{FF2B5EF4-FFF2-40B4-BE49-F238E27FC236}">
                    <a16:creationId xmlns:a16="http://schemas.microsoft.com/office/drawing/2014/main" id="{2D5167FD-B39E-4B1F-B212-E5FFA6D87610}"/>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1" name="Freeform 1041">
                <a:extLst>
                  <a:ext uri="{FF2B5EF4-FFF2-40B4-BE49-F238E27FC236}">
                    <a16:creationId xmlns:a16="http://schemas.microsoft.com/office/drawing/2014/main" id="{1F98FF75-180E-49FB-B10D-6FF83C664D5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2" name="Freeform 1042">
                <a:extLst>
                  <a:ext uri="{FF2B5EF4-FFF2-40B4-BE49-F238E27FC236}">
                    <a16:creationId xmlns:a16="http://schemas.microsoft.com/office/drawing/2014/main" id="{9BC235E6-8AE5-4B2A-B3B9-55DB82E1704C}"/>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3" name="Freeform 1043">
                <a:extLst>
                  <a:ext uri="{FF2B5EF4-FFF2-40B4-BE49-F238E27FC236}">
                    <a16:creationId xmlns:a16="http://schemas.microsoft.com/office/drawing/2014/main" id="{2AC46AF7-2FEF-4E4A-8779-36114F571C0E}"/>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4" name="Freeform 1044">
                <a:extLst>
                  <a:ext uri="{FF2B5EF4-FFF2-40B4-BE49-F238E27FC236}">
                    <a16:creationId xmlns:a16="http://schemas.microsoft.com/office/drawing/2014/main" id="{72AEDC83-E304-419D-8494-B06803F799D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05" name="Freeform 1045">
                <a:extLst>
                  <a:ext uri="{FF2B5EF4-FFF2-40B4-BE49-F238E27FC236}">
                    <a16:creationId xmlns:a16="http://schemas.microsoft.com/office/drawing/2014/main" id="{1F1BE91B-2261-4B6E-9493-FF895772651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421" name="Freeform 1046">
              <a:extLst>
                <a:ext uri="{FF2B5EF4-FFF2-40B4-BE49-F238E27FC236}">
                  <a16:creationId xmlns:a16="http://schemas.microsoft.com/office/drawing/2014/main" id="{E0763038-8FE6-4C72-85DA-A6F4AB9DCB98}"/>
                </a:ext>
              </a:extLst>
            </p:cNvPr>
            <p:cNvSpPr>
              <a:spLocks/>
            </p:cNvSpPr>
            <p:nvPr/>
          </p:nvSpPr>
          <p:spPr bwMode="auto">
            <a:xfrm>
              <a:off x="7169150" y="58070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2" name="Freeform 1047">
              <a:extLst>
                <a:ext uri="{FF2B5EF4-FFF2-40B4-BE49-F238E27FC236}">
                  <a16:creationId xmlns:a16="http://schemas.microsoft.com/office/drawing/2014/main" id="{2B80E211-6498-4B69-BCBB-9CF3006A3970}"/>
                </a:ext>
              </a:extLst>
            </p:cNvPr>
            <p:cNvSpPr>
              <a:spLocks/>
            </p:cNvSpPr>
            <p:nvPr/>
          </p:nvSpPr>
          <p:spPr bwMode="auto">
            <a:xfrm>
              <a:off x="6897688" y="58134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3" name="Freeform 1048">
              <a:extLst>
                <a:ext uri="{FF2B5EF4-FFF2-40B4-BE49-F238E27FC236}">
                  <a16:creationId xmlns:a16="http://schemas.microsoft.com/office/drawing/2014/main" id="{604B17A7-C6A6-4351-BCE8-0C25B25430F1}"/>
                </a:ext>
              </a:extLst>
            </p:cNvPr>
            <p:cNvSpPr>
              <a:spLocks/>
            </p:cNvSpPr>
            <p:nvPr/>
          </p:nvSpPr>
          <p:spPr bwMode="auto">
            <a:xfrm>
              <a:off x="6899275" y="57991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4" name="Freeform 1049">
              <a:extLst>
                <a:ext uri="{FF2B5EF4-FFF2-40B4-BE49-F238E27FC236}">
                  <a16:creationId xmlns:a16="http://schemas.microsoft.com/office/drawing/2014/main" id="{4ECCD308-F905-405F-BB90-9453983A8EC7}"/>
                </a:ext>
              </a:extLst>
            </p:cNvPr>
            <p:cNvSpPr>
              <a:spLocks/>
            </p:cNvSpPr>
            <p:nvPr/>
          </p:nvSpPr>
          <p:spPr bwMode="auto">
            <a:xfrm>
              <a:off x="6899275" y="57388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5" name="Freeform 1050">
              <a:extLst>
                <a:ext uri="{FF2B5EF4-FFF2-40B4-BE49-F238E27FC236}">
                  <a16:creationId xmlns:a16="http://schemas.microsoft.com/office/drawing/2014/main" id="{F243311C-7A29-4B45-998B-752C13F4C842}"/>
                </a:ext>
              </a:extLst>
            </p:cNvPr>
            <p:cNvSpPr>
              <a:spLocks/>
            </p:cNvSpPr>
            <p:nvPr/>
          </p:nvSpPr>
          <p:spPr bwMode="auto">
            <a:xfrm>
              <a:off x="6907213" y="58023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26" name="Freeform 1051">
              <a:extLst>
                <a:ext uri="{FF2B5EF4-FFF2-40B4-BE49-F238E27FC236}">
                  <a16:creationId xmlns:a16="http://schemas.microsoft.com/office/drawing/2014/main" id="{881047EA-D4C9-4CEC-B5EA-7CA9DC04BF03}"/>
                </a:ext>
              </a:extLst>
            </p:cNvPr>
            <p:cNvSpPr>
              <a:spLocks/>
            </p:cNvSpPr>
            <p:nvPr/>
          </p:nvSpPr>
          <p:spPr bwMode="auto">
            <a:xfrm flipV="1">
              <a:off x="7164388" y="5797550"/>
              <a:ext cx="10477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27" name="Group 2">
              <a:extLst>
                <a:ext uri="{FF2B5EF4-FFF2-40B4-BE49-F238E27FC236}">
                  <a16:creationId xmlns:a16="http://schemas.microsoft.com/office/drawing/2014/main" id="{31A0EC02-0EEE-4051-BECB-36D6B3B09885}"/>
                </a:ext>
              </a:extLst>
            </p:cNvPr>
            <p:cNvGrpSpPr>
              <a:grpSpLocks/>
            </p:cNvGrpSpPr>
            <p:nvPr/>
          </p:nvGrpSpPr>
          <p:grpSpPr bwMode="auto">
            <a:xfrm>
              <a:off x="5607050" y="3182938"/>
              <a:ext cx="317500" cy="246062"/>
              <a:chOff x="5581650" y="3128963"/>
              <a:chExt cx="423863" cy="320675"/>
            </a:xfrm>
          </p:grpSpPr>
          <p:pic>
            <p:nvPicPr>
              <p:cNvPr id="2278" name="Picture 1054" descr="laptop_keyboard">
                <a:extLst>
                  <a:ext uri="{FF2B5EF4-FFF2-40B4-BE49-F238E27FC236}">
                    <a16:creationId xmlns:a16="http://schemas.microsoft.com/office/drawing/2014/main" id="{C2691DE1-93AA-4032-B1FD-2A329F6A965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9064" flipH="1">
                <a:off x="5581650" y="3290888"/>
                <a:ext cx="3635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9" name="Freeform 1055">
                <a:extLst>
                  <a:ext uri="{FF2B5EF4-FFF2-40B4-BE49-F238E27FC236}">
                    <a16:creationId xmlns:a16="http://schemas.microsoft.com/office/drawing/2014/main" id="{172688D0-BDDC-4DEE-8F5D-E9B5DD328DFA}"/>
                  </a:ext>
                </a:extLst>
              </p:cNvPr>
              <p:cNvSpPr>
                <a:spLocks/>
              </p:cNvSpPr>
              <p:nvPr/>
            </p:nvSpPr>
            <p:spPr bwMode="auto">
              <a:xfrm>
                <a:off x="5702300" y="3135313"/>
                <a:ext cx="292100"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2280" name="Picture 1056" descr="screen">
                <a:extLst>
                  <a:ext uri="{FF2B5EF4-FFF2-40B4-BE49-F238E27FC236}">
                    <a16:creationId xmlns:a16="http://schemas.microsoft.com/office/drawing/2014/main" id="{33B53621-AFC2-4F94-8623-4E30E2F6F80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16588" y="3140075"/>
                <a:ext cx="2667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1" name="Freeform 1057">
                <a:extLst>
                  <a:ext uri="{FF2B5EF4-FFF2-40B4-BE49-F238E27FC236}">
                    <a16:creationId xmlns:a16="http://schemas.microsoft.com/office/drawing/2014/main" id="{8CB66A3C-D77B-418A-A0DD-29BF88C088EA}"/>
                  </a:ext>
                </a:extLst>
              </p:cNvPr>
              <p:cNvSpPr>
                <a:spLocks/>
              </p:cNvSpPr>
              <p:nvPr/>
            </p:nvSpPr>
            <p:spPr bwMode="auto">
              <a:xfrm>
                <a:off x="5756275" y="3128963"/>
                <a:ext cx="247650"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82" name="Freeform 1058">
                <a:extLst>
                  <a:ext uri="{FF2B5EF4-FFF2-40B4-BE49-F238E27FC236}">
                    <a16:creationId xmlns:a16="http://schemas.microsoft.com/office/drawing/2014/main" id="{D836722D-731D-4242-A398-615820DFEA2B}"/>
                  </a:ext>
                </a:extLst>
              </p:cNvPr>
              <p:cNvSpPr>
                <a:spLocks/>
              </p:cNvSpPr>
              <p:nvPr/>
            </p:nvSpPr>
            <p:spPr bwMode="auto">
              <a:xfrm>
                <a:off x="5700713" y="3128963"/>
                <a:ext cx="68262"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83" name="Freeform 1059">
                <a:extLst>
                  <a:ext uri="{FF2B5EF4-FFF2-40B4-BE49-F238E27FC236}">
                    <a16:creationId xmlns:a16="http://schemas.microsoft.com/office/drawing/2014/main" id="{3309BF9D-8ED3-4DCC-BEE7-1B73980CB8ED}"/>
                  </a:ext>
                </a:extLst>
              </p:cNvPr>
              <p:cNvSpPr>
                <a:spLocks/>
              </p:cNvSpPr>
              <p:nvPr/>
            </p:nvSpPr>
            <p:spPr bwMode="auto">
              <a:xfrm>
                <a:off x="5927725" y="3157538"/>
                <a:ext cx="74613"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84" name="Freeform 1060">
                <a:extLst>
                  <a:ext uri="{FF2B5EF4-FFF2-40B4-BE49-F238E27FC236}">
                    <a16:creationId xmlns:a16="http://schemas.microsoft.com/office/drawing/2014/main" id="{6189DF89-9258-42BB-BEB7-A3C9943146D5}"/>
                  </a:ext>
                </a:extLst>
              </p:cNvPr>
              <p:cNvSpPr>
                <a:spLocks/>
              </p:cNvSpPr>
              <p:nvPr/>
            </p:nvSpPr>
            <p:spPr bwMode="auto">
              <a:xfrm>
                <a:off x="5699125" y="3281363"/>
                <a:ext cx="27146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85" name="Freeform 1061">
                <a:extLst>
                  <a:ext uri="{FF2B5EF4-FFF2-40B4-BE49-F238E27FC236}">
                    <a16:creationId xmlns:a16="http://schemas.microsoft.com/office/drawing/2014/main" id="{9976019F-E578-4BE4-A109-EA47A25A6883}"/>
                  </a:ext>
                </a:extLst>
              </p:cNvPr>
              <p:cNvSpPr>
                <a:spLocks/>
              </p:cNvSpPr>
              <p:nvPr/>
            </p:nvSpPr>
            <p:spPr bwMode="auto">
              <a:xfrm>
                <a:off x="5935663" y="3159125"/>
                <a:ext cx="69850"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86" name="Freeform 1062">
                <a:extLst>
                  <a:ext uri="{FF2B5EF4-FFF2-40B4-BE49-F238E27FC236}">
                    <a16:creationId xmlns:a16="http://schemas.microsoft.com/office/drawing/2014/main" id="{D3E09E39-F27E-4548-BAAA-6585A2661017}"/>
                  </a:ext>
                </a:extLst>
              </p:cNvPr>
              <p:cNvSpPr>
                <a:spLocks/>
              </p:cNvSpPr>
              <p:nvPr/>
            </p:nvSpPr>
            <p:spPr bwMode="auto">
              <a:xfrm>
                <a:off x="5699125" y="3290888"/>
                <a:ext cx="242888"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2287" name="Group 1063">
                <a:extLst>
                  <a:ext uri="{FF2B5EF4-FFF2-40B4-BE49-F238E27FC236}">
                    <a16:creationId xmlns:a16="http://schemas.microsoft.com/office/drawing/2014/main" id="{170548EC-A7C1-484B-ADBB-1ABA14B36509}"/>
                  </a:ext>
                </a:extLst>
              </p:cNvPr>
              <p:cNvGrpSpPr>
                <a:grpSpLocks/>
              </p:cNvGrpSpPr>
              <p:nvPr/>
            </p:nvGrpSpPr>
            <p:grpSpPr bwMode="auto">
              <a:xfrm>
                <a:off x="5695950" y="3355975"/>
                <a:ext cx="80963" cy="38100"/>
                <a:chOff x="1740" y="2642"/>
                <a:chExt cx="752" cy="327"/>
              </a:xfrm>
            </p:grpSpPr>
            <p:sp>
              <p:nvSpPr>
                <p:cNvPr id="2294" name="Freeform 1064">
                  <a:extLst>
                    <a:ext uri="{FF2B5EF4-FFF2-40B4-BE49-F238E27FC236}">
                      <a16:creationId xmlns:a16="http://schemas.microsoft.com/office/drawing/2014/main" id="{8735A2BE-5BD8-4034-B304-6908890BFF7A}"/>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5" name="Freeform 1065">
                  <a:extLst>
                    <a:ext uri="{FF2B5EF4-FFF2-40B4-BE49-F238E27FC236}">
                      <a16:creationId xmlns:a16="http://schemas.microsoft.com/office/drawing/2014/main" id="{07F4A24E-E26F-4AE0-A417-B91AC453E29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6" name="Freeform 1066">
                  <a:extLst>
                    <a:ext uri="{FF2B5EF4-FFF2-40B4-BE49-F238E27FC236}">
                      <a16:creationId xmlns:a16="http://schemas.microsoft.com/office/drawing/2014/main" id="{1F929AF3-F43E-4444-963D-CC8CDC2A901D}"/>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7" name="Freeform 1067">
                  <a:extLst>
                    <a:ext uri="{FF2B5EF4-FFF2-40B4-BE49-F238E27FC236}">
                      <a16:creationId xmlns:a16="http://schemas.microsoft.com/office/drawing/2014/main" id="{2D6D6DEB-41A7-4327-9900-701E3A39C43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8" name="Freeform 1068">
                  <a:extLst>
                    <a:ext uri="{FF2B5EF4-FFF2-40B4-BE49-F238E27FC236}">
                      <a16:creationId xmlns:a16="http://schemas.microsoft.com/office/drawing/2014/main" id="{7E4A7BAE-43BB-4A58-8A44-EE71B7C770C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9" name="Freeform 1069">
                  <a:extLst>
                    <a:ext uri="{FF2B5EF4-FFF2-40B4-BE49-F238E27FC236}">
                      <a16:creationId xmlns:a16="http://schemas.microsoft.com/office/drawing/2014/main" id="{9079A30F-8AAE-454F-9521-0C99C6971FAA}"/>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2288" name="Freeform 1070">
                <a:extLst>
                  <a:ext uri="{FF2B5EF4-FFF2-40B4-BE49-F238E27FC236}">
                    <a16:creationId xmlns:a16="http://schemas.microsoft.com/office/drawing/2014/main" id="{83F090BC-03BE-47B7-B30A-949B15F1132E}"/>
                  </a:ext>
                </a:extLst>
              </p:cNvPr>
              <p:cNvSpPr>
                <a:spLocks/>
              </p:cNvSpPr>
              <p:nvPr/>
            </p:nvSpPr>
            <p:spPr bwMode="auto">
              <a:xfrm>
                <a:off x="5835650" y="3362325"/>
                <a:ext cx="10001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89" name="Freeform 1071">
                <a:extLst>
                  <a:ext uri="{FF2B5EF4-FFF2-40B4-BE49-F238E27FC236}">
                    <a16:creationId xmlns:a16="http://schemas.microsoft.com/office/drawing/2014/main" id="{0A03364A-02A1-4246-B3D9-C585F8FFC85E}"/>
                  </a:ext>
                </a:extLst>
              </p:cNvPr>
              <p:cNvSpPr>
                <a:spLocks/>
              </p:cNvSpPr>
              <p:nvPr/>
            </p:nvSpPr>
            <p:spPr bwMode="auto">
              <a:xfrm>
                <a:off x="5583238" y="3368675"/>
                <a:ext cx="254000"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0" name="Freeform 1072">
                <a:extLst>
                  <a:ext uri="{FF2B5EF4-FFF2-40B4-BE49-F238E27FC236}">
                    <a16:creationId xmlns:a16="http://schemas.microsoft.com/office/drawing/2014/main" id="{9403790D-5D34-43D8-ABFC-1F1067324611}"/>
                  </a:ext>
                </a:extLst>
              </p:cNvPr>
              <p:cNvSpPr>
                <a:spLocks/>
              </p:cNvSpPr>
              <p:nvPr/>
            </p:nvSpPr>
            <p:spPr bwMode="auto">
              <a:xfrm>
                <a:off x="5583238" y="3354388"/>
                <a:ext cx="1587"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1" name="Freeform 1073">
                <a:extLst>
                  <a:ext uri="{FF2B5EF4-FFF2-40B4-BE49-F238E27FC236}">
                    <a16:creationId xmlns:a16="http://schemas.microsoft.com/office/drawing/2014/main" id="{2F0431A6-952F-43AE-85EF-130F33F7FD25}"/>
                  </a:ext>
                </a:extLst>
              </p:cNvPr>
              <p:cNvSpPr>
                <a:spLocks/>
              </p:cNvSpPr>
              <p:nvPr/>
            </p:nvSpPr>
            <p:spPr bwMode="auto">
              <a:xfrm>
                <a:off x="5583238" y="3294063"/>
                <a:ext cx="117475"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2" name="Freeform 1074">
                <a:extLst>
                  <a:ext uri="{FF2B5EF4-FFF2-40B4-BE49-F238E27FC236}">
                    <a16:creationId xmlns:a16="http://schemas.microsoft.com/office/drawing/2014/main" id="{E631DC68-AE61-4F87-9AEA-8744D41B9168}"/>
                  </a:ext>
                </a:extLst>
              </p:cNvPr>
              <p:cNvSpPr>
                <a:spLocks/>
              </p:cNvSpPr>
              <p:nvPr/>
            </p:nvSpPr>
            <p:spPr bwMode="auto">
              <a:xfrm>
                <a:off x="5591175" y="3357563"/>
                <a:ext cx="241300"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93" name="Freeform 1075">
                <a:extLst>
                  <a:ext uri="{FF2B5EF4-FFF2-40B4-BE49-F238E27FC236}">
                    <a16:creationId xmlns:a16="http://schemas.microsoft.com/office/drawing/2014/main" id="{2CBBDE24-CD18-45A5-A69E-98A1811E5327}"/>
                  </a:ext>
                </a:extLst>
              </p:cNvPr>
              <p:cNvSpPr>
                <a:spLocks/>
              </p:cNvSpPr>
              <p:nvPr/>
            </p:nvSpPr>
            <p:spPr bwMode="auto">
              <a:xfrm flipV="1">
                <a:off x="5830888" y="3352800"/>
                <a:ext cx="9842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pic>
          <p:nvPicPr>
            <p:cNvPr id="1428" name="Picture 1077" descr="desktop_computer_stylized_medium">
              <a:extLst>
                <a:ext uri="{FF2B5EF4-FFF2-40B4-BE49-F238E27FC236}">
                  <a16:creationId xmlns:a16="http://schemas.microsoft.com/office/drawing/2014/main" id="{923275B1-EE70-46D2-B913-8E06590083C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156325" y="3300413"/>
              <a:ext cx="342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9" name="Freeform 1078">
              <a:extLst>
                <a:ext uri="{FF2B5EF4-FFF2-40B4-BE49-F238E27FC236}">
                  <a16:creationId xmlns:a16="http://schemas.microsoft.com/office/drawing/2014/main" id="{AC2ECFFF-D1C2-4F64-9835-D521BCBA601C}"/>
                </a:ext>
              </a:extLst>
            </p:cNvPr>
            <p:cNvSpPr>
              <a:spLocks/>
            </p:cNvSpPr>
            <p:nvPr/>
          </p:nvSpPr>
          <p:spPr bwMode="auto">
            <a:xfrm flipH="1">
              <a:off x="6302568" y="3332533"/>
              <a:ext cx="161685" cy="153507"/>
            </a:xfrm>
            <a:custGeom>
              <a:avLst/>
              <a:gdLst>
                <a:gd name="T0" fmla="*/ 0 w 356"/>
                <a:gd name="T1" fmla="*/ 0 h 368"/>
                <a:gd name="T2" fmla="*/ 136251 w 356"/>
                <a:gd name="T3" fmla="*/ 5840 h 368"/>
                <a:gd name="T4" fmla="*/ 161685 w 356"/>
                <a:gd name="T5" fmla="*/ 122639 h 368"/>
                <a:gd name="T6" fmla="*/ 35425 w 356"/>
                <a:gd name="T7" fmla="*/ 15350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pic>
          <p:nvPicPr>
            <p:cNvPr id="1430" name="Picture 1081" descr="laptop_keyboard">
              <a:extLst>
                <a:ext uri="{FF2B5EF4-FFF2-40B4-BE49-F238E27FC236}">
                  <a16:creationId xmlns:a16="http://schemas.microsoft.com/office/drawing/2014/main" id="{52A5CE01-24F9-4590-8934-BC2E9DDE61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9064" flipH="1">
              <a:off x="7329488" y="5672138"/>
              <a:ext cx="3889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1" name="Freeform 1082">
              <a:extLst>
                <a:ext uri="{FF2B5EF4-FFF2-40B4-BE49-F238E27FC236}">
                  <a16:creationId xmlns:a16="http://schemas.microsoft.com/office/drawing/2014/main" id="{47E2323A-AB7D-4B01-8EBB-31B9064822C6}"/>
                </a:ext>
              </a:extLst>
            </p:cNvPr>
            <p:cNvSpPr>
              <a:spLocks/>
            </p:cNvSpPr>
            <p:nvPr/>
          </p:nvSpPr>
          <p:spPr bwMode="auto">
            <a:xfrm>
              <a:off x="7458075" y="5516563"/>
              <a:ext cx="312738" cy="207962"/>
            </a:xfrm>
            <a:custGeom>
              <a:avLst/>
              <a:gdLst>
                <a:gd name="T0" fmla="*/ 2147483647 w 2982"/>
                <a:gd name="T1" fmla="*/ 0 h 2442"/>
                <a:gd name="T2" fmla="*/ 0 w 2982"/>
                <a:gd name="T3" fmla="*/ 2147483647 h 2442"/>
                <a:gd name="T4" fmla="*/ 2147483647 w 2982"/>
                <a:gd name="T5" fmla="*/ 2147483647 h 2442"/>
                <a:gd name="T6" fmla="*/ 2147483647 w 2982"/>
                <a:gd name="T7" fmla="*/ 2147483647 h 2442"/>
                <a:gd name="T8" fmla="*/ 214748364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ar-SA"/>
            </a:p>
          </p:txBody>
        </p:sp>
        <p:pic>
          <p:nvPicPr>
            <p:cNvPr id="1432" name="Picture 1083" descr="screen">
              <a:extLst>
                <a:ext uri="{FF2B5EF4-FFF2-40B4-BE49-F238E27FC236}">
                  <a16:creationId xmlns:a16="http://schemas.microsoft.com/office/drawing/2014/main" id="{AD401995-3BFC-4B7A-A41A-5AE0437B76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3950" y="5521325"/>
              <a:ext cx="2841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 name="Freeform 1084">
              <a:extLst>
                <a:ext uri="{FF2B5EF4-FFF2-40B4-BE49-F238E27FC236}">
                  <a16:creationId xmlns:a16="http://schemas.microsoft.com/office/drawing/2014/main" id="{0362CCEE-7CEF-4A8E-8375-61194EE222D2}"/>
                </a:ext>
              </a:extLst>
            </p:cNvPr>
            <p:cNvSpPr>
              <a:spLocks/>
            </p:cNvSpPr>
            <p:nvPr/>
          </p:nvSpPr>
          <p:spPr bwMode="auto">
            <a:xfrm>
              <a:off x="7515225" y="5510213"/>
              <a:ext cx="265113" cy="39687"/>
            </a:xfrm>
            <a:custGeom>
              <a:avLst/>
              <a:gdLst>
                <a:gd name="T0" fmla="*/ 2147483647 w 2528"/>
                <a:gd name="T1" fmla="*/ 0 h 455"/>
                <a:gd name="T2" fmla="*/ 2147483647 w 2528"/>
                <a:gd name="T3" fmla="*/ 2147483647 h 455"/>
                <a:gd name="T4" fmla="*/ 2147483647 w 2528"/>
                <a:gd name="T5" fmla="*/ 2147483647 h 455"/>
                <a:gd name="T6" fmla="*/ 0 w 2528"/>
                <a:gd name="T7" fmla="*/ 2147483647 h 455"/>
                <a:gd name="T8" fmla="*/ 2147483647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34" name="Freeform 1085">
              <a:extLst>
                <a:ext uri="{FF2B5EF4-FFF2-40B4-BE49-F238E27FC236}">
                  <a16:creationId xmlns:a16="http://schemas.microsoft.com/office/drawing/2014/main" id="{6CBD5D81-E72A-45D0-9738-2C0F877C7F5D}"/>
                </a:ext>
              </a:extLst>
            </p:cNvPr>
            <p:cNvSpPr>
              <a:spLocks/>
            </p:cNvSpPr>
            <p:nvPr/>
          </p:nvSpPr>
          <p:spPr bwMode="auto">
            <a:xfrm>
              <a:off x="7456488" y="5510213"/>
              <a:ext cx="73025" cy="161925"/>
            </a:xfrm>
            <a:custGeom>
              <a:avLst/>
              <a:gdLst>
                <a:gd name="T0" fmla="*/ 2147483647 w 702"/>
                <a:gd name="T1" fmla="*/ 0 h 1893"/>
                <a:gd name="T2" fmla="*/ 0 w 702"/>
                <a:gd name="T3" fmla="*/ 2147483647 h 1893"/>
                <a:gd name="T4" fmla="*/ 2147483647 w 702"/>
                <a:gd name="T5" fmla="*/ 2147483647 h 1893"/>
                <a:gd name="T6" fmla="*/ 2147483647 w 702"/>
                <a:gd name="T7" fmla="*/ 2147483647 h 1893"/>
                <a:gd name="T8" fmla="*/ 2147483647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35" name="Freeform 1086">
              <a:extLst>
                <a:ext uri="{FF2B5EF4-FFF2-40B4-BE49-F238E27FC236}">
                  <a16:creationId xmlns:a16="http://schemas.microsoft.com/office/drawing/2014/main" id="{02F32E7A-C43A-4CEC-80CA-C1EFBF4B9161}"/>
                </a:ext>
              </a:extLst>
            </p:cNvPr>
            <p:cNvSpPr>
              <a:spLocks/>
            </p:cNvSpPr>
            <p:nvPr/>
          </p:nvSpPr>
          <p:spPr bwMode="auto">
            <a:xfrm>
              <a:off x="7699375" y="5538788"/>
              <a:ext cx="79375" cy="185737"/>
            </a:xfrm>
            <a:custGeom>
              <a:avLst/>
              <a:gdLst>
                <a:gd name="T0" fmla="*/ 2147483647 w 756"/>
                <a:gd name="T1" fmla="*/ 0 h 2184"/>
                <a:gd name="T2" fmla="*/ 2147483647 w 756"/>
                <a:gd name="T3" fmla="*/ 2147483647 h 2184"/>
                <a:gd name="T4" fmla="*/ 0 w 756"/>
                <a:gd name="T5" fmla="*/ 2147483647 h 2184"/>
                <a:gd name="T6" fmla="*/ 2147483647 w 756"/>
                <a:gd name="T7" fmla="*/ 2147483647 h 2184"/>
                <a:gd name="T8" fmla="*/ 214748364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36" name="Freeform 1087">
              <a:extLst>
                <a:ext uri="{FF2B5EF4-FFF2-40B4-BE49-F238E27FC236}">
                  <a16:creationId xmlns:a16="http://schemas.microsoft.com/office/drawing/2014/main" id="{6DB381EB-509D-49BC-B2DD-E2DF312B833F}"/>
                </a:ext>
              </a:extLst>
            </p:cNvPr>
            <p:cNvSpPr>
              <a:spLocks/>
            </p:cNvSpPr>
            <p:nvPr/>
          </p:nvSpPr>
          <p:spPr bwMode="auto">
            <a:xfrm>
              <a:off x="7454900" y="5662613"/>
              <a:ext cx="290513" cy="63500"/>
            </a:xfrm>
            <a:custGeom>
              <a:avLst/>
              <a:gdLst>
                <a:gd name="T0" fmla="*/ 2147483647 w 2773"/>
                <a:gd name="T1" fmla="*/ 0 h 738"/>
                <a:gd name="T2" fmla="*/ 0 w 2773"/>
                <a:gd name="T3" fmla="*/ 2147483647 h 738"/>
                <a:gd name="T4" fmla="*/ 2147483647 w 2773"/>
                <a:gd name="T5" fmla="*/ 2147483647 h 738"/>
                <a:gd name="T6" fmla="*/ 2147483647 w 2773"/>
                <a:gd name="T7" fmla="*/ 2147483647 h 738"/>
                <a:gd name="T8" fmla="*/ 2147483647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37" name="Freeform 1088">
              <a:extLst>
                <a:ext uri="{FF2B5EF4-FFF2-40B4-BE49-F238E27FC236}">
                  <a16:creationId xmlns:a16="http://schemas.microsoft.com/office/drawing/2014/main" id="{1451B692-E229-4AC0-8DF8-44D65F659D4C}"/>
                </a:ext>
              </a:extLst>
            </p:cNvPr>
            <p:cNvSpPr>
              <a:spLocks/>
            </p:cNvSpPr>
            <p:nvPr/>
          </p:nvSpPr>
          <p:spPr bwMode="auto">
            <a:xfrm>
              <a:off x="7707313" y="5540375"/>
              <a:ext cx="74612" cy="187325"/>
            </a:xfrm>
            <a:custGeom>
              <a:avLst/>
              <a:gdLst>
                <a:gd name="T0" fmla="*/ 2147483647 w 637"/>
                <a:gd name="T1" fmla="*/ 0 h 1659"/>
                <a:gd name="T2" fmla="*/ 2147483647 w 637"/>
                <a:gd name="T3" fmla="*/ 0 h 1659"/>
                <a:gd name="T4" fmla="*/ 2147483647 w 637"/>
                <a:gd name="T5" fmla="*/ 2147483647 h 1659"/>
                <a:gd name="T6" fmla="*/ 0 w 637"/>
                <a:gd name="T7" fmla="*/ 2147483647 h 1659"/>
                <a:gd name="T8" fmla="*/ 2147483647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38" name="Freeform 1089">
              <a:extLst>
                <a:ext uri="{FF2B5EF4-FFF2-40B4-BE49-F238E27FC236}">
                  <a16:creationId xmlns:a16="http://schemas.microsoft.com/office/drawing/2014/main" id="{D3389B75-2476-48A6-8EB0-FD12D40FDC4D}"/>
                </a:ext>
              </a:extLst>
            </p:cNvPr>
            <p:cNvSpPr>
              <a:spLocks/>
            </p:cNvSpPr>
            <p:nvPr/>
          </p:nvSpPr>
          <p:spPr bwMode="auto">
            <a:xfrm>
              <a:off x="7454900" y="5672138"/>
              <a:ext cx="258763" cy="61912"/>
            </a:xfrm>
            <a:custGeom>
              <a:avLst/>
              <a:gdLst>
                <a:gd name="T0" fmla="*/ 0 w 2216"/>
                <a:gd name="T1" fmla="*/ 0 h 550"/>
                <a:gd name="T2" fmla="*/ 2147483647 w 2216"/>
                <a:gd name="T3" fmla="*/ 2147483647 h 550"/>
                <a:gd name="T4" fmla="*/ 2147483647 w 2216"/>
                <a:gd name="T5" fmla="*/ 2147483647 h 550"/>
                <a:gd name="T6" fmla="*/ 2147483647 w 2216"/>
                <a:gd name="T7" fmla="*/ 2147483647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39" name="Group 1090">
              <a:extLst>
                <a:ext uri="{FF2B5EF4-FFF2-40B4-BE49-F238E27FC236}">
                  <a16:creationId xmlns:a16="http://schemas.microsoft.com/office/drawing/2014/main" id="{9EAADA3C-0E22-4D7B-8F53-24562CCEEEB6}"/>
                </a:ext>
              </a:extLst>
            </p:cNvPr>
            <p:cNvGrpSpPr>
              <a:grpSpLocks/>
            </p:cNvGrpSpPr>
            <p:nvPr/>
          </p:nvGrpSpPr>
          <p:grpSpPr bwMode="auto">
            <a:xfrm>
              <a:off x="7451725" y="5737225"/>
              <a:ext cx="87313" cy="38100"/>
              <a:chOff x="1740" y="2642"/>
              <a:chExt cx="752" cy="327"/>
            </a:xfrm>
          </p:grpSpPr>
          <p:sp>
            <p:nvSpPr>
              <p:cNvPr id="2272" name="Freeform 1091">
                <a:extLst>
                  <a:ext uri="{FF2B5EF4-FFF2-40B4-BE49-F238E27FC236}">
                    <a16:creationId xmlns:a16="http://schemas.microsoft.com/office/drawing/2014/main" id="{24669181-22F8-4FD5-A82B-3B25418030B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73" name="Freeform 1092">
                <a:extLst>
                  <a:ext uri="{FF2B5EF4-FFF2-40B4-BE49-F238E27FC236}">
                    <a16:creationId xmlns:a16="http://schemas.microsoft.com/office/drawing/2014/main" id="{EC233DBC-AC95-488C-88AC-CE79BB46441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74" name="Freeform 1093">
                <a:extLst>
                  <a:ext uri="{FF2B5EF4-FFF2-40B4-BE49-F238E27FC236}">
                    <a16:creationId xmlns:a16="http://schemas.microsoft.com/office/drawing/2014/main" id="{427424C8-44B3-42E0-9299-480F791C2B5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75" name="Freeform 1094">
                <a:extLst>
                  <a:ext uri="{FF2B5EF4-FFF2-40B4-BE49-F238E27FC236}">
                    <a16:creationId xmlns:a16="http://schemas.microsoft.com/office/drawing/2014/main" id="{2504967E-7AFB-4C3F-A4A8-B0DF1B0268A5}"/>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76" name="Freeform 1095">
                <a:extLst>
                  <a:ext uri="{FF2B5EF4-FFF2-40B4-BE49-F238E27FC236}">
                    <a16:creationId xmlns:a16="http://schemas.microsoft.com/office/drawing/2014/main" id="{FF1DA94D-1929-4DC0-A752-19B4B6359E8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77" name="Freeform 1096">
                <a:extLst>
                  <a:ext uri="{FF2B5EF4-FFF2-40B4-BE49-F238E27FC236}">
                    <a16:creationId xmlns:a16="http://schemas.microsoft.com/office/drawing/2014/main" id="{4C84D2EF-6848-4A1E-935C-EA222841B21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1440" name="Freeform 1097">
              <a:extLst>
                <a:ext uri="{FF2B5EF4-FFF2-40B4-BE49-F238E27FC236}">
                  <a16:creationId xmlns:a16="http://schemas.microsoft.com/office/drawing/2014/main" id="{6C80D99E-E732-4EEF-937D-6819F7CFE8AD}"/>
                </a:ext>
              </a:extLst>
            </p:cNvPr>
            <p:cNvSpPr>
              <a:spLocks/>
            </p:cNvSpPr>
            <p:nvPr/>
          </p:nvSpPr>
          <p:spPr bwMode="auto">
            <a:xfrm>
              <a:off x="7600950" y="5743575"/>
              <a:ext cx="106363" cy="80963"/>
            </a:xfrm>
            <a:custGeom>
              <a:avLst/>
              <a:gdLst>
                <a:gd name="T0" fmla="*/ 2147483647 w 990"/>
                <a:gd name="T1" fmla="*/ 2147483647 h 792"/>
                <a:gd name="T2" fmla="*/ 2147483647 w 990"/>
                <a:gd name="T3" fmla="*/ 0 h 792"/>
                <a:gd name="T4" fmla="*/ 2147483647 w 990"/>
                <a:gd name="T5" fmla="*/ 2147483647 h 792"/>
                <a:gd name="T6" fmla="*/ 0 w 990"/>
                <a:gd name="T7" fmla="*/ 2147483647 h 792"/>
                <a:gd name="T8" fmla="*/ 2147483647 w 990"/>
                <a:gd name="T9" fmla="*/ 214748364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1" name="Freeform 1098">
              <a:extLst>
                <a:ext uri="{FF2B5EF4-FFF2-40B4-BE49-F238E27FC236}">
                  <a16:creationId xmlns:a16="http://schemas.microsoft.com/office/drawing/2014/main" id="{59DCAC4D-4183-43EF-A6FF-8DA41992286B}"/>
                </a:ext>
              </a:extLst>
            </p:cNvPr>
            <p:cNvSpPr>
              <a:spLocks/>
            </p:cNvSpPr>
            <p:nvPr/>
          </p:nvSpPr>
          <p:spPr bwMode="auto">
            <a:xfrm>
              <a:off x="7329488" y="5749925"/>
              <a:ext cx="271462" cy="73025"/>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2" name="Freeform 1099">
              <a:extLst>
                <a:ext uri="{FF2B5EF4-FFF2-40B4-BE49-F238E27FC236}">
                  <a16:creationId xmlns:a16="http://schemas.microsoft.com/office/drawing/2014/main" id="{D062E461-B153-4983-B02F-035D7C7B76BA}"/>
                </a:ext>
              </a:extLst>
            </p:cNvPr>
            <p:cNvSpPr>
              <a:spLocks/>
            </p:cNvSpPr>
            <p:nvPr/>
          </p:nvSpPr>
          <p:spPr bwMode="auto">
            <a:xfrm>
              <a:off x="7331075" y="5735638"/>
              <a:ext cx="1588" cy="15875"/>
            </a:xfrm>
            <a:custGeom>
              <a:avLst/>
              <a:gdLst>
                <a:gd name="T0" fmla="*/ 2147483647 w 26"/>
                <a:gd name="T1" fmla="*/ 2147483647 h 147"/>
                <a:gd name="T2" fmla="*/ 2147483647 w 26"/>
                <a:gd name="T3" fmla="*/ 2147483647 h 147"/>
                <a:gd name="T4" fmla="*/ 0 w 26"/>
                <a:gd name="T5" fmla="*/ 2147483647 h 147"/>
                <a:gd name="T6" fmla="*/ 2147483647 w 26"/>
                <a:gd name="T7" fmla="*/ 0 h 147"/>
                <a:gd name="T8" fmla="*/ 2147483647 w 26"/>
                <a:gd name="T9" fmla="*/ 2147483647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3" name="Freeform 1100">
              <a:extLst>
                <a:ext uri="{FF2B5EF4-FFF2-40B4-BE49-F238E27FC236}">
                  <a16:creationId xmlns:a16="http://schemas.microsoft.com/office/drawing/2014/main" id="{CC7A6B17-90EA-49B5-A0CC-53B9DE5D6548}"/>
                </a:ext>
              </a:extLst>
            </p:cNvPr>
            <p:cNvSpPr>
              <a:spLocks/>
            </p:cNvSpPr>
            <p:nvPr/>
          </p:nvSpPr>
          <p:spPr bwMode="auto">
            <a:xfrm>
              <a:off x="7331075" y="5675313"/>
              <a:ext cx="125413" cy="61912"/>
            </a:xfrm>
            <a:custGeom>
              <a:avLst/>
              <a:gdLst>
                <a:gd name="T0" fmla="*/ 2147483647 w 1176"/>
                <a:gd name="T1" fmla="*/ 0 h 606"/>
                <a:gd name="T2" fmla="*/ 0 w 1176"/>
                <a:gd name="T3" fmla="*/ 2147483647 h 606"/>
                <a:gd name="T4" fmla="*/ 2147483647 w 1176"/>
                <a:gd name="T5" fmla="*/ 2147483647 h 606"/>
                <a:gd name="T6" fmla="*/ 2147483647 w 1176"/>
                <a:gd name="T7" fmla="*/ 2147483647 h 606"/>
                <a:gd name="T8" fmla="*/ 2147483647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4" name="Freeform 1101">
              <a:extLst>
                <a:ext uri="{FF2B5EF4-FFF2-40B4-BE49-F238E27FC236}">
                  <a16:creationId xmlns:a16="http://schemas.microsoft.com/office/drawing/2014/main" id="{78972199-293B-46CB-A0D1-38F0AEE9C060}"/>
                </a:ext>
              </a:extLst>
            </p:cNvPr>
            <p:cNvSpPr>
              <a:spLocks/>
            </p:cNvSpPr>
            <p:nvPr/>
          </p:nvSpPr>
          <p:spPr bwMode="auto">
            <a:xfrm>
              <a:off x="7339013" y="5738813"/>
              <a:ext cx="257175" cy="71437"/>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45" name="Freeform 1102">
              <a:extLst>
                <a:ext uri="{FF2B5EF4-FFF2-40B4-BE49-F238E27FC236}">
                  <a16:creationId xmlns:a16="http://schemas.microsoft.com/office/drawing/2014/main" id="{1D6118BE-28F3-47AA-9F7A-DD75BAA10A6F}"/>
                </a:ext>
              </a:extLst>
            </p:cNvPr>
            <p:cNvSpPr>
              <a:spLocks/>
            </p:cNvSpPr>
            <p:nvPr/>
          </p:nvSpPr>
          <p:spPr bwMode="auto">
            <a:xfrm flipV="1">
              <a:off x="7596188" y="5734050"/>
              <a:ext cx="104775" cy="74613"/>
            </a:xfrm>
            <a:custGeom>
              <a:avLst/>
              <a:gdLst>
                <a:gd name="T0" fmla="*/ 2147483647 w 2532"/>
                <a:gd name="T1" fmla="*/ 0 h 723"/>
                <a:gd name="T2" fmla="*/ 2147483647 w 2532"/>
                <a:gd name="T3" fmla="*/ 0 h 723"/>
                <a:gd name="T4" fmla="*/ 2147483647 w 2532"/>
                <a:gd name="T5" fmla="*/ 2147483647 h 723"/>
                <a:gd name="T6" fmla="*/ 2147483647 w 2532"/>
                <a:gd name="T7" fmla="*/ 2147483647 h 723"/>
                <a:gd name="T8" fmla="*/ 0 w 2532"/>
                <a:gd name="T9" fmla="*/ 2147483647 h 723"/>
                <a:gd name="T10" fmla="*/ 2147483647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446" name="Group 1103">
              <a:extLst>
                <a:ext uri="{FF2B5EF4-FFF2-40B4-BE49-F238E27FC236}">
                  <a16:creationId xmlns:a16="http://schemas.microsoft.com/office/drawing/2014/main" id="{04B17C60-C823-49E9-8356-2AC20E9E94CF}"/>
                </a:ext>
              </a:extLst>
            </p:cNvPr>
            <p:cNvGrpSpPr>
              <a:grpSpLocks/>
            </p:cNvGrpSpPr>
            <p:nvPr/>
          </p:nvGrpSpPr>
          <p:grpSpPr bwMode="auto">
            <a:xfrm>
              <a:off x="6351588" y="2493963"/>
              <a:ext cx="390525" cy="169862"/>
              <a:chOff x="4650" y="1129"/>
              <a:chExt cx="246" cy="95"/>
            </a:xfrm>
          </p:grpSpPr>
          <p:sp>
            <p:nvSpPr>
              <p:cNvPr id="2264" name="Oval 407">
                <a:extLst>
                  <a:ext uri="{FF2B5EF4-FFF2-40B4-BE49-F238E27FC236}">
                    <a16:creationId xmlns:a16="http://schemas.microsoft.com/office/drawing/2014/main" id="{0D6E7231-B7FB-4C06-B504-50392DF138AA}"/>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265" name="Rectangle 410">
                <a:extLst>
                  <a:ext uri="{FF2B5EF4-FFF2-40B4-BE49-F238E27FC236}">
                    <a16:creationId xmlns:a16="http://schemas.microsoft.com/office/drawing/2014/main" id="{CDFC580B-3006-4FA5-9407-E2D6BA9E565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266" name="Oval 411">
                <a:extLst>
                  <a:ext uri="{FF2B5EF4-FFF2-40B4-BE49-F238E27FC236}">
                    <a16:creationId xmlns:a16="http://schemas.microsoft.com/office/drawing/2014/main" id="{23136B4D-D26D-4216-B280-A82B0A0C6C1F}"/>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267" name="Group 1107">
                <a:extLst>
                  <a:ext uri="{FF2B5EF4-FFF2-40B4-BE49-F238E27FC236}">
                    <a16:creationId xmlns:a16="http://schemas.microsoft.com/office/drawing/2014/main" id="{878F6E99-5D7E-4D61-8B49-DCD2C45AC647}"/>
                  </a:ext>
                </a:extLst>
              </p:cNvPr>
              <p:cNvGrpSpPr>
                <a:grpSpLocks/>
              </p:cNvGrpSpPr>
              <p:nvPr/>
            </p:nvGrpSpPr>
            <p:grpSpPr bwMode="auto">
              <a:xfrm>
                <a:off x="4699" y="1145"/>
                <a:ext cx="138" cy="29"/>
                <a:chOff x="2468" y="1332"/>
                <a:chExt cx="310" cy="60"/>
              </a:xfrm>
            </p:grpSpPr>
            <p:sp>
              <p:nvSpPr>
                <p:cNvPr id="2270" name="Freeform 1108">
                  <a:extLst>
                    <a:ext uri="{FF2B5EF4-FFF2-40B4-BE49-F238E27FC236}">
                      <a16:creationId xmlns:a16="http://schemas.microsoft.com/office/drawing/2014/main" id="{BDE36428-4C88-416B-ABAA-D3273F6B3BB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71" name="Freeform 1109">
                  <a:extLst>
                    <a:ext uri="{FF2B5EF4-FFF2-40B4-BE49-F238E27FC236}">
                      <a16:creationId xmlns:a16="http://schemas.microsoft.com/office/drawing/2014/main" id="{331503E9-9C90-4E8F-BD08-4A079238F87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268" name="Line 1110">
                <a:extLst>
                  <a:ext uri="{FF2B5EF4-FFF2-40B4-BE49-F238E27FC236}">
                    <a16:creationId xmlns:a16="http://schemas.microsoft.com/office/drawing/2014/main" id="{0D19CAB0-32A0-472B-81A4-661413CA24C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69" name="Line 1111">
                <a:extLst>
                  <a:ext uri="{FF2B5EF4-FFF2-40B4-BE49-F238E27FC236}">
                    <a16:creationId xmlns:a16="http://schemas.microsoft.com/office/drawing/2014/main" id="{4FA31244-3132-40B5-8A6C-A3285FD93B19}"/>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47" name="Group 1112">
              <a:extLst>
                <a:ext uri="{FF2B5EF4-FFF2-40B4-BE49-F238E27FC236}">
                  <a16:creationId xmlns:a16="http://schemas.microsoft.com/office/drawing/2014/main" id="{4C507134-8A11-439E-8B26-84ABEAD149D0}"/>
                </a:ext>
              </a:extLst>
            </p:cNvPr>
            <p:cNvGrpSpPr>
              <a:grpSpLocks/>
            </p:cNvGrpSpPr>
            <p:nvPr/>
          </p:nvGrpSpPr>
          <p:grpSpPr bwMode="auto">
            <a:xfrm>
              <a:off x="6051550" y="3641725"/>
              <a:ext cx="390525" cy="169863"/>
              <a:chOff x="4650" y="1129"/>
              <a:chExt cx="246" cy="95"/>
            </a:xfrm>
          </p:grpSpPr>
          <p:sp>
            <p:nvSpPr>
              <p:cNvPr id="2256" name="Oval 407">
                <a:extLst>
                  <a:ext uri="{FF2B5EF4-FFF2-40B4-BE49-F238E27FC236}">
                    <a16:creationId xmlns:a16="http://schemas.microsoft.com/office/drawing/2014/main" id="{8B6977C1-7B18-47B5-B5EA-84D4DC372702}"/>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257" name="Rectangle 410">
                <a:extLst>
                  <a:ext uri="{FF2B5EF4-FFF2-40B4-BE49-F238E27FC236}">
                    <a16:creationId xmlns:a16="http://schemas.microsoft.com/office/drawing/2014/main" id="{45D2A43B-77CD-4247-B27E-9146FDD1963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258" name="Oval 411">
                <a:extLst>
                  <a:ext uri="{FF2B5EF4-FFF2-40B4-BE49-F238E27FC236}">
                    <a16:creationId xmlns:a16="http://schemas.microsoft.com/office/drawing/2014/main" id="{4F0D224C-08F8-4197-93DA-F3B0FB958EA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259" name="Group 1116">
                <a:extLst>
                  <a:ext uri="{FF2B5EF4-FFF2-40B4-BE49-F238E27FC236}">
                    <a16:creationId xmlns:a16="http://schemas.microsoft.com/office/drawing/2014/main" id="{6A99D253-26E1-492B-977F-B6002A4C9E55}"/>
                  </a:ext>
                </a:extLst>
              </p:cNvPr>
              <p:cNvGrpSpPr>
                <a:grpSpLocks/>
              </p:cNvGrpSpPr>
              <p:nvPr/>
            </p:nvGrpSpPr>
            <p:grpSpPr bwMode="auto">
              <a:xfrm>
                <a:off x="4699" y="1145"/>
                <a:ext cx="138" cy="29"/>
                <a:chOff x="2468" y="1332"/>
                <a:chExt cx="310" cy="60"/>
              </a:xfrm>
            </p:grpSpPr>
            <p:sp>
              <p:nvSpPr>
                <p:cNvPr id="2262" name="Freeform 1117">
                  <a:extLst>
                    <a:ext uri="{FF2B5EF4-FFF2-40B4-BE49-F238E27FC236}">
                      <a16:creationId xmlns:a16="http://schemas.microsoft.com/office/drawing/2014/main" id="{268B8A33-1DB0-4149-8FBF-28C91C0FBDE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63" name="Freeform 1118">
                  <a:extLst>
                    <a:ext uri="{FF2B5EF4-FFF2-40B4-BE49-F238E27FC236}">
                      <a16:creationId xmlns:a16="http://schemas.microsoft.com/office/drawing/2014/main" id="{1047652E-5DFA-40B9-9D9B-EEE3F9BEB7C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260" name="Line 1119">
                <a:extLst>
                  <a:ext uri="{FF2B5EF4-FFF2-40B4-BE49-F238E27FC236}">
                    <a16:creationId xmlns:a16="http://schemas.microsoft.com/office/drawing/2014/main" id="{B2BCC765-81DB-4A38-ACF4-172E993E9957}"/>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61" name="Line 1120">
                <a:extLst>
                  <a:ext uri="{FF2B5EF4-FFF2-40B4-BE49-F238E27FC236}">
                    <a16:creationId xmlns:a16="http://schemas.microsoft.com/office/drawing/2014/main" id="{1A61F515-509C-4B81-BE73-D3A13C480BB1}"/>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48" name="Group 1121">
              <a:extLst>
                <a:ext uri="{FF2B5EF4-FFF2-40B4-BE49-F238E27FC236}">
                  <a16:creationId xmlns:a16="http://schemas.microsoft.com/office/drawing/2014/main" id="{C2797C44-7DF0-4384-BBB4-8CF912A2CEB4}"/>
                </a:ext>
              </a:extLst>
            </p:cNvPr>
            <p:cNvGrpSpPr>
              <a:grpSpLocks/>
            </p:cNvGrpSpPr>
            <p:nvPr/>
          </p:nvGrpSpPr>
          <p:grpSpPr bwMode="auto">
            <a:xfrm>
              <a:off x="6248400" y="4852988"/>
              <a:ext cx="617538" cy="247650"/>
              <a:chOff x="2356" y="1300"/>
              <a:chExt cx="555" cy="194"/>
            </a:xfrm>
          </p:grpSpPr>
          <p:sp>
            <p:nvSpPr>
              <p:cNvPr id="2248" name="Oval 407">
                <a:extLst>
                  <a:ext uri="{FF2B5EF4-FFF2-40B4-BE49-F238E27FC236}">
                    <a16:creationId xmlns:a16="http://schemas.microsoft.com/office/drawing/2014/main" id="{BC68BE54-D107-46D7-93B0-23BDE50DAAA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249" name="Rectangle 410">
                <a:extLst>
                  <a:ext uri="{FF2B5EF4-FFF2-40B4-BE49-F238E27FC236}">
                    <a16:creationId xmlns:a16="http://schemas.microsoft.com/office/drawing/2014/main" id="{8169E9B0-143E-4EF4-AD37-FB64C884951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250" name="Oval 411">
                <a:extLst>
                  <a:ext uri="{FF2B5EF4-FFF2-40B4-BE49-F238E27FC236}">
                    <a16:creationId xmlns:a16="http://schemas.microsoft.com/office/drawing/2014/main" id="{5DF94EDD-2C80-426F-A5A1-4FAF8BBE5DE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251" name="Group 1125">
                <a:extLst>
                  <a:ext uri="{FF2B5EF4-FFF2-40B4-BE49-F238E27FC236}">
                    <a16:creationId xmlns:a16="http://schemas.microsoft.com/office/drawing/2014/main" id="{7711B3F9-67D2-49BA-AEDB-E904A9900781}"/>
                  </a:ext>
                </a:extLst>
              </p:cNvPr>
              <p:cNvGrpSpPr>
                <a:grpSpLocks/>
              </p:cNvGrpSpPr>
              <p:nvPr/>
            </p:nvGrpSpPr>
            <p:grpSpPr bwMode="auto">
              <a:xfrm>
                <a:off x="2468" y="1332"/>
                <a:ext cx="310" cy="60"/>
                <a:chOff x="2468" y="1332"/>
                <a:chExt cx="310" cy="60"/>
              </a:xfrm>
            </p:grpSpPr>
            <p:sp>
              <p:nvSpPr>
                <p:cNvPr id="2254" name="Freeform 1126">
                  <a:extLst>
                    <a:ext uri="{FF2B5EF4-FFF2-40B4-BE49-F238E27FC236}">
                      <a16:creationId xmlns:a16="http://schemas.microsoft.com/office/drawing/2014/main" id="{A6106DB6-C2D6-402C-8A52-5A6F60270EE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5" name="Freeform 1127">
                  <a:extLst>
                    <a:ext uri="{FF2B5EF4-FFF2-40B4-BE49-F238E27FC236}">
                      <a16:creationId xmlns:a16="http://schemas.microsoft.com/office/drawing/2014/main" id="{96DE1F0B-2B72-4FA1-9F3A-397BF42A217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252" name="Line 1128">
                <a:extLst>
                  <a:ext uri="{FF2B5EF4-FFF2-40B4-BE49-F238E27FC236}">
                    <a16:creationId xmlns:a16="http://schemas.microsoft.com/office/drawing/2014/main" id="{332EDC4C-58B5-4175-AD71-A81881EE0356}"/>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53" name="Line 1129">
                <a:extLst>
                  <a:ext uri="{FF2B5EF4-FFF2-40B4-BE49-F238E27FC236}">
                    <a16:creationId xmlns:a16="http://schemas.microsoft.com/office/drawing/2014/main" id="{E96298B9-5E1E-4C02-ADC1-2ACBC5E88A7E}"/>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49" name="Group 1130">
              <a:extLst>
                <a:ext uri="{FF2B5EF4-FFF2-40B4-BE49-F238E27FC236}">
                  <a16:creationId xmlns:a16="http://schemas.microsoft.com/office/drawing/2014/main" id="{DB55373F-F6AE-4A7F-8BD0-5263BA425C5D}"/>
                </a:ext>
              </a:extLst>
            </p:cNvPr>
            <p:cNvGrpSpPr>
              <a:grpSpLocks/>
            </p:cNvGrpSpPr>
            <p:nvPr/>
          </p:nvGrpSpPr>
          <p:grpSpPr bwMode="auto">
            <a:xfrm>
              <a:off x="6969125" y="4510088"/>
              <a:ext cx="617538" cy="247650"/>
              <a:chOff x="2356" y="1300"/>
              <a:chExt cx="555" cy="194"/>
            </a:xfrm>
          </p:grpSpPr>
          <p:sp>
            <p:nvSpPr>
              <p:cNvPr id="2240" name="Oval 407">
                <a:extLst>
                  <a:ext uri="{FF2B5EF4-FFF2-40B4-BE49-F238E27FC236}">
                    <a16:creationId xmlns:a16="http://schemas.microsoft.com/office/drawing/2014/main" id="{FDBC495F-F05B-44E4-A341-BB05F9231C9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241" name="Rectangle 410">
                <a:extLst>
                  <a:ext uri="{FF2B5EF4-FFF2-40B4-BE49-F238E27FC236}">
                    <a16:creationId xmlns:a16="http://schemas.microsoft.com/office/drawing/2014/main" id="{1BDA08F3-4FC0-4709-AA79-333F85C53E6F}"/>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242" name="Oval 411">
                <a:extLst>
                  <a:ext uri="{FF2B5EF4-FFF2-40B4-BE49-F238E27FC236}">
                    <a16:creationId xmlns:a16="http://schemas.microsoft.com/office/drawing/2014/main" id="{2A99B33B-64DB-431A-B77A-9E582A228288}"/>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243" name="Group 1134">
                <a:extLst>
                  <a:ext uri="{FF2B5EF4-FFF2-40B4-BE49-F238E27FC236}">
                    <a16:creationId xmlns:a16="http://schemas.microsoft.com/office/drawing/2014/main" id="{C1095E22-A325-4AAA-BE81-087D5DF7D058}"/>
                  </a:ext>
                </a:extLst>
              </p:cNvPr>
              <p:cNvGrpSpPr>
                <a:grpSpLocks/>
              </p:cNvGrpSpPr>
              <p:nvPr/>
            </p:nvGrpSpPr>
            <p:grpSpPr bwMode="auto">
              <a:xfrm>
                <a:off x="2468" y="1332"/>
                <a:ext cx="310" cy="60"/>
                <a:chOff x="2468" y="1332"/>
                <a:chExt cx="310" cy="60"/>
              </a:xfrm>
            </p:grpSpPr>
            <p:sp>
              <p:nvSpPr>
                <p:cNvPr id="2246" name="Freeform 1135">
                  <a:extLst>
                    <a:ext uri="{FF2B5EF4-FFF2-40B4-BE49-F238E27FC236}">
                      <a16:creationId xmlns:a16="http://schemas.microsoft.com/office/drawing/2014/main" id="{9AA7416C-3F11-4BFD-973E-CA3FB6A78DC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47" name="Freeform 1136">
                  <a:extLst>
                    <a:ext uri="{FF2B5EF4-FFF2-40B4-BE49-F238E27FC236}">
                      <a16:creationId xmlns:a16="http://schemas.microsoft.com/office/drawing/2014/main" id="{22A26ED3-45F6-48EA-9C7C-68D3C7172CC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244" name="Line 1137">
                <a:extLst>
                  <a:ext uri="{FF2B5EF4-FFF2-40B4-BE49-F238E27FC236}">
                    <a16:creationId xmlns:a16="http://schemas.microsoft.com/office/drawing/2014/main" id="{DAA71589-3DFE-47B9-A249-370015E50BDF}"/>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45" name="Line 1138">
                <a:extLst>
                  <a:ext uri="{FF2B5EF4-FFF2-40B4-BE49-F238E27FC236}">
                    <a16:creationId xmlns:a16="http://schemas.microsoft.com/office/drawing/2014/main" id="{8B057FE6-FC1D-4F64-B5DC-4884494EE22B}"/>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50" name="Group 1139">
              <a:extLst>
                <a:ext uri="{FF2B5EF4-FFF2-40B4-BE49-F238E27FC236}">
                  <a16:creationId xmlns:a16="http://schemas.microsoft.com/office/drawing/2014/main" id="{DDEB2F2E-1F6B-43E4-9F3D-31B8479C33DE}"/>
                </a:ext>
              </a:extLst>
            </p:cNvPr>
            <p:cNvGrpSpPr>
              <a:grpSpLocks/>
            </p:cNvGrpSpPr>
            <p:nvPr/>
          </p:nvGrpSpPr>
          <p:grpSpPr bwMode="auto">
            <a:xfrm>
              <a:off x="7585075" y="4811713"/>
              <a:ext cx="617538" cy="247650"/>
              <a:chOff x="2356" y="1300"/>
              <a:chExt cx="555" cy="194"/>
            </a:xfrm>
          </p:grpSpPr>
          <p:sp>
            <p:nvSpPr>
              <p:cNvPr id="2232" name="Oval 407">
                <a:extLst>
                  <a:ext uri="{FF2B5EF4-FFF2-40B4-BE49-F238E27FC236}">
                    <a16:creationId xmlns:a16="http://schemas.microsoft.com/office/drawing/2014/main" id="{F748B1FA-AD41-4347-AD06-DDE89185657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233" name="Rectangle 410">
                <a:extLst>
                  <a:ext uri="{FF2B5EF4-FFF2-40B4-BE49-F238E27FC236}">
                    <a16:creationId xmlns:a16="http://schemas.microsoft.com/office/drawing/2014/main" id="{8259AC11-88B7-4E4D-95FD-3070541D93D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234" name="Oval 411">
                <a:extLst>
                  <a:ext uri="{FF2B5EF4-FFF2-40B4-BE49-F238E27FC236}">
                    <a16:creationId xmlns:a16="http://schemas.microsoft.com/office/drawing/2014/main" id="{BD708FBB-8CA4-4BCF-B161-1ADBE4F6C99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235" name="Group 1143">
                <a:extLst>
                  <a:ext uri="{FF2B5EF4-FFF2-40B4-BE49-F238E27FC236}">
                    <a16:creationId xmlns:a16="http://schemas.microsoft.com/office/drawing/2014/main" id="{54A08500-C908-4C43-8D41-BB1E1BE8703B}"/>
                  </a:ext>
                </a:extLst>
              </p:cNvPr>
              <p:cNvGrpSpPr>
                <a:grpSpLocks/>
              </p:cNvGrpSpPr>
              <p:nvPr/>
            </p:nvGrpSpPr>
            <p:grpSpPr bwMode="auto">
              <a:xfrm>
                <a:off x="2468" y="1332"/>
                <a:ext cx="310" cy="60"/>
                <a:chOff x="2468" y="1332"/>
                <a:chExt cx="310" cy="60"/>
              </a:xfrm>
            </p:grpSpPr>
            <p:sp>
              <p:nvSpPr>
                <p:cNvPr id="2238" name="Freeform 1144">
                  <a:extLst>
                    <a:ext uri="{FF2B5EF4-FFF2-40B4-BE49-F238E27FC236}">
                      <a16:creationId xmlns:a16="http://schemas.microsoft.com/office/drawing/2014/main" id="{EFB481C7-523B-4EC7-9A5C-AE4B3475A55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39" name="Freeform 1145">
                  <a:extLst>
                    <a:ext uri="{FF2B5EF4-FFF2-40B4-BE49-F238E27FC236}">
                      <a16:creationId xmlns:a16="http://schemas.microsoft.com/office/drawing/2014/main" id="{411901A9-8A55-49A3-9B42-83E905299EB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236" name="Line 1146">
                <a:extLst>
                  <a:ext uri="{FF2B5EF4-FFF2-40B4-BE49-F238E27FC236}">
                    <a16:creationId xmlns:a16="http://schemas.microsoft.com/office/drawing/2014/main" id="{2DDDAC07-4459-44F0-A8CC-4B1076FB6939}"/>
                  </a:ext>
                </a:extLst>
              </p:cNvPr>
              <p:cNvSpPr>
                <a:spLocks noChangeShapeType="1"/>
              </p:cNvSpPr>
              <p:nvPr/>
            </p:nvSpPr>
            <p:spPr bwMode="auto">
              <a:xfrm>
                <a:off x="2357" y="1361"/>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37" name="Line 1147">
                <a:extLst>
                  <a:ext uri="{FF2B5EF4-FFF2-40B4-BE49-F238E27FC236}">
                    <a16:creationId xmlns:a16="http://schemas.microsoft.com/office/drawing/2014/main" id="{1216F73E-990E-42AF-8128-5F0C90097B60}"/>
                  </a:ext>
                </a:extLst>
              </p:cNvPr>
              <p:cNvSpPr>
                <a:spLocks noChangeShapeType="1"/>
              </p:cNvSpPr>
              <p:nvPr/>
            </p:nvSpPr>
            <p:spPr bwMode="auto">
              <a:xfrm>
                <a:off x="2907" y="1363"/>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51" name="Group 3">
              <a:extLst>
                <a:ext uri="{FF2B5EF4-FFF2-40B4-BE49-F238E27FC236}">
                  <a16:creationId xmlns:a16="http://schemas.microsoft.com/office/drawing/2014/main" id="{992F379F-48B4-4CC0-B061-A60A6D728D68}"/>
                </a:ext>
              </a:extLst>
            </p:cNvPr>
            <p:cNvGrpSpPr>
              <a:grpSpLocks/>
            </p:cNvGrpSpPr>
            <p:nvPr/>
          </p:nvGrpSpPr>
          <p:grpSpPr bwMode="auto">
            <a:xfrm>
              <a:off x="5964238" y="3135313"/>
              <a:ext cx="314325" cy="334962"/>
              <a:chOff x="5974579" y="3105349"/>
              <a:chExt cx="347997" cy="396620"/>
            </a:xfrm>
          </p:grpSpPr>
          <p:pic>
            <p:nvPicPr>
              <p:cNvPr id="2230" name="Picture 555" descr="fridge2.png">
                <a:extLst>
                  <a:ext uri="{FF2B5EF4-FFF2-40B4-BE49-F238E27FC236}">
                    <a16:creationId xmlns:a16="http://schemas.microsoft.com/office/drawing/2014/main" id="{1262A5DA-B9A5-423D-8B9D-F83CBF3D02B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74343" y="3164942"/>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1" name="Picture 1115" descr="antenna_stylized">
                <a:extLst>
                  <a:ext uri="{FF2B5EF4-FFF2-40B4-BE49-F238E27FC236}">
                    <a16:creationId xmlns:a16="http://schemas.microsoft.com/office/drawing/2014/main" id="{F5E2F515-1279-46F5-B61F-93875CDC3AF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74579" y="3105349"/>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52" name="Picture 603" descr="car_icon_small">
              <a:extLst>
                <a:ext uri="{FF2B5EF4-FFF2-40B4-BE49-F238E27FC236}">
                  <a16:creationId xmlns:a16="http://schemas.microsoft.com/office/drawing/2014/main" id="{AF358062-68CF-4662-8A91-002CC400721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3813" y="1744663"/>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3" name="Picture 814" descr="light2.png">
              <a:extLst>
                <a:ext uri="{FF2B5EF4-FFF2-40B4-BE49-F238E27FC236}">
                  <a16:creationId xmlns:a16="http://schemas.microsoft.com/office/drawing/2014/main" id="{69A94C75-753A-49DB-A026-9D36E01AE056}"/>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a:off x="6707188" y="2019300"/>
              <a:ext cx="920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 name="Picture 1017" descr="antenna_stylized">
              <a:extLst>
                <a:ext uri="{FF2B5EF4-FFF2-40B4-BE49-F238E27FC236}">
                  <a16:creationId xmlns:a16="http://schemas.microsoft.com/office/drawing/2014/main" id="{3F3B4525-8580-4C04-BCC0-968F5F7B1F7D}"/>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11925" y="1946275"/>
              <a:ext cx="5318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5" name="Picture 1017" descr="antenna_stylized">
              <a:extLst>
                <a:ext uri="{FF2B5EF4-FFF2-40B4-BE49-F238E27FC236}">
                  <a16:creationId xmlns:a16="http://schemas.microsoft.com/office/drawing/2014/main" id="{AE057C2D-0A3F-482A-B2C2-E7F2912C94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538" y="1685925"/>
              <a:ext cx="5302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6" name="Group 347">
              <a:extLst>
                <a:ext uri="{FF2B5EF4-FFF2-40B4-BE49-F238E27FC236}">
                  <a16:creationId xmlns:a16="http://schemas.microsoft.com/office/drawing/2014/main" id="{D7EDDF2D-CA4C-49B4-9709-8EF1DF5EE909}"/>
                </a:ext>
              </a:extLst>
            </p:cNvPr>
            <p:cNvGrpSpPr>
              <a:grpSpLocks/>
            </p:cNvGrpSpPr>
            <p:nvPr/>
          </p:nvGrpSpPr>
          <p:grpSpPr bwMode="auto">
            <a:xfrm>
              <a:off x="6220922" y="4838544"/>
              <a:ext cx="660165" cy="269566"/>
              <a:chOff x="1871277" y="1576300"/>
              <a:chExt cx="1128371" cy="437861"/>
            </a:xfrm>
          </p:grpSpPr>
          <p:sp>
            <p:nvSpPr>
              <p:cNvPr id="2221" name="Oval 2220">
                <a:extLst>
                  <a:ext uri="{FF2B5EF4-FFF2-40B4-BE49-F238E27FC236}">
                    <a16:creationId xmlns:a16="http://schemas.microsoft.com/office/drawing/2014/main" id="{73C2BBE2-48A9-4A36-A6F6-76861ECD2198}"/>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222" name="Rectangle 2221">
                <a:extLst>
                  <a:ext uri="{FF2B5EF4-FFF2-40B4-BE49-F238E27FC236}">
                    <a16:creationId xmlns:a16="http://schemas.microsoft.com/office/drawing/2014/main" id="{DE3E3E5D-0A4F-4890-8074-F1987F6D89C1}"/>
                  </a:ext>
                </a:extLst>
              </p:cNvPr>
              <p:cNvSpPr/>
              <p:nvPr/>
            </p:nvSpPr>
            <p:spPr bwMode="auto">
              <a:xfrm>
                <a:off x="1872116" y="1739006"/>
                <a:ext cx="1128773"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23" name="Oval 2222">
                <a:extLst>
                  <a:ext uri="{FF2B5EF4-FFF2-40B4-BE49-F238E27FC236}">
                    <a16:creationId xmlns:a16="http://schemas.microsoft.com/office/drawing/2014/main" id="{FD60A23F-9617-420E-824A-1A8208A6D1E2}"/>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224" name="Freeform 1356">
                <a:extLst>
                  <a:ext uri="{FF2B5EF4-FFF2-40B4-BE49-F238E27FC236}">
                    <a16:creationId xmlns:a16="http://schemas.microsoft.com/office/drawing/2014/main" id="{17D84F03-B94A-4811-A223-F39054192A02}"/>
                  </a:ext>
                </a:extLst>
              </p:cNvPr>
              <p:cNvSpPr/>
              <p:nvPr/>
            </p:nvSpPr>
            <p:spPr bwMode="auto">
              <a:xfrm>
                <a:off x="2159736" y="1674540"/>
                <a:ext cx="548106"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25" name="Freeform 1357">
                <a:extLst>
                  <a:ext uri="{FF2B5EF4-FFF2-40B4-BE49-F238E27FC236}">
                    <a16:creationId xmlns:a16="http://schemas.microsoft.com/office/drawing/2014/main" id="{98520435-56F2-40D3-B32B-E939C33580F8}"/>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26" name="Freeform 1358">
                <a:extLst>
                  <a:ext uri="{FF2B5EF4-FFF2-40B4-BE49-F238E27FC236}">
                    <a16:creationId xmlns:a16="http://schemas.microsoft.com/office/drawing/2014/main" id="{BEEEF950-B473-4209-936F-DFC4FEDA5ACD}"/>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27" name="Freeform 1359">
                <a:extLst>
                  <a:ext uri="{FF2B5EF4-FFF2-40B4-BE49-F238E27FC236}">
                    <a16:creationId xmlns:a16="http://schemas.microsoft.com/office/drawing/2014/main" id="{8814E77F-DEF7-4322-8DB3-E6E9A21557B9}"/>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228" name="Straight Connector 2227">
                <a:extLst>
                  <a:ext uri="{FF2B5EF4-FFF2-40B4-BE49-F238E27FC236}">
                    <a16:creationId xmlns:a16="http://schemas.microsoft.com/office/drawing/2014/main" id="{1CD3B9B6-DBB0-4B21-ADF4-4BFCECF4090B}"/>
                  </a:ext>
                </a:extLst>
              </p:cNvPr>
              <p:cNvCxnSpPr>
                <a:cxnSpLocks noChangeShapeType="1"/>
                <a:endCxn id="2223"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229" name="Straight Connector 2228">
                <a:extLst>
                  <a:ext uri="{FF2B5EF4-FFF2-40B4-BE49-F238E27FC236}">
                    <a16:creationId xmlns:a16="http://schemas.microsoft.com/office/drawing/2014/main" id="{3A1E1D1E-9614-41D9-9532-D2F6AA2F88DC}"/>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57" name="Group 347">
              <a:extLst>
                <a:ext uri="{FF2B5EF4-FFF2-40B4-BE49-F238E27FC236}">
                  <a16:creationId xmlns:a16="http://schemas.microsoft.com/office/drawing/2014/main" id="{1CDED973-CC9D-422A-B32A-D0114E97B78B}"/>
                </a:ext>
              </a:extLst>
            </p:cNvPr>
            <p:cNvGrpSpPr>
              <a:grpSpLocks/>
            </p:cNvGrpSpPr>
            <p:nvPr/>
          </p:nvGrpSpPr>
          <p:grpSpPr bwMode="auto">
            <a:xfrm>
              <a:off x="6933466" y="4503243"/>
              <a:ext cx="660165" cy="269566"/>
              <a:chOff x="1871277" y="1576300"/>
              <a:chExt cx="1128371" cy="437861"/>
            </a:xfrm>
          </p:grpSpPr>
          <p:sp>
            <p:nvSpPr>
              <p:cNvPr id="2212" name="Oval 2211">
                <a:extLst>
                  <a:ext uri="{FF2B5EF4-FFF2-40B4-BE49-F238E27FC236}">
                    <a16:creationId xmlns:a16="http://schemas.microsoft.com/office/drawing/2014/main" id="{2C6265D3-E257-49EC-A360-C706063FEE85}"/>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213" name="Rectangle 2212">
                <a:extLst>
                  <a:ext uri="{FF2B5EF4-FFF2-40B4-BE49-F238E27FC236}">
                    <a16:creationId xmlns:a16="http://schemas.microsoft.com/office/drawing/2014/main" id="{7A5046C0-501B-4776-92AF-642F655DACAB}"/>
                  </a:ext>
                </a:extLst>
              </p:cNvPr>
              <p:cNvSpPr/>
              <p:nvPr/>
            </p:nvSpPr>
            <p:spPr bwMode="auto">
              <a:xfrm>
                <a:off x="1872532" y="1739555"/>
                <a:ext cx="1126060" cy="116038"/>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14" name="Oval 2213">
                <a:extLst>
                  <a:ext uri="{FF2B5EF4-FFF2-40B4-BE49-F238E27FC236}">
                    <a16:creationId xmlns:a16="http://schemas.microsoft.com/office/drawing/2014/main" id="{865983ED-4E9B-4470-9169-08408CD26BD8}"/>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215" name="Freeform 1347">
                <a:extLst>
                  <a:ext uri="{FF2B5EF4-FFF2-40B4-BE49-F238E27FC236}">
                    <a16:creationId xmlns:a16="http://schemas.microsoft.com/office/drawing/2014/main" id="{3B8EB0FA-4DB7-4DAF-86C9-96496A09425E}"/>
                  </a:ext>
                </a:extLst>
              </p:cNvPr>
              <p:cNvSpPr/>
              <p:nvPr/>
            </p:nvSpPr>
            <p:spPr bwMode="auto">
              <a:xfrm>
                <a:off x="2160152" y="1672512"/>
                <a:ext cx="548106" cy="16245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16" name="Freeform 1348">
                <a:extLst>
                  <a:ext uri="{FF2B5EF4-FFF2-40B4-BE49-F238E27FC236}">
                    <a16:creationId xmlns:a16="http://schemas.microsoft.com/office/drawing/2014/main" id="{CD0DF3A9-9755-4E1F-BAAD-DA37D559ABFB}"/>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17" name="Freeform 1349">
                <a:extLst>
                  <a:ext uri="{FF2B5EF4-FFF2-40B4-BE49-F238E27FC236}">
                    <a16:creationId xmlns:a16="http://schemas.microsoft.com/office/drawing/2014/main" id="{C275B3C1-9169-49D6-A904-FD927F34DFA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18" name="Freeform 1350">
                <a:extLst>
                  <a:ext uri="{FF2B5EF4-FFF2-40B4-BE49-F238E27FC236}">
                    <a16:creationId xmlns:a16="http://schemas.microsoft.com/office/drawing/2014/main" id="{CABF4006-D232-42DA-B2B7-4C1F4588BCC8}"/>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219" name="Straight Connector 2218">
                <a:extLst>
                  <a:ext uri="{FF2B5EF4-FFF2-40B4-BE49-F238E27FC236}">
                    <a16:creationId xmlns:a16="http://schemas.microsoft.com/office/drawing/2014/main" id="{0DA56E7A-AF75-455E-90F1-1182E1BA0AC0}"/>
                  </a:ext>
                </a:extLst>
              </p:cNvPr>
              <p:cNvCxnSpPr>
                <a:cxnSpLocks noChangeShapeType="1"/>
                <a:endCxn id="2214"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220" name="Straight Connector 2219">
                <a:extLst>
                  <a:ext uri="{FF2B5EF4-FFF2-40B4-BE49-F238E27FC236}">
                    <a16:creationId xmlns:a16="http://schemas.microsoft.com/office/drawing/2014/main" id="{104DCD3B-CE50-406F-B48C-ED6EC5E7886C}"/>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58" name="Group 347">
              <a:extLst>
                <a:ext uri="{FF2B5EF4-FFF2-40B4-BE49-F238E27FC236}">
                  <a16:creationId xmlns:a16="http://schemas.microsoft.com/office/drawing/2014/main" id="{04827522-E9A6-4DD3-A3BC-F2E0089A592B}"/>
                </a:ext>
              </a:extLst>
            </p:cNvPr>
            <p:cNvGrpSpPr>
              <a:grpSpLocks/>
            </p:cNvGrpSpPr>
            <p:nvPr/>
          </p:nvGrpSpPr>
          <p:grpSpPr bwMode="auto">
            <a:xfrm>
              <a:off x="7563920" y="4800505"/>
              <a:ext cx="660165" cy="269566"/>
              <a:chOff x="1871277" y="1576300"/>
              <a:chExt cx="1128371" cy="437861"/>
            </a:xfrm>
          </p:grpSpPr>
          <p:sp>
            <p:nvSpPr>
              <p:cNvPr id="2203" name="Oval 2202">
                <a:extLst>
                  <a:ext uri="{FF2B5EF4-FFF2-40B4-BE49-F238E27FC236}">
                    <a16:creationId xmlns:a16="http://schemas.microsoft.com/office/drawing/2014/main" id="{5B520C8C-A7D2-4FAE-8D8A-11020ED3941D}"/>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204" name="Rectangle 2203">
                <a:extLst>
                  <a:ext uri="{FF2B5EF4-FFF2-40B4-BE49-F238E27FC236}">
                    <a16:creationId xmlns:a16="http://schemas.microsoft.com/office/drawing/2014/main" id="{C8138643-CDA3-4C53-9496-043AC922C6FF}"/>
                  </a:ext>
                </a:extLst>
              </p:cNvPr>
              <p:cNvSpPr/>
              <p:nvPr/>
            </p:nvSpPr>
            <p:spPr bwMode="auto">
              <a:xfrm>
                <a:off x="1872162" y="1738907"/>
                <a:ext cx="1128773"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05" name="Oval 2204">
                <a:extLst>
                  <a:ext uri="{FF2B5EF4-FFF2-40B4-BE49-F238E27FC236}">
                    <a16:creationId xmlns:a16="http://schemas.microsoft.com/office/drawing/2014/main" id="{23283259-4C34-4AA7-A0AA-4E92101BB86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206" name="Freeform 1338">
                <a:extLst>
                  <a:ext uri="{FF2B5EF4-FFF2-40B4-BE49-F238E27FC236}">
                    <a16:creationId xmlns:a16="http://schemas.microsoft.com/office/drawing/2014/main" id="{BE9BB9BE-98AA-4118-BC27-F8B42DD6CC76}"/>
                  </a:ext>
                </a:extLst>
              </p:cNvPr>
              <p:cNvSpPr/>
              <p:nvPr/>
            </p:nvSpPr>
            <p:spPr bwMode="auto">
              <a:xfrm>
                <a:off x="2159782" y="1674441"/>
                <a:ext cx="548106"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07" name="Freeform 1339">
                <a:extLst>
                  <a:ext uri="{FF2B5EF4-FFF2-40B4-BE49-F238E27FC236}">
                    <a16:creationId xmlns:a16="http://schemas.microsoft.com/office/drawing/2014/main" id="{4EB9F212-90E4-4970-8274-DAD23D4319E0}"/>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08" name="Freeform 1340">
                <a:extLst>
                  <a:ext uri="{FF2B5EF4-FFF2-40B4-BE49-F238E27FC236}">
                    <a16:creationId xmlns:a16="http://schemas.microsoft.com/office/drawing/2014/main" id="{9DF1B450-5C88-4B76-9F59-F3A045DB64DE}"/>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09" name="Freeform 1341">
                <a:extLst>
                  <a:ext uri="{FF2B5EF4-FFF2-40B4-BE49-F238E27FC236}">
                    <a16:creationId xmlns:a16="http://schemas.microsoft.com/office/drawing/2014/main" id="{4D827F4E-F79B-479B-90F3-A5BF8F994312}"/>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210" name="Straight Connector 2209">
                <a:extLst>
                  <a:ext uri="{FF2B5EF4-FFF2-40B4-BE49-F238E27FC236}">
                    <a16:creationId xmlns:a16="http://schemas.microsoft.com/office/drawing/2014/main" id="{405EB488-3D82-44E0-BAF5-6413369299F9}"/>
                  </a:ext>
                </a:extLst>
              </p:cNvPr>
              <p:cNvCxnSpPr>
                <a:cxnSpLocks noChangeShapeType="1"/>
                <a:endCxn id="2205"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211" name="Straight Connector 2210">
                <a:extLst>
                  <a:ext uri="{FF2B5EF4-FFF2-40B4-BE49-F238E27FC236}">
                    <a16:creationId xmlns:a16="http://schemas.microsoft.com/office/drawing/2014/main" id="{51353A40-29AF-4DFE-980D-05F656FDF1F4}"/>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59" name="Group 347">
              <a:extLst>
                <a:ext uri="{FF2B5EF4-FFF2-40B4-BE49-F238E27FC236}">
                  <a16:creationId xmlns:a16="http://schemas.microsoft.com/office/drawing/2014/main" id="{0E2057BB-1396-40C1-835A-11437A021317}"/>
                </a:ext>
              </a:extLst>
            </p:cNvPr>
            <p:cNvGrpSpPr>
              <a:grpSpLocks/>
            </p:cNvGrpSpPr>
            <p:nvPr/>
          </p:nvGrpSpPr>
          <p:grpSpPr bwMode="auto">
            <a:xfrm>
              <a:off x="6050373" y="3620176"/>
              <a:ext cx="425094" cy="228319"/>
              <a:chOff x="1871277" y="1576300"/>
              <a:chExt cx="1128371" cy="437861"/>
            </a:xfrm>
          </p:grpSpPr>
          <p:sp>
            <p:nvSpPr>
              <p:cNvPr id="2194" name="Oval 2193">
                <a:extLst>
                  <a:ext uri="{FF2B5EF4-FFF2-40B4-BE49-F238E27FC236}">
                    <a16:creationId xmlns:a16="http://schemas.microsoft.com/office/drawing/2014/main" id="{E7E09A6A-E17F-4AFF-A8C8-AB6185F52960}"/>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95" name="Rectangle 2194">
                <a:extLst>
                  <a:ext uri="{FF2B5EF4-FFF2-40B4-BE49-F238E27FC236}">
                    <a16:creationId xmlns:a16="http://schemas.microsoft.com/office/drawing/2014/main" id="{BA68018A-E52D-4D39-9A5A-2527379E602D}"/>
                  </a:ext>
                </a:extLst>
              </p:cNvPr>
              <p:cNvSpPr/>
              <p:nvPr/>
            </p:nvSpPr>
            <p:spPr bwMode="auto">
              <a:xfrm>
                <a:off x="1870189" y="1739404"/>
                <a:ext cx="1129316"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96" name="Oval 2195">
                <a:extLst>
                  <a:ext uri="{FF2B5EF4-FFF2-40B4-BE49-F238E27FC236}">
                    <a16:creationId xmlns:a16="http://schemas.microsoft.com/office/drawing/2014/main" id="{89D6E572-1AEC-4A69-9783-B6B19A85CECE}"/>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97" name="Freeform 1329">
                <a:extLst>
                  <a:ext uri="{FF2B5EF4-FFF2-40B4-BE49-F238E27FC236}">
                    <a16:creationId xmlns:a16="http://schemas.microsoft.com/office/drawing/2014/main" id="{956CE6E1-CAB3-4757-A301-4AE637DC977F}"/>
                  </a:ext>
                </a:extLst>
              </p:cNvPr>
              <p:cNvSpPr/>
              <p:nvPr/>
            </p:nvSpPr>
            <p:spPr bwMode="auto">
              <a:xfrm>
                <a:off x="2160944" y="1672426"/>
                <a:ext cx="547803" cy="16135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98" name="Freeform 1330">
                <a:extLst>
                  <a:ext uri="{FF2B5EF4-FFF2-40B4-BE49-F238E27FC236}">
                    <a16:creationId xmlns:a16="http://schemas.microsoft.com/office/drawing/2014/main" id="{5078629E-E861-471E-AAC6-B93984034560}"/>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99" name="Freeform 1331">
                <a:extLst>
                  <a:ext uri="{FF2B5EF4-FFF2-40B4-BE49-F238E27FC236}">
                    <a16:creationId xmlns:a16="http://schemas.microsoft.com/office/drawing/2014/main" id="{4CB30D10-8B2A-4FBD-8BA2-E6EE9982C121}"/>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200" name="Freeform 1332">
                <a:extLst>
                  <a:ext uri="{FF2B5EF4-FFF2-40B4-BE49-F238E27FC236}">
                    <a16:creationId xmlns:a16="http://schemas.microsoft.com/office/drawing/2014/main" id="{284D6091-DD36-4683-B736-0D8CE31656C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201" name="Straight Connector 2200">
                <a:extLst>
                  <a:ext uri="{FF2B5EF4-FFF2-40B4-BE49-F238E27FC236}">
                    <a16:creationId xmlns:a16="http://schemas.microsoft.com/office/drawing/2014/main" id="{4C3585EE-9EB6-4DD3-8DDA-A1B58955BA41}"/>
                  </a:ext>
                </a:extLst>
              </p:cNvPr>
              <p:cNvCxnSpPr>
                <a:cxnSpLocks noChangeShapeType="1"/>
                <a:endCxn id="2196"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202" name="Straight Connector 2201">
                <a:extLst>
                  <a:ext uri="{FF2B5EF4-FFF2-40B4-BE49-F238E27FC236}">
                    <a16:creationId xmlns:a16="http://schemas.microsoft.com/office/drawing/2014/main" id="{2466F513-8D86-481F-AE0E-9C650BDE07AD}"/>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0" name="Group 347">
              <a:extLst>
                <a:ext uri="{FF2B5EF4-FFF2-40B4-BE49-F238E27FC236}">
                  <a16:creationId xmlns:a16="http://schemas.microsoft.com/office/drawing/2014/main" id="{2779B888-D4F5-48C3-914F-92BA2E3E7890}"/>
                </a:ext>
              </a:extLst>
            </p:cNvPr>
            <p:cNvGrpSpPr>
              <a:grpSpLocks/>
            </p:cNvGrpSpPr>
            <p:nvPr/>
          </p:nvGrpSpPr>
          <p:grpSpPr bwMode="auto">
            <a:xfrm>
              <a:off x="6347637" y="2481965"/>
              <a:ext cx="403071" cy="202807"/>
              <a:chOff x="1871277" y="1576300"/>
              <a:chExt cx="1128371" cy="437861"/>
            </a:xfrm>
          </p:grpSpPr>
          <p:sp>
            <p:nvSpPr>
              <p:cNvPr id="2185" name="Oval 2184">
                <a:extLst>
                  <a:ext uri="{FF2B5EF4-FFF2-40B4-BE49-F238E27FC236}">
                    <a16:creationId xmlns:a16="http://schemas.microsoft.com/office/drawing/2014/main" id="{7E4666E0-3FBB-4B02-A958-D50B7E1A94C8}"/>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86" name="Rectangle 2185">
                <a:extLst>
                  <a:ext uri="{FF2B5EF4-FFF2-40B4-BE49-F238E27FC236}">
                    <a16:creationId xmlns:a16="http://schemas.microsoft.com/office/drawing/2014/main" id="{3D9DAD74-372B-4B81-A18D-55DB31F2DA60}"/>
                  </a:ext>
                </a:extLst>
              </p:cNvPr>
              <p:cNvSpPr/>
              <p:nvPr/>
            </p:nvSpPr>
            <p:spPr bwMode="auto">
              <a:xfrm>
                <a:off x="1873449" y="1739300"/>
                <a:ext cx="1124357" cy="11653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87" name="Oval 2186">
                <a:extLst>
                  <a:ext uri="{FF2B5EF4-FFF2-40B4-BE49-F238E27FC236}">
                    <a16:creationId xmlns:a16="http://schemas.microsoft.com/office/drawing/2014/main" id="{099FBC63-1F87-4A7A-B50A-5FF19B2DA8B2}"/>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88" name="Freeform 1320">
                <a:extLst>
                  <a:ext uri="{FF2B5EF4-FFF2-40B4-BE49-F238E27FC236}">
                    <a16:creationId xmlns:a16="http://schemas.microsoft.com/office/drawing/2014/main" id="{EB74516C-E704-4EDE-8E9E-1E42C91ABBEF}"/>
                  </a:ext>
                </a:extLst>
              </p:cNvPr>
              <p:cNvSpPr/>
              <p:nvPr/>
            </p:nvSpPr>
            <p:spPr bwMode="auto">
              <a:xfrm>
                <a:off x="2162315" y="1670752"/>
                <a:ext cx="546626" cy="161088"/>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89" name="Freeform 1321">
                <a:extLst>
                  <a:ext uri="{FF2B5EF4-FFF2-40B4-BE49-F238E27FC236}">
                    <a16:creationId xmlns:a16="http://schemas.microsoft.com/office/drawing/2014/main" id="{CA5117D2-4525-4C2B-BFA9-97FCC52588D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90" name="Freeform 1322">
                <a:extLst>
                  <a:ext uri="{FF2B5EF4-FFF2-40B4-BE49-F238E27FC236}">
                    <a16:creationId xmlns:a16="http://schemas.microsoft.com/office/drawing/2014/main" id="{723454A5-0A13-4DEC-A480-3D33871D9E1F}"/>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91" name="Freeform 1323">
                <a:extLst>
                  <a:ext uri="{FF2B5EF4-FFF2-40B4-BE49-F238E27FC236}">
                    <a16:creationId xmlns:a16="http://schemas.microsoft.com/office/drawing/2014/main" id="{263F2300-1BB3-4E6D-B9CA-0F0AF4AF2230}"/>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92" name="Straight Connector 2191">
                <a:extLst>
                  <a:ext uri="{FF2B5EF4-FFF2-40B4-BE49-F238E27FC236}">
                    <a16:creationId xmlns:a16="http://schemas.microsoft.com/office/drawing/2014/main" id="{3B65C9D0-E217-496A-B570-BFCEAAE5C6E6}"/>
                  </a:ext>
                </a:extLst>
              </p:cNvPr>
              <p:cNvCxnSpPr>
                <a:cxnSpLocks noChangeShapeType="1"/>
                <a:endCxn id="2187"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93" name="Straight Connector 2192">
                <a:extLst>
                  <a:ext uri="{FF2B5EF4-FFF2-40B4-BE49-F238E27FC236}">
                    <a16:creationId xmlns:a16="http://schemas.microsoft.com/office/drawing/2014/main" id="{3BC7E840-8871-40AE-907D-DBD770CF64D3}"/>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1" name="Group 1110">
              <a:extLst>
                <a:ext uri="{FF2B5EF4-FFF2-40B4-BE49-F238E27FC236}">
                  <a16:creationId xmlns:a16="http://schemas.microsoft.com/office/drawing/2014/main" id="{734F7769-D32D-48F5-86EB-521D18BDA7C8}"/>
                </a:ext>
              </a:extLst>
            </p:cNvPr>
            <p:cNvGrpSpPr>
              <a:grpSpLocks/>
            </p:cNvGrpSpPr>
            <p:nvPr/>
          </p:nvGrpSpPr>
          <p:grpSpPr bwMode="auto">
            <a:xfrm>
              <a:off x="7678804" y="2388750"/>
              <a:ext cx="418211" cy="189727"/>
              <a:chOff x="7913987" y="1515773"/>
              <a:chExt cx="625138" cy="276534"/>
            </a:xfrm>
          </p:grpSpPr>
          <p:sp>
            <p:nvSpPr>
              <p:cNvPr id="2176" name="Oval 2175">
                <a:extLst>
                  <a:ext uri="{FF2B5EF4-FFF2-40B4-BE49-F238E27FC236}">
                    <a16:creationId xmlns:a16="http://schemas.microsoft.com/office/drawing/2014/main" id="{3BC498B4-F8D2-4153-A56D-FCFADBA0AFCE}"/>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77" name="Rectangle 2176">
                <a:extLst>
                  <a:ext uri="{FF2B5EF4-FFF2-40B4-BE49-F238E27FC236}">
                    <a16:creationId xmlns:a16="http://schemas.microsoft.com/office/drawing/2014/main" id="{4343C262-44D6-46C4-A680-1C84A0BEDBA8}"/>
                  </a:ext>
                </a:extLst>
              </p:cNvPr>
              <p:cNvSpPr/>
              <p:nvPr/>
            </p:nvSpPr>
            <p:spPr bwMode="auto">
              <a:xfrm>
                <a:off x="7913888" y="1622848"/>
                <a:ext cx="624093"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78" name="Oval 2177">
                <a:extLst>
                  <a:ext uri="{FF2B5EF4-FFF2-40B4-BE49-F238E27FC236}">
                    <a16:creationId xmlns:a16="http://schemas.microsoft.com/office/drawing/2014/main" id="{8DC71169-CD3D-4BD4-A728-12B65C34768E}"/>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79" name="Freeform 1311">
                <a:extLst>
                  <a:ext uri="{FF2B5EF4-FFF2-40B4-BE49-F238E27FC236}">
                    <a16:creationId xmlns:a16="http://schemas.microsoft.com/office/drawing/2014/main" id="{4E48BDAE-2914-48EA-883A-E3E6AAF7EAF0}"/>
                  </a:ext>
                </a:extLst>
              </p:cNvPr>
              <p:cNvSpPr/>
              <p:nvPr/>
            </p:nvSpPr>
            <p:spPr bwMode="auto">
              <a:xfrm>
                <a:off x="8072877" y="1581199"/>
                <a:ext cx="303742" cy="9949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80" name="Freeform 1312">
                <a:extLst>
                  <a:ext uri="{FF2B5EF4-FFF2-40B4-BE49-F238E27FC236}">
                    <a16:creationId xmlns:a16="http://schemas.microsoft.com/office/drawing/2014/main" id="{EB0DBB56-6C24-438D-9AE8-81B8B4CE9B31}"/>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81" name="Freeform 1313">
                <a:extLst>
                  <a:ext uri="{FF2B5EF4-FFF2-40B4-BE49-F238E27FC236}">
                    <a16:creationId xmlns:a16="http://schemas.microsoft.com/office/drawing/2014/main" id="{649A7024-EE9B-491E-B111-0393605B43F6}"/>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82" name="Freeform 1314">
                <a:extLst>
                  <a:ext uri="{FF2B5EF4-FFF2-40B4-BE49-F238E27FC236}">
                    <a16:creationId xmlns:a16="http://schemas.microsoft.com/office/drawing/2014/main" id="{B43FB73C-6842-4FBE-86E9-28BACFAD6FFB}"/>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83" name="Straight Connector 2182">
                <a:extLst>
                  <a:ext uri="{FF2B5EF4-FFF2-40B4-BE49-F238E27FC236}">
                    <a16:creationId xmlns:a16="http://schemas.microsoft.com/office/drawing/2014/main" id="{B73F155D-94A9-4994-B118-D7372F4C6AEE}"/>
                  </a:ext>
                </a:extLst>
              </p:cNvPr>
              <p:cNvCxnSpPr>
                <a:cxnSpLocks noChangeShapeType="1"/>
                <a:endCxn id="2178"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84" name="Straight Connector 2183">
                <a:extLst>
                  <a:ext uri="{FF2B5EF4-FFF2-40B4-BE49-F238E27FC236}">
                    <a16:creationId xmlns:a16="http://schemas.microsoft.com/office/drawing/2014/main" id="{11BB9CB5-15E8-4B4C-8328-AC6F4BB04E03}"/>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2" name="Group 1111">
              <a:extLst>
                <a:ext uri="{FF2B5EF4-FFF2-40B4-BE49-F238E27FC236}">
                  <a16:creationId xmlns:a16="http://schemas.microsoft.com/office/drawing/2014/main" id="{ADBD196C-118B-4D03-B84E-E912B7F5A3CD}"/>
                </a:ext>
              </a:extLst>
            </p:cNvPr>
            <p:cNvGrpSpPr>
              <a:grpSpLocks/>
            </p:cNvGrpSpPr>
            <p:nvPr/>
          </p:nvGrpSpPr>
          <p:grpSpPr bwMode="auto">
            <a:xfrm>
              <a:off x="7187343" y="2485248"/>
              <a:ext cx="418211" cy="189727"/>
              <a:chOff x="7913987" y="1515773"/>
              <a:chExt cx="625138" cy="276534"/>
            </a:xfrm>
          </p:grpSpPr>
          <p:sp>
            <p:nvSpPr>
              <p:cNvPr id="2167" name="Oval 2166">
                <a:extLst>
                  <a:ext uri="{FF2B5EF4-FFF2-40B4-BE49-F238E27FC236}">
                    <a16:creationId xmlns:a16="http://schemas.microsoft.com/office/drawing/2014/main" id="{39236D39-77D9-4C69-9583-B842A58B174C}"/>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68" name="Rectangle 2167">
                <a:extLst>
                  <a:ext uri="{FF2B5EF4-FFF2-40B4-BE49-F238E27FC236}">
                    <a16:creationId xmlns:a16="http://schemas.microsoft.com/office/drawing/2014/main" id="{04F6A0B3-2697-451F-9B1B-C7284E3FD541}"/>
                  </a:ext>
                </a:extLst>
              </p:cNvPr>
              <p:cNvSpPr/>
              <p:nvPr/>
            </p:nvSpPr>
            <p:spPr bwMode="auto">
              <a:xfrm>
                <a:off x="7912896" y="1623342"/>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69" name="Oval 2168">
                <a:extLst>
                  <a:ext uri="{FF2B5EF4-FFF2-40B4-BE49-F238E27FC236}">
                    <a16:creationId xmlns:a16="http://schemas.microsoft.com/office/drawing/2014/main" id="{D1F73B43-361F-4509-9830-CCE2BA96458A}"/>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70" name="Freeform 1302">
                <a:extLst>
                  <a:ext uri="{FF2B5EF4-FFF2-40B4-BE49-F238E27FC236}">
                    <a16:creationId xmlns:a16="http://schemas.microsoft.com/office/drawing/2014/main" id="{AA984526-BBC1-4A33-AEBD-BA3C12B980E6}"/>
                  </a:ext>
                </a:extLst>
              </p:cNvPr>
              <p:cNvSpPr/>
              <p:nvPr/>
            </p:nvSpPr>
            <p:spPr bwMode="auto">
              <a:xfrm>
                <a:off x="8071885" y="1581693"/>
                <a:ext cx="306115" cy="9949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71" name="Freeform 1303">
                <a:extLst>
                  <a:ext uri="{FF2B5EF4-FFF2-40B4-BE49-F238E27FC236}">
                    <a16:creationId xmlns:a16="http://schemas.microsoft.com/office/drawing/2014/main" id="{208230A0-EC4C-4119-8CDD-FDE0D5042C3C}"/>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72" name="Freeform 1304">
                <a:extLst>
                  <a:ext uri="{FF2B5EF4-FFF2-40B4-BE49-F238E27FC236}">
                    <a16:creationId xmlns:a16="http://schemas.microsoft.com/office/drawing/2014/main" id="{34F2BCD2-ECAF-4431-8B08-A7235499216F}"/>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73" name="Freeform 1305">
                <a:extLst>
                  <a:ext uri="{FF2B5EF4-FFF2-40B4-BE49-F238E27FC236}">
                    <a16:creationId xmlns:a16="http://schemas.microsoft.com/office/drawing/2014/main" id="{8D0A33DC-DC5B-4B38-9C36-520372E2DF0E}"/>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74" name="Straight Connector 2173">
                <a:extLst>
                  <a:ext uri="{FF2B5EF4-FFF2-40B4-BE49-F238E27FC236}">
                    <a16:creationId xmlns:a16="http://schemas.microsoft.com/office/drawing/2014/main" id="{EC5FFDAD-412D-419C-B014-356F534351E0}"/>
                  </a:ext>
                </a:extLst>
              </p:cNvPr>
              <p:cNvCxnSpPr>
                <a:cxnSpLocks noChangeShapeType="1"/>
                <a:endCxn id="2169"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75" name="Straight Connector 2174">
                <a:extLst>
                  <a:ext uri="{FF2B5EF4-FFF2-40B4-BE49-F238E27FC236}">
                    <a16:creationId xmlns:a16="http://schemas.microsoft.com/office/drawing/2014/main" id="{496ECAFC-B7C8-4419-8DED-2C1C770EFB22}"/>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3" name="Group 1112">
              <a:extLst>
                <a:ext uri="{FF2B5EF4-FFF2-40B4-BE49-F238E27FC236}">
                  <a16:creationId xmlns:a16="http://schemas.microsoft.com/office/drawing/2014/main" id="{085753FF-2098-4BC7-BD80-D8B44516695A}"/>
                </a:ext>
              </a:extLst>
            </p:cNvPr>
            <p:cNvGrpSpPr>
              <a:grpSpLocks/>
            </p:cNvGrpSpPr>
            <p:nvPr/>
          </p:nvGrpSpPr>
          <p:grpSpPr bwMode="auto">
            <a:xfrm>
              <a:off x="7195275" y="2751878"/>
              <a:ext cx="418211" cy="189727"/>
              <a:chOff x="7913987" y="1515773"/>
              <a:chExt cx="625138" cy="276534"/>
            </a:xfrm>
          </p:grpSpPr>
          <p:sp>
            <p:nvSpPr>
              <p:cNvPr id="2158" name="Oval 2157">
                <a:extLst>
                  <a:ext uri="{FF2B5EF4-FFF2-40B4-BE49-F238E27FC236}">
                    <a16:creationId xmlns:a16="http://schemas.microsoft.com/office/drawing/2014/main" id="{F2532780-60D4-45AB-88BA-2545F14748D2}"/>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59" name="Rectangle 2158">
                <a:extLst>
                  <a:ext uri="{FF2B5EF4-FFF2-40B4-BE49-F238E27FC236}">
                    <a16:creationId xmlns:a16="http://schemas.microsoft.com/office/drawing/2014/main" id="{D9DCB0DA-D8FB-4704-89A7-8CC32B9BA9C8}"/>
                  </a:ext>
                </a:extLst>
              </p:cNvPr>
              <p:cNvSpPr/>
              <p:nvPr/>
            </p:nvSpPr>
            <p:spPr bwMode="auto">
              <a:xfrm>
                <a:off x="7912903" y="1621131"/>
                <a:ext cx="626467"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60" name="Oval 2159">
                <a:extLst>
                  <a:ext uri="{FF2B5EF4-FFF2-40B4-BE49-F238E27FC236}">
                    <a16:creationId xmlns:a16="http://schemas.microsoft.com/office/drawing/2014/main" id="{FCF61109-E913-452B-A833-4731B5884CAD}"/>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61" name="Freeform 1293">
                <a:extLst>
                  <a:ext uri="{FF2B5EF4-FFF2-40B4-BE49-F238E27FC236}">
                    <a16:creationId xmlns:a16="http://schemas.microsoft.com/office/drawing/2014/main" id="{BADB9ABF-C159-415C-BE8B-AD9BC40CD438}"/>
                  </a:ext>
                </a:extLst>
              </p:cNvPr>
              <p:cNvSpPr/>
              <p:nvPr/>
            </p:nvSpPr>
            <p:spPr bwMode="auto">
              <a:xfrm>
                <a:off x="8071894" y="1579482"/>
                <a:ext cx="306114" cy="10180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62" name="Freeform 1294">
                <a:extLst>
                  <a:ext uri="{FF2B5EF4-FFF2-40B4-BE49-F238E27FC236}">
                    <a16:creationId xmlns:a16="http://schemas.microsoft.com/office/drawing/2014/main" id="{02744E82-70D7-426F-BDCF-606EF41F0CE3}"/>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63" name="Freeform 1295">
                <a:extLst>
                  <a:ext uri="{FF2B5EF4-FFF2-40B4-BE49-F238E27FC236}">
                    <a16:creationId xmlns:a16="http://schemas.microsoft.com/office/drawing/2014/main" id="{E1893527-BEB0-4B98-83C0-894EE214C2A5}"/>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64" name="Freeform 1296">
                <a:extLst>
                  <a:ext uri="{FF2B5EF4-FFF2-40B4-BE49-F238E27FC236}">
                    <a16:creationId xmlns:a16="http://schemas.microsoft.com/office/drawing/2014/main" id="{60816FDF-0C35-45BF-8472-4D2BCAFBAE33}"/>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65" name="Straight Connector 2164">
                <a:extLst>
                  <a:ext uri="{FF2B5EF4-FFF2-40B4-BE49-F238E27FC236}">
                    <a16:creationId xmlns:a16="http://schemas.microsoft.com/office/drawing/2014/main" id="{2302793C-DC07-4D6F-B7C6-A011D410B219}"/>
                  </a:ext>
                </a:extLst>
              </p:cNvPr>
              <p:cNvCxnSpPr>
                <a:cxnSpLocks noChangeShapeType="1"/>
                <a:endCxn id="2160"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66" name="Straight Connector 2165">
                <a:extLst>
                  <a:ext uri="{FF2B5EF4-FFF2-40B4-BE49-F238E27FC236}">
                    <a16:creationId xmlns:a16="http://schemas.microsoft.com/office/drawing/2014/main" id="{034F1C16-BB2D-48E6-96F3-A940BE1CADFE}"/>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4" name="Group 1113">
              <a:extLst>
                <a:ext uri="{FF2B5EF4-FFF2-40B4-BE49-F238E27FC236}">
                  <a16:creationId xmlns:a16="http://schemas.microsoft.com/office/drawing/2014/main" id="{F80E570B-FFEA-4BA4-9825-FFDC82BD422A}"/>
                </a:ext>
              </a:extLst>
            </p:cNvPr>
            <p:cNvGrpSpPr>
              <a:grpSpLocks/>
            </p:cNvGrpSpPr>
            <p:nvPr/>
          </p:nvGrpSpPr>
          <p:grpSpPr bwMode="auto">
            <a:xfrm>
              <a:off x="7088975" y="3633334"/>
              <a:ext cx="418211" cy="189727"/>
              <a:chOff x="7913987" y="1515773"/>
              <a:chExt cx="625138" cy="276534"/>
            </a:xfrm>
          </p:grpSpPr>
          <p:sp>
            <p:nvSpPr>
              <p:cNvPr id="2149" name="Oval 2148">
                <a:extLst>
                  <a:ext uri="{FF2B5EF4-FFF2-40B4-BE49-F238E27FC236}">
                    <a16:creationId xmlns:a16="http://schemas.microsoft.com/office/drawing/2014/main" id="{2105D37D-3E4C-441A-8829-FC6AB0C4D91E}"/>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50" name="Rectangle 2149">
                <a:extLst>
                  <a:ext uri="{FF2B5EF4-FFF2-40B4-BE49-F238E27FC236}">
                    <a16:creationId xmlns:a16="http://schemas.microsoft.com/office/drawing/2014/main" id="{5B4ED622-8A97-4B16-AE98-C46E98359C2A}"/>
                  </a:ext>
                </a:extLst>
              </p:cNvPr>
              <p:cNvSpPr/>
              <p:nvPr/>
            </p:nvSpPr>
            <p:spPr bwMode="auto">
              <a:xfrm>
                <a:off x="7912811" y="1622871"/>
                <a:ext cx="626467" cy="71728"/>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51" name="Oval 2150">
                <a:extLst>
                  <a:ext uri="{FF2B5EF4-FFF2-40B4-BE49-F238E27FC236}">
                    <a16:creationId xmlns:a16="http://schemas.microsoft.com/office/drawing/2014/main" id="{D4D35C08-BB19-4298-A578-CE972C82CFFE}"/>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52" name="Freeform 1284">
                <a:extLst>
                  <a:ext uri="{FF2B5EF4-FFF2-40B4-BE49-F238E27FC236}">
                    <a16:creationId xmlns:a16="http://schemas.microsoft.com/office/drawing/2014/main" id="{3724E8E0-7929-4DD3-81C0-E071593F7C7E}"/>
                  </a:ext>
                </a:extLst>
              </p:cNvPr>
              <p:cNvSpPr/>
              <p:nvPr/>
            </p:nvSpPr>
            <p:spPr bwMode="auto">
              <a:xfrm>
                <a:off x="8071800" y="1581222"/>
                <a:ext cx="306115" cy="9949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53" name="Freeform 1285">
                <a:extLst>
                  <a:ext uri="{FF2B5EF4-FFF2-40B4-BE49-F238E27FC236}">
                    <a16:creationId xmlns:a16="http://schemas.microsoft.com/office/drawing/2014/main" id="{2220ED9C-BF9B-4763-8E62-1DDFFE3807EE}"/>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54" name="Freeform 1286">
                <a:extLst>
                  <a:ext uri="{FF2B5EF4-FFF2-40B4-BE49-F238E27FC236}">
                    <a16:creationId xmlns:a16="http://schemas.microsoft.com/office/drawing/2014/main" id="{D72B47E2-AB11-405B-9303-49EEF21BF753}"/>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55" name="Freeform 1287">
                <a:extLst>
                  <a:ext uri="{FF2B5EF4-FFF2-40B4-BE49-F238E27FC236}">
                    <a16:creationId xmlns:a16="http://schemas.microsoft.com/office/drawing/2014/main" id="{0CB0CBCD-97D3-43C5-A990-059327B52B81}"/>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56" name="Straight Connector 2155">
                <a:extLst>
                  <a:ext uri="{FF2B5EF4-FFF2-40B4-BE49-F238E27FC236}">
                    <a16:creationId xmlns:a16="http://schemas.microsoft.com/office/drawing/2014/main" id="{29AA2813-2076-4819-BBCF-D7B0482FD1AF}"/>
                  </a:ext>
                </a:extLst>
              </p:cNvPr>
              <p:cNvCxnSpPr>
                <a:cxnSpLocks noChangeShapeType="1"/>
                <a:endCxn id="2151"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57" name="Straight Connector 2156">
                <a:extLst>
                  <a:ext uri="{FF2B5EF4-FFF2-40B4-BE49-F238E27FC236}">
                    <a16:creationId xmlns:a16="http://schemas.microsoft.com/office/drawing/2014/main" id="{EC38E921-21CB-420E-810B-3E0DB74D9C79}"/>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5" name="Group 1114">
              <a:extLst>
                <a:ext uri="{FF2B5EF4-FFF2-40B4-BE49-F238E27FC236}">
                  <a16:creationId xmlns:a16="http://schemas.microsoft.com/office/drawing/2014/main" id="{CFA4A269-4340-4B13-B0BE-4489038318AD}"/>
                </a:ext>
              </a:extLst>
            </p:cNvPr>
            <p:cNvGrpSpPr>
              <a:grpSpLocks/>
            </p:cNvGrpSpPr>
            <p:nvPr/>
          </p:nvGrpSpPr>
          <p:grpSpPr bwMode="auto">
            <a:xfrm>
              <a:off x="7748699" y="3641266"/>
              <a:ext cx="418211" cy="189727"/>
              <a:chOff x="7913987" y="1515773"/>
              <a:chExt cx="625138" cy="276534"/>
            </a:xfrm>
          </p:grpSpPr>
          <p:sp>
            <p:nvSpPr>
              <p:cNvPr id="2140" name="Oval 2139">
                <a:extLst>
                  <a:ext uri="{FF2B5EF4-FFF2-40B4-BE49-F238E27FC236}">
                    <a16:creationId xmlns:a16="http://schemas.microsoft.com/office/drawing/2014/main" id="{4C852FFE-3F65-47C2-A67A-08CB25A14A02}"/>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41" name="Rectangle 2140">
                <a:extLst>
                  <a:ext uri="{FF2B5EF4-FFF2-40B4-BE49-F238E27FC236}">
                    <a16:creationId xmlns:a16="http://schemas.microsoft.com/office/drawing/2014/main" id="{87E544B6-3F06-49AB-8461-BE72EFB9E0E5}"/>
                  </a:ext>
                </a:extLst>
              </p:cNvPr>
              <p:cNvSpPr/>
              <p:nvPr/>
            </p:nvSpPr>
            <p:spPr bwMode="auto">
              <a:xfrm>
                <a:off x="7913821" y="1622879"/>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42" name="Oval 2141">
                <a:extLst>
                  <a:ext uri="{FF2B5EF4-FFF2-40B4-BE49-F238E27FC236}">
                    <a16:creationId xmlns:a16="http://schemas.microsoft.com/office/drawing/2014/main" id="{AF3C4319-3FF2-4D49-98B8-C69108CFB8B2}"/>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43" name="Freeform 1275">
                <a:extLst>
                  <a:ext uri="{FF2B5EF4-FFF2-40B4-BE49-F238E27FC236}">
                    <a16:creationId xmlns:a16="http://schemas.microsoft.com/office/drawing/2014/main" id="{A053E47E-6DCD-429E-BF62-ED0DAA0CB5EA}"/>
                  </a:ext>
                </a:extLst>
              </p:cNvPr>
              <p:cNvSpPr/>
              <p:nvPr/>
            </p:nvSpPr>
            <p:spPr bwMode="auto">
              <a:xfrm>
                <a:off x="8072810" y="1581230"/>
                <a:ext cx="306115" cy="9949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44" name="Freeform 1276">
                <a:extLst>
                  <a:ext uri="{FF2B5EF4-FFF2-40B4-BE49-F238E27FC236}">
                    <a16:creationId xmlns:a16="http://schemas.microsoft.com/office/drawing/2014/main" id="{2384B910-A68F-43CA-AB52-506AF02A3FAE}"/>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45" name="Freeform 1277">
                <a:extLst>
                  <a:ext uri="{FF2B5EF4-FFF2-40B4-BE49-F238E27FC236}">
                    <a16:creationId xmlns:a16="http://schemas.microsoft.com/office/drawing/2014/main" id="{538B4A74-0414-400C-BA4E-94497357D1B8}"/>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46" name="Freeform 1278">
                <a:extLst>
                  <a:ext uri="{FF2B5EF4-FFF2-40B4-BE49-F238E27FC236}">
                    <a16:creationId xmlns:a16="http://schemas.microsoft.com/office/drawing/2014/main" id="{A4E482DF-84F4-46C4-8873-E542E986EE1B}"/>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47" name="Straight Connector 2146">
                <a:extLst>
                  <a:ext uri="{FF2B5EF4-FFF2-40B4-BE49-F238E27FC236}">
                    <a16:creationId xmlns:a16="http://schemas.microsoft.com/office/drawing/2014/main" id="{5B704982-8915-4CF7-9C2E-659091B020FB}"/>
                  </a:ext>
                </a:extLst>
              </p:cNvPr>
              <p:cNvCxnSpPr>
                <a:cxnSpLocks noChangeShapeType="1"/>
                <a:endCxn id="2142"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48" name="Straight Connector 2147">
                <a:extLst>
                  <a:ext uri="{FF2B5EF4-FFF2-40B4-BE49-F238E27FC236}">
                    <a16:creationId xmlns:a16="http://schemas.microsoft.com/office/drawing/2014/main" id="{6E6332C6-18C3-4E81-A4D2-6AA3E8DC188F}"/>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66" name="Group 1115">
              <a:extLst>
                <a:ext uri="{FF2B5EF4-FFF2-40B4-BE49-F238E27FC236}">
                  <a16:creationId xmlns:a16="http://schemas.microsoft.com/office/drawing/2014/main" id="{AAFF9788-B14D-4AA3-B2A8-2B42737F4881}"/>
                </a:ext>
              </a:extLst>
            </p:cNvPr>
            <p:cNvGrpSpPr>
              <a:grpSpLocks/>
            </p:cNvGrpSpPr>
            <p:nvPr/>
          </p:nvGrpSpPr>
          <p:grpSpPr bwMode="auto">
            <a:xfrm>
              <a:off x="7440813" y="3924693"/>
              <a:ext cx="418211" cy="189727"/>
              <a:chOff x="7913987" y="1515773"/>
              <a:chExt cx="625138" cy="276534"/>
            </a:xfrm>
          </p:grpSpPr>
          <p:sp>
            <p:nvSpPr>
              <p:cNvPr id="2131" name="Oval 2130">
                <a:extLst>
                  <a:ext uri="{FF2B5EF4-FFF2-40B4-BE49-F238E27FC236}">
                    <a16:creationId xmlns:a16="http://schemas.microsoft.com/office/drawing/2014/main" id="{9CBC44EE-380E-47C2-AAEC-64BCC6D8B219}"/>
                  </a:ext>
                </a:extLst>
              </p:cNvPr>
              <p:cNvSpPr>
                <a:spLocks noChangeArrowheads="1"/>
              </p:cNvSpPr>
              <p:nvPr/>
            </p:nvSpPr>
            <p:spPr bwMode="auto">
              <a:xfrm flipV="1">
                <a:off x="7915743" y="1593920"/>
                <a:ext cx="623382" cy="198387"/>
              </a:xfrm>
              <a:prstGeom prst="ellipse">
                <a:avLst/>
              </a:prstGeom>
              <a:gradFill rotWithShape="1">
                <a:gsLst>
                  <a:gs pos="0">
                    <a:srgbClr val="7F7F7F"/>
                  </a:gs>
                  <a:gs pos="53000">
                    <a:srgbClr val="D9D9D9"/>
                  </a:gs>
                  <a:gs pos="100000">
                    <a:srgbClr val="7F7F7F"/>
                  </a:gs>
                </a:gsLst>
                <a:lin ang="0" scaled="1"/>
              </a:gradFill>
              <a:ln w="6350">
                <a:solidFill>
                  <a:srgbClr val="7F7F7F"/>
                </a:solidFill>
                <a:round/>
                <a:headEnd/>
                <a:tailEnd/>
              </a:ln>
              <a:effectLst>
                <a:outerShdw blurRad="40000" dist="23000" dir="5400000" rotWithShape="0">
                  <a:srgbClr val="BFBFBF">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32" name="Rectangle 2131">
                <a:extLst>
                  <a:ext uri="{FF2B5EF4-FFF2-40B4-BE49-F238E27FC236}">
                    <a16:creationId xmlns:a16="http://schemas.microsoft.com/office/drawing/2014/main" id="{6963A467-F4C6-4955-BF79-99DBD7CE0A00}"/>
                  </a:ext>
                </a:extLst>
              </p:cNvPr>
              <p:cNvSpPr/>
              <p:nvPr/>
            </p:nvSpPr>
            <p:spPr bwMode="auto">
              <a:xfrm>
                <a:off x="7913688" y="1621637"/>
                <a:ext cx="626467" cy="71730"/>
              </a:xfrm>
              <a:prstGeom prst="rect">
                <a:avLst/>
              </a:prstGeom>
              <a:gradFill>
                <a:gsLst>
                  <a:gs pos="0">
                    <a:schemeClr val="tx1">
                      <a:lumMod val="50000"/>
                      <a:lumOff val="50000"/>
                    </a:schemeClr>
                  </a:gs>
                  <a:gs pos="53000">
                    <a:schemeClr val="bg1">
                      <a:lumMod val="85000"/>
                    </a:schemeClr>
                  </a:gs>
                  <a:gs pos="100000">
                    <a:schemeClr val="tx1">
                      <a:lumMod val="50000"/>
                      <a:lumOff val="50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33" name="Oval 2132">
                <a:extLst>
                  <a:ext uri="{FF2B5EF4-FFF2-40B4-BE49-F238E27FC236}">
                    <a16:creationId xmlns:a16="http://schemas.microsoft.com/office/drawing/2014/main" id="{0359AF3A-2727-4819-BD9D-17D04ED1A770}"/>
                  </a:ext>
                </a:extLst>
              </p:cNvPr>
              <p:cNvSpPr>
                <a:spLocks noChangeArrowheads="1"/>
              </p:cNvSpPr>
              <p:nvPr/>
            </p:nvSpPr>
            <p:spPr bwMode="auto">
              <a:xfrm flipV="1">
                <a:off x="7914388" y="1515773"/>
                <a:ext cx="623381" cy="198387"/>
              </a:xfrm>
              <a:prstGeom prst="ellipse">
                <a:avLst/>
              </a:prstGeom>
              <a:solidFill>
                <a:srgbClr val="BFBFBF"/>
              </a:solidFill>
              <a:ln w="6350">
                <a:solidFill>
                  <a:srgbClr val="7F7F7F"/>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134" name="Freeform 1266">
                <a:extLst>
                  <a:ext uri="{FF2B5EF4-FFF2-40B4-BE49-F238E27FC236}">
                    <a16:creationId xmlns:a16="http://schemas.microsoft.com/office/drawing/2014/main" id="{5DBAB1AF-C599-4B29-9D6D-A4E02A016AB8}"/>
                  </a:ext>
                </a:extLst>
              </p:cNvPr>
              <p:cNvSpPr/>
              <p:nvPr/>
            </p:nvSpPr>
            <p:spPr bwMode="auto">
              <a:xfrm>
                <a:off x="8072677" y="1579988"/>
                <a:ext cx="306115" cy="101809"/>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35" name="Freeform 1267">
                <a:extLst>
                  <a:ext uri="{FF2B5EF4-FFF2-40B4-BE49-F238E27FC236}">
                    <a16:creationId xmlns:a16="http://schemas.microsoft.com/office/drawing/2014/main" id="{96759D42-5FDF-451A-98C3-F8275BE2282B}"/>
                  </a:ext>
                </a:extLst>
              </p:cNvPr>
              <p:cNvSpPr>
                <a:spLocks/>
              </p:cNvSpPr>
              <p:nvPr/>
            </p:nvSpPr>
            <p:spPr bwMode="auto">
              <a:xfrm>
                <a:off x="8042174" y="1555712"/>
                <a:ext cx="367006" cy="69068"/>
              </a:xfrm>
              <a:custGeom>
                <a:avLst/>
                <a:gdLst>
                  <a:gd name="T0" fmla="*/ 0 w 3723451"/>
                  <a:gd name="T1" fmla="*/ 16897 h 932950"/>
                  <a:gd name="T2" fmla="*/ 64577 w 3723451"/>
                  <a:gd name="T3" fmla="*/ 199 h 932950"/>
                  <a:gd name="T4" fmla="*/ 182917 w 3723451"/>
                  <a:gd name="T5" fmla="*/ 38538 h 932950"/>
                  <a:gd name="T6" fmla="*/ 295814 w 3723451"/>
                  <a:gd name="T7" fmla="*/ 0 h 932950"/>
                  <a:gd name="T8" fmla="*/ 367006 w 3723451"/>
                  <a:gd name="T9" fmla="*/ 15336 h 932950"/>
                  <a:gd name="T10" fmla="*/ 314039 w 3723451"/>
                  <a:gd name="T11" fmla="*/ 34193 h 932950"/>
                  <a:gd name="T12" fmla="*/ 296986 w 3723451"/>
                  <a:gd name="T13" fmla="*/ 29109 h 932950"/>
                  <a:gd name="T14" fmla="*/ 184996 w 3723451"/>
                  <a:gd name="T15" fmla="*/ 69068 h 932950"/>
                  <a:gd name="T16" fmla="*/ 70141 w 3723451"/>
                  <a:gd name="T17" fmla="*/ 30579 h 932950"/>
                  <a:gd name="T18" fmla="*/ 51571 w 3723451"/>
                  <a:gd name="T19" fmla="*/ 34733 h 932950"/>
                  <a:gd name="T20" fmla="*/ 0 w 3723451"/>
                  <a:gd name="T21" fmla="*/ 16897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36" name="Freeform 1268">
                <a:extLst>
                  <a:ext uri="{FF2B5EF4-FFF2-40B4-BE49-F238E27FC236}">
                    <a16:creationId xmlns:a16="http://schemas.microsoft.com/office/drawing/2014/main" id="{C8D50B7F-721E-4CEE-AC85-F62EB4767FF6}"/>
                  </a:ext>
                </a:extLst>
              </p:cNvPr>
              <p:cNvSpPr>
                <a:spLocks/>
              </p:cNvSpPr>
              <p:nvPr/>
            </p:nvSpPr>
            <p:spPr bwMode="auto">
              <a:xfrm>
                <a:off x="8282748" y="1614494"/>
                <a:ext cx="135212" cy="60251"/>
              </a:xfrm>
              <a:custGeom>
                <a:avLst/>
                <a:gdLst>
                  <a:gd name="T0" fmla="*/ 0 w 1366596"/>
                  <a:gd name="T1" fmla="*/ 0 h 809868"/>
                  <a:gd name="T2" fmla="*/ 135212 w 1366596"/>
                  <a:gd name="T3" fmla="*/ 46558 h 809868"/>
                  <a:gd name="T4" fmla="*/ 85589 w 1366596"/>
                  <a:gd name="T5" fmla="*/ 60251 h 809868"/>
                  <a:gd name="T6" fmla="*/ 455 w 1366596"/>
                  <a:gd name="T7" fmla="*/ 3183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137" name="Freeform 1269">
                <a:extLst>
                  <a:ext uri="{FF2B5EF4-FFF2-40B4-BE49-F238E27FC236}">
                    <a16:creationId xmlns:a16="http://schemas.microsoft.com/office/drawing/2014/main" id="{40EAA9F3-5488-401E-A668-5123E5928638}"/>
                  </a:ext>
                </a:extLst>
              </p:cNvPr>
              <p:cNvSpPr>
                <a:spLocks/>
              </p:cNvSpPr>
              <p:nvPr/>
            </p:nvSpPr>
            <p:spPr bwMode="auto">
              <a:xfrm>
                <a:off x="8035150" y="1615964"/>
                <a:ext cx="133456" cy="60250"/>
              </a:xfrm>
              <a:custGeom>
                <a:avLst/>
                <a:gdLst>
                  <a:gd name="T0" fmla="*/ 131634 w 1348191"/>
                  <a:gd name="T1" fmla="*/ 0 h 791462"/>
                  <a:gd name="T2" fmla="*/ 133456 w 1348191"/>
                  <a:gd name="T3" fmla="*/ 29074 h 791462"/>
                  <a:gd name="T4" fmla="*/ 48281 w 1348191"/>
                  <a:gd name="T5" fmla="*/ 60250 h 791462"/>
                  <a:gd name="T6" fmla="*/ 0 w 1348191"/>
                  <a:gd name="T7" fmla="*/ 46589 h 791462"/>
                  <a:gd name="T8" fmla="*/ 131634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59595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138" name="Straight Connector 2137">
                <a:extLst>
                  <a:ext uri="{FF2B5EF4-FFF2-40B4-BE49-F238E27FC236}">
                    <a16:creationId xmlns:a16="http://schemas.microsoft.com/office/drawing/2014/main" id="{D4F3F99E-6304-4CC4-8666-BB8ED0A09AB4}"/>
                  </a:ext>
                </a:extLst>
              </p:cNvPr>
              <p:cNvCxnSpPr>
                <a:cxnSpLocks noChangeShapeType="1"/>
                <a:endCxn id="2133" idx="2"/>
              </p:cNvCxnSpPr>
              <p:nvPr/>
            </p:nvCxnSpPr>
            <p:spPr bwMode="auto">
              <a:xfrm flipH="1" flipV="1">
                <a:off x="7914388" y="1615701"/>
                <a:ext cx="1756"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139" name="Straight Connector 2138">
                <a:extLst>
                  <a:ext uri="{FF2B5EF4-FFF2-40B4-BE49-F238E27FC236}">
                    <a16:creationId xmlns:a16="http://schemas.microsoft.com/office/drawing/2014/main" id="{7C5784A3-63B2-401D-A4B9-01A8584FAA78}"/>
                  </a:ext>
                </a:extLst>
              </p:cNvPr>
              <p:cNvCxnSpPr>
                <a:cxnSpLocks noChangeShapeType="1"/>
              </p:cNvCxnSpPr>
              <p:nvPr/>
            </p:nvCxnSpPr>
            <p:spPr bwMode="auto">
              <a:xfrm flipH="1" flipV="1">
                <a:off x="8537368" y="1618903"/>
                <a:ext cx="1757" cy="76416"/>
              </a:xfrm>
              <a:prstGeom prst="line">
                <a:avLst/>
              </a:prstGeom>
              <a:noFill/>
              <a:ln w="6350">
                <a:solidFill>
                  <a:srgbClr val="7F7F7F"/>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sp>
          <p:nvSpPr>
            <p:cNvPr id="1467" name="Line 421">
              <a:extLst>
                <a:ext uri="{FF2B5EF4-FFF2-40B4-BE49-F238E27FC236}">
                  <a16:creationId xmlns:a16="http://schemas.microsoft.com/office/drawing/2014/main" id="{B2CB5421-B1D7-4019-AC12-4CAC50EB785F}"/>
                </a:ext>
              </a:extLst>
            </p:cNvPr>
            <p:cNvSpPr>
              <a:spLocks noChangeShapeType="1"/>
            </p:cNvSpPr>
            <p:nvPr/>
          </p:nvSpPr>
          <p:spPr bwMode="auto">
            <a:xfrm>
              <a:off x="7396163" y="3813175"/>
              <a:ext cx="163512" cy="12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68" name="Line 422">
              <a:extLst>
                <a:ext uri="{FF2B5EF4-FFF2-40B4-BE49-F238E27FC236}">
                  <a16:creationId xmlns:a16="http://schemas.microsoft.com/office/drawing/2014/main" id="{A7EB7375-126F-41CC-8D1F-81699E7A0D0A}"/>
                </a:ext>
              </a:extLst>
            </p:cNvPr>
            <p:cNvSpPr>
              <a:spLocks noChangeShapeType="1"/>
            </p:cNvSpPr>
            <p:nvPr/>
          </p:nvSpPr>
          <p:spPr bwMode="auto">
            <a:xfrm>
              <a:off x="7493000" y="3733800"/>
              <a:ext cx="27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69" name="Line 423">
              <a:extLst>
                <a:ext uri="{FF2B5EF4-FFF2-40B4-BE49-F238E27FC236}">
                  <a16:creationId xmlns:a16="http://schemas.microsoft.com/office/drawing/2014/main" id="{80CF5D58-B03C-4FDF-BDEA-38261A0AC234}"/>
                </a:ext>
              </a:extLst>
            </p:cNvPr>
            <p:cNvSpPr>
              <a:spLocks noChangeShapeType="1"/>
            </p:cNvSpPr>
            <p:nvPr/>
          </p:nvSpPr>
          <p:spPr bwMode="auto">
            <a:xfrm flipV="1">
              <a:off x="7729538" y="3819525"/>
              <a:ext cx="134937" cy="104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0" name="Line 444">
              <a:extLst>
                <a:ext uri="{FF2B5EF4-FFF2-40B4-BE49-F238E27FC236}">
                  <a16:creationId xmlns:a16="http://schemas.microsoft.com/office/drawing/2014/main" id="{BC81987E-B7A1-4F44-A31D-21D77DEBA271}"/>
                </a:ext>
              </a:extLst>
            </p:cNvPr>
            <p:cNvSpPr>
              <a:spLocks noChangeShapeType="1"/>
            </p:cNvSpPr>
            <p:nvPr/>
          </p:nvSpPr>
          <p:spPr bwMode="auto">
            <a:xfrm flipV="1">
              <a:off x="7577138" y="2492375"/>
              <a:ext cx="123825" cy="87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1" name="Line 445">
              <a:extLst>
                <a:ext uri="{FF2B5EF4-FFF2-40B4-BE49-F238E27FC236}">
                  <a16:creationId xmlns:a16="http://schemas.microsoft.com/office/drawing/2014/main" id="{D08F519C-5C5C-4131-8FFB-3207A83D7A81}"/>
                </a:ext>
              </a:extLst>
            </p:cNvPr>
            <p:cNvSpPr>
              <a:spLocks noChangeShapeType="1"/>
            </p:cNvSpPr>
            <p:nvPr/>
          </p:nvSpPr>
          <p:spPr bwMode="auto">
            <a:xfrm>
              <a:off x="7405688" y="2665413"/>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2" name="Line 446">
              <a:extLst>
                <a:ext uri="{FF2B5EF4-FFF2-40B4-BE49-F238E27FC236}">
                  <a16:creationId xmlns:a16="http://schemas.microsoft.com/office/drawing/2014/main" id="{AE84C5B2-254C-4D92-832B-A1D732D5EDDA}"/>
                </a:ext>
              </a:extLst>
            </p:cNvPr>
            <p:cNvSpPr>
              <a:spLocks noChangeShapeType="1"/>
            </p:cNvSpPr>
            <p:nvPr/>
          </p:nvSpPr>
          <p:spPr bwMode="auto">
            <a:xfrm flipV="1">
              <a:off x="7577138" y="2562225"/>
              <a:ext cx="2635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3" name="Line 447">
              <a:extLst>
                <a:ext uri="{FF2B5EF4-FFF2-40B4-BE49-F238E27FC236}">
                  <a16:creationId xmlns:a16="http://schemas.microsoft.com/office/drawing/2014/main" id="{52D3C5D6-BE9C-4972-8E2E-C20347EB6CF2}"/>
                </a:ext>
              </a:extLst>
            </p:cNvPr>
            <p:cNvSpPr>
              <a:spLocks noChangeShapeType="1"/>
            </p:cNvSpPr>
            <p:nvPr/>
          </p:nvSpPr>
          <p:spPr bwMode="auto">
            <a:xfrm>
              <a:off x="7942263" y="2560638"/>
              <a:ext cx="0"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4" name="Line 448">
              <a:extLst>
                <a:ext uri="{FF2B5EF4-FFF2-40B4-BE49-F238E27FC236}">
                  <a16:creationId xmlns:a16="http://schemas.microsoft.com/office/drawing/2014/main" id="{DDFAE436-6356-4220-A26D-47BD9F2C2FC6}"/>
                </a:ext>
              </a:extLst>
            </p:cNvPr>
            <p:cNvSpPr>
              <a:spLocks noChangeShapeType="1"/>
            </p:cNvSpPr>
            <p:nvPr/>
          </p:nvSpPr>
          <p:spPr bwMode="auto">
            <a:xfrm>
              <a:off x="7596188" y="2867025"/>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5" name="Line 450">
              <a:extLst>
                <a:ext uri="{FF2B5EF4-FFF2-40B4-BE49-F238E27FC236}">
                  <a16:creationId xmlns:a16="http://schemas.microsoft.com/office/drawing/2014/main" id="{4F6D777B-2ED1-4F76-A545-EB443C32C73B}"/>
                </a:ext>
              </a:extLst>
            </p:cNvPr>
            <p:cNvSpPr>
              <a:spLocks noChangeShapeType="1"/>
            </p:cNvSpPr>
            <p:nvPr/>
          </p:nvSpPr>
          <p:spPr bwMode="auto">
            <a:xfrm>
              <a:off x="8150225" y="2857500"/>
              <a:ext cx="17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6" name="Line 451">
              <a:extLst>
                <a:ext uri="{FF2B5EF4-FFF2-40B4-BE49-F238E27FC236}">
                  <a16:creationId xmlns:a16="http://schemas.microsoft.com/office/drawing/2014/main" id="{C839E972-7A9C-4509-A474-B805FA84F50D}"/>
                </a:ext>
              </a:extLst>
            </p:cNvPr>
            <p:cNvSpPr>
              <a:spLocks noChangeShapeType="1"/>
            </p:cNvSpPr>
            <p:nvPr/>
          </p:nvSpPr>
          <p:spPr bwMode="auto">
            <a:xfrm flipH="1">
              <a:off x="7296150" y="2933700"/>
              <a:ext cx="984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7" name="Line 452">
              <a:extLst>
                <a:ext uri="{FF2B5EF4-FFF2-40B4-BE49-F238E27FC236}">
                  <a16:creationId xmlns:a16="http://schemas.microsoft.com/office/drawing/2014/main" id="{D409FCFA-EC3B-4623-9DEA-7CE961E6825F}"/>
                </a:ext>
              </a:extLst>
            </p:cNvPr>
            <p:cNvSpPr>
              <a:spLocks noChangeShapeType="1"/>
            </p:cNvSpPr>
            <p:nvPr/>
          </p:nvSpPr>
          <p:spPr bwMode="auto">
            <a:xfrm flipH="1">
              <a:off x="7888288" y="2933700"/>
              <a:ext cx="1111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478" name="Line 541">
              <a:extLst>
                <a:ext uri="{FF2B5EF4-FFF2-40B4-BE49-F238E27FC236}">
                  <a16:creationId xmlns:a16="http://schemas.microsoft.com/office/drawing/2014/main" id="{2D8E9E9C-E11B-4557-A7F7-B6C109C5E75D}"/>
                </a:ext>
              </a:extLst>
            </p:cNvPr>
            <p:cNvSpPr>
              <a:spLocks noChangeShapeType="1"/>
            </p:cNvSpPr>
            <p:nvPr/>
          </p:nvSpPr>
          <p:spPr bwMode="auto">
            <a:xfrm flipV="1">
              <a:off x="7272338" y="4075113"/>
              <a:ext cx="227012" cy="436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479" name="Group 665">
              <a:extLst>
                <a:ext uri="{FF2B5EF4-FFF2-40B4-BE49-F238E27FC236}">
                  <a16:creationId xmlns:a16="http://schemas.microsoft.com/office/drawing/2014/main" id="{6F953327-0654-41CF-A1AF-36E94ECF81E8}"/>
                </a:ext>
              </a:extLst>
            </p:cNvPr>
            <p:cNvGrpSpPr>
              <a:grpSpLocks/>
            </p:cNvGrpSpPr>
            <p:nvPr/>
          </p:nvGrpSpPr>
          <p:grpSpPr bwMode="auto">
            <a:xfrm>
              <a:off x="7689850" y="2395538"/>
              <a:ext cx="390525" cy="169862"/>
              <a:chOff x="4650" y="1129"/>
              <a:chExt cx="246" cy="95"/>
            </a:xfrm>
          </p:grpSpPr>
          <p:sp>
            <p:nvSpPr>
              <p:cNvPr id="2123" name="Oval 407">
                <a:extLst>
                  <a:ext uri="{FF2B5EF4-FFF2-40B4-BE49-F238E27FC236}">
                    <a16:creationId xmlns:a16="http://schemas.microsoft.com/office/drawing/2014/main" id="{6B606D61-42F4-4848-B31F-A5B070A7E9C4}"/>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124" name="Rectangle 410">
                <a:extLst>
                  <a:ext uri="{FF2B5EF4-FFF2-40B4-BE49-F238E27FC236}">
                    <a16:creationId xmlns:a16="http://schemas.microsoft.com/office/drawing/2014/main" id="{662A2C26-A19A-47CF-A2A2-FC8FC4CBBF20}"/>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125" name="Oval 411">
                <a:extLst>
                  <a:ext uri="{FF2B5EF4-FFF2-40B4-BE49-F238E27FC236}">
                    <a16:creationId xmlns:a16="http://schemas.microsoft.com/office/drawing/2014/main" id="{E0F7D4C3-70FF-43A0-9229-1FC2385CF924}"/>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126" name="Group 659">
                <a:extLst>
                  <a:ext uri="{FF2B5EF4-FFF2-40B4-BE49-F238E27FC236}">
                    <a16:creationId xmlns:a16="http://schemas.microsoft.com/office/drawing/2014/main" id="{F3423E62-E335-47B0-88D5-390978628CBF}"/>
                  </a:ext>
                </a:extLst>
              </p:cNvPr>
              <p:cNvGrpSpPr>
                <a:grpSpLocks/>
              </p:cNvGrpSpPr>
              <p:nvPr/>
            </p:nvGrpSpPr>
            <p:grpSpPr bwMode="auto">
              <a:xfrm>
                <a:off x="4699" y="1145"/>
                <a:ext cx="138" cy="29"/>
                <a:chOff x="2468" y="1332"/>
                <a:chExt cx="310" cy="60"/>
              </a:xfrm>
            </p:grpSpPr>
            <p:sp>
              <p:nvSpPr>
                <p:cNvPr id="2129" name="Freeform 660">
                  <a:extLst>
                    <a:ext uri="{FF2B5EF4-FFF2-40B4-BE49-F238E27FC236}">
                      <a16:creationId xmlns:a16="http://schemas.microsoft.com/office/drawing/2014/main" id="{5AC697F3-FE2E-40AD-B6C1-DE54592B4A9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130" name="Freeform 661">
                  <a:extLst>
                    <a:ext uri="{FF2B5EF4-FFF2-40B4-BE49-F238E27FC236}">
                      <a16:creationId xmlns:a16="http://schemas.microsoft.com/office/drawing/2014/main" id="{A9FE3791-7254-4DCF-9D1F-A14FA9C2C1B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127" name="Line 662">
                <a:extLst>
                  <a:ext uri="{FF2B5EF4-FFF2-40B4-BE49-F238E27FC236}">
                    <a16:creationId xmlns:a16="http://schemas.microsoft.com/office/drawing/2014/main" id="{3C8E8052-2C6A-4693-ACB0-DF6D0F80C3F6}"/>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128" name="Line 663">
                <a:extLst>
                  <a:ext uri="{FF2B5EF4-FFF2-40B4-BE49-F238E27FC236}">
                    <a16:creationId xmlns:a16="http://schemas.microsoft.com/office/drawing/2014/main" id="{CA244E92-DB09-4A57-859D-4156680228AA}"/>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80" name="Group 675">
              <a:extLst>
                <a:ext uri="{FF2B5EF4-FFF2-40B4-BE49-F238E27FC236}">
                  <a16:creationId xmlns:a16="http://schemas.microsoft.com/office/drawing/2014/main" id="{1E4D270F-8B81-4BB6-8DD8-BB154666F117}"/>
                </a:ext>
              </a:extLst>
            </p:cNvPr>
            <p:cNvGrpSpPr>
              <a:grpSpLocks/>
            </p:cNvGrpSpPr>
            <p:nvPr/>
          </p:nvGrpSpPr>
          <p:grpSpPr bwMode="auto">
            <a:xfrm>
              <a:off x="7204075" y="2493963"/>
              <a:ext cx="390525" cy="169862"/>
              <a:chOff x="4650" y="1129"/>
              <a:chExt cx="246" cy="95"/>
            </a:xfrm>
          </p:grpSpPr>
          <p:sp>
            <p:nvSpPr>
              <p:cNvPr id="2115" name="Oval 407">
                <a:extLst>
                  <a:ext uri="{FF2B5EF4-FFF2-40B4-BE49-F238E27FC236}">
                    <a16:creationId xmlns:a16="http://schemas.microsoft.com/office/drawing/2014/main" id="{DC1975FB-943C-41EC-9DEE-57539144B2B2}"/>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116" name="Rectangle 410">
                <a:extLst>
                  <a:ext uri="{FF2B5EF4-FFF2-40B4-BE49-F238E27FC236}">
                    <a16:creationId xmlns:a16="http://schemas.microsoft.com/office/drawing/2014/main" id="{051EBB9A-CCDF-4BC9-AF0E-B26D620554FE}"/>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117" name="Oval 411">
                <a:extLst>
                  <a:ext uri="{FF2B5EF4-FFF2-40B4-BE49-F238E27FC236}">
                    <a16:creationId xmlns:a16="http://schemas.microsoft.com/office/drawing/2014/main" id="{81D8DA6D-634E-4204-8011-E95B06995BFF}"/>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118" name="Group 679">
                <a:extLst>
                  <a:ext uri="{FF2B5EF4-FFF2-40B4-BE49-F238E27FC236}">
                    <a16:creationId xmlns:a16="http://schemas.microsoft.com/office/drawing/2014/main" id="{78D68A6F-5CF4-4E9D-965E-0EE978D9B688}"/>
                  </a:ext>
                </a:extLst>
              </p:cNvPr>
              <p:cNvGrpSpPr>
                <a:grpSpLocks/>
              </p:cNvGrpSpPr>
              <p:nvPr/>
            </p:nvGrpSpPr>
            <p:grpSpPr bwMode="auto">
              <a:xfrm>
                <a:off x="4699" y="1145"/>
                <a:ext cx="138" cy="29"/>
                <a:chOff x="2468" y="1332"/>
                <a:chExt cx="310" cy="60"/>
              </a:xfrm>
            </p:grpSpPr>
            <p:sp>
              <p:nvSpPr>
                <p:cNvPr id="2121" name="Freeform 680">
                  <a:extLst>
                    <a:ext uri="{FF2B5EF4-FFF2-40B4-BE49-F238E27FC236}">
                      <a16:creationId xmlns:a16="http://schemas.microsoft.com/office/drawing/2014/main" id="{FB3E33B7-2236-4B48-92EF-4E86FF78E47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122" name="Freeform 681">
                  <a:extLst>
                    <a:ext uri="{FF2B5EF4-FFF2-40B4-BE49-F238E27FC236}">
                      <a16:creationId xmlns:a16="http://schemas.microsoft.com/office/drawing/2014/main" id="{DD44E0AD-F718-4792-8121-AB3EF55CA80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119" name="Line 682">
                <a:extLst>
                  <a:ext uri="{FF2B5EF4-FFF2-40B4-BE49-F238E27FC236}">
                    <a16:creationId xmlns:a16="http://schemas.microsoft.com/office/drawing/2014/main" id="{FC050E3A-D26A-4883-A02B-0A32688BA890}"/>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120" name="Line 683">
                <a:extLst>
                  <a:ext uri="{FF2B5EF4-FFF2-40B4-BE49-F238E27FC236}">
                    <a16:creationId xmlns:a16="http://schemas.microsoft.com/office/drawing/2014/main" id="{473EF40E-2947-4FB9-958C-67000CEDD7F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81" name="Group 684">
              <a:extLst>
                <a:ext uri="{FF2B5EF4-FFF2-40B4-BE49-F238E27FC236}">
                  <a16:creationId xmlns:a16="http://schemas.microsoft.com/office/drawing/2014/main" id="{350EAF00-5849-4969-8345-E25D42B21C1C}"/>
                </a:ext>
              </a:extLst>
            </p:cNvPr>
            <p:cNvGrpSpPr>
              <a:grpSpLocks/>
            </p:cNvGrpSpPr>
            <p:nvPr/>
          </p:nvGrpSpPr>
          <p:grpSpPr bwMode="auto">
            <a:xfrm>
              <a:off x="7215188" y="2757488"/>
              <a:ext cx="390525" cy="169862"/>
              <a:chOff x="4650" y="1129"/>
              <a:chExt cx="246" cy="95"/>
            </a:xfrm>
          </p:grpSpPr>
          <p:sp>
            <p:nvSpPr>
              <p:cNvPr id="2107" name="Oval 407">
                <a:extLst>
                  <a:ext uri="{FF2B5EF4-FFF2-40B4-BE49-F238E27FC236}">
                    <a16:creationId xmlns:a16="http://schemas.microsoft.com/office/drawing/2014/main" id="{09917443-6FBD-43F8-8CCC-D426882F95C4}"/>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108" name="Rectangle 410">
                <a:extLst>
                  <a:ext uri="{FF2B5EF4-FFF2-40B4-BE49-F238E27FC236}">
                    <a16:creationId xmlns:a16="http://schemas.microsoft.com/office/drawing/2014/main" id="{9CEEDDED-512B-4E38-AD45-B6304E8402FD}"/>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109" name="Oval 411">
                <a:extLst>
                  <a:ext uri="{FF2B5EF4-FFF2-40B4-BE49-F238E27FC236}">
                    <a16:creationId xmlns:a16="http://schemas.microsoft.com/office/drawing/2014/main" id="{62D2186D-11B9-446F-9FA0-74C1A8AC50FC}"/>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110" name="Group 688">
                <a:extLst>
                  <a:ext uri="{FF2B5EF4-FFF2-40B4-BE49-F238E27FC236}">
                    <a16:creationId xmlns:a16="http://schemas.microsoft.com/office/drawing/2014/main" id="{AFE171BD-E709-4309-A521-4C43C856CE95}"/>
                  </a:ext>
                </a:extLst>
              </p:cNvPr>
              <p:cNvGrpSpPr>
                <a:grpSpLocks/>
              </p:cNvGrpSpPr>
              <p:nvPr/>
            </p:nvGrpSpPr>
            <p:grpSpPr bwMode="auto">
              <a:xfrm>
                <a:off x="4699" y="1145"/>
                <a:ext cx="138" cy="29"/>
                <a:chOff x="2468" y="1332"/>
                <a:chExt cx="310" cy="60"/>
              </a:xfrm>
            </p:grpSpPr>
            <p:sp>
              <p:nvSpPr>
                <p:cNvPr id="2113" name="Freeform 689">
                  <a:extLst>
                    <a:ext uri="{FF2B5EF4-FFF2-40B4-BE49-F238E27FC236}">
                      <a16:creationId xmlns:a16="http://schemas.microsoft.com/office/drawing/2014/main" id="{9EBE3276-4C59-48F3-BE86-32B5489C55B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114" name="Freeform 690">
                  <a:extLst>
                    <a:ext uri="{FF2B5EF4-FFF2-40B4-BE49-F238E27FC236}">
                      <a16:creationId xmlns:a16="http://schemas.microsoft.com/office/drawing/2014/main" id="{D2A0D18D-95AF-434C-BEDF-B0E6277C605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111" name="Line 691">
                <a:extLst>
                  <a:ext uri="{FF2B5EF4-FFF2-40B4-BE49-F238E27FC236}">
                    <a16:creationId xmlns:a16="http://schemas.microsoft.com/office/drawing/2014/main" id="{95272CD8-9E77-4B6A-A9BE-F9EB3A09A234}"/>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112" name="Line 692">
                <a:extLst>
                  <a:ext uri="{FF2B5EF4-FFF2-40B4-BE49-F238E27FC236}">
                    <a16:creationId xmlns:a16="http://schemas.microsoft.com/office/drawing/2014/main" id="{0AE832E2-1EDE-4285-91CA-4D7F23853D8A}"/>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482" name="Line 693">
              <a:extLst>
                <a:ext uri="{FF2B5EF4-FFF2-40B4-BE49-F238E27FC236}">
                  <a16:creationId xmlns:a16="http://schemas.microsoft.com/office/drawing/2014/main" id="{BF167327-961E-499F-9E4A-D5834F726DAA}"/>
                </a:ext>
              </a:extLst>
            </p:cNvPr>
            <p:cNvSpPr>
              <a:spLocks noChangeShapeType="1"/>
            </p:cNvSpPr>
            <p:nvPr/>
          </p:nvSpPr>
          <p:spPr bwMode="auto">
            <a:xfrm>
              <a:off x="8345488" y="2855913"/>
              <a:ext cx="1778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483" name="Group 694">
              <a:extLst>
                <a:ext uri="{FF2B5EF4-FFF2-40B4-BE49-F238E27FC236}">
                  <a16:creationId xmlns:a16="http://schemas.microsoft.com/office/drawing/2014/main" id="{D96E1639-D3F1-4170-B470-3E640D39943A}"/>
                </a:ext>
              </a:extLst>
            </p:cNvPr>
            <p:cNvGrpSpPr>
              <a:grpSpLocks/>
            </p:cNvGrpSpPr>
            <p:nvPr/>
          </p:nvGrpSpPr>
          <p:grpSpPr bwMode="auto">
            <a:xfrm>
              <a:off x="7400925" y="3911600"/>
              <a:ext cx="485775" cy="203200"/>
              <a:chOff x="4650" y="1129"/>
              <a:chExt cx="246" cy="95"/>
            </a:xfrm>
          </p:grpSpPr>
          <p:sp>
            <p:nvSpPr>
              <p:cNvPr id="2099" name="Oval 407">
                <a:extLst>
                  <a:ext uri="{FF2B5EF4-FFF2-40B4-BE49-F238E27FC236}">
                    <a16:creationId xmlns:a16="http://schemas.microsoft.com/office/drawing/2014/main" id="{5FD71A03-06F8-453C-B197-746E68810098}"/>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100" name="Rectangle 410">
                <a:extLst>
                  <a:ext uri="{FF2B5EF4-FFF2-40B4-BE49-F238E27FC236}">
                    <a16:creationId xmlns:a16="http://schemas.microsoft.com/office/drawing/2014/main" id="{3E0714A0-59D2-40AA-A29F-0CA1BA7D37EE}"/>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101" name="Oval 411">
                <a:extLst>
                  <a:ext uri="{FF2B5EF4-FFF2-40B4-BE49-F238E27FC236}">
                    <a16:creationId xmlns:a16="http://schemas.microsoft.com/office/drawing/2014/main" id="{34FD6245-014F-45AC-8812-1DE815E6D4B6}"/>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102" name="Group 698">
                <a:extLst>
                  <a:ext uri="{FF2B5EF4-FFF2-40B4-BE49-F238E27FC236}">
                    <a16:creationId xmlns:a16="http://schemas.microsoft.com/office/drawing/2014/main" id="{85C4DBFF-7601-4426-B18D-7CAB0D2AF5D9}"/>
                  </a:ext>
                </a:extLst>
              </p:cNvPr>
              <p:cNvGrpSpPr>
                <a:grpSpLocks/>
              </p:cNvGrpSpPr>
              <p:nvPr/>
            </p:nvGrpSpPr>
            <p:grpSpPr bwMode="auto">
              <a:xfrm>
                <a:off x="4699" y="1145"/>
                <a:ext cx="138" cy="29"/>
                <a:chOff x="2468" y="1332"/>
                <a:chExt cx="310" cy="60"/>
              </a:xfrm>
            </p:grpSpPr>
            <p:sp>
              <p:nvSpPr>
                <p:cNvPr id="2105" name="Freeform 699">
                  <a:extLst>
                    <a:ext uri="{FF2B5EF4-FFF2-40B4-BE49-F238E27FC236}">
                      <a16:creationId xmlns:a16="http://schemas.microsoft.com/office/drawing/2014/main" id="{7AAA0717-7A50-4F16-B8BB-8FB7F89114B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106" name="Freeform 700">
                  <a:extLst>
                    <a:ext uri="{FF2B5EF4-FFF2-40B4-BE49-F238E27FC236}">
                      <a16:creationId xmlns:a16="http://schemas.microsoft.com/office/drawing/2014/main" id="{8287DE37-77FE-4CBA-A349-11FE24919C9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103" name="Line 701">
                <a:extLst>
                  <a:ext uri="{FF2B5EF4-FFF2-40B4-BE49-F238E27FC236}">
                    <a16:creationId xmlns:a16="http://schemas.microsoft.com/office/drawing/2014/main" id="{6397CE71-5457-4C14-BE1D-9F9C09AF941A}"/>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104" name="Line 702">
                <a:extLst>
                  <a:ext uri="{FF2B5EF4-FFF2-40B4-BE49-F238E27FC236}">
                    <a16:creationId xmlns:a16="http://schemas.microsoft.com/office/drawing/2014/main" id="{F30A3273-C16C-49C7-A930-DD245AAAB4F9}"/>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84" name="Group 712">
              <a:extLst>
                <a:ext uri="{FF2B5EF4-FFF2-40B4-BE49-F238E27FC236}">
                  <a16:creationId xmlns:a16="http://schemas.microsoft.com/office/drawing/2014/main" id="{6CE5C4FF-A2B9-4579-8663-41C6F3135237}"/>
                </a:ext>
              </a:extLst>
            </p:cNvPr>
            <p:cNvGrpSpPr>
              <a:grpSpLocks/>
            </p:cNvGrpSpPr>
            <p:nvPr/>
          </p:nvGrpSpPr>
          <p:grpSpPr bwMode="auto">
            <a:xfrm>
              <a:off x="7081838" y="3630613"/>
              <a:ext cx="485775" cy="203200"/>
              <a:chOff x="4650" y="1129"/>
              <a:chExt cx="246" cy="95"/>
            </a:xfrm>
          </p:grpSpPr>
          <p:sp>
            <p:nvSpPr>
              <p:cNvPr id="2091" name="Oval 407">
                <a:extLst>
                  <a:ext uri="{FF2B5EF4-FFF2-40B4-BE49-F238E27FC236}">
                    <a16:creationId xmlns:a16="http://schemas.microsoft.com/office/drawing/2014/main" id="{05E8FE92-9AF3-4326-B73A-15A3DE858D57}"/>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92" name="Rectangle 410">
                <a:extLst>
                  <a:ext uri="{FF2B5EF4-FFF2-40B4-BE49-F238E27FC236}">
                    <a16:creationId xmlns:a16="http://schemas.microsoft.com/office/drawing/2014/main" id="{77CAAEB8-9319-46F3-9F37-686295CAED34}"/>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93" name="Oval 411">
                <a:extLst>
                  <a:ext uri="{FF2B5EF4-FFF2-40B4-BE49-F238E27FC236}">
                    <a16:creationId xmlns:a16="http://schemas.microsoft.com/office/drawing/2014/main" id="{AB9D126B-4BB0-475A-B539-93D4AE71D468}"/>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94" name="Group 716">
                <a:extLst>
                  <a:ext uri="{FF2B5EF4-FFF2-40B4-BE49-F238E27FC236}">
                    <a16:creationId xmlns:a16="http://schemas.microsoft.com/office/drawing/2014/main" id="{49B7786B-2814-49CB-B653-FF4A20D5D583}"/>
                  </a:ext>
                </a:extLst>
              </p:cNvPr>
              <p:cNvGrpSpPr>
                <a:grpSpLocks/>
              </p:cNvGrpSpPr>
              <p:nvPr/>
            </p:nvGrpSpPr>
            <p:grpSpPr bwMode="auto">
              <a:xfrm>
                <a:off x="4699" y="1145"/>
                <a:ext cx="138" cy="29"/>
                <a:chOff x="2468" y="1332"/>
                <a:chExt cx="310" cy="60"/>
              </a:xfrm>
            </p:grpSpPr>
            <p:sp>
              <p:nvSpPr>
                <p:cNvPr id="2097" name="Freeform 717">
                  <a:extLst>
                    <a:ext uri="{FF2B5EF4-FFF2-40B4-BE49-F238E27FC236}">
                      <a16:creationId xmlns:a16="http://schemas.microsoft.com/office/drawing/2014/main" id="{FFBC0EA1-718A-4F7A-A99F-990EF3C331A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098" name="Freeform 718">
                  <a:extLst>
                    <a:ext uri="{FF2B5EF4-FFF2-40B4-BE49-F238E27FC236}">
                      <a16:creationId xmlns:a16="http://schemas.microsoft.com/office/drawing/2014/main" id="{3D8C7CF3-EE34-44DF-AA60-5DD0ACB1EEA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095" name="Line 719">
                <a:extLst>
                  <a:ext uri="{FF2B5EF4-FFF2-40B4-BE49-F238E27FC236}">
                    <a16:creationId xmlns:a16="http://schemas.microsoft.com/office/drawing/2014/main" id="{AB1C440E-F1FD-4B66-8847-E25BA2C474F2}"/>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96" name="Line 720">
                <a:extLst>
                  <a:ext uri="{FF2B5EF4-FFF2-40B4-BE49-F238E27FC236}">
                    <a16:creationId xmlns:a16="http://schemas.microsoft.com/office/drawing/2014/main" id="{246A517C-B2C2-417F-9549-60D103CD7D75}"/>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485" name="Group 721">
              <a:extLst>
                <a:ext uri="{FF2B5EF4-FFF2-40B4-BE49-F238E27FC236}">
                  <a16:creationId xmlns:a16="http://schemas.microsoft.com/office/drawing/2014/main" id="{4950F283-2276-4E88-9740-26CA19A11C0A}"/>
                </a:ext>
              </a:extLst>
            </p:cNvPr>
            <p:cNvGrpSpPr>
              <a:grpSpLocks/>
            </p:cNvGrpSpPr>
            <p:nvPr/>
          </p:nvGrpSpPr>
          <p:grpSpPr bwMode="auto">
            <a:xfrm>
              <a:off x="7743825" y="3643313"/>
              <a:ext cx="485775" cy="203200"/>
              <a:chOff x="4650" y="1129"/>
              <a:chExt cx="246" cy="95"/>
            </a:xfrm>
          </p:grpSpPr>
          <p:sp>
            <p:nvSpPr>
              <p:cNvPr id="2083" name="Oval 407">
                <a:extLst>
                  <a:ext uri="{FF2B5EF4-FFF2-40B4-BE49-F238E27FC236}">
                    <a16:creationId xmlns:a16="http://schemas.microsoft.com/office/drawing/2014/main" id="{48ABDF52-4CF5-45E5-AED5-985D94717364}"/>
                  </a:ext>
                </a:extLst>
              </p:cNvPr>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2084" name="Rectangle 410">
                <a:extLst>
                  <a:ext uri="{FF2B5EF4-FFF2-40B4-BE49-F238E27FC236}">
                    <a16:creationId xmlns:a16="http://schemas.microsoft.com/office/drawing/2014/main" id="{8343099F-9C6C-4852-9568-13C47DB9E423}"/>
                  </a:ext>
                </a:extLst>
              </p:cNvPr>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ar-SA" altLang="ar-SA">
                  <a:latin typeface="Times New Roman" panose="02020603050405020304" pitchFamily="18" charset="0"/>
                </a:endParaRPr>
              </a:p>
            </p:txBody>
          </p:sp>
          <p:sp>
            <p:nvSpPr>
              <p:cNvPr id="2085" name="Oval 411">
                <a:extLst>
                  <a:ext uri="{FF2B5EF4-FFF2-40B4-BE49-F238E27FC236}">
                    <a16:creationId xmlns:a16="http://schemas.microsoft.com/office/drawing/2014/main" id="{58DE3210-F84D-4D42-AFA0-5A07DBCBA268}"/>
                  </a:ext>
                </a:extLst>
              </p:cNvPr>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grpSp>
            <p:nvGrpSpPr>
              <p:cNvPr id="2086" name="Group 725">
                <a:extLst>
                  <a:ext uri="{FF2B5EF4-FFF2-40B4-BE49-F238E27FC236}">
                    <a16:creationId xmlns:a16="http://schemas.microsoft.com/office/drawing/2014/main" id="{3D8E6B24-8FA3-403B-BB10-C2443CC93C3C}"/>
                  </a:ext>
                </a:extLst>
              </p:cNvPr>
              <p:cNvGrpSpPr>
                <a:grpSpLocks/>
              </p:cNvGrpSpPr>
              <p:nvPr/>
            </p:nvGrpSpPr>
            <p:grpSpPr bwMode="auto">
              <a:xfrm>
                <a:off x="4699" y="1145"/>
                <a:ext cx="138" cy="29"/>
                <a:chOff x="2468" y="1332"/>
                <a:chExt cx="310" cy="60"/>
              </a:xfrm>
            </p:grpSpPr>
            <p:sp>
              <p:nvSpPr>
                <p:cNvPr id="2089" name="Freeform 726">
                  <a:extLst>
                    <a:ext uri="{FF2B5EF4-FFF2-40B4-BE49-F238E27FC236}">
                      <a16:creationId xmlns:a16="http://schemas.microsoft.com/office/drawing/2014/main" id="{51B46950-6854-46DE-BBF4-88979A71791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090" name="Freeform 727">
                  <a:extLst>
                    <a:ext uri="{FF2B5EF4-FFF2-40B4-BE49-F238E27FC236}">
                      <a16:creationId xmlns:a16="http://schemas.microsoft.com/office/drawing/2014/main" id="{B2F4583A-9E77-44F5-9534-46AA4EDD345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2087" name="Line 728">
                <a:extLst>
                  <a:ext uri="{FF2B5EF4-FFF2-40B4-BE49-F238E27FC236}">
                    <a16:creationId xmlns:a16="http://schemas.microsoft.com/office/drawing/2014/main" id="{D570A0C9-5762-4369-8C52-189A85AC4E37}"/>
                  </a:ext>
                </a:extLst>
              </p:cNvPr>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088" name="Line 729">
                <a:extLst>
                  <a:ext uri="{FF2B5EF4-FFF2-40B4-BE49-F238E27FC236}">
                    <a16:creationId xmlns:a16="http://schemas.microsoft.com/office/drawing/2014/main" id="{3E7EAF16-F3EE-4612-B03D-9F420FB5E92B}"/>
                  </a:ext>
                </a:extLst>
              </p:cNvPr>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486" name="Text Box 580">
              <a:extLst>
                <a:ext uri="{FF2B5EF4-FFF2-40B4-BE49-F238E27FC236}">
                  <a16:creationId xmlns:a16="http://schemas.microsoft.com/office/drawing/2014/main" id="{77FD0111-CBBE-4B8E-AEB0-4A31F75AB4D2}"/>
                </a:ext>
              </a:extLst>
            </p:cNvPr>
            <p:cNvSpPr txBox="1">
              <a:spLocks noChangeArrowheads="1"/>
            </p:cNvSpPr>
            <p:nvPr/>
          </p:nvSpPr>
          <p:spPr bwMode="auto">
            <a:xfrm>
              <a:off x="5957888" y="1384300"/>
              <a:ext cx="154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mobile network</a:t>
              </a:r>
            </a:p>
          </p:txBody>
        </p:sp>
        <p:sp>
          <p:nvSpPr>
            <p:cNvPr id="1487" name="Text Box 580">
              <a:extLst>
                <a:ext uri="{FF2B5EF4-FFF2-40B4-BE49-F238E27FC236}">
                  <a16:creationId xmlns:a16="http://schemas.microsoft.com/office/drawing/2014/main" id="{A9B447BC-064F-45BE-8D7A-1543B015F11C}"/>
                </a:ext>
              </a:extLst>
            </p:cNvPr>
            <p:cNvSpPr txBox="1">
              <a:spLocks noChangeArrowheads="1"/>
            </p:cNvSpPr>
            <p:nvPr/>
          </p:nvSpPr>
          <p:spPr bwMode="auto">
            <a:xfrm>
              <a:off x="7561263" y="207168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global ISP</a:t>
              </a:r>
            </a:p>
          </p:txBody>
        </p:sp>
        <p:sp>
          <p:nvSpPr>
            <p:cNvPr id="1488" name="Text Box 580">
              <a:extLst>
                <a:ext uri="{FF2B5EF4-FFF2-40B4-BE49-F238E27FC236}">
                  <a16:creationId xmlns:a16="http://schemas.microsoft.com/office/drawing/2014/main" id="{82F55086-67D9-4D92-B975-7739B966902E}"/>
                </a:ext>
              </a:extLst>
            </p:cNvPr>
            <p:cNvSpPr txBox="1">
              <a:spLocks noChangeArrowheads="1"/>
            </p:cNvSpPr>
            <p:nvPr/>
          </p:nvSpPr>
          <p:spPr bwMode="auto">
            <a:xfrm>
              <a:off x="7337425" y="3298825"/>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t>regional ISP</a:t>
              </a:r>
            </a:p>
          </p:txBody>
        </p:sp>
        <p:sp>
          <p:nvSpPr>
            <p:cNvPr id="1489" name="Text Box 580">
              <a:extLst>
                <a:ext uri="{FF2B5EF4-FFF2-40B4-BE49-F238E27FC236}">
                  <a16:creationId xmlns:a16="http://schemas.microsoft.com/office/drawing/2014/main" id="{C0EED423-52DE-4E77-9C7F-5E276D98FFF5}"/>
                </a:ext>
              </a:extLst>
            </p:cNvPr>
            <p:cNvSpPr txBox="1">
              <a:spLocks noChangeArrowheads="1"/>
            </p:cNvSpPr>
            <p:nvPr/>
          </p:nvSpPr>
          <p:spPr bwMode="auto">
            <a:xfrm>
              <a:off x="6324600" y="2963863"/>
              <a:ext cx="895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ar-SA" sz="1600"/>
                <a:t>home </a:t>
              </a:r>
            </a:p>
            <a:p>
              <a:pPr>
                <a:lnSpc>
                  <a:spcPct val="80000"/>
                </a:lnSpc>
              </a:pPr>
              <a:r>
                <a:rPr lang="en-US" altLang="ar-SA" sz="1600"/>
                <a:t>network</a:t>
              </a:r>
            </a:p>
          </p:txBody>
        </p:sp>
        <p:sp>
          <p:nvSpPr>
            <p:cNvPr id="1490" name="Text Box 580">
              <a:extLst>
                <a:ext uri="{FF2B5EF4-FFF2-40B4-BE49-F238E27FC236}">
                  <a16:creationId xmlns:a16="http://schemas.microsoft.com/office/drawing/2014/main" id="{60A21856-2BFE-45FA-9F5A-A5C6274BC030}"/>
                </a:ext>
              </a:extLst>
            </p:cNvPr>
            <p:cNvSpPr txBox="1">
              <a:spLocks noChangeArrowheads="1"/>
            </p:cNvSpPr>
            <p:nvPr/>
          </p:nvSpPr>
          <p:spPr bwMode="auto">
            <a:xfrm>
              <a:off x="5584825" y="5645150"/>
              <a:ext cx="1295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ar-SA" sz="1600"/>
                <a:t>institutional</a:t>
              </a:r>
            </a:p>
            <a:p>
              <a:pPr>
                <a:lnSpc>
                  <a:spcPct val="80000"/>
                </a:lnSpc>
              </a:pPr>
              <a:r>
                <a:rPr lang="en-US" altLang="ar-SA" sz="1600"/>
                <a:t>       network</a:t>
              </a:r>
            </a:p>
          </p:txBody>
        </p:sp>
        <p:pic>
          <p:nvPicPr>
            <p:cNvPr id="1491" name="Picture 269" descr="cell_tower_radiation copy">
              <a:extLst>
                <a:ext uri="{FF2B5EF4-FFF2-40B4-BE49-F238E27FC236}">
                  <a16:creationId xmlns:a16="http://schemas.microsoft.com/office/drawing/2014/main" id="{05EFD5E4-E718-4504-92E6-EA9BB81F6C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26149" y="1803400"/>
              <a:ext cx="518463" cy="41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92" name="Group 347">
              <a:extLst>
                <a:ext uri="{FF2B5EF4-FFF2-40B4-BE49-F238E27FC236}">
                  <a16:creationId xmlns:a16="http://schemas.microsoft.com/office/drawing/2014/main" id="{8CA5B86F-D388-4DB2-BB1C-1827FCEF01D6}"/>
                </a:ext>
              </a:extLst>
            </p:cNvPr>
            <p:cNvGrpSpPr>
              <a:grpSpLocks/>
            </p:cNvGrpSpPr>
            <p:nvPr/>
          </p:nvGrpSpPr>
          <p:grpSpPr bwMode="auto">
            <a:xfrm>
              <a:off x="7077272" y="3621727"/>
              <a:ext cx="493804" cy="228319"/>
              <a:chOff x="1871277" y="1576300"/>
              <a:chExt cx="1128371" cy="437861"/>
            </a:xfrm>
          </p:grpSpPr>
          <p:sp>
            <p:nvSpPr>
              <p:cNvPr id="2074" name="Oval 2073">
                <a:extLst>
                  <a:ext uri="{FF2B5EF4-FFF2-40B4-BE49-F238E27FC236}">
                    <a16:creationId xmlns:a16="http://schemas.microsoft.com/office/drawing/2014/main" id="{F6AB53D3-DBD4-4FB0-9E13-D2651EB4F5FB}"/>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075" name="Rectangle 2074">
                <a:extLst>
                  <a:ext uri="{FF2B5EF4-FFF2-40B4-BE49-F238E27FC236}">
                    <a16:creationId xmlns:a16="http://schemas.microsoft.com/office/drawing/2014/main" id="{31C8A56E-17A2-4A30-AE9A-EF97312E17CB}"/>
                  </a:ext>
                </a:extLst>
              </p:cNvPr>
              <p:cNvSpPr/>
              <p:nvPr/>
            </p:nvSpPr>
            <p:spPr bwMode="auto">
              <a:xfrm>
                <a:off x="1870827" y="1739475"/>
                <a:ext cx="1128163"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76" name="Oval 2075">
                <a:extLst>
                  <a:ext uri="{FF2B5EF4-FFF2-40B4-BE49-F238E27FC236}">
                    <a16:creationId xmlns:a16="http://schemas.microsoft.com/office/drawing/2014/main" id="{97C25AA0-542C-440A-AAE4-5B9F7DFEF36B}"/>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077" name="Freeform 1209">
                <a:extLst>
                  <a:ext uri="{FF2B5EF4-FFF2-40B4-BE49-F238E27FC236}">
                    <a16:creationId xmlns:a16="http://schemas.microsoft.com/office/drawing/2014/main" id="{4B8AF0EF-347B-4EC2-A2C9-143D5674B60D}"/>
                  </a:ext>
                </a:extLst>
              </p:cNvPr>
              <p:cNvSpPr/>
              <p:nvPr/>
            </p:nvSpPr>
            <p:spPr bwMode="auto">
              <a:xfrm>
                <a:off x="2157403" y="1672497"/>
                <a:ext cx="551385" cy="1613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78" name="Freeform 1210">
                <a:extLst>
                  <a:ext uri="{FF2B5EF4-FFF2-40B4-BE49-F238E27FC236}">
                    <a16:creationId xmlns:a16="http://schemas.microsoft.com/office/drawing/2014/main" id="{338A0732-95E8-4FEE-B3CF-F4EE47F95BF6}"/>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079" name="Freeform 1211">
                <a:extLst>
                  <a:ext uri="{FF2B5EF4-FFF2-40B4-BE49-F238E27FC236}">
                    <a16:creationId xmlns:a16="http://schemas.microsoft.com/office/drawing/2014/main" id="{B4E7FEC9-684C-4339-A685-0E1DAD06A237}"/>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080" name="Freeform 1212">
                <a:extLst>
                  <a:ext uri="{FF2B5EF4-FFF2-40B4-BE49-F238E27FC236}">
                    <a16:creationId xmlns:a16="http://schemas.microsoft.com/office/drawing/2014/main" id="{B490140F-79B1-4D13-9077-672CC2E3858D}"/>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081" name="Straight Connector 2080">
                <a:extLst>
                  <a:ext uri="{FF2B5EF4-FFF2-40B4-BE49-F238E27FC236}">
                    <a16:creationId xmlns:a16="http://schemas.microsoft.com/office/drawing/2014/main" id="{373AF1F2-2F7E-421C-A73B-2AD723670225}"/>
                  </a:ext>
                </a:extLst>
              </p:cNvPr>
              <p:cNvCxnSpPr>
                <a:cxnSpLocks noChangeShapeType="1"/>
                <a:endCxn id="2076"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082" name="Straight Connector 2081">
                <a:extLst>
                  <a:ext uri="{FF2B5EF4-FFF2-40B4-BE49-F238E27FC236}">
                    <a16:creationId xmlns:a16="http://schemas.microsoft.com/office/drawing/2014/main" id="{ED3EF5EE-4D4B-4545-81B2-1B3E0E5F99E4}"/>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93" name="Group 347">
              <a:extLst>
                <a:ext uri="{FF2B5EF4-FFF2-40B4-BE49-F238E27FC236}">
                  <a16:creationId xmlns:a16="http://schemas.microsoft.com/office/drawing/2014/main" id="{807E8372-E7F9-4F3E-B914-67868B70D971}"/>
                </a:ext>
              </a:extLst>
            </p:cNvPr>
            <p:cNvGrpSpPr>
              <a:grpSpLocks/>
            </p:cNvGrpSpPr>
            <p:nvPr/>
          </p:nvGrpSpPr>
          <p:grpSpPr bwMode="auto">
            <a:xfrm>
              <a:off x="7733157" y="3638864"/>
              <a:ext cx="493804" cy="228319"/>
              <a:chOff x="1871277" y="1576300"/>
              <a:chExt cx="1128371" cy="437861"/>
            </a:xfrm>
          </p:grpSpPr>
          <p:sp>
            <p:nvSpPr>
              <p:cNvPr id="2065" name="Oval 2064">
                <a:extLst>
                  <a:ext uri="{FF2B5EF4-FFF2-40B4-BE49-F238E27FC236}">
                    <a16:creationId xmlns:a16="http://schemas.microsoft.com/office/drawing/2014/main" id="{90F06D03-5BD0-402B-A469-A6F88C1E38DF}"/>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066" name="Rectangle 2065">
                <a:extLst>
                  <a:ext uri="{FF2B5EF4-FFF2-40B4-BE49-F238E27FC236}">
                    <a16:creationId xmlns:a16="http://schemas.microsoft.com/office/drawing/2014/main" id="{6AEF16F3-E680-4133-BDD5-506A09B27BD0}"/>
                  </a:ext>
                </a:extLst>
              </p:cNvPr>
              <p:cNvSpPr/>
              <p:nvPr/>
            </p:nvSpPr>
            <p:spPr bwMode="auto">
              <a:xfrm>
                <a:off x="1870262" y="1740098"/>
                <a:ext cx="1128161"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67" name="Oval 2066">
                <a:extLst>
                  <a:ext uri="{FF2B5EF4-FFF2-40B4-BE49-F238E27FC236}">
                    <a16:creationId xmlns:a16="http://schemas.microsoft.com/office/drawing/2014/main" id="{081B1A3C-8EA8-497C-A03F-7F2AD2F5314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068" name="Freeform 1200">
                <a:extLst>
                  <a:ext uri="{FF2B5EF4-FFF2-40B4-BE49-F238E27FC236}">
                    <a16:creationId xmlns:a16="http://schemas.microsoft.com/office/drawing/2014/main" id="{93706B62-2D3E-4A66-B08E-2ECBFE639D33}"/>
                  </a:ext>
                </a:extLst>
              </p:cNvPr>
              <p:cNvSpPr/>
              <p:nvPr/>
            </p:nvSpPr>
            <p:spPr bwMode="auto">
              <a:xfrm>
                <a:off x="2156836" y="1673120"/>
                <a:ext cx="551385" cy="161356"/>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69" name="Freeform 1201">
                <a:extLst>
                  <a:ext uri="{FF2B5EF4-FFF2-40B4-BE49-F238E27FC236}">
                    <a16:creationId xmlns:a16="http://schemas.microsoft.com/office/drawing/2014/main" id="{F45C9658-5EDD-4F5E-8B59-508980E83F9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070" name="Freeform 1202">
                <a:extLst>
                  <a:ext uri="{FF2B5EF4-FFF2-40B4-BE49-F238E27FC236}">
                    <a16:creationId xmlns:a16="http://schemas.microsoft.com/office/drawing/2014/main" id="{7C047224-D81E-47D1-9E72-BAFF8073F8E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071" name="Freeform 1203">
                <a:extLst>
                  <a:ext uri="{FF2B5EF4-FFF2-40B4-BE49-F238E27FC236}">
                    <a16:creationId xmlns:a16="http://schemas.microsoft.com/office/drawing/2014/main" id="{B820F600-BBF4-4EE5-87E8-3AC7BCE49DD9}"/>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072" name="Straight Connector 2071">
                <a:extLst>
                  <a:ext uri="{FF2B5EF4-FFF2-40B4-BE49-F238E27FC236}">
                    <a16:creationId xmlns:a16="http://schemas.microsoft.com/office/drawing/2014/main" id="{D14B4E75-3AB7-43EA-B7F5-3A253D17614C}"/>
                  </a:ext>
                </a:extLst>
              </p:cNvPr>
              <p:cNvCxnSpPr>
                <a:cxnSpLocks noChangeShapeType="1"/>
                <a:endCxn id="2067"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073" name="Straight Connector 2072">
                <a:extLst>
                  <a:ext uri="{FF2B5EF4-FFF2-40B4-BE49-F238E27FC236}">
                    <a16:creationId xmlns:a16="http://schemas.microsoft.com/office/drawing/2014/main" id="{CF23F30E-BEB8-4E00-9136-97C6E7ED4704}"/>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94" name="Group 347">
              <a:extLst>
                <a:ext uri="{FF2B5EF4-FFF2-40B4-BE49-F238E27FC236}">
                  <a16:creationId xmlns:a16="http://schemas.microsoft.com/office/drawing/2014/main" id="{50BF09DD-2D36-4F3C-9D45-202C8236DE50}"/>
                </a:ext>
              </a:extLst>
            </p:cNvPr>
            <p:cNvGrpSpPr>
              <a:grpSpLocks/>
            </p:cNvGrpSpPr>
            <p:nvPr/>
          </p:nvGrpSpPr>
          <p:grpSpPr bwMode="auto">
            <a:xfrm>
              <a:off x="7397100" y="3903983"/>
              <a:ext cx="493804" cy="228319"/>
              <a:chOff x="1871277" y="1576300"/>
              <a:chExt cx="1128371" cy="437861"/>
            </a:xfrm>
          </p:grpSpPr>
          <p:sp>
            <p:nvSpPr>
              <p:cNvPr id="1539" name="Oval 1538">
                <a:extLst>
                  <a:ext uri="{FF2B5EF4-FFF2-40B4-BE49-F238E27FC236}">
                    <a16:creationId xmlns:a16="http://schemas.microsoft.com/office/drawing/2014/main" id="{8F3F1413-EEC1-42B6-A45F-74CE37EF3ADB}"/>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40" name="Rectangle 1539">
                <a:extLst>
                  <a:ext uri="{FF2B5EF4-FFF2-40B4-BE49-F238E27FC236}">
                    <a16:creationId xmlns:a16="http://schemas.microsoft.com/office/drawing/2014/main" id="{B10D223C-81DB-42FA-8758-CD30165C8324}"/>
                  </a:ext>
                </a:extLst>
              </p:cNvPr>
              <p:cNvSpPr/>
              <p:nvPr/>
            </p:nvSpPr>
            <p:spPr bwMode="auto">
              <a:xfrm>
                <a:off x="1872762" y="1740086"/>
                <a:ext cx="1128163" cy="115689"/>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58" name="Oval 2057">
                <a:extLst>
                  <a:ext uri="{FF2B5EF4-FFF2-40B4-BE49-F238E27FC236}">
                    <a16:creationId xmlns:a16="http://schemas.microsoft.com/office/drawing/2014/main" id="{80F46865-4958-4E25-89D9-0426B93B5496}"/>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2059" name="Freeform 1191">
                <a:extLst>
                  <a:ext uri="{FF2B5EF4-FFF2-40B4-BE49-F238E27FC236}">
                    <a16:creationId xmlns:a16="http://schemas.microsoft.com/office/drawing/2014/main" id="{C6B12804-3C1D-4E60-8538-07DAC2A70BCB}"/>
                  </a:ext>
                </a:extLst>
              </p:cNvPr>
              <p:cNvSpPr/>
              <p:nvPr/>
            </p:nvSpPr>
            <p:spPr bwMode="auto">
              <a:xfrm>
                <a:off x="2159338" y="1673109"/>
                <a:ext cx="551385" cy="16135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60" name="Freeform 1192">
                <a:extLst>
                  <a:ext uri="{FF2B5EF4-FFF2-40B4-BE49-F238E27FC236}">
                    <a16:creationId xmlns:a16="http://schemas.microsoft.com/office/drawing/2014/main" id="{B0A6C0A0-70D4-4384-AC17-6F5761A5AB72}"/>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061" name="Freeform 1193">
                <a:extLst>
                  <a:ext uri="{FF2B5EF4-FFF2-40B4-BE49-F238E27FC236}">
                    <a16:creationId xmlns:a16="http://schemas.microsoft.com/office/drawing/2014/main" id="{F45CCC7E-33AE-4BF9-8191-F17637D462BE}"/>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2062" name="Freeform 1194">
                <a:extLst>
                  <a:ext uri="{FF2B5EF4-FFF2-40B4-BE49-F238E27FC236}">
                    <a16:creationId xmlns:a16="http://schemas.microsoft.com/office/drawing/2014/main" id="{7F692864-AB5D-4A2E-A2A9-74F4D5D5B642}"/>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2063" name="Straight Connector 2062">
                <a:extLst>
                  <a:ext uri="{FF2B5EF4-FFF2-40B4-BE49-F238E27FC236}">
                    <a16:creationId xmlns:a16="http://schemas.microsoft.com/office/drawing/2014/main" id="{137B3B01-906D-4D52-ACFF-A94EBC77A1FE}"/>
                  </a:ext>
                </a:extLst>
              </p:cNvPr>
              <p:cNvCxnSpPr>
                <a:cxnSpLocks noChangeShapeType="1"/>
                <a:endCxn id="2058"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2064" name="Straight Connector 2063">
                <a:extLst>
                  <a:ext uri="{FF2B5EF4-FFF2-40B4-BE49-F238E27FC236}">
                    <a16:creationId xmlns:a16="http://schemas.microsoft.com/office/drawing/2014/main" id="{2540CBE9-5EEE-4BD2-8DC1-59EDF087859D}"/>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95" name="Group 347">
              <a:extLst>
                <a:ext uri="{FF2B5EF4-FFF2-40B4-BE49-F238E27FC236}">
                  <a16:creationId xmlns:a16="http://schemas.microsoft.com/office/drawing/2014/main" id="{4C01FBF4-ADCA-449D-A8AD-F186EE863028}"/>
                </a:ext>
              </a:extLst>
            </p:cNvPr>
            <p:cNvGrpSpPr>
              <a:grpSpLocks/>
            </p:cNvGrpSpPr>
            <p:nvPr/>
          </p:nvGrpSpPr>
          <p:grpSpPr bwMode="auto">
            <a:xfrm>
              <a:off x="7195340" y="2756360"/>
              <a:ext cx="413310" cy="196874"/>
              <a:chOff x="1871277" y="1576300"/>
              <a:chExt cx="1128371" cy="437861"/>
            </a:xfrm>
          </p:grpSpPr>
          <p:sp>
            <p:nvSpPr>
              <p:cNvPr id="1530" name="Oval 1529">
                <a:extLst>
                  <a:ext uri="{FF2B5EF4-FFF2-40B4-BE49-F238E27FC236}">
                    <a16:creationId xmlns:a16="http://schemas.microsoft.com/office/drawing/2014/main" id="{45480146-AEA7-4F7D-B1E8-066E9263D84A}"/>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31" name="Rectangle 1530">
                <a:extLst>
                  <a:ext uri="{FF2B5EF4-FFF2-40B4-BE49-F238E27FC236}">
                    <a16:creationId xmlns:a16="http://schemas.microsoft.com/office/drawing/2014/main" id="{F2E4DB72-B3DA-4F74-875D-8DEC4313739D}"/>
                  </a:ext>
                </a:extLst>
              </p:cNvPr>
              <p:cNvSpPr/>
              <p:nvPr/>
            </p:nvSpPr>
            <p:spPr bwMode="auto">
              <a:xfrm>
                <a:off x="1869120" y="1737689"/>
                <a:ext cx="1131178" cy="1165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32" name="Oval 1531">
                <a:extLst>
                  <a:ext uri="{FF2B5EF4-FFF2-40B4-BE49-F238E27FC236}">
                    <a16:creationId xmlns:a16="http://schemas.microsoft.com/office/drawing/2014/main" id="{9D10002A-E09B-4C68-A4BF-CA50ED2E7268}"/>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33" name="Freeform 1182">
                <a:extLst>
                  <a:ext uri="{FF2B5EF4-FFF2-40B4-BE49-F238E27FC236}">
                    <a16:creationId xmlns:a16="http://schemas.microsoft.com/office/drawing/2014/main" id="{05DAE0C7-724F-454C-A9F9-CB34514A96C7}"/>
                  </a:ext>
                </a:extLst>
              </p:cNvPr>
              <p:cNvSpPr/>
              <p:nvPr/>
            </p:nvSpPr>
            <p:spPr bwMode="auto">
              <a:xfrm>
                <a:off x="2159500" y="1670607"/>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34" name="Freeform 1183">
                <a:extLst>
                  <a:ext uri="{FF2B5EF4-FFF2-40B4-BE49-F238E27FC236}">
                    <a16:creationId xmlns:a16="http://schemas.microsoft.com/office/drawing/2014/main" id="{7C613C41-D610-4855-8FA9-0FF262F2B84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35" name="Freeform 1184">
                <a:extLst>
                  <a:ext uri="{FF2B5EF4-FFF2-40B4-BE49-F238E27FC236}">
                    <a16:creationId xmlns:a16="http://schemas.microsoft.com/office/drawing/2014/main" id="{831D5597-22B6-49DB-9550-1D56D95D0C8F}"/>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36" name="Freeform 1185">
                <a:extLst>
                  <a:ext uri="{FF2B5EF4-FFF2-40B4-BE49-F238E27FC236}">
                    <a16:creationId xmlns:a16="http://schemas.microsoft.com/office/drawing/2014/main" id="{4AFC8C77-5EC0-40D2-B891-716A1737726E}"/>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537" name="Straight Connector 1536">
                <a:extLst>
                  <a:ext uri="{FF2B5EF4-FFF2-40B4-BE49-F238E27FC236}">
                    <a16:creationId xmlns:a16="http://schemas.microsoft.com/office/drawing/2014/main" id="{170FBD94-1228-4FF9-9B44-86731BD53A8F}"/>
                  </a:ext>
                </a:extLst>
              </p:cNvPr>
              <p:cNvCxnSpPr>
                <a:cxnSpLocks noChangeShapeType="1"/>
                <a:endCxn id="1532"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38" name="Straight Connector 1537">
                <a:extLst>
                  <a:ext uri="{FF2B5EF4-FFF2-40B4-BE49-F238E27FC236}">
                    <a16:creationId xmlns:a16="http://schemas.microsoft.com/office/drawing/2014/main" id="{D932E5E3-239D-4050-BFDD-BAD91834B2C6}"/>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96" name="Group 347">
              <a:extLst>
                <a:ext uri="{FF2B5EF4-FFF2-40B4-BE49-F238E27FC236}">
                  <a16:creationId xmlns:a16="http://schemas.microsoft.com/office/drawing/2014/main" id="{B8505C01-E8A7-456B-B4DA-8D970DBB6D75}"/>
                </a:ext>
              </a:extLst>
            </p:cNvPr>
            <p:cNvGrpSpPr>
              <a:grpSpLocks/>
            </p:cNvGrpSpPr>
            <p:nvPr/>
          </p:nvGrpSpPr>
          <p:grpSpPr bwMode="auto">
            <a:xfrm>
              <a:off x="7677419" y="2378982"/>
              <a:ext cx="413310" cy="196874"/>
              <a:chOff x="1871277" y="1576300"/>
              <a:chExt cx="1128371" cy="437861"/>
            </a:xfrm>
          </p:grpSpPr>
          <p:sp>
            <p:nvSpPr>
              <p:cNvPr id="1521" name="Oval 1520">
                <a:extLst>
                  <a:ext uri="{FF2B5EF4-FFF2-40B4-BE49-F238E27FC236}">
                    <a16:creationId xmlns:a16="http://schemas.microsoft.com/office/drawing/2014/main" id="{864621D5-1EDD-42C2-975F-6F4096BC5BF8}"/>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22" name="Rectangle 1521">
                <a:extLst>
                  <a:ext uri="{FF2B5EF4-FFF2-40B4-BE49-F238E27FC236}">
                    <a16:creationId xmlns:a16="http://schemas.microsoft.com/office/drawing/2014/main" id="{1CF102CF-CC64-497D-BBCA-C8ACA8002D34}"/>
                  </a:ext>
                </a:extLst>
              </p:cNvPr>
              <p:cNvSpPr/>
              <p:nvPr/>
            </p:nvSpPr>
            <p:spPr bwMode="auto">
              <a:xfrm>
                <a:off x="1870543" y="1740227"/>
                <a:ext cx="1131178" cy="11651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23" name="Oval 1522">
                <a:extLst>
                  <a:ext uri="{FF2B5EF4-FFF2-40B4-BE49-F238E27FC236}">
                    <a16:creationId xmlns:a16="http://schemas.microsoft.com/office/drawing/2014/main" id="{624E334D-BE95-471F-8C2D-5B9F64D14CF3}"/>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24" name="Freeform 1173">
                <a:extLst>
                  <a:ext uri="{FF2B5EF4-FFF2-40B4-BE49-F238E27FC236}">
                    <a16:creationId xmlns:a16="http://schemas.microsoft.com/office/drawing/2014/main" id="{98A09445-8D62-415D-9133-06F686533FB2}"/>
                  </a:ext>
                </a:extLst>
              </p:cNvPr>
              <p:cNvSpPr/>
              <p:nvPr/>
            </p:nvSpPr>
            <p:spPr bwMode="auto">
              <a:xfrm>
                <a:off x="2160923" y="1673143"/>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25" name="Freeform 1174">
                <a:extLst>
                  <a:ext uri="{FF2B5EF4-FFF2-40B4-BE49-F238E27FC236}">
                    <a16:creationId xmlns:a16="http://schemas.microsoft.com/office/drawing/2014/main" id="{5BD1899E-D4C5-4CBF-BEB2-B4ACC6AA5CDC}"/>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26" name="Freeform 1175">
                <a:extLst>
                  <a:ext uri="{FF2B5EF4-FFF2-40B4-BE49-F238E27FC236}">
                    <a16:creationId xmlns:a16="http://schemas.microsoft.com/office/drawing/2014/main" id="{E59A015C-AA6B-4BD6-8787-C3451E1F946E}"/>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27" name="Freeform 1176">
                <a:extLst>
                  <a:ext uri="{FF2B5EF4-FFF2-40B4-BE49-F238E27FC236}">
                    <a16:creationId xmlns:a16="http://schemas.microsoft.com/office/drawing/2014/main" id="{0A1AEC94-25E3-48E2-AF5D-85C87EE2BEA3}"/>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528" name="Straight Connector 1527">
                <a:extLst>
                  <a:ext uri="{FF2B5EF4-FFF2-40B4-BE49-F238E27FC236}">
                    <a16:creationId xmlns:a16="http://schemas.microsoft.com/office/drawing/2014/main" id="{D6C7A710-50C5-4761-BE79-981475BA6281}"/>
                  </a:ext>
                </a:extLst>
              </p:cNvPr>
              <p:cNvCxnSpPr>
                <a:cxnSpLocks noChangeShapeType="1"/>
                <a:endCxn id="1523"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29" name="Straight Connector 1528">
                <a:extLst>
                  <a:ext uri="{FF2B5EF4-FFF2-40B4-BE49-F238E27FC236}">
                    <a16:creationId xmlns:a16="http://schemas.microsoft.com/office/drawing/2014/main" id="{315EE2D9-6182-4E3B-9B52-E98EBEA135F7}"/>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97" name="Group 347">
              <a:extLst>
                <a:ext uri="{FF2B5EF4-FFF2-40B4-BE49-F238E27FC236}">
                  <a16:creationId xmlns:a16="http://schemas.microsoft.com/office/drawing/2014/main" id="{CF53ED3C-17AD-4DB5-8CD5-A15C4F7F5F47}"/>
                </a:ext>
              </a:extLst>
            </p:cNvPr>
            <p:cNvGrpSpPr>
              <a:grpSpLocks/>
            </p:cNvGrpSpPr>
            <p:nvPr/>
          </p:nvGrpSpPr>
          <p:grpSpPr bwMode="auto">
            <a:xfrm>
              <a:off x="7186342" y="2486295"/>
              <a:ext cx="413310" cy="196874"/>
              <a:chOff x="1871277" y="1576300"/>
              <a:chExt cx="1128371" cy="437861"/>
            </a:xfrm>
          </p:grpSpPr>
          <p:sp>
            <p:nvSpPr>
              <p:cNvPr id="1512" name="Oval 1511">
                <a:extLst>
                  <a:ext uri="{FF2B5EF4-FFF2-40B4-BE49-F238E27FC236}">
                    <a16:creationId xmlns:a16="http://schemas.microsoft.com/office/drawing/2014/main" id="{328684BE-5DD6-4A17-8864-AF03671A98A9}"/>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13" name="Rectangle 1512">
                <a:extLst>
                  <a:ext uri="{FF2B5EF4-FFF2-40B4-BE49-F238E27FC236}">
                    <a16:creationId xmlns:a16="http://schemas.microsoft.com/office/drawing/2014/main" id="{6C2F6D41-D448-488F-B647-87E56E4296BB}"/>
                  </a:ext>
                </a:extLst>
              </p:cNvPr>
              <p:cNvSpPr/>
              <p:nvPr/>
            </p:nvSpPr>
            <p:spPr bwMode="auto">
              <a:xfrm>
                <a:off x="1872017" y="1738112"/>
                <a:ext cx="1126842" cy="116514"/>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14" name="Oval 1513">
                <a:extLst>
                  <a:ext uri="{FF2B5EF4-FFF2-40B4-BE49-F238E27FC236}">
                    <a16:creationId xmlns:a16="http://schemas.microsoft.com/office/drawing/2014/main" id="{67743558-F7BF-45E2-AE5F-8AE4BA25D0B0}"/>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15" name="Freeform 1164">
                <a:extLst>
                  <a:ext uri="{FF2B5EF4-FFF2-40B4-BE49-F238E27FC236}">
                    <a16:creationId xmlns:a16="http://schemas.microsoft.com/office/drawing/2014/main" id="{A3200029-C06C-4980-A8AA-903D37A376C9}"/>
                  </a:ext>
                </a:extLst>
              </p:cNvPr>
              <p:cNvSpPr/>
              <p:nvPr/>
            </p:nvSpPr>
            <p:spPr bwMode="auto">
              <a:xfrm>
                <a:off x="2158061" y="1671030"/>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16" name="Freeform 1165">
                <a:extLst>
                  <a:ext uri="{FF2B5EF4-FFF2-40B4-BE49-F238E27FC236}">
                    <a16:creationId xmlns:a16="http://schemas.microsoft.com/office/drawing/2014/main" id="{FD1A34B5-95B5-4128-B7CF-F13A642DB9B1}"/>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17" name="Freeform 1166">
                <a:extLst>
                  <a:ext uri="{FF2B5EF4-FFF2-40B4-BE49-F238E27FC236}">
                    <a16:creationId xmlns:a16="http://schemas.microsoft.com/office/drawing/2014/main" id="{EB8CBACD-8DD9-45A7-AAA3-2F988843DB00}"/>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18" name="Freeform 1167">
                <a:extLst>
                  <a:ext uri="{FF2B5EF4-FFF2-40B4-BE49-F238E27FC236}">
                    <a16:creationId xmlns:a16="http://schemas.microsoft.com/office/drawing/2014/main" id="{CEB48078-CF27-4A58-B7AA-4B229B3E0A6F}"/>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519" name="Straight Connector 1518">
                <a:extLst>
                  <a:ext uri="{FF2B5EF4-FFF2-40B4-BE49-F238E27FC236}">
                    <a16:creationId xmlns:a16="http://schemas.microsoft.com/office/drawing/2014/main" id="{95C54BBB-2714-4E17-AFD2-39DC08BEFA63}"/>
                  </a:ext>
                </a:extLst>
              </p:cNvPr>
              <p:cNvCxnSpPr>
                <a:cxnSpLocks noChangeShapeType="1"/>
                <a:endCxn id="1514"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20" name="Straight Connector 1519">
                <a:extLst>
                  <a:ext uri="{FF2B5EF4-FFF2-40B4-BE49-F238E27FC236}">
                    <a16:creationId xmlns:a16="http://schemas.microsoft.com/office/drawing/2014/main" id="{3C274D03-1A1C-4417-A51B-612E5FCA8C8B}"/>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98" name="Group 347">
              <a:extLst>
                <a:ext uri="{FF2B5EF4-FFF2-40B4-BE49-F238E27FC236}">
                  <a16:creationId xmlns:a16="http://schemas.microsoft.com/office/drawing/2014/main" id="{79A90C58-630D-4141-987E-A68C9103B0AA}"/>
                </a:ext>
              </a:extLst>
            </p:cNvPr>
            <p:cNvGrpSpPr>
              <a:grpSpLocks/>
            </p:cNvGrpSpPr>
            <p:nvPr/>
          </p:nvGrpSpPr>
          <p:grpSpPr bwMode="auto">
            <a:xfrm>
              <a:off x="7750914" y="2756819"/>
              <a:ext cx="413310" cy="196874"/>
              <a:chOff x="1871277" y="1576300"/>
              <a:chExt cx="1128371" cy="437861"/>
            </a:xfrm>
          </p:grpSpPr>
          <p:sp>
            <p:nvSpPr>
              <p:cNvPr id="1503" name="Oval 1502">
                <a:extLst>
                  <a:ext uri="{FF2B5EF4-FFF2-40B4-BE49-F238E27FC236}">
                    <a16:creationId xmlns:a16="http://schemas.microsoft.com/office/drawing/2014/main" id="{49B84A85-3B05-4570-AFDD-71A670C713A4}"/>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04" name="Rectangle 1503">
                <a:extLst>
                  <a:ext uri="{FF2B5EF4-FFF2-40B4-BE49-F238E27FC236}">
                    <a16:creationId xmlns:a16="http://schemas.microsoft.com/office/drawing/2014/main" id="{DBA711D7-83E0-4886-A853-6B0C04E9EDED}"/>
                  </a:ext>
                </a:extLst>
              </p:cNvPr>
              <p:cNvSpPr/>
              <p:nvPr/>
            </p:nvSpPr>
            <p:spPr bwMode="auto">
              <a:xfrm>
                <a:off x="1869259" y="1740200"/>
                <a:ext cx="1131178" cy="116512"/>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05" name="Oval 1504">
                <a:extLst>
                  <a:ext uri="{FF2B5EF4-FFF2-40B4-BE49-F238E27FC236}">
                    <a16:creationId xmlns:a16="http://schemas.microsoft.com/office/drawing/2014/main" id="{5F06675A-1FC1-4E48-ABEA-08360D370A37}"/>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506" name="Freeform 1155">
                <a:extLst>
                  <a:ext uri="{FF2B5EF4-FFF2-40B4-BE49-F238E27FC236}">
                    <a16:creationId xmlns:a16="http://schemas.microsoft.com/office/drawing/2014/main" id="{E79E9819-AB76-479B-A4E2-50258E97242D}"/>
                  </a:ext>
                </a:extLst>
              </p:cNvPr>
              <p:cNvSpPr/>
              <p:nvPr/>
            </p:nvSpPr>
            <p:spPr bwMode="auto">
              <a:xfrm>
                <a:off x="2159639" y="1673116"/>
                <a:ext cx="550418" cy="1624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07" name="Freeform 1156">
                <a:extLst>
                  <a:ext uri="{FF2B5EF4-FFF2-40B4-BE49-F238E27FC236}">
                    <a16:creationId xmlns:a16="http://schemas.microsoft.com/office/drawing/2014/main" id="{B5C5D630-2D36-42EF-9861-D59A6578B82D}"/>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08" name="Freeform 1157">
                <a:extLst>
                  <a:ext uri="{FF2B5EF4-FFF2-40B4-BE49-F238E27FC236}">
                    <a16:creationId xmlns:a16="http://schemas.microsoft.com/office/drawing/2014/main" id="{393392B8-9E42-4ECE-86D5-C815CB053396}"/>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09" name="Freeform 1158">
                <a:extLst>
                  <a:ext uri="{FF2B5EF4-FFF2-40B4-BE49-F238E27FC236}">
                    <a16:creationId xmlns:a16="http://schemas.microsoft.com/office/drawing/2014/main" id="{782AB1B0-7A4D-4FD0-934F-5162C95405D2}"/>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510" name="Straight Connector 1509">
                <a:extLst>
                  <a:ext uri="{FF2B5EF4-FFF2-40B4-BE49-F238E27FC236}">
                    <a16:creationId xmlns:a16="http://schemas.microsoft.com/office/drawing/2014/main" id="{83CAC1D9-73E0-4FAE-B5A9-59B5FCB4422F}"/>
                  </a:ext>
                </a:extLst>
              </p:cNvPr>
              <p:cNvCxnSpPr>
                <a:cxnSpLocks noChangeShapeType="1"/>
                <a:endCxn id="1505"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11" name="Straight Connector 1510">
                <a:extLst>
                  <a:ext uri="{FF2B5EF4-FFF2-40B4-BE49-F238E27FC236}">
                    <a16:creationId xmlns:a16="http://schemas.microsoft.com/office/drawing/2014/main" id="{FE5A46DC-211D-4F68-9A21-C20930DD6725}"/>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pic>
          <p:nvPicPr>
            <p:cNvPr id="1499" name="Picture 1005" descr="antenna_stylized">
              <a:extLst>
                <a:ext uri="{FF2B5EF4-FFF2-40B4-BE49-F238E27FC236}">
                  <a16:creationId xmlns:a16="http://schemas.microsoft.com/office/drawing/2014/main" id="{F2FA773F-D319-4CFF-B1E3-AC835BD493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6100" y="3095151"/>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0" name="Picture 1005" descr="antenna_stylized">
              <a:extLst>
                <a:ext uri="{FF2B5EF4-FFF2-40B4-BE49-F238E27FC236}">
                  <a16:creationId xmlns:a16="http://schemas.microsoft.com/office/drawing/2014/main" id="{6531A017-9EF1-4102-9DAB-563C79F267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3951" y="5490536"/>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 name="Picture 1005" descr="antenna_stylized">
              <a:extLst>
                <a:ext uri="{FF2B5EF4-FFF2-40B4-BE49-F238E27FC236}">
                  <a16:creationId xmlns:a16="http://schemas.microsoft.com/office/drawing/2014/main" id="{B234E44C-9ABA-450F-AA13-07AE7476450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5711" y="5438691"/>
              <a:ext cx="530703" cy="2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2" name="Picture 934" descr="antenna_radiation_stylized">
              <a:extLst>
                <a:ext uri="{FF2B5EF4-FFF2-40B4-BE49-F238E27FC236}">
                  <a16:creationId xmlns:a16="http://schemas.microsoft.com/office/drawing/2014/main" id="{C827143B-311D-44F3-8104-0608B92756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6052" y="5017186"/>
              <a:ext cx="415925" cy="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6079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Client</a:t>
            </a:r>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UDP client</a:t>
            </a:r>
          </a:p>
        </p:txBody>
      </p:sp>
      <p:sp>
        <p:nvSpPr>
          <p:cNvPr id="4" name="Slide Number Placeholder 3"/>
          <p:cNvSpPr>
            <a:spLocks noGrp="1"/>
          </p:cNvSpPr>
          <p:nvPr>
            <p:ph type="sldNum" sz="quarter" idx="12"/>
          </p:nvPr>
        </p:nvSpPr>
        <p:spPr/>
        <p:txBody>
          <a:bodyPr/>
          <a:lstStyle/>
          <a:p>
            <a:fld id="{73B5B33D-C3EF-4285-B2BE-44069536D570}" type="slidenum">
              <a:rPr lang="en-US" smtClean="0"/>
              <a:t>40</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2286000"/>
            <a:ext cx="7921752" cy="3293209"/>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UDP_IP = "127.0.0.1"</a:t>
            </a:r>
          </a:p>
          <a:p>
            <a:r>
              <a:rPr lang="en-US" sz="1600" dirty="0">
                <a:solidFill>
                  <a:srgbClr val="000000"/>
                </a:solidFill>
                <a:latin typeface="Consolas" panose="020B0609020204030204" pitchFamily="49" charset="0"/>
              </a:rPr>
              <a:t>UDP_PORT = 5005</a:t>
            </a:r>
          </a:p>
          <a:p>
            <a:r>
              <a:rPr lang="en-US" sz="1600" dirty="0">
                <a:solidFill>
                  <a:srgbClr val="000000"/>
                </a:solidFill>
                <a:latin typeface="Consolas" panose="020B0609020204030204" pitchFamily="49" charset="0"/>
              </a:rPr>
              <a:t>MESSAGE = </a:t>
            </a:r>
            <a:r>
              <a:rPr lang="en-US" sz="1600" dirty="0" err="1">
                <a:solidFill>
                  <a:srgbClr val="000000"/>
                </a:solidFill>
                <a:latin typeface="Consolas" panose="020B0609020204030204" pitchFamily="49" charset="0"/>
              </a:rPr>
              <a:t>b"Hello</a:t>
            </a:r>
            <a:r>
              <a:rPr lang="en-US" sz="1600" dirty="0">
                <a:solidFill>
                  <a:srgbClr val="000000"/>
                </a:solidFill>
                <a:latin typeface="Consolas" panose="020B0609020204030204" pitchFamily="49" charset="0"/>
              </a:rPr>
              <a:t>, World!"</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print("UDP target IP: %s" % UDP_IP)</a:t>
            </a:r>
          </a:p>
          <a:p>
            <a:r>
              <a:rPr lang="en-US" sz="1600" dirty="0">
                <a:solidFill>
                  <a:srgbClr val="000000"/>
                </a:solidFill>
                <a:latin typeface="Consolas" panose="020B0609020204030204" pitchFamily="49" charset="0"/>
              </a:rPr>
              <a:t>print("UDP target port: %s" % UDP_PORT)</a:t>
            </a:r>
          </a:p>
          <a:p>
            <a:r>
              <a:rPr lang="en-US" sz="1600" dirty="0">
                <a:solidFill>
                  <a:srgbClr val="000000"/>
                </a:solidFill>
                <a:latin typeface="Consolas" panose="020B0609020204030204" pitchFamily="49" charset="0"/>
              </a:rPr>
              <a:t>print("message: %s" % MESSAGE)</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 Internet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 # UDP</a:t>
            </a:r>
          </a:p>
          <a:p>
            <a:r>
              <a:rPr lang="en-US" sz="1600" dirty="0" err="1">
                <a:solidFill>
                  <a:srgbClr val="000000"/>
                </a:solidFill>
                <a:latin typeface="Consolas" panose="020B0609020204030204" pitchFamily="49" charset="0"/>
              </a:rPr>
              <a:t>sock.sendto</a:t>
            </a:r>
            <a:r>
              <a:rPr lang="en-US" sz="1600" dirty="0">
                <a:solidFill>
                  <a:srgbClr val="000000"/>
                </a:solidFill>
                <a:latin typeface="Consolas" panose="020B0609020204030204" pitchFamily="49" charset="0"/>
              </a:rPr>
              <a:t>(MESSAGE, (UDP_IP, UDP_PORT))</a:t>
            </a:r>
          </a:p>
        </p:txBody>
      </p:sp>
    </p:spTree>
    <p:extLst>
      <p:ext uri="{BB962C8B-B14F-4D97-AF65-F5344CB8AC3E}">
        <p14:creationId xmlns:p14="http://schemas.microsoft.com/office/powerpoint/2010/main" val="2798613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Transferring Files using UDP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dirty="0"/>
              <a:t>UDP is unreliable</a:t>
            </a:r>
          </a:p>
          <a:p>
            <a:r>
              <a:rPr lang="en-US" altLang="ar-SA" dirty="0"/>
              <a:t>Each packet is transfer independently of other packets</a:t>
            </a:r>
          </a:p>
          <a:p>
            <a:r>
              <a:rPr lang="en-US" altLang="ar-SA" dirty="0"/>
              <a:t>Packets may arrive out of order or could be lost</a:t>
            </a:r>
          </a:p>
          <a:p>
            <a:r>
              <a:rPr lang="en-US" altLang="ar-SA" dirty="0"/>
              <a:t>However, UDP can be used to transfer small size packets</a:t>
            </a:r>
          </a:p>
        </p:txBody>
      </p:sp>
      <p:sp>
        <p:nvSpPr>
          <p:cNvPr id="4" name="Slide Number Placeholder 3"/>
          <p:cNvSpPr>
            <a:spLocks noGrp="1"/>
          </p:cNvSpPr>
          <p:nvPr>
            <p:ph type="sldNum" sz="quarter" idx="12"/>
          </p:nvPr>
        </p:nvSpPr>
        <p:spPr/>
        <p:txBody>
          <a:bodyPr/>
          <a:lstStyle/>
          <a:p>
            <a:fld id="{73B5B33D-C3EF-4285-B2BE-44069536D570}" type="slidenum">
              <a:rPr lang="en-US" smtClean="0"/>
              <a:t>41</a:t>
            </a:fld>
            <a:endParaRPr lang="en-US"/>
          </a:p>
        </p:txBody>
      </p:sp>
    </p:spTree>
    <p:extLst>
      <p:ext uri="{BB962C8B-B14F-4D97-AF65-F5344CB8AC3E}">
        <p14:creationId xmlns:p14="http://schemas.microsoft.com/office/powerpoint/2010/main" val="118149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Example: Transferring Files UDP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dirty="0"/>
              <a:t>Simple approach</a:t>
            </a:r>
          </a:p>
          <a:p>
            <a:r>
              <a:rPr lang="en-US" dirty="0"/>
              <a:t>On the client side,</a:t>
            </a:r>
          </a:p>
          <a:p>
            <a:pPr lvl="1"/>
            <a:r>
              <a:rPr lang="en-US" dirty="0"/>
              <a:t>Reading the file as one variable</a:t>
            </a:r>
          </a:p>
          <a:p>
            <a:pPr lvl="1"/>
            <a:r>
              <a:rPr lang="en-US" altLang="ar-SA" dirty="0"/>
              <a:t>Sending the file as one UDP packet</a:t>
            </a:r>
          </a:p>
          <a:p>
            <a:r>
              <a:rPr lang="en-US" altLang="ar-SA" dirty="0"/>
              <a:t>On the server side,</a:t>
            </a:r>
          </a:p>
          <a:p>
            <a:pPr lvl="1"/>
            <a:r>
              <a:rPr lang="en-US" altLang="ar-SA" dirty="0"/>
              <a:t>read the data from the socket</a:t>
            </a:r>
          </a:p>
          <a:p>
            <a:pPr lvl="1"/>
            <a:r>
              <a:rPr lang="en-US" altLang="ar-SA" dirty="0"/>
              <a:t>store the data into a file</a:t>
            </a:r>
          </a:p>
        </p:txBody>
      </p:sp>
      <p:sp>
        <p:nvSpPr>
          <p:cNvPr id="4" name="Slide Number Placeholder 3"/>
          <p:cNvSpPr>
            <a:spLocks noGrp="1"/>
          </p:cNvSpPr>
          <p:nvPr>
            <p:ph type="sldNum" sz="quarter" idx="12"/>
          </p:nvPr>
        </p:nvSpPr>
        <p:spPr/>
        <p:txBody>
          <a:bodyPr/>
          <a:lstStyle/>
          <a:p>
            <a:fld id="{73B5B33D-C3EF-4285-B2BE-44069536D570}" type="slidenum">
              <a:rPr lang="en-US" smtClean="0"/>
              <a:t>42</a:t>
            </a:fld>
            <a:endParaRPr lang="en-US"/>
          </a:p>
        </p:txBody>
      </p:sp>
    </p:spTree>
    <p:extLst>
      <p:ext uri="{BB962C8B-B14F-4D97-AF65-F5344CB8AC3E}">
        <p14:creationId xmlns:p14="http://schemas.microsoft.com/office/powerpoint/2010/main" val="1984545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a:ea typeface="ＭＳ Ｐゴシック" panose="020B0600070205080204" pitchFamily="34" charset="-128"/>
              </a:rPr>
              <a:t>Example: Transferring Files UDP Server</a:t>
            </a:r>
            <a:endParaRPr lang="en-US" dirty="0"/>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UDP file transfer server</a:t>
            </a:r>
          </a:p>
        </p:txBody>
      </p:sp>
      <p:sp>
        <p:nvSpPr>
          <p:cNvPr id="4" name="Slide Number Placeholder 3"/>
          <p:cNvSpPr>
            <a:spLocks noGrp="1"/>
          </p:cNvSpPr>
          <p:nvPr>
            <p:ph type="sldNum" sz="quarter" idx="12"/>
          </p:nvPr>
        </p:nvSpPr>
        <p:spPr/>
        <p:txBody>
          <a:bodyPr/>
          <a:lstStyle/>
          <a:p>
            <a:fld id="{73B5B33D-C3EF-4285-B2BE-44069536D570}" type="slidenum">
              <a:rPr lang="en-US" smtClean="0"/>
              <a:t>43</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2286000"/>
            <a:ext cx="7921752" cy="3785652"/>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a:t>
            </a:r>
          </a:p>
          <a:p>
            <a:r>
              <a:rPr lang="en-US" sz="1600" dirty="0">
                <a:solidFill>
                  <a:srgbClr val="000000"/>
                </a:solidFill>
                <a:latin typeface="Consolas" panose="020B0609020204030204" pitchFamily="49" charset="0"/>
              </a:rPr>
              <a:t>import time</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UDP_IP = "127.0.0.1"</a:t>
            </a:r>
          </a:p>
          <a:p>
            <a:r>
              <a:rPr lang="en-US" sz="1600" dirty="0">
                <a:solidFill>
                  <a:srgbClr val="000000"/>
                </a:solidFill>
                <a:latin typeface="Consolas" panose="020B0609020204030204" pitchFamily="49" charset="0"/>
              </a:rPr>
              <a:t>UDP_PORT = 5005</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 Internet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 # UDP</a:t>
            </a:r>
          </a:p>
          <a:p>
            <a:r>
              <a:rPr lang="en-US" sz="1600" dirty="0" err="1">
                <a:solidFill>
                  <a:srgbClr val="000000"/>
                </a:solidFill>
                <a:latin typeface="Consolas" panose="020B0609020204030204" pitchFamily="49" charset="0"/>
              </a:rPr>
              <a:t>sock.bind</a:t>
            </a:r>
            <a:r>
              <a:rPr lang="en-US" sz="1600" dirty="0">
                <a:solidFill>
                  <a:srgbClr val="000000"/>
                </a:solidFill>
                <a:latin typeface="Consolas" panose="020B0609020204030204" pitchFamily="49" charset="0"/>
              </a:rPr>
              <a:t>((UDP_IP, UDP_PORT))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data,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sock.recvfrom</a:t>
            </a:r>
            <a:r>
              <a:rPr lang="en-US" sz="1600" dirty="0">
                <a:solidFill>
                  <a:srgbClr val="000000"/>
                </a:solidFill>
                <a:latin typeface="Consolas" panose="020B0609020204030204" pitchFamily="49" charset="0"/>
              </a:rPr>
              <a:t>(1024) # buffer size is 1024 bytes</a:t>
            </a:r>
          </a:p>
          <a:p>
            <a:r>
              <a:rPr lang="en-US" sz="1600" dirty="0">
                <a:solidFill>
                  <a:srgbClr val="000000"/>
                </a:solidFill>
                <a:latin typeface="Consolas" panose="020B0609020204030204" pitchFamily="49" charset="0"/>
              </a:rPr>
              <a:t>f = open("</a:t>
            </a:r>
            <a:r>
              <a:rPr lang="en-US" sz="1600" dirty="0" err="1">
                <a:solidFill>
                  <a:srgbClr val="000000"/>
                </a:solidFill>
                <a:latin typeface="Consolas" panose="020B0609020204030204" pitchFamily="49" charset="0"/>
              </a:rPr>
              <a:t>output.txt","w</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f.write</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data.decode</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f.close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print("received message from:" ,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97581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a:ea typeface="ＭＳ Ｐゴシック" panose="020B0600070205080204" pitchFamily="34" charset="-128"/>
              </a:rPr>
              <a:t>Example: Transferring Files UDP Client</a:t>
            </a:r>
            <a:endParaRPr lang="en-US" dirty="0"/>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UDP file transfer client</a:t>
            </a:r>
          </a:p>
        </p:txBody>
      </p:sp>
      <p:sp>
        <p:nvSpPr>
          <p:cNvPr id="4" name="Slide Number Placeholder 3"/>
          <p:cNvSpPr>
            <a:spLocks noGrp="1"/>
          </p:cNvSpPr>
          <p:nvPr>
            <p:ph type="sldNum" sz="quarter" idx="12"/>
          </p:nvPr>
        </p:nvSpPr>
        <p:spPr/>
        <p:txBody>
          <a:bodyPr/>
          <a:lstStyle/>
          <a:p>
            <a:fld id="{73B5B33D-C3EF-4285-B2BE-44069536D570}" type="slidenum">
              <a:rPr lang="en-US" smtClean="0"/>
              <a:t>44</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2286000"/>
            <a:ext cx="7921752" cy="403187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UDP_IP = "127.0.0.1"</a:t>
            </a:r>
          </a:p>
          <a:p>
            <a:r>
              <a:rPr lang="en-US" sz="1600" dirty="0">
                <a:solidFill>
                  <a:srgbClr val="000000"/>
                </a:solidFill>
                <a:latin typeface="Consolas" panose="020B0609020204030204" pitchFamily="49" charset="0"/>
              </a:rPr>
              <a:t>UDP_PORT = 5005</a:t>
            </a:r>
          </a:p>
          <a:p>
            <a:endParaRPr lang="en-US" sz="1600" dirty="0">
              <a:solidFill>
                <a:srgbClr val="000000"/>
              </a:solidFill>
              <a:latin typeface="Consolas" panose="020B0609020204030204" pitchFamily="49" charset="0"/>
            </a:endParaRP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print("UDP target IP: %s" % UDP_IP)</a:t>
            </a:r>
          </a:p>
          <a:p>
            <a:r>
              <a:rPr lang="en-US" sz="1600" dirty="0">
                <a:solidFill>
                  <a:srgbClr val="000000"/>
                </a:solidFill>
                <a:latin typeface="Consolas" panose="020B0609020204030204" pitchFamily="49" charset="0"/>
              </a:rPr>
              <a:t>print("UDP target port: %s" % UDP_PORT)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f = open("</a:t>
            </a:r>
            <a:r>
              <a:rPr lang="en-US" sz="1600" dirty="0" err="1">
                <a:solidFill>
                  <a:srgbClr val="000000"/>
                </a:solidFill>
                <a:latin typeface="Consolas" panose="020B0609020204030204" pitchFamily="49" charset="0"/>
              </a:rPr>
              <a:t>input.txt","r</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file_data</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f.read</a:t>
            </a:r>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 Internet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 # UDP</a:t>
            </a:r>
          </a:p>
          <a:p>
            <a:r>
              <a:rPr lang="en-US" sz="1600" dirty="0" err="1">
                <a:solidFill>
                  <a:srgbClr val="000000"/>
                </a:solidFill>
                <a:latin typeface="Consolas" panose="020B0609020204030204" pitchFamily="49" charset="0"/>
              </a:rPr>
              <a:t>sock.sendto</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file_data.encode</a:t>
            </a:r>
            <a:r>
              <a:rPr lang="en-US" sz="1600" dirty="0">
                <a:solidFill>
                  <a:srgbClr val="000000"/>
                </a:solidFill>
                <a:latin typeface="Consolas" panose="020B0609020204030204" pitchFamily="49" charset="0"/>
              </a:rPr>
              <a:t>(), (UDP_IP, UDP_PORT))</a:t>
            </a:r>
          </a:p>
          <a:p>
            <a:endParaRPr lang="en-US" sz="16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370689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Example: Transferring Files UDP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dirty="0"/>
              <a:t>Simple approach works well with small files</a:t>
            </a:r>
            <a:endParaRPr lang="en-US" altLang="ar-SA" dirty="0"/>
          </a:p>
          <a:p>
            <a:r>
              <a:rPr lang="en-US" altLang="ar-SA" dirty="0"/>
              <a:t>Does not work with large files</a:t>
            </a:r>
          </a:p>
          <a:p>
            <a:pPr lvl="1"/>
            <a:r>
              <a:rPr lang="en-US" altLang="ar-SA" dirty="0"/>
              <a:t>What is the limit?</a:t>
            </a:r>
          </a:p>
          <a:p>
            <a:pPr lvl="2"/>
            <a:r>
              <a:rPr lang="en-US" altLang="ar-SA" dirty="0"/>
              <a:t>consider the UDP datagram maximum length.</a:t>
            </a:r>
          </a:p>
          <a:p>
            <a:pPr lvl="2"/>
            <a:r>
              <a:rPr lang="en-US" altLang="ar-SA" dirty="0"/>
              <a:t>2^16 = </a:t>
            </a:r>
            <a:r>
              <a:rPr lang="en-US" dirty="0"/>
              <a:t>65536 bytes</a:t>
            </a:r>
            <a:endParaRPr lang="en-US" altLang="ar-SA" dirty="0"/>
          </a:p>
          <a:p>
            <a:pPr lvl="3"/>
            <a:r>
              <a:rPr lang="en-US" altLang="ar-SA" dirty="0"/>
              <a:t>16 = the number of bits allocated for the packet length</a:t>
            </a:r>
          </a:p>
          <a:p>
            <a:pPr lvl="3"/>
            <a:endParaRPr lang="en-US" altLang="ar-SA" dirty="0"/>
          </a:p>
          <a:p>
            <a:pPr lvl="3"/>
            <a:endParaRPr lang="en-US" altLang="ar-SA" dirty="0"/>
          </a:p>
          <a:p>
            <a:r>
              <a:rPr lang="en-US" altLang="ar-SA" dirty="0"/>
              <a:t>What is the solution?</a:t>
            </a:r>
          </a:p>
          <a:p>
            <a:pPr lvl="3"/>
            <a:endParaRPr lang="en-US" altLang="ar-SA" dirty="0"/>
          </a:p>
        </p:txBody>
      </p:sp>
      <p:sp>
        <p:nvSpPr>
          <p:cNvPr id="4" name="Slide Number Placeholder 3"/>
          <p:cNvSpPr>
            <a:spLocks noGrp="1"/>
          </p:cNvSpPr>
          <p:nvPr>
            <p:ph type="sldNum" sz="quarter" idx="12"/>
          </p:nvPr>
        </p:nvSpPr>
        <p:spPr/>
        <p:txBody>
          <a:bodyPr/>
          <a:lstStyle/>
          <a:p>
            <a:fld id="{73B5B33D-C3EF-4285-B2BE-44069536D570}" type="slidenum">
              <a:rPr lang="en-US" smtClean="0"/>
              <a:t>45</a:t>
            </a:fld>
            <a:endParaRPr lang="en-US"/>
          </a:p>
        </p:txBody>
      </p:sp>
    </p:spTree>
    <p:extLst>
      <p:ext uri="{BB962C8B-B14F-4D97-AF65-F5344CB8AC3E}">
        <p14:creationId xmlns:p14="http://schemas.microsoft.com/office/powerpoint/2010/main" val="89131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Example: Transferring Files UDP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dirty="0"/>
              <a:t>Better approach</a:t>
            </a:r>
          </a:p>
          <a:p>
            <a:r>
              <a:rPr lang="en-US" dirty="0"/>
              <a:t>On the client side,</a:t>
            </a:r>
          </a:p>
          <a:p>
            <a:pPr lvl="1"/>
            <a:r>
              <a:rPr lang="en-US" dirty="0"/>
              <a:t>Reading the file as data chunks of small size </a:t>
            </a:r>
          </a:p>
          <a:p>
            <a:pPr lvl="2"/>
            <a:r>
              <a:rPr lang="en-US" dirty="0"/>
              <a:t>For example, 100 bytes</a:t>
            </a:r>
          </a:p>
          <a:p>
            <a:pPr lvl="1"/>
            <a:r>
              <a:rPr lang="en-US" altLang="ar-SA" dirty="0"/>
              <a:t>Using while loop</a:t>
            </a:r>
          </a:p>
          <a:p>
            <a:pPr lvl="2"/>
            <a:r>
              <a:rPr lang="en-US" altLang="ar-SA" dirty="0"/>
              <a:t>send each chunk until the last chunk</a:t>
            </a:r>
          </a:p>
          <a:p>
            <a:r>
              <a:rPr lang="en-US" altLang="ar-SA" dirty="0"/>
              <a:t>On the server side,</a:t>
            </a:r>
          </a:p>
          <a:p>
            <a:pPr lvl="1"/>
            <a:r>
              <a:rPr lang="en-US" dirty="0"/>
              <a:t>Reading all chunks from the socket</a:t>
            </a:r>
          </a:p>
          <a:p>
            <a:pPr lvl="1"/>
            <a:r>
              <a:rPr lang="en-US" altLang="ar-SA" dirty="0"/>
              <a:t>Append all data chunks into the output file</a:t>
            </a:r>
          </a:p>
        </p:txBody>
      </p:sp>
      <p:sp>
        <p:nvSpPr>
          <p:cNvPr id="4" name="Slide Number Placeholder 3"/>
          <p:cNvSpPr>
            <a:spLocks noGrp="1"/>
          </p:cNvSpPr>
          <p:nvPr>
            <p:ph type="sldNum" sz="quarter" idx="12"/>
          </p:nvPr>
        </p:nvSpPr>
        <p:spPr/>
        <p:txBody>
          <a:bodyPr/>
          <a:lstStyle/>
          <a:p>
            <a:fld id="{73B5B33D-C3EF-4285-B2BE-44069536D570}" type="slidenum">
              <a:rPr lang="en-US" smtClean="0"/>
              <a:t>46</a:t>
            </a:fld>
            <a:endParaRPr lang="en-US"/>
          </a:p>
        </p:txBody>
      </p:sp>
    </p:spTree>
    <p:extLst>
      <p:ext uri="{BB962C8B-B14F-4D97-AF65-F5344CB8AC3E}">
        <p14:creationId xmlns:p14="http://schemas.microsoft.com/office/powerpoint/2010/main" val="1230581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a:ea typeface="ＭＳ Ｐゴシック" panose="020B0600070205080204" pitchFamily="34" charset="-128"/>
              </a:rPr>
              <a:t>Example: Transferring Files UDP Server</a:t>
            </a:r>
            <a:endParaRPr lang="en-US" dirty="0"/>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UDP file transfer server</a:t>
            </a:r>
          </a:p>
        </p:txBody>
      </p:sp>
      <p:sp>
        <p:nvSpPr>
          <p:cNvPr id="4" name="Slide Number Placeholder 3"/>
          <p:cNvSpPr>
            <a:spLocks noGrp="1"/>
          </p:cNvSpPr>
          <p:nvPr>
            <p:ph type="sldNum" sz="quarter" idx="12"/>
          </p:nvPr>
        </p:nvSpPr>
        <p:spPr/>
        <p:txBody>
          <a:bodyPr/>
          <a:lstStyle/>
          <a:p>
            <a:fld id="{73B5B33D-C3EF-4285-B2BE-44069536D570}" type="slidenum">
              <a:rPr lang="en-US" smtClean="0"/>
              <a:t>47</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1732340"/>
            <a:ext cx="7921752" cy="452431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a:t>
            </a:r>
          </a:p>
          <a:p>
            <a:r>
              <a:rPr lang="en-US" sz="1600" dirty="0">
                <a:solidFill>
                  <a:srgbClr val="000000"/>
                </a:solidFill>
                <a:latin typeface="Consolas" panose="020B0609020204030204" pitchFamily="49" charset="0"/>
              </a:rPr>
              <a:t>UDP_IP = "127.0.0.1"</a:t>
            </a:r>
          </a:p>
          <a:p>
            <a:r>
              <a:rPr lang="en-US" sz="1600" dirty="0">
                <a:solidFill>
                  <a:srgbClr val="000000"/>
                </a:solidFill>
                <a:latin typeface="Consolas" panose="020B0609020204030204" pitchFamily="49" charset="0"/>
              </a:rPr>
              <a:t>UDP_PORT = 5005</a:t>
            </a:r>
          </a:p>
          <a:p>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 Internet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 # UDP</a:t>
            </a:r>
          </a:p>
          <a:p>
            <a:r>
              <a:rPr lang="en-US" sz="1600" dirty="0" err="1">
                <a:solidFill>
                  <a:srgbClr val="000000"/>
                </a:solidFill>
                <a:latin typeface="Consolas" panose="020B0609020204030204" pitchFamily="49" charset="0"/>
              </a:rPr>
              <a:t>sock.bind</a:t>
            </a:r>
            <a:r>
              <a:rPr lang="en-US" sz="1600" dirty="0">
                <a:solidFill>
                  <a:srgbClr val="000000"/>
                </a:solidFill>
                <a:latin typeface="Consolas" panose="020B0609020204030204" pitchFamily="49" charset="0"/>
              </a:rPr>
              <a:t>((UDP_IP, UDP_PORT))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f = open("</a:t>
            </a:r>
            <a:r>
              <a:rPr lang="en-US" sz="1600" dirty="0" err="1">
                <a:solidFill>
                  <a:srgbClr val="000000"/>
                </a:solidFill>
                <a:latin typeface="Consolas" panose="020B0609020204030204" pitchFamily="49" charset="0"/>
              </a:rPr>
              <a:t>output.txt","w</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chunk_size</a:t>
            </a:r>
            <a:r>
              <a:rPr lang="en-US" sz="1600" dirty="0">
                <a:solidFill>
                  <a:srgbClr val="000000"/>
                </a:solidFill>
                <a:latin typeface="Consolas" panose="020B0609020204030204" pitchFamily="49" charset="0"/>
              </a:rPr>
              <a:t> = 10</a:t>
            </a:r>
          </a:p>
          <a:p>
            <a:r>
              <a:rPr lang="en-US" sz="1600" dirty="0">
                <a:solidFill>
                  <a:srgbClr val="000000"/>
                </a:solidFill>
                <a:latin typeface="Consolas" panose="020B0609020204030204" pitchFamily="49" charset="0"/>
              </a:rPr>
              <a:t>data = "buffer"</a:t>
            </a:r>
          </a:p>
          <a:p>
            <a:r>
              <a:rPr lang="en-US" sz="1600" dirty="0">
                <a:solidFill>
                  <a:srgbClr val="000000"/>
                </a:solidFill>
                <a:latin typeface="Consolas" panose="020B0609020204030204" pitchFamily="49" charset="0"/>
              </a:rPr>
              <a:t>while True:</a:t>
            </a:r>
          </a:p>
          <a:p>
            <a:r>
              <a:rPr lang="en-US" sz="1600" dirty="0">
                <a:solidFill>
                  <a:srgbClr val="000000"/>
                </a:solidFill>
                <a:latin typeface="Consolas" panose="020B0609020204030204" pitchFamily="49" charset="0"/>
              </a:rPr>
              <a:t>	data,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sock.recvfrom</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chunk_size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if </a:t>
            </a:r>
            <a:r>
              <a:rPr lang="en-US" sz="1600" dirty="0" err="1">
                <a:solidFill>
                  <a:srgbClr val="000000"/>
                </a:solidFill>
                <a:latin typeface="Consolas" panose="020B0609020204030204" pitchFamily="49" charset="0"/>
              </a:rPr>
              <a:t>data.decode</a:t>
            </a:r>
            <a:r>
              <a:rPr lang="en-US" sz="1600" dirty="0">
                <a:solidFill>
                  <a:srgbClr val="000000"/>
                </a:solidFill>
                <a:latin typeface="Consolas" panose="020B0609020204030204" pitchFamily="49" charset="0"/>
              </a:rPr>
              <a:t>() == "":</a:t>
            </a:r>
          </a:p>
          <a:p>
            <a:r>
              <a:rPr lang="en-US" sz="1600" dirty="0">
                <a:solidFill>
                  <a:srgbClr val="000000"/>
                </a:solidFill>
                <a:latin typeface="Consolas" panose="020B0609020204030204" pitchFamily="49" charset="0"/>
              </a:rPr>
              <a:t>		break</a:t>
            </a:r>
          </a:p>
          <a:p>
            <a:r>
              <a:rPr lang="en-US" sz="1600" dirty="0">
                <a:solidFill>
                  <a:srgbClr val="000000"/>
                </a:solidFill>
                <a:latin typeface="Consolas" panose="020B0609020204030204" pitchFamily="49" charset="0"/>
              </a:rPr>
              <a:t>	print("received chunk from:" ,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f.write</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data.decode</a:t>
            </a:r>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err="1">
                <a:solidFill>
                  <a:srgbClr val="000000"/>
                </a:solidFill>
                <a:latin typeface="Consolas" panose="020B0609020204030204" pitchFamily="49" charset="0"/>
              </a:rPr>
              <a:t>f.close</a:t>
            </a:r>
            <a:r>
              <a:rPr lang="en-US" sz="16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1869891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a:ea typeface="ＭＳ Ｐゴシック" panose="020B0600070205080204" pitchFamily="34" charset="-128"/>
              </a:rPr>
              <a:t>Example: Transferring Files UDP Client</a:t>
            </a:r>
            <a:endParaRPr lang="en-US" dirty="0"/>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UDP file transfer client</a:t>
            </a:r>
          </a:p>
        </p:txBody>
      </p:sp>
      <p:sp>
        <p:nvSpPr>
          <p:cNvPr id="4" name="Slide Number Placeholder 3"/>
          <p:cNvSpPr>
            <a:spLocks noGrp="1"/>
          </p:cNvSpPr>
          <p:nvPr>
            <p:ph type="sldNum" sz="quarter" idx="12"/>
          </p:nvPr>
        </p:nvSpPr>
        <p:spPr/>
        <p:txBody>
          <a:bodyPr/>
          <a:lstStyle/>
          <a:p>
            <a:fld id="{73B5B33D-C3EF-4285-B2BE-44069536D570}" type="slidenum">
              <a:rPr lang="en-US" smtClean="0"/>
              <a:t>48</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1828800"/>
            <a:ext cx="7921752" cy="403187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a:t>
            </a:r>
          </a:p>
          <a:p>
            <a:r>
              <a:rPr lang="en-US" sz="1600" dirty="0">
                <a:solidFill>
                  <a:srgbClr val="000000"/>
                </a:solidFill>
                <a:latin typeface="Consolas" panose="020B0609020204030204" pitchFamily="49" charset="0"/>
              </a:rPr>
              <a:t>UDP_IP = "127.0.0.1"</a:t>
            </a:r>
          </a:p>
          <a:p>
            <a:r>
              <a:rPr lang="en-US" sz="1600" dirty="0">
                <a:solidFill>
                  <a:srgbClr val="000000"/>
                </a:solidFill>
                <a:latin typeface="Consolas" panose="020B0609020204030204" pitchFamily="49" charset="0"/>
              </a:rPr>
              <a:t>UDP_PORT = 5005</a:t>
            </a:r>
          </a:p>
          <a:p>
            <a:r>
              <a:rPr lang="en-US" sz="1600" dirty="0">
                <a:solidFill>
                  <a:srgbClr val="000000"/>
                </a:solidFill>
                <a:latin typeface="Consolas" panose="020B0609020204030204" pitchFamily="49" charset="0"/>
              </a:rPr>
              <a:t>print("UDP target IP: %s" % UDP_IP)</a:t>
            </a:r>
          </a:p>
          <a:p>
            <a:r>
              <a:rPr lang="en-US" sz="1600" dirty="0">
                <a:solidFill>
                  <a:srgbClr val="000000"/>
                </a:solidFill>
                <a:latin typeface="Consolas" panose="020B0609020204030204" pitchFamily="49" charset="0"/>
              </a:rPr>
              <a:t>print("UDP target port: %s" % UDP_PORT)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f = open("</a:t>
            </a:r>
            <a:r>
              <a:rPr lang="en-US" sz="1600" dirty="0" err="1">
                <a:solidFill>
                  <a:srgbClr val="000000"/>
                </a:solidFill>
                <a:latin typeface="Consolas" panose="020B0609020204030204" pitchFamily="49" charset="0"/>
              </a:rPr>
              <a:t>input.txt","r</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chunk_size</a:t>
            </a:r>
            <a:r>
              <a:rPr lang="en-US" sz="1600" dirty="0">
                <a:solidFill>
                  <a:srgbClr val="000000"/>
                </a:solidFill>
                <a:latin typeface="Consolas" panose="020B0609020204030204" pitchFamily="49" charset="0"/>
              </a:rPr>
              <a:t> = 10</a:t>
            </a:r>
          </a:p>
          <a:p>
            <a:r>
              <a:rPr lang="en-US" sz="1600" dirty="0" err="1">
                <a:solidFill>
                  <a:srgbClr val="000000"/>
                </a:solidFill>
                <a:latin typeface="Consolas" panose="020B0609020204030204" pitchFamily="49" charset="0"/>
              </a:rPr>
              <a:t>file_data</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f.read</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chunk_size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sock = </a:t>
            </a:r>
            <a:r>
              <a:rPr lang="en-US" sz="1600" dirty="0" err="1">
                <a:solidFill>
                  <a:srgbClr val="000000"/>
                </a:solidFill>
                <a:latin typeface="Consolas" panose="020B0609020204030204" pitchFamily="49" charset="0"/>
              </a:rPr>
              <a:t>socket.socket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socket.AF_INET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socket.SOCK_DGRAM</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while </a:t>
            </a:r>
            <a:r>
              <a:rPr lang="en-US" sz="1600" dirty="0" err="1">
                <a:solidFill>
                  <a:srgbClr val="000000"/>
                </a:solidFill>
                <a:latin typeface="Consolas" panose="020B0609020204030204" pitchFamily="49" charset="0"/>
              </a:rPr>
              <a:t>file_data</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sock.sendto</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file_data.encode</a:t>
            </a:r>
            <a:r>
              <a:rPr lang="en-US" sz="1600" dirty="0">
                <a:solidFill>
                  <a:srgbClr val="000000"/>
                </a:solidFill>
                <a:latin typeface="Consolas" panose="020B0609020204030204" pitchFamily="49" charset="0"/>
              </a:rPr>
              <a:t>(), (UDP_IP, UDP_PORT))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file_data</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f.read</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chunk_size</a:t>
            </a:r>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err="1">
                <a:solidFill>
                  <a:srgbClr val="000000"/>
                </a:solidFill>
                <a:latin typeface="Consolas" panose="020B0609020204030204" pitchFamily="49" charset="0"/>
              </a:rPr>
              <a:t>sock.sendto</a:t>
            </a:r>
            <a:r>
              <a:rPr lang="en-US" sz="1600" dirty="0">
                <a:solidFill>
                  <a:srgbClr val="000000"/>
                </a:solidFill>
                <a:latin typeface="Consolas" panose="020B0609020204030204" pitchFamily="49" charset="0"/>
              </a:rPr>
              <a:t>(b"", (UDP_IP, UDP_PORT))</a:t>
            </a:r>
          </a:p>
        </p:txBody>
      </p:sp>
    </p:spTree>
    <p:extLst>
      <p:ext uri="{BB962C8B-B14F-4D97-AF65-F5344CB8AC3E}">
        <p14:creationId xmlns:p14="http://schemas.microsoft.com/office/powerpoint/2010/main" val="2711604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dirty="0"/>
              <a:t>TCP: Overview  </a:t>
            </a:r>
            <a:r>
              <a:rPr lang="en-US" sz="1800" dirty="0"/>
              <a:t>RFCs: 793,1122,1323, 2018, 2581</a:t>
            </a:r>
            <a:endParaRPr lang="en-US" dirty="0"/>
          </a:p>
        </p:txBody>
      </p:sp>
      <p:sp>
        <p:nvSpPr>
          <p:cNvPr id="3" name="Content Placeholder 2"/>
          <p:cNvSpPr>
            <a:spLocks noGrp="1"/>
          </p:cNvSpPr>
          <p:nvPr>
            <p:ph sz="quarter" idx="1"/>
          </p:nvPr>
        </p:nvSpPr>
        <p:spPr>
          <a:xfrm>
            <a:off x="457200" y="1219200"/>
            <a:ext cx="3581400" cy="4937760"/>
          </a:xfrm>
        </p:spPr>
        <p:txBody>
          <a:bodyPr>
            <a:normAutofit/>
          </a:bodyPr>
          <a:lstStyle/>
          <a:p>
            <a:r>
              <a:rPr lang="en-US" altLang="ar-SA" dirty="0">
                <a:solidFill>
                  <a:srgbClr val="CC0000"/>
                </a:solidFill>
                <a:ea typeface="ＭＳ Ｐゴシック" panose="020B0600070205080204" pitchFamily="34" charset="-128"/>
              </a:rPr>
              <a:t>point-to-point:</a:t>
            </a:r>
          </a:p>
          <a:p>
            <a:pPr lvl="1"/>
            <a:r>
              <a:rPr lang="en-US" altLang="ar-SA" dirty="0">
                <a:ea typeface="ＭＳ Ｐゴシック" panose="020B0600070205080204" pitchFamily="34" charset="-128"/>
              </a:rPr>
              <a:t>one sender, one receiver</a:t>
            </a:r>
            <a:r>
              <a:rPr lang="en-US" altLang="ar-SA" dirty="0">
                <a:solidFill>
                  <a:srgbClr val="FF0000"/>
                </a:solidFill>
                <a:ea typeface="ＭＳ Ｐゴシック" panose="020B0600070205080204" pitchFamily="34" charset="-128"/>
              </a:rPr>
              <a:t> </a:t>
            </a:r>
          </a:p>
          <a:p>
            <a:r>
              <a:rPr lang="en-US" altLang="ar-SA" dirty="0">
                <a:solidFill>
                  <a:srgbClr val="CC0000"/>
                </a:solidFill>
                <a:ea typeface="ＭＳ Ｐゴシック" panose="020B0600070205080204" pitchFamily="34" charset="-128"/>
              </a:rPr>
              <a:t>reliable, in-order </a:t>
            </a:r>
            <a:r>
              <a:rPr lang="en-US" altLang="ar-SA" i="1" dirty="0">
                <a:solidFill>
                  <a:srgbClr val="CC0000"/>
                </a:solidFill>
                <a:ea typeface="ＭＳ Ｐゴシック" panose="020B0600070205080204" pitchFamily="34" charset="-128"/>
              </a:rPr>
              <a:t>byte steam:</a:t>
            </a:r>
          </a:p>
          <a:p>
            <a:pPr lvl="1"/>
            <a:r>
              <a:rPr lang="en-US" altLang="ar-SA" dirty="0">
                <a:ea typeface="ＭＳ Ｐゴシック" panose="020B0600070205080204" pitchFamily="34" charset="-128"/>
              </a:rPr>
              <a:t>no </a:t>
            </a:r>
            <a:r>
              <a:rPr lang="ja-JP" altLang="en-US" dirty="0"/>
              <a:t>“</a:t>
            </a:r>
            <a:r>
              <a:rPr lang="en-US" altLang="ja-JP" dirty="0"/>
              <a:t>message boundaries</a:t>
            </a:r>
            <a:r>
              <a:rPr lang="ja-JP" altLang="en-US" dirty="0"/>
              <a:t>”</a:t>
            </a:r>
            <a:endParaRPr lang="en-US" altLang="ja-JP" dirty="0"/>
          </a:p>
          <a:p>
            <a:r>
              <a:rPr lang="en-US" altLang="ar-SA" dirty="0">
                <a:solidFill>
                  <a:srgbClr val="CC0000"/>
                </a:solidFill>
                <a:ea typeface="ＭＳ Ｐゴシック" panose="020B0600070205080204" pitchFamily="34" charset="-128"/>
              </a:rPr>
              <a:t>pipelined:</a:t>
            </a:r>
          </a:p>
          <a:p>
            <a:pPr lvl="1"/>
            <a:r>
              <a:rPr lang="en-US" altLang="ar-SA" dirty="0">
                <a:ea typeface="ＭＳ Ｐゴシック" panose="020B0600070205080204" pitchFamily="34" charset="-128"/>
              </a:rPr>
              <a:t>TCP congestion and flow control set window size</a:t>
            </a:r>
            <a:endParaRPr lang="en-US" altLang="ar-SA" i="1" dirty="0">
              <a:ea typeface="ＭＳ Ｐゴシック" panose="020B0600070205080204" pitchFamily="34" charset="-128"/>
            </a:endParaRPr>
          </a:p>
          <a:p>
            <a:endParaRPr lang="en-US" altLang="ar-SA"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49</a:t>
            </a:fld>
            <a:endParaRPr lang="en-US"/>
          </a:p>
        </p:txBody>
      </p:sp>
      <p:sp>
        <p:nvSpPr>
          <p:cNvPr id="5" name="Content Placeholder 2">
            <a:extLst>
              <a:ext uri="{FF2B5EF4-FFF2-40B4-BE49-F238E27FC236}">
                <a16:creationId xmlns:a16="http://schemas.microsoft.com/office/drawing/2014/main" id="{330460CF-F829-46DF-A00F-9DE135D78F8D}"/>
              </a:ext>
            </a:extLst>
          </p:cNvPr>
          <p:cNvSpPr txBox="1">
            <a:spLocks/>
          </p:cNvSpPr>
          <p:nvPr/>
        </p:nvSpPr>
        <p:spPr>
          <a:xfrm>
            <a:off x="4876800" y="1219200"/>
            <a:ext cx="3581400" cy="493776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Font typeface="Wingdings" charset="2"/>
              <a:buChar char="§"/>
              <a:defRPr/>
            </a:pPr>
            <a:r>
              <a:rPr lang="en-US" dirty="0">
                <a:solidFill>
                  <a:srgbClr val="CC0000"/>
                </a:solidFill>
              </a:rPr>
              <a:t>full duplex data:</a:t>
            </a:r>
          </a:p>
          <a:p>
            <a:pPr lvl="1">
              <a:buFont typeface="Arial"/>
              <a:buChar char="•"/>
              <a:defRPr/>
            </a:pPr>
            <a:r>
              <a:rPr lang="en-US" dirty="0"/>
              <a:t>bi-directional data flow in same connection</a:t>
            </a:r>
          </a:p>
          <a:p>
            <a:pPr lvl="1">
              <a:buFont typeface="Arial"/>
              <a:buChar char="•"/>
              <a:defRPr/>
            </a:pPr>
            <a:r>
              <a:rPr lang="en-US" dirty="0"/>
              <a:t>MSS: maximum segment size</a:t>
            </a:r>
          </a:p>
          <a:p>
            <a:pPr>
              <a:buFont typeface="Wingdings" charset="2"/>
              <a:buChar char="§"/>
              <a:defRPr/>
            </a:pPr>
            <a:r>
              <a:rPr lang="en-US" dirty="0">
                <a:solidFill>
                  <a:srgbClr val="CC0000"/>
                </a:solidFill>
              </a:rPr>
              <a:t>connection-oriented:</a:t>
            </a:r>
            <a:r>
              <a:rPr lang="en-US" dirty="0"/>
              <a:t> </a:t>
            </a:r>
          </a:p>
          <a:p>
            <a:pPr lvl="1">
              <a:buFont typeface="Arial"/>
              <a:buChar char="•"/>
              <a:defRPr/>
            </a:pPr>
            <a:r>
              <a:rPr lang="en-US" dirty="0"/>
              <a:t>handshaking (exchange of control </a:t>
            </a:r>
            <a:r>
              <a:rPr lang="en-US" dirty="0" err="1"/>
              <a:t>msgs</a:t>
            </a:r>
            <a:r>
              <a:rPr lang="en-US" dirty="0"/>
              <a:t>) </a:t>
            </a:r>
            <a:r>
              <a:rPr lang="en-US" dirty="0" err="1"/>
              <a:t>inits</a:t>
            </a:r>
            <a:r>
              <a:rPr lang="en-US" dirty="0"/>
              <a:t> sender, receiver state before data exchange</a:t>
            </a:r>
          </a:p>
          <a:p>
            <a:pPr>
              <a:buFont typeface="Wingdings" charset="2"/>
              <a:buChar char="§"/>
              <a:defRPr/>
            </a:pPr>
            <a:r>
              <a:rPr lang="en-US" dirty="0">
                <a:solidFill>
                  <a:srgbClr val="CC0000"/>
                </a:solidFill>
              </a:rPr>
              <a:t>flow controlled:</a:t>
            </a:r>
          </a:p>
          <a:p>
            <a:pPr lvl="1">
              <a:buFont typeface="Arial"/>
              <a:buChar char="•"/>
              <a:defRPr/>
            </a:pPr>
            <a:r>
              <a:rPr lang="en-US" dirty="0"/>
              <a:t>sender will not overwhelm receiver</a:t>
            </a:r>
          </a:p>
        </p:txBody>
      </p:sp>
    </p:spTree>
    <p:extLst>
      <p:ext uri="{BB962C8B-B14F-4D97-AF65-F5344CB8AC3E}">
        <p14:creationId xmlns:p14="http://schemas.microsoft.com/office/powerpoint/2010/main" val="374256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ea typeface="ＭＳ Ｐゴシック" panose="020B0600070205080204" pitchFamily="34" charset="-128"/>
              </a:rPr>
              <a:t>Internet protocol stack TCP/IP</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5</a:t>
            </a:fld>
            <a:endParaRPr lang="en-US"/>
          </a:p>
        </p:txBody>
      </p:sp>
      <p:sp>
        <p:nvSpPr>
          <p:cNvPr id="827" name="Rectangle 2">
            <a:extLst>
              <a:ext uri="{FF2B5EF4-FFF2-40B4-BE49-F238E27FC236}">
                <a16:creationId xmlns:a16="http://schemas.microsoft.com/office/drawing/2014/main" id="{EFF18F9A-1E33-4686-9075-1AA1420B6545}"/>
              </a:ext>
            </a:extLst>
          </p:cNvPr>
          <p:cNvSpPr>
            <a:spLocks noChangeArrowheads="1"/>
          </p:cNvSpPr>
          <p:nvPr/>
        </p:nvSpPr>
        <p:spPr bwMode="auto">
          <a:xfrm>
            <a:off x="6575425" y="1727200"/>
            <a:ext cx="1892300" cy="35306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28" name="Rectangle 4">
            <a:extLst>
              <a:ext uri="{FF2B5EF4-FFF2-40B4-BE49-F238E27FC236}">
                <a16:creationId xmlns:a16="http://schemas.microsoft.com/office/drawing/2014/main" id="{4353F1DA-180A-41CC-B85B-EA5AD0394E89}"/>
              </a:ext>
            </a:extLst>
          </p:cNvPr>
          <p:cNvSpPr txBox="1">
            <a:spLocks noChangeArrowheads="1"/>
          </p:cNvSpPr>
          <p:nvPr/>
        </p:nvSpPr>
        <p:spPr>
          <a:xfrm>
            <a:off x="527050" y="1333500"/>
            <a:ext cx="5554663" cy="4648200"/>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87338" indent="-287338">
              <a:lnSpc>
                <a:spcPct val="80000"/>
              </a:lnSpc>
            </a:pPr>
            <a:r>
              <a:rPr lang="en-US" dirty="0"/>
              <a:t>The TCP/IP model, sometimes referred to as a protocol stack,</a:t>
            </a:r>
            <a:endParaRPr lang="en-US" altLang="ar-SA" i="1" dirty="0">
              <a:solidFill>
                <a:srgbClr val="CC0000"/>
              </a:solidFill>
              <a:ea typeface="ＭＳ Ｐゴシック" panose="020B0600070205080204" pitchFamily="34" charset="-128"/>
            </a:endParaRPr>
          </a:p>
          <a:p>
            <a:pPr marL="287338" indent="-287338">
              <a:lnSpc>
                <a:spcPct val="80000"/>
              </a:lnSpc>
            </a:pPr>
            <a:endParaRPr lang="en-US" altLang="ar-SA" i="1" dirty="0">
              <a:solidFill>
                <a:srgbClr val="CC0000"/>
              </a:solidFill>
              <a:ea typeface="ＭＳ Ｐゴシック" panose="020B0600070205080204" pitchFamily="34" charset="-128"/>
            </a:endParaRPr>
          </a:p>
          <a:p>
            <a:pPr marL="287338" indent="-287338">
              <a:lnSpc>
                <a:spcPct val="80000"/>
              </a:lnSpc>
            </a:pPr>
            <a:r>
              <a:rPr lang="en-US" altLang="ar-SA" i="1" dirty="0">
                <a:solidFill>
                  <a:srgbClr val="CC0000"/>
                </a:solidFill>
                <a:ea typeface="ＭＳ Ｐゴシック" panose="020B0600070205080204" pitchFamily="34" charset="-128"/>
              </a:rPr>
              <a:t>application:</a:t>
            </a:r>
            <a:r>
              <a:rPr lang="en-US" altLang="ar-SA" dirty="0">
                <a:ea typeface="ＭＳ Ｐゴシック" panose="020B0600070205080204" pitchFamily="34" charset="-128"/>
              </a:rPr>
              <a:t> supporting network applications (interact with application service )</a:t>
            </a:r>
          </a:p>
          <a:p>
            <a:pPr marL="682625" lvl="1" indent="-225425">
              <a:lnSpc>
                <a:spcPct val="80000"/>
              </a:lnSpc>
            </a:pPr>
            <a:r>
              <a:rPr lang="en-US" altLang="ar-SA" dirty="0">
                <a:ea typeface="Arial" panose="020B0604020202020204" pitchFamily="34" charset="0"/>
              </a:rPr>
              <a:t>FTP, SMTP, HTTP</a:t>
            </a:r>
          </a:p>
          <a:p>
            <a:pPr marL="287338" indent="-287338">
              <a:lnSpc>
                <a:spcPct val="80000"/>
              </a:lnSpc>
            </a:pPr>
            <a:r>
              <a:rPr lang="en-US" altLang="ar-SA" i="1" dirty="0">
                <a:solidFill>
                  <a:srgbClr val="CC0000"/>
                </a:solidFill>
                <a:ea typeface="ＭＳ Ｐゴシック" panose="020B0600070205080204" pitchFamily="34" charset="-128"/>
              </a:rPr>
              <a:t>transport:</a:t>
            </a:r>
            <a:r>
              <a:rPr lang="en-US" altLang="ar-SA" dirty="0">
                <a:ea typeface="ＭＳ Ｐゴシック" panose="020B0600070205080204" pitchFamily="34" charset="-128"/>
              </a:rPr>
              <a:t> process-process data transfer (transit data </a:t>
            </a:r>
            <a:r>
              <a:rPr lang="en-US" altLang="ar-SA" dirty="0" err="1">
                <a:ea typeface="ＭＳ Ｐゴシック" panose="020B0600070205080204" pitchFamily="34" charset="-128"/>
              </a:rPr>
              <a:t>packge</a:t>
            </a:r>
            <a:r>
              <a:rPr lang="en-US" altLang="ar-SA" dirty="0">
                <a:ea typeface="ＭＳ Ｐゴシック" panose="020B0600070205080204" pitchFamily="34" charset="-128"/>
              </a:rPr>
              <a:t>)</a:t>
            </a:r>
          </a:p>
          <a:p>
            <a:pPr marL="682625" lvl="1" indent="-225425">
              <a:lnSpc>
                <a:spcPct val="80000"/>
              </a:lnSpc>
            </a:pPr>
            <a:r>
              <a:rPr lang="en-US" altLang="ar-SA" dirty="0">
                <a:ea typeface="Arial" panose="020B0604020202020204" pitchFamily="34" charset="0"/>
              </a:rPr>
              <a:t>TCP, UDP</a:t>
            </a:r>
          </a:p>
          <a:p>
            <a:pPr marL="287338" indent="-287338">
              <a:lnSpc>
                <a:spcPct val="80000"/>
              </a:lnSpc>
            </a:pPr>
            <a:r>
              <a:rPr lang="en-US" altLang="ar-SA" i="1" dirty="0">
                <a:solidFill>
                  <a:srgbClr val="CC0000"/>
                </a:solidFill>
                <a:ea typeface="ＭＳ Ｐゴシック" panose="020B0600070205080204" pitchFamily="34" charset="-128"/>
              </a:rPr>
              <a:t>network:</a:t>
            </a:r>
            <a:r>
              <a:rPr lang="en-US" altLang="ar-SA" dirty="0">
                <a:ea typeface="ＭＳ Ｐゴシック" panose="020B0600070205080204" pitchFamily="34" charset="-128"/>
              </a:rPr>
              <a:t> routing of datagrams from source to destination</a:t>
            </a:r>
          </a:p>
          <a:p>
            <a:pPr marL="682625" lvl="1" indent="-225425">
              <a:lnSpc>
                <a:spcPct val="80000"/>
              </a:lnSpc>
            </a:pPr>
            <a:r>
              <a:rPr lang="en-US" altLang="ar-SA" dirty="0">
                <a:ea typeface="Arial" panose="020B0604020202020204" pitchFamily="34" charset="0"/>
              </a:rPr>
              <a:t>IP, routing protocols</a:t>
            </a:r>
          </a:p>
          <a:p>
            <a:pPr marL="287338" indent="-287338">
              <a:lnSpc>
                <a:spcPct val="80000"/>
              </a:lnSpc>
            </a:pPr>
            <a:r>
              <a:rPr lang="en-US" altLang="ar-SA" i="1" dirty="0">
                <a:solidFill>
                  <a:srgbClr val="CC0000"/>
                </a:solidFill>
                <a:ea typeface="ＭＳ Ｐゴシック" panose="020B0600070205080204" pitchFamily="34" charset="-128"/>
              </a:rPr>
              <a:t>link:</a:t>
            </a:r>
            <a:r>
              <a:rPr lang="en-US" altLang="ar-SA" dirty="0">
                <a:ea typeface="ＭＳ Ｐゴシック" panose="020B0600070205080204" pitchFamily="34" charset="-128"/>
              </a:rPr>
              <a:t> data transfer between neighboring  network elements</a:t>
            </a:r>
          </a:p>
          <a:p>
            <a:pPr marL="0" indent="0">
              <a:lnSpc>
                <a:spcPct val="80000"/>
              </a:lnSpc>
              <a:buNone/>
            </a:pPr>
            <a:r>
              <a:rPr lang="en-US" altLang="ar-SA" dirty="0">
                <a:ea typeface="ＭＳ Ｐゴシック" panose="020B0600070205080204" pitchFamily="34" charset="-128"/>
              </a:rPr>
              <a:t>(connect network nodes )</a:t>
            </a:r>
          </a:p>
          <a:p>
            <a:pPr marL="682625" lvl="1" indent="-225425">
              <a:lnSpc>
                <a:spcPct val="80000"/>
              </a:lnSpc>
            </a:pPr>
            <a:r>
              <a:rPr lang="en-US" altLang="ar-SA" dirty="0">
                <a:ea typeface="Arial" panose="020B0604020202020204" pitchFamily="34" charset="0"/>
              </a:rPr>
              <a:t>Ethernet, 802.111 (</a:t>
            </a:r>
            <a:r>
              <a:rPr lang="en-US" altLang="ar-SA" dirty="0" err="1">
                <a:ea typeface="Arial" panose="020B0604020202020204" pitchFamily="34" charset="0"/>
              </a:rPr>
              <a:t>WiFi</a:t>
            </a:r>
            <a:r>
              <a:rPr lang="en-US" altLang="ar-SA" dirty="0">
                <a:ea typeface="Arial" panose="020B0604020202020204" pitchFamily="34" charset="0"/>
              </a:rPr>
              <a:t>), PPP</a:t>
            </a:r>
          </a:p>
          <a:p>
            <a:pPr marL="287338" indent="-287338">
              <a:lnSpc>
                <a:spcPct val="80000"/>
              </a:lnSpc>
            </a:pPr>
            <a:r>
              <a:rPr lang="en-US" altLang="ar-SA" i="1" dirty="0">
                <a:solidFill>
                  <a:srgbClr val="CC0000"/>
                </a:solidFill>
                <a:ea typeface="ＭＳ Ｐゴシック" panose="020B0600070205080204" pitchFamily="34" charset="-128"/>
              </a:rPr>
              <a:t>physical:</a:t>
            </a:r>
            <a:r>
              <a:rPr lang="en-US" altLang="ar-SA" dirty="0">
                <a:ea typeface="ＭＳ Ｐゴシック" panose="020B0600070205080204" pitchFamily="34" charset="-128"/>
              </a:rPr>
              <a:t> bits </a:t>
            </a:r>
            <a:r>
              <a:rPr lang="ja-JP" altLang="en-US" dirty="0">
                <a:ea typeface="ＭＳ Ｐゴシック" panose="020B0600070205080204" pitchFamily="34" charset="-128"/>
              </a:rPr>
              <a:t>“</a:t>
            </a:r>
            <a:r>
              <a:rPr lang="en-US" altLang="ja-JP" dirty="0">
                <a:ea typeface="ＭＳ Ｐゴシック" panose="020B0600070205080204" pitchFamily="34" charset="-128"/>
              </a:rPr>
              <a:t>on the wire</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pPr marL="287338" indent="-287338">
              <a:lnSpc>
                <a:spcPct val="80000"/>
              </a:lnSpc>
            </a:pPr>
            <a:endParaRPr lang="en-US" altLang="ar-SA" dirty="0">
              <a:ea typeface="ＭＳ Ｐゴシック" panose="020B0600070205080204" pitchFamily="34" charset="-128"/>
            </a:endParaRPr>
          </a:p>
        </p:txBody>
      </p:sp>
      <p:sp>
        <p:nvSpPr>
          <p:cNvPr id="829" name="Rectangle 6">
            <a:extLst>
              <a:ext uri="{FF2B5EF4-FFF2-40B4-BE49-F238E27FC236}">
                <a16:creationId xmlns:a16="http://schemas.microsoft.com/office/drawing/2014/main" id="{A42D1FF5-E179-4BE3-90F0-1623076D87D6}"/>
              </a:ext>
            </a:extLst>
          </p:cNvPr>
          <p:cNvSpPr>
            <a:spLocks noChangeArrowheads="1"/>
          </p:cNvSpPr>
          <p:nvPr/>
        </p:nvSpPr>
        <p:spPr bwMode="auto">
          <a:xfrm>
            <a:off x="6457950" y="1824038"/>
            <a:ext cx="1892300" cy="3530600"/>
          </a:xfrm>
          <a:prstGeom prst="rect">
            <a:avLst/>
          </a:prstGeom>
          <a:solidFill>
            <a:schemeClr val="bg1"/>
          </a:solidFill>
          <a:ln w="381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830" name="Text Box 7">
            <a:extLst>
              <a:ext uri="{FF2B5EF4-FFF2-40B4-BE49-F238E27FC236}">
                <a16:creationId xmlns:a16="http://schemas.microsoft.com/office/drawing/2014/main" id="{AE5288D9-AFFB-4A39-972B-E5E957CEA45B}"/>
              </a:ext>
            </a:extLst>
          </p:cNvPr>
          <p:cNvSpPr txBox="1">
            <a:spLocks noChangeArrowheads="1"/>
          </p:cNvSpPr>
          <p:nvPr/>
        </p:nvSpPr>
        <p:spPr bwMode="auto">
          <a:xfrm>
            <a:off x="6562725" y="1920875"/>
            <a:ext cx="16446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a:t>application</a:t>
            </a:r>
          </a:p>
          <a:p>
            <a:pPr algn="ctr"/>
            <a:endParaRPr lang="en-US" altLang="ar-SA"/>
          </a:p>
          <a:p>
            <a:pPr algn="ctr"/>
            <a:r>
              <a:rPr lang="en-US" altLang="ar-SA"/>
              <a:t>transport</a:t>
            </a:r>
          </a:p>
          <a:p>
            <a:pPr algn="ctr"/>
            <a:endParaRPr lang="en-US" altLang="ar-SA"/>
          </a:p>
          <a:p>
            <a:pPr algn="ctr"/>
            <a:r>
              <a:rPr lang="en-US" altLang="ar-SA"/>
              <a:t>network</a:t>
            </a:r>
          </a:p>
          <a:p>
            <a:pPr algn="ctr"/>
            <a:endParaRPr lang="en-US" altLang="ar-SA"/>
          </a:p>
          <a:p>
            <a:pPr algn="ctr"/>
            <a:r>
              <a:rPr lang="en-US" altLang="ar-SA"/>
              <a:t>link</a:t>
            </a:r>
          </a:p>
          <a:p>
            <a:pPr algn="ctr"/>
            <a:endParaRPr lang="en-US" altLang="ar-SA"/>
          </a:p>
          <a:p>
            <a:pPr algn="ctr"/>
            <a:r>
              <a:rPr lang="en-US" altLang="ar-SA"/>
              <a:t>physical</a:t>
            </a:r>
          </a:p>
        </p:txBody>
      </p:sp>
      <p:sp>
        <p:nvSpPr>
          <p:cNvPr id="831" name="Line 8">
            <a:extLst>
              <a:ext uri="{FF2B5EF4-FFF2-40B4-BE49-F238E27FC236}">
                <a16:creationId xmlns:a16="http://schemas.microsoft.com/office/drawing/2014/main" id="{45E329D6-90BD-41D1-B083-38E924D02AC7}"/>
              </a:ext>
            </a:extLst>
          </p:cNvPr>
          <p:cNvSpPr>
            <a:spLocks noChangeShapeType="1"/>
          </p:cNvSpPr>
          <p:nvPr/>
        </p:nvSpPr>
        <p:spPr bwMode="auto">
          <a:xfrm>
            <a:off x="6451600" y="251618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832" name="Line 9">
            <a:extLst>
              <a:ext uri="{FF2B5EF4-FFF2-40B4-BE49-F238E27FC236}">
                <a16:creationId xmlns:a16="http://schemas.microsoft.com/office/drawing/2014/main" id="{AAA92329-6F82-4535-91B7-F2672C1F90DB}"/>
              </a:ext>
            </a:extLst>
          </p:cNvPr>
          <p:cNvSpPr>
            <a:spLocks noChangeShapeType="1"/>
          </p:cNvSpPr>
          <p:nvPr/>
        </p:nvSpPr>
        <p:spPr bwMode="auto">
          <a:xfrm>
            <a:off x="6451600" y="322103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833" name="Line 10">
            <a:extLst>
              <a:ext uri="{FF2B5EF4-FFF2-40B4-BE49-F238E27FC236}">
                <a16:creationId xmlns:a16="http://schemas.microsoft.com/office/drawing/2014/main" id="{AD83F5B6-9514-49E5-9390-3DDC568622B2}"/>
              </a:ext>
            </a:extLst>
          </p:cNvPr>
          <p:cNvSpPr>
            <a:spLocks noChangeShapeType="1"/>
          </p:cNvSpPr>
          <p:nvPr/>
        </p:nvSpPr>
        <p:spPr bwMode="auto">
          <a:xfrm>
            <a:off x="6451600" y="393223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834" name="Line 11">
            <a:extLst>
              <a:ext uri="{FF2B5EF4-FFF2-40B4-BE49-F238E27FC236}">
                <a16:creationId xmlns:a16="http://schemas.microsoft.com/office/drawing/2014/main" id="{CEC7FC49-3127-4E27-992F-E37FC1B3CB30}"/>
              </a:ext>
            </a:extLst>
          </p:cNvPr>
          <p:cNvSpPr>
            <a:spLocks noChangeShapeType="1"/>
          </p:cNvSpPr>
          <p:nvPr/>
        </p:nvSpPr>
        <p:spPr bwMode="auto">
          <a:xfrm>
            <a:off x="6451600" y="4643438"/>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4096384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A83AA697-C0AB-4C52-99E2-7BF17D50C20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63491" name="Slide Number Placeholder 4">
            <a:extLst>
              <a:ext uri="{FF2B5EF4-FFF2-40B4-BE49-F238E27FC236}">
                <a16:creationId xmlns:a16="http://schemas.microsoft.com/office/drawing/2014/main" id="{B20D7F5B-96E4-429E-8C88-703E2356CD9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16875810-33B7-47F8-9905-FB979CFB88C0}" type="slidenum">
              <a:rPr lang="en-US" altLang="ar-SA" sz="1200" smtClean="0">
                <a:latin typeface="Tahoma" panose="020B0604030504040204" pitchFamily="34" charset="0"/>
              </a:rPr>
              <a:pPr>
                <a:lnSpc>
                  <a:spcPct val="100000"/>
                </a:lnSpc>
                <a:spcBef>
                  <a:spcPct val="0"/>
                </a:spcBef>
                <a:buClrTx/>
                <a:buSzTx/>
                <a:buFontTx/>
                <a:buNone/>
              </a:pPr>
              <a:t>50</a:t>
            </a:fld>
            <a:endParaRPr lang="en-US" altLang="ar-SA" sz="1200">
              <a:latin typeface="Tahoma" panose="020B0604030504040204" pitchFamily="34" charset="0"/>
            </a:endParaRPr>
          </a:p>
        </p:txBody>
      </p:sp>
      <p:sp>
        <p:nvSpPr>
          <p:cNvPr id="59397" name="Rectangle 2">
            <a:extLst>
              <a:ext uri="{FF2B5EF4-FFF2-40B4-BE49-F238E27FC236}">
                <a16:creationId xmlns:a16="http://schemas.microsoft.com/office/drawing/2014/main" id="{5B8BD4DA-C62D-44F7-82C7-1DC3840E22D3}"/>
              </a:ext>
            </a:extLst>
          </p:cNvPr>
          <p:cNvSpPr>
            <a:spLocks noGrp="1" noChangeArrowheads="1"/>
          </p:cNvSpPr>
          <p:nvPr>
            <p:ph type="title"/>
          </p:nvPr>
        </p:nvSpPr>
        <p:spPr>
          <a:xfrm>
            <a:off x="533400" y="190500"/>
            <a:ext cx="7772400" cy="825500"/>
          </a:xfrm>
        </p:spPr>
        <p:txBody>
          <a:bodyPr>
            <a:normAutofit/>
          </a:bodyPr>
          <a:lstStyle/>
          <a:p>
            <a:pPr>
              <a:defRPr/>
            </a:pPr>
            <a:r>
              <a:rPr lang="en-US" sz="4000" dirty="0">
                <a:cs typeface="+mj-cs"/>
              </a:rPr>
              <a:t>TCP segment structure</a:t>
            </a:r>
            <a:endParaRPr lang="en-US" dirty="0">
              <a:cs typeface="+mj-cs"/>
            </a:endParaRPr>
          </a:p>
        </p:txBody>
      </p:sp>
      <p:sp>
        <p:nvSpPr>
          <p:cNvPr id="63494" name="Rectangle 4">
            <a:extLst>
              <a:ext uri="{FF2B5EF4-FFF2-40B4-BE49-F238E27FC236}">
                <a16:creationId xmlns:a16="http://schemas.microsoft.com/office/drawing/2014/main" id="{F3D26E88-4EAC-41DB-92A4-01D66C284568}"/>
              </a:ext>
            </a:extLst>
          </p:cNvPr>
          <p:cNvSpPr>
            <a:spLocks noChangeArrowheads="1"/>
          </p:cNvSpPr>
          <p:nvPr/>
        </p:nvSpPr>
        <p:spPr bwMode="auto">
          <a:xfrm>
            <a:off x="2897188" y="1512888"/>
            <a:ext cx="3951287" cy="482441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3495" name="Rectangle 5">
            <a:extLst>
              <a:ext uri="{FF2B5EF4-FFF2-40B4-BE49-F238E27FC236}">
                <a16:creationId xmlns:a16="http://schemas.microsoft.com/office/drawing/2014/main" id="{F9B2F647-5DC8-4A05-B49B-7A224272D419}"/>
              </a:ext>
            </a:extLst>
          </p:cNvPr>
          <p:cNvSpPr>
            <a:spLocks noChangeArrowheads="1"/>
          </p:cNvSpPr>
          <p:nvPr/>
        </p:nvSpPr>
        <p:spPr bwMode="auto">
          <a:xfrm>
            <a:off x="2811463" y="1628775"/>
            <a:ext cx="3951287" cy="4805363"/>
          </a:xfrm>
          <a:prstGeom prst="rect">
            <a:avLst/>
          </a:prstGeom>
          <a:solidFill>
            <a:schemeClr val="bg1"/>
          </a:solidFill>
          <a:ln w="19050">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Arial" panose="020B0604020202020204" pitchFamily="34" charset="0"/>
            </a:endParaRPr>
          </a:p>
        </p:txBody>
      </p:sp>
      <p:sp>
        <p:nvSpPr>
          <p:cNvPr id="63496" name="Text Box 6">
            <a:extLst>
              <a:ext uri="{FF2B5EF4-FFF2-40B4-BE49-F238E27FC236}">
                <a16:creationId xmlns:a16="http://schemas.microsoft.com/office/drawing/2014/main" id="{41A99543-66FB-4107-AF99-4E24CD17E420}"/>
              </a:ext>
            </a:extLst>
          </p:cNvPr>
          <p:cNvSpPr txBox="1">
            <a:spLocks noChangeArrowheads="1"/>
          </p:cNvSpPr>
          <p:nvPr/>
        </p:nvSpPr>
        <p:spPr bwMode="auto">
          <a:xfrm>
            <a:off x="2955925" y="1587500"/>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Arial" panose="020B0604020202020204" pitchFamily="34" charset="0"/>
              </a:rPr>
              <a:t>source port #</a:t>
            </a:r>
            <a:endParaRPr lang="en-US" altLang="ar-SA" sz="2400">
              <a:latin typeface="Arial" panose="020B0604020202020204" pitchFamily="34" charset="0"/>
            </a:endParaRPr>
          </a:p>
        </p:txBody>
      </p:sp>
      <p:sp>
        <p:nvSpPr>
          <p:cNvPr id="63497" name="Text Box 7">
            <a:extLst>
              <a:ext uri="{FF2B5EF4-FFF2-40B4-BE49-F238E27FC236}">
                <a16:creationId xmlns:a16="http://schemas.microsoft.com/office/drawing/2014/main" id="{1B0A61F1-CF46-4A0C-A760-60F53A4B48BE}"/>
              </a:ext>
            </a:extLst>
          </p:cNvPr>
          <p:cNvSpPr txBox="1">
            <a:spLocks noChangeArrowheads="1"/>
          </p:cNvSpPr>
          <p:nvPr/>
        </p:nvSpPr>
        <p:spPr bwMode="auto">
          <a:xfrm>
            <a:off x="5056188" y="1592263"/>
            <a:ext cx="1381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Arial" panose="020B0604020202020204" pitchFamily="34" charset="0"/>
              </a:rPr>
              <a:t>dest port #</a:t>
            </a:r>
            <a:endParaRPr lang="en-US" altLang="ar-SA" sz="1800">
              <a:latin typeface="Arial" panose="020B0604020202020204" pitchFamily="34" charset="0"/>
            </a:endParaRPr>
          </a:p>
        </p:txBody>
      </p:sp>
      <p:sp>
        <p:nvSpPr>
          <p:cNvPr id="63498" name="Line 8">
            <a:extLst>
              <a:ext uri="{FF2B5EF4-FFF2-40B4-BE49-F238E27FC236}">
                <a16:creationId xmlns:a16="http://schemas.microsoft.com/office/drawing/2014/main" id="{317F0D9B-51CC-43EA-BF11-A68EC01A4810}"/>
              </a:ext>
            </a:extLst>
          </p:cNvPr>
          <p:cNvSpPr>
            <a:spLocks noChangeShapeType="1"/>
          </p:cNvSpPr>
          <p:nvPr/>
        </p:nvSpPr>
        <p:spPr bwMode="auto">
          <a:xfrm>
            <a:off x="2814638" y="2003425"/>
            <a:ext cx="3946525"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499" name="Line 9">
            <a:extLst>
              <a:ext uri="{FF2B5EF4-FFF2-40B4-BE49-F238E27FC236}">
                <a16:creationId xmlns:a16="http://schemas.microsoft.com/office/drawing/2014/main" id="{E8A28CD4-9EF0-417F-926C-240EED7871D2}"/>
              </a:ext>
            </a:extLst>
          </p:cNvPr>
          <p:cNvSpPr>
            <a:spLocks noChangeShapeType="1"/>
          </p:cNvSpPr>
          <p:nvPr/>
        </p:nvSpPr>
        <p:spPr bwMode="auto">
          <a:xfrm flipV="1">
            <a:off x="2808288" y="2382838"/>
            <a:ext cx="39512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00" name="Line 10">
            <a:extLst>
              <a:ext uri="{FF2B5EF4-FFF2-40B4-BE49-F238E27FC236}">
                <a16:creationId xmlns:a16="http://schemas.microsoft.com/office/drawing/2014/main" id="{3DA2DAFC-3BB8-4F10-A2FC-D0B9C0FD22EB}"/>
              </a:ext>
            </a:extLst>
          </p:cNvPr>
          <p:cNvSpPr>
            <a:spLocks noChangeShapeType="1"/>
          </p:cNvSpPr>
          <p:nvPr/>
        </p:nvSpPr>
        <p:spPr bwMode="auto">
          <a:xfrm flipV="1">
            <a:off x="4754563" y="1628775"/>
            <a:ext cx="0" cy="392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01" name="Text Box 11">
            <a:extLst>
              <a:ext uri="{FF2B5EF4-FFF2-40B4-BE49-F238E27FC236}">
                <a16:creationId xmlns:a16="http://schemas.microsoft.com/office/drawing/2014/main" id="{A134CC4B-E9F4-4C47-B8B2-13BB33280BC2}"/>
              </a:ext>
            </a:extLst>
          </p:cNvPr>
          <p:cNvSpPr txBox="1">
            <a:spLocks noChangeArrowheads="1"/>
          </p:cNvSpPr>
          <p:nvPr/>
        </p:nvSpPr>
        <p:spPr bwMode="auto">
          <a:xfrm>
            <a:off x="4297363" y="109855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32 bits</a:t>
            </a:r>
            <a:endParaRPr lang="en-US" altLang="ar-SA" sz="2400">
              <a:latin typeface="Arial" panose="020B0604020202020204" pitchFamily="34" charset="0"/>
            </a:endParaRPr>
          </a:p>
        </p:txBody>
      </p:sp>
      <p:sp>
        <p:nvSpPr>
          <p:cNvPr id="63502" name="Line 12">
            <a:extLst>
              <a:ext uri="{FF2B5EF4-FFF2-40B4-BE49-F238E27FC236}">
                <a16:creationId xmlns:a16="http://schemas.microsoft.com/office/drawing/2014/main" id="{FD7FE8E7-EF20-4666-8007-142EB611861B}"/>
              </a:ext>
            </a:extLst>
          </p:cNvPr>
          <p:cNvSpPr>
            <a:spLocks noChangeShapeType="1"/>
          </p:cNvSpPr>
          <p:nvPr/>
        </p:nvSpPr>
        <p:spPr bwMode="auto">
          <a:xfrm>
            <a:off x="5297488" y="1344613"/>
            <a:ext cx="1427162" cy="47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63503" name="Line 13">
            <a:extLst>
              <a:ext uri="{FF2B5EF4-FFF2-40B4-BE49-F238E27FC236}">
                <a16:creationId xmlns:a16="http://schemas.microsoft.com/office/drawing/2014/main" id="{638ADFC0-2EC4-4327-A1DF-CF43B32BFBA0}"/>
              </a:ext>
            </a:extLst>
          </p:cNvPr>
          <p:cNvSpPr>
            <a:spLocks noChangeShapeType="1"/>
          </p:cNvSpPr>
          <p:nvPr/>
        </p:nvSpPr>
        <p:spPr bwMode="auto">
          <a:xfrm rot="10800000">
            <a:off x="2789238" y="1355725"/>
            <a:ext cx="13414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63504" name="Text Box 14">
            <a:extLst>
              <a:ext uri="{FF2B5EF4-FFF2-40B4-BE49-F238E27FC236}">
                <a16:creationId xmlns:a16="http://schemas.microsoft.com/office/drawing/2014/main" id="{956B7DA0-F34D-4B11-AFE6-A2F38D94B981}"/>
              </a:ext>
            </a:extLst>
          </p:cNvPr>
          <p:cNvSpPr txBox="1">
            <a:spLocks noChangeArrowheads="1"/>
          </p:cNvSpPr>
          <p:nvPr/>
        </p:nvSpPr>
        <p:spPr bwMode="auto">
          <a:xfrm>
            <a:off x="3863975" y="4567238"/>
            <a:ext cx="2005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Arial" panose="020B0604020202020204" pitchFamily="34" charset="0"/>
              </a:rPr>
              <a:t>application</a:t>
            </a:r>
          </a:p>
          <a:p>
            <a:pPr algn="ctr">
              <a:lnSpc>
                <a:spcPct val="100000"/>
              </a:lnSpc>
              <a:spcBef>
                <a:spcPct val="0"/>
              </a:spcBef>
              <a:buClrTx/>
              <a:buSzTx/>
              <a:buFontTx/>
              <a:buNone/>
            </a:pPr>
            <a:r>
              <a:rPr lang="en-US" altLang="ar-SA" sz="2000">
                <a:latin typeface="Arial" panose="020B0604020202020204" pitchFamily="34" charset="0"/>
              </a:rPr>
              <a:t>data </a:t>
            </a:r>
          </a:p>
          <a:p>
            <a:pPr algn="ctr">
              <a:lnSpc>
                <a:spcPct val="100000"/>
              </a:lnSpc>
              <a:spcBef>
                <a:spcPct val="0"/>
              </a:spcBef>
              <a:buClrTx/>
              <a:buSzTx/>
              <a:buFontTx/>
              <a:buNone/>
            </a:pPr>
            <a:r>
              <a:rPr lang="en-US" altLang="ar-SA" sz="2000">
                <a:latin typeface="Arial" panose="020B0604020202020204" pitchFamily="34" charset="0"/>
              </a:rPr>
              <a:t>(variable length)</a:t>
            </a:r>
            <a:endParaRPr lang="en-US" altLang="ar-SA" sz="2400">
              <a:latin typeface="Arial" panose="020B0604020202020204" pitchFamily="34" charset="0"/>
            </a:endParaRPr>
          </a:p>
        </p:txBody>
      </p:sp>
      <p:sp>
        <p:nvSpPr>
          <p:cNvPr id="63505" name="Text Box 15">
            <a:extLst>
              <a:ext uri="{FF2B5EF4-FFF2-40B4-BE49-F238E27FC236}">
                <a16:creationId xmlns:a16="http://schemas.microsoft.com/office/drawing/2014/main" id="{8C13E631-1229-4D11-9A69-1F227543E4D7}"/>
              </a:ext>
            </a:extLst>
          </p:cNvPr>
          <p:cNvSpPr txBox="1">
            <a:spLocks noChangeArrowheads="1"/>
          </p:cNvSpPr>
          <p:nvPr/>
        </p:nvSpPr>
        <p:spPr bwMode="auto">
          <a:xfrm>
            <a:off x="3444875" y="1982788"/>
            <a:ext cx="2486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Arial" panose="020B0604020202020204" pitchFamily="34" charset="0"/>
              </a:rPr>
              <a:t>sequence number</a:t>
            </a:r>
            <a:endParaRPr lang="en-US" altLang="ar-SA" sz="2400">
              <a:latin typeface="Arial" panose="020B0604020202020204" pitchFamily="34" charset="0"/>
            </a:endParaRPr>
          </a:p>
        </p:txBody>
      </p:sp>
      <p:sp>
        <p:nvSpPr>
          <p:cNvPr id="63506" name="Line 16">
            <a:extLst>
              <a:ext uri="{FF2B5EF4-FFF2-40B4-BE49-F238E27FC236}">
                <a16:creationId xmlns:a16="http://schemas.microsoft.com/office/drawing/2014/main" id="{60189D75-9794-4779-A0B7-32A9F879C11D}"/>
              </a:ext>
            </a:extLst>
          </p:cNvPr>
          <p:cNvSpPr>
            <a:spLocks noChangeShapeType="1"/>
          </p:cNvSpPr>
          <p:nvPr/>
        </p:nvSpPr>
        <p:spPr bwMode="auto">
          <a:xfrm flipV="1">
            <a:off x="2817813" y="2763838"/>
            <a:ext cx="39512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07" name="Text Box 17">
            <a:extLst>
              <a:ext uri="{FF2B5EF4-FFF2-40B4-BE49-F238E27FC236}">
                <a16:creationId xmlns:a16="http://schemas.microsoft.com/office/drawing/2014/main" id="{9975CC36-4D0A-46B9-87CF-15CE0707957E}"/>
              </a:ext>
            </a:extLst>
          </p:cNvPr>
          <p:cNvSpPr txBox="1">
            <a:spLocks noChangeArrowheads="1"/>
          </p:cNvSpPr>
          <p:nvPr/>
        </p:nvSpPr>
        <p:spPr bwMode="auto">
          <a:xfrm>
            <a:off x="3044825" y="2382838"/>
            <a:ext cx="3409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Arial" panose="020B0604020202020204" pitchFamily="34" charset="0"/>
              </a:rPr>
              <a:t>acknowledgement number</a:t>
            </a:r>
          </a:p>
        </p:txBody>
      </p:sp>
      <p:sp>
        <p:nvSpPr>
          <p:cNvPr id="63508" name="Line 18">
            <a:extLst>
              <a:ext uri="{FF2B5EF4-FFF2-40B4-BE49-F238E27FC236}">
                <a16:creationId xmlns:a16="http://schemas.microsoft.com/office/drawing/2014/main" id="{0A41EB05-474E-4A62-848D-26039572A90C}"/>
              </a:ext>
            </a:extLst>
          </p:cNvPr>
          <p:cNvSpPr>
            <a:spLocks noChangeShapeType="1"/>
          </p:cNvSpPr>
          <p:nvPr/>
        </p:nvSpPr>
        <p:spPr bwMode="auto">
          <a:xfrm flipV="1">
            <a:off x="2813050" y="3159125"/>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09" name="Line 19">
            <a:extLst>
              <a:ext uri="{FF2B5EF4-FFF2-40B4-BE49-F238E27FC236}">
                <a16:creationId xmlns:a16="http://schemas.microsoft.com/office/drawing/2014/main" id="{B232F333-AA0A-4B37-8AB5-8FB811A68747}"/>
              </a:ext>
            </a:extLst>
          </p:cNvPr>
          <p:cNvSpPr>
            <a:spLocks noChangeShapeType="1"/>
          </p:cNvSpPr>
          <p:nvPr/>
        </p:nvSpPr>
        <p:spPr bwMode="auto">
          <a:xfrm flipV="1">
            <a:off x="2808288" y="3549650"/>
            <a:ext cx="39512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10" name="Line 20">
            <a:extLst>
              <a:ext uri="{FF2B5EF4-FFF2-40B4-BE49-F238E27FC236}">
                <a16:creationId xmlns:a16="http://schemas.microsoft.com/office/drawing/2014/main" id="{023287BE-8056-4D5D-A88D-F559E5335D59}"/>
              </a:ext>
            </a:extLst>
          </p:cNvPr>
          <p:cNvSpPr>
            <a:spLocks noChangeShapeType="1"/>
          </p:cNvSpPr>
          <p:nvPr/>
        </p:nvSpPr>
        <p:spPr bwMode="auto">
          <a:xfrm flipV="1">
            <a:off x="2808288" y="4111625"/>
            <a:ext cx="39512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11" name="Line 21">
            <a:extLst>
              <a:ext uri="{FF2B5EF4-FFF2-40B4-BE49-F238E27FC236}">
                <a16:creationId xmlns:a16="http://schemas.microsoft.com/office/drawing/2014/main" id="{4178632A-9987-4838-9697-79FBFE090687}"/>
              </a:ext>
            </a:extLst>
          </p:cNvPr>
          <p:cNvSpPr>
            <a:spLocks noChangeShapeType="1"/>
          </p:cNvSpPr>
          <p:nvPr/>
        </p:nvSpPr>
        <p:spPr bwMode="auto">
          <a:xfrm flipH="1" flipV="1">
            <a:off x="4768850" y="2767013"/>
            <a:ext cx="4763" cy="777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12" name="Text Box 22">
            <a:extLst>
              <a:ext uri="{FF2B5EF4-FFF2-40B4-BE49-F238E27FC236}">
                <a16:creationId xmlns:a16="http://schemas.microsoft.com/office/drawing/2014/main" id="{EAA94E75-F813-43D3-84CD-2937D3062660}"/>
              </a:ext>
            </a:extLst>
          </p:cNvPr>
          <p:cNvSpPr txBox="1">
            <a:spLocks noChangeArrowheads="1"/>
          </p:cNvSpPr>
          <p:nvPr/>
        </p:nvSpPr>
        <p:spPr bwMode="auto">
          <a:xfrm>
            <a:off x="4870450" y="2770188"/>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receive window</a:t>
            </a:r>
          </a:p>
        </p:txBody>
      </p:sp>
      <p:sp>
        <p:nvSpPr>
          <p:cNvPr id="63513" name="Text Box 23">
            <a:extLst>
              <a:ext uri="{FF2B5EF4-FFF2-40B4-BE49-F238E27FC236}">
                <a16:creationId xmlns:a16="http://schemas.microsoft.com/office/drawing/2014/main" id="{9F29E2A1-0108-44FE-8F74-A00CA4A64436}"/>
              </a:ext>
            </a:extLst>
          </p:cNvPr>
          <p:cNvSpPr txBox="1">
            <a:spLocks noChangeArrowheads="1"/>
          </p:cNvSpPr>
          <p:nvPr/>
        </p:nvSpPr>
        <p:spPr bwMode="auto">
          <a:xfrm>
            <a:off x="4895850" y="3165475"/>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Urg data pointer</a:t>
            </a:r>
          </a:p>
        </p:txBody>
      </p:sp>
      <p:sp>
        <p:nvSpPr>
          <p:cNvPr id="63514" name="Text Box 24">
            <a:extLst>
              <a:ext uri="{FF2B5EF4-FFF2-40B4-BE49-F238E27FC236}">
                <a16:creationId xmlns:a16="http://schemas.microsoft.com/office/drawing/2014/main" id="{6DAA2ED5-6397-4293-A2CC-87D7232B84DE}"/>
              </a:ext>
            </a:extLst>
          </p:cNvPr>
          <p:cNvSpPr txBox="1">
            <a:spLocks noChangeArrowheads="1"/>
          </p:cNvSpPr>
          <p:nvPr/>
        </p:nvSpPr>
        <p:spPr bwMode="auto">
          <a:xfrm>
            <a:off x="3179763" y="3146425"/>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checksum</a:t>
            </a:r>
          </a:p>
        </p:txBody>
      </p:sp>
      <p:sp>
        <p:nvSpPr>
          <p:cNvPr id="63515" name="Text Box 25">
            <a:extLst>
              <a:ext uri="{FF2B5EF4-FFF2-40B4-BE49-F238E27FC236}">
                <a16:creationId xmlns:a16="http://schemas.microsoft.com/office/drawing/2014/main" id="{EA3A5A88-617A-4F0E-9B05-2EA763132889}"/>
              </a:ext>
            </a:extLst>
          </p:cNvPr>
          <p:cNvSpPr txBox="1">
            <a:spLocks noChangeArrowheads="1"/>
          </p:cNvSpPr>
          <p:nvPr/>
        </p:nvSpPr>
        <p:spPr bwMode="auto">
          <a:xfrm>
            <a:off x="4532313" y="27987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F</a:t>
            </a:r>
            <a:endParaRPr lang="en-US" altLang="ar-SA" sz="2400">
              <a:latin typeface="Arial" panose="020B0604020202020204" pitchFamily="34" charset="0"/>
            </a:endParaRPr>
          </a:p>
        </p:txBody>
      </p:sp>
      <p:sp>
        <p:nvSpPr>
          <p:cNvPr id="63516" name="Line 26">
            <a:extLst>
              <a:ext uri="{FF2B5EF4-FFF2-40B4-BE49-F238E27FC236}">
                <a16:creationId xmlns:a16="http://schemas.microsoft.com/office/drawing/2014/main" id="{707E53D8-977B-4C29-916F-344BE4BF693F}"/>
              </a:ext>
            </a:extLst>
          </p:cNvPr>
          <p:cNvSpPr>
            <a:spLocks noChangeShapeType="1"/>
          </p:cNvSpPr>
          <p:nvPr/>
        </p:nvSpPr>
        <p:spPr bwMode="auto">
          <a:xfrm flipV="1">
            <a:off x="4611688" y="2757488"/>
            <a:ext cx="0" cy="392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17" name="Line 27">
            <a:extLst>
              <a:ext uri="{FF2B5EF4-FFF2-40B4-BE49-F238E27FC236}">
                <a16:creationId xmlns:a16="http://schemas.microsoft.com/office/drawing/2014/main" id="{E82DE47F-660A-4765-8EE6-41EC62D9EDDC}"/>
              </a:ext>
            </a:extLst>
          </p:cNvPr>
          <p:cNvSpPr>
            <a:spLocks noChangeShapeType="1"/>
          </p:cNvSpPr>
          <p:nvPr/>
        </p:nvSpPr>
        <p:spPr bwMode="auto">
          <a:xfrm flipV="1">
            <a:off x="4449763" y="2762250"/>
            <a:ext cx="0" cy="392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18" name="Line 28">
            <a:extLst>
              <a:ext uri="{FF2B5EF4-FFF2-40B4-BE49-F238E27FC236}">
                <a16:creationId xmlns:a16="http://schemas.microsoft.com/office/drawing/2014/main" id="{DFC0F11C-3DA4-44A5-8344-AA0D5C8B6F67}"/>
              </a:ext>
            </a:extLst>
          </p:cNvPr>
          <p:cNvSpPr>
            <a:spLocks noChangeShapeType="1"/>
          </p:cNvSpPr>
          <p:nvPr/>
        </p:nvSpPr>
        <p:spPr bwMode="auto">
          <a:xfrm flipV="1">
            <a:off x="4283075" y="2762250"/>
            <a:ext cx="0" cy="392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19" name="Line 29">
            <a:extLst>
              <a:ext uri="{FF2B5EF4-FFF2-40B4-BE49-F238E27FC236}">
                <a16:creationId xmlns:a16="http://schemas.microsoft.com/office/drawing/2014/main" id="{4E9E5948-6DE7-4589-B040-5D57A72714DF}"/>
              </a:ext>
            </a:extLst>
          </p:cNvPr>
          <p:cNvSpPr>
            <a:spLocks noChangeShapeType="1"/>
          </p:cNvSpPr>
          <p:nvPr/>
        </p:nvSpPr>
        <p:spPr bwMode="auto">
          <a:xfrm flipV="1">
            <a:off x="4121150" y="2767013"/>
            <a:ext cx="0" cy="392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20" name="Line 30">
            <a:extLst>
              <a:ext uri="{FF2B5EF4-FFF2-40B4-BE49-F238E27FC236}">
                <a16:creationId xmlns:a16="http://schemas.microsoft.com/office/drawing/2014/main" id="{D19EF7FE-455E-4D55-8CD7-1AF760FC7BCF}"/>
              </a:ext>
            </a:extLst>
          </p:cNvPr>
          <p:cNvSpPr>
            <a:spLocks noChangeShapeType="1"/>
          </p:cNvSpPr>
          <p:nvPr/>
        </p:nvSpPr>
        <p:spPr bwMode="auto">
          <a:xfrm flipV="1">
            <a:off x="3963988" y="2762250"/>
            <a:ext cx="0" cy="392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21" name="Line 31">
            <a:extLst>
              <a:ext uri="{FF2B5EF4-FFF2-40B4-BE49-F238E27FC236}">
                <a16:creationId xmlns:a16="http://schemas.microsoft.com/office/drawing/2014/main" id="{85944AC7-1C84-497C-B5AC-6F1A21FD60F2}"/>
              </a:ext>
            </a:extLst>
          </p:cNvPr>
          <p:cNvSpPr>
            <a:spLocks noChangeShapeType="1"/>
          </p:cNvSpPr>
          <p:nvPr/>
        </p:nvSpPr>
        <p:spPr bwMode="auto">
          <a:xfrm flipV="1">
            <a:off x="3792538" y="2771775"/>
            <a:ext cx="0" cy="392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22" name="Text Box 32">
            <a:extLst>
              <a:ext uri="{FF2B5EF4-FFF2-40B4-BE49-F238E27FC236}">
                <a16:creationId xmlns:a16="http://schemas.microsoft.com/office/drawing/2014/main" id="{98927D6E-332F-4574-BF5B-544F4E2CD5B9}"/>
              </a:ext>
            </a:extLst>
          </p:cNvPr>
          <p:cNvSpPr txBox="1">
            <a:spLocks noChangeArrowheads="1"/>
          </p:cNvSpPr>
          <p:nvPr/>
        </p:nvSpPr>
        <p:spPr bwMode="auto">
          <a:xfrm>
            <a:off x="4365625" y="27940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S</a:t>
            </a:r>
            <a:endParaRPr lang="en-US" altLang="ar-SA" sz="2400">
              <a:latin typeface="Arial" panose="020B0604020202020204" pitchFamily="34" charset="0"/>
            </a:endParaRPr>
          </a:p>
        </p:txBody>
      </p:sp>
      <p:sp>
        <p:nvSpPr>
          <p:cNvPr id="63523" name="Text Box 33">
            <a:extLst>
              <a:ext uri="{FF2B5EF4-FFF2-40B4-BE49-F238E27FC236}">
                <a16:creationId xmlns:a16="http://schemas.microsoft.com/office/drawing/2014/main" id="{E04B1EFA-16E4-4CD3-9877-346D1D550016}"/>
              </a:ext>
            </a:extLst>
          </p:cNvPr>
          <p:cNvSpPr txBox="1">
            <a:spLocks noChangeArrowheads="1"/>
          </p:cNvSpPr>
          <p:nvPr/>
        </p:nvSpPr>
        <p:spPr bwMode="auto">
          <a:xfrm>
            <a:off x="4192588" y="27940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R</a:t>
            </a:r>
            <a:endParaRPr lang="en-US" altLang="ar-SA" sz="2400">
              <a:latin typeface="Arial" panose="020B0604020202020204" pitchFamily="34" charset="0"/>
            </a:endParaRPr>
          </a:p>
        </p:txBody>
      </p:sp>
      <p:sp>
        <p:nvSpPr>
          <p:cNvPr id="63524" name="Text Box 34">
            <a:extLst>
              <a:ext uri="{FF2B5EF4-FFF2-40B4-BE49-F238E27FC236}">
                <a16:creationId xmlns:a16="http://schemas.microsoft.com/office/drawing/2014/main" id="{F9FE1578-576F-4186-9CED-D4E0ECFE3C76}"/>
              </a:ext>
            </a:extLst>
          </p:cNvPr>
          <p:cNvSpPr txBox="1">
            <a:spLocks noChangeArrowheads="1"/>
          </p:cNvSpPr>
          <p:nvPr/>
        </p:nvSpPr>
        <p:spPr bwMode="auto">
          <a:xfrm>
            <a:off x="4030663" y="27892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P</a:t>
            </a:r>
            <a:endParaRPr lang="en-US" altLang="ar-SA" sz="2400">
              <a:latin typeface="Arial" panose="020B0604020202020204" pitchFamily="34" charset="0"/>
            </a:endParaRPr>
          </a:p>
        </p:txBody>
      </p:sp>
      <p:sp>
        <p:nvSpPr>
          <p:cNvPr id="63525" name="Text Box 35">
            <a:extLst>
              <a:ext uri="{FF2B5EF4-FFF2-40B4-BE49-F238E27FC236}">
                <a16:creationId xmlns:a16="http://schemas.microsoft.com/office/drawing/2014/main" id="{CD6AF898-5F16-4527-9F58-3DDE2AE9EAFC}"/>
              </a:ext>
            </a:extLst>
          </p:cNvPr>
          <p:cNvSpPr txBox="1">
            <a:spLocks noChangeArrowheads="1"/>
          </p:cNvSpPr>
          <p:nvPr/>
        </p:nvSpPr>
        <p:spPr bwMode="auto">
          <a:xfrm>
            <a:off x="3878263" y="27892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A</a:t>
            </a:r>
            <a:endParaRPr lang="en-US" altLang="ar-SA" sz="2400">
              <a:latin typeface="Arial" panose="020B0604020202020204" pitchFamily="34" charset="0"/>
            </a:endParaRPr>
          </a:p>
        </p:txBody>
      </p:sp>
      <p:sp>
        <p:nvSpPr>
          <p:cNvPr id="63526" name="Text Box 36">
            <a:extLst>
              <a:ext uri="{FF2B5EF4-FFF2-40B4-BE49-F238E27FC236}">
                <a16:creationId xmlns:a16="http://schemas.microsoft.com/office/drawing/2014/main" id="{4846BCB2-BC5E-4765-A06E-80701CFD612D}"/>
              </a:ext>
            </a:extLst>
          </p:cNvPr>
          <p:cNvSpPr txBox="1">
            <a:spLocks noChangeArrowheads="1"/>
          </p:cNvSpPr>
          <p:nvPr/>
        </p:nvSpPr>
        <p:spPr bwMode="auto">
          <a:xfrm>
            <a:off x="3711575" y="2789238"/>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U</a:t>
            </a:r>
            <a:endParaRPr lang="en-US" altLang="ar-SA" sz="2400">
              <a:latin typeface="Arial" panose="020B0604020202020204" pitchFamily="34" charset="0"/>
            </a:endParaRPr>
          </a:p>
        </p:txBody>
      </p:sp>
      <p:sp>
        <p:nvSpPr>
          <p:cNvPr id="63527" name="Text Box 37">
            <a:extLst>
              <a:ext uri="{FF2B5EF4-FFF2-40B4-BE49-F238E27FC236}">
                <a16:creationId xmlns:a16="http://schemas.microsoft.com/office/drawing/2014/main" id="{70625705-BF48-484E-9953-0CB409776A85}"/>
              </a:ext>
            </a:extLst>
          </p:cNvPr>
          <p:cNvSpPr txBox="1">
            <a:spLocks noChangeArrowheads="1"/>
          </p:cNvSpPr>
          <p:nvPr/>
        </p:nvSpPr>
        <p:spPr bwMode="auto">
          <a:xfrm>
            <a:off x="2759075" y="2697163"/>
            <a:ext cx="577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head</a:t>
            </a:r>
          </a:p>
          <a:p>
            <a:pPr algn="ctr">
              <a:lnSpc>
                <a:spcPct val="100000"/>
              </a:lnSpc>
              <a:spcBef>
                <a:spcPct val="0"/>
              </a:spcBef>
              <a:buClrTx/>
              <a:buSzTx/>
              <a:buFontTx/>
              <a:buNone/>
            </a:pPr>
            <a:r>
              <a:rPr lang="en-US" altLang="ar-SA" sz="1400">
                <a:latin typeface="Arial" panose="020B0604020202020204" pitchFamily="34" charset="0"/>
              </a:rPr>
              <a:t>len</a:t>
            </a:r>
            <a:endParaRPr lang="en-US" altLang="ar-SA" sz="1800">
              <a:latin typeface="Arial" panose="020B0604020202020204" pitchFamily="34" charset="0"/>
            </a:endParaRPr>
          </a:p>
        </p:txBody>
      </p:sp>
      <p:sp>
        <p:nvSpPr>
          <p:cNvPr id="63528" name="Text Box 38">
            <a:extLst>
              <a:ext uri="{FF2B5EF4-FFF2-40B4-BE49-F238E27FC236}">
                <a16:creationId xmlns:a16="http://schemas.microsoft.com/office/drawing/2014/main" id="{0A15FE9F-9CD2-472F-9C60-9F6632751972}"/>
              </a:ext>
            </a:extLst>
          </p:cNvPr>
          <p:cNvSpPr txBox="1">
            <a:spLocks noChangeArrowheads="1"/>
          </p:cNvSpPr>
          <p:nvPr/>
        </p:nvSpPr>
        <p:spPr bwMode="auto">
          <a:xfrm>
            <a:off x="3238500" y="2697163"/>
            <a:ext cx="568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not</a:t>
            </a:r>
          </a:p>
          <a:p>
            <a:pPr algn="ctr">
              <a:lnSpc>
                <a:spcPct val="100000"/>
              </a:lnSpc>
              <a:spcBef>
                <a:spcPct val="0"/>
              </a:spcBef>
              <a:buClrTx/>
              <a:buSzTx/>
              <a:buFontTx/>
              <a:buNone/>
            </a:pPr>
            <a:r>
              <a:rPr lang="en-US" altLang="ar-SA" sz="1400">
                <a:latin typeface="Arial" panose="020B0604020202020204" pitchFamily="34" charset="0"/>
              </a:rPr>
              <a:t>used</a:t>
            </a:r>
            <a:endParaRPr lang="en-US" altLang="ar-SA" sz="1800">
              <a:latin typeface="Arial" panose="020B0604020202020204" pitchFamily="34" charset="0"/>
            </a:endParaRPr>
          </a:p>
        </p:txBody>
      </p:sp>
      <p:sp>
        <p:nvSpPr>
          <p:cNvPr id="63529" name="Line 39">
            <a:extLst>
              <a:ext uri="{FF2B5EF4-FFF2-40B4-BE49-F238E27FC236}">
                <a16:creationId xmlns:a16="http://schemas.microsoft.com/office/drawing/2014/main" id="{35EF9B4D-23C4-406E-9967-E5E1E44D900A}"/>
              </a:ext>
            </a:extLst>
          </p:cNvPr>
          <p:cNvSpPr>
            <a:spLocks noChangeShapeType="1"/>
          </p:cNvSpPr>
          <p:nvPr/>
        </p:nvSpPr>
        <p:spPr bwMode="auto">
          <a:xfrm flipV="1">
            <a:off x="3287713" y="2762250"/>
            <a:ext cx="0" cy="392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30" name="Text Box 40">
            <a:extLst>
              <a:ext uri="{FF2B5EF4-FFF2-40B4-BE49-F238E27FC236}">
                <a16:creationId xmlns:a16="http://schemas.microsoft.com/office/drawing/2014/main" id="{D33E7082-EA2F-4315-AFBB-D86FF54E37E3}"/>
              </a:ext>
            </a:extLst>
          </p:cNvPr>
          <p:cNvSpPr txBox="1">
            <a:spLocks noChangeArrowheads="1"/>
          </p:cNvSpPr>
          <p:nvPr/>
        </p:nvSpPr>
        <p:spPr bwMode="auto">
          <a:xfrm>
            <a:off x="3317875" y="3648075"/>
            <a:ext cx="289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Arial" panose="020B0604020202020204" pitchFamily="34" charset="0"/>
              </a:rPr>
              <a:t>options (variable length)</a:t>
            </a:r>
            <a:endParaRPr lang="en-US" altLang="ar-SA" sz="2400">
              <a:latin typeface="Arial" panose="020B0604020202020204" pitchFamily="34" charset="0"/>
            </a:endParaRPr>
          </a:p>
        </p:txBody>
      </p:sp>
      <p:sp>
        <p:nvSpPr>
          <p:cNvPr id="63531" name="Text Box 41">
            <a:extLst>
              <a:ext uri="{FF2B5EF4-FFF2-40B4-BE49-F238E27FC236}">
                <a16:creationId xmlns:a16="http://schemas.microsoft.com/office/drawing/2014/main" id="{A35E5163-5B76-4E17-8CCA-4CD8BDE2ACD5}"/>
              </a:ext>
            </a:extLst>
          </p:cNvPr>
          <p:cNvSpPr txBox="1">
            <a:spLocks noChangeArrowheads="1"/>
          </p:cNvSpPr>
          <p:nvPr/>
        </p:nvSpPr>
        <p:spPr bwMode="auto">
          <a:xfrm>
            <a:off x="261938" y="1427163"/>
            <a:ext cx="220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800">
                <a:latin typeface="Arial" panose="020B0604020202020204" pitchFamily="34" charset="0"/>
              </a:rPr>
              <a:t>URG: urgent data </a:t>
            </a:r>
          </a:p>
          <a:p>
            <a:pPr algn="r">
              <a:lnSpc>
                <a:spcPct val="100000"/>
              </a:lnSpc>
              <a:spcBef>
                <a:spcPct val="0"/>
              </a:spcBef>
              <a:buClrTx/>
              <a:buSzTx/>
              <a:buFontTx/>
              <a:buNone/>
            </a:pPr>
            <a:r>
              <a:rPr lang="en-US" altLang="ar-SA" sz="1800">
                <a:latin typeface="Arial" panose="020B0604020202020204" pitchFamily="34" charset="0"/>
              </a:rPr>
              <a:t>(generally not used)</a:t>
            </a:r>
            <a:endParaRPr lang="en-US" altLang="ar-SA" sz="1000">
              <a:latin typeface="Arial" panose="020B0604020202020204" pitchFamily="34" charset="0"/>
            </a:endParaRPr>
          </a:p>
        </p:txBody>
      </p:sp>
      <p:sp>
        <p:nvSpPr>
          <p:cNvPr id="63532" name="Text Box 42">
            <a:extLst>
              <a:ext uri="{FF2B5EF4-FFF2-40B4-BE49-F238E27FC236}">
                <a16:creationId xmlns:a16="http://schemas.microsoft.com/office/drawing/2014/main" id="{C8D02053-0A91-4174-BE36-86C19C20614A}"/>
              </a:ext>
            </a:extLst>
          </p:cNvPr>
          <p:cNvSpPr txBox="1">
            <a:spLocks noChangeArrowheads="1"/>
          </p:cNvSpPr>
          <p:nvPr/>
        </p:nvSpPr>
        <p:spPr bwMode="auto">
          <a:xfrm>
            <a:off x="976313" y="2151063"/>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800">
                <a:latin typeface="Arial" panose="020B0604020202020204" pitchFamily="34" charset="0"/>
              </a:rPr>
              <a:t>ACK: ACK #</a:t>
            </a:r>
          </a:p>
          <a:p>
            <a:pPr algn="r">
              <a:lnSpc>
                <a:spcPct val="100000"/>
              </a:lnSpc>
              <a:spcBef>
                <a:spcPct val="0"/>
              </a:spcBef>
              <a:buClrTx/>
              <a:buSzTx/>
              <a:buFontTx/>
              <a:buNone/>
            </a:pPr>
            <a:r>
              <a:rPr lang="en-US" altLang="ar-SA" sz="1800">
                <a:latin typeface="Arial" panose="020B0604020202020204" pitchFamily="34" charset="0"/>
              </a:rPr>
              <a:t>valid</a:t>
            </a:r>
            <a:endParaRPr lang="en-US" altLang="ar-SA" sz="1000">
              <a:latin typeface="Arial" panose="020B0604020202020204" pitchFamily="34" charset="0"/>
            </a:endParaRPr>
          </a:p>
        </p:txBody>
      </p:sp>
      <p:sp>
        <p:nvSpPr>
          <p:cNvPr id="63533" name="Text Box 43">
            <a:extLst>
              <a:ext uri="{FF2B5EF4-FFF2-40B4-BE49-F238E27FC236}">
                <a16:creationId xmlns:a16="http://schemas.microsoft.com/office/drawing/2014/main" id="{841732E2-B7DC-46E3-9077-971A29695C8A}"/>
              </a:ext>
            </a:extLst>
          </p:cNvPr>
          <p:cNvSpPr txBox="1">
            <a:spLocks noChangeArrowheads="1"/>
          </p:cNvSpPr>
          <p:nvPr/>
        </p:nvSpPr>
        <p:spPr bwMode="auto">
          <a:xfrm>
            <a:off x="169863" y="2827338"/>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800">
                <a:latin typeface="Arial" panose="020B0604020202020204" pitchFamily="34" charset="0"/>
              </a:rPr>
              <a:t>PSH: push data now</a:t>
            </a:r>
          </a:p>
          <a:p>
            <a:pPr algn="r">
              <a:lnSpc>
                <a:spcPct val="100000"/>
              </a:lnSpc>
              <a:spcBef>
                <a:spcPct val="0"/>
              </a:spcBef>
              <a:buClrTx/>
              <a:buSzTx/>
              <a:buFontTx/>
              <a:buNone/>
            </a:pPr>
            <a:r>
              <a:rPr lang="en-US" altLang="ar-SA" sz="1800">
                <a:latin typeface="Arial" panose="020B0604020202020204" pitchFamily="34" charset="0"/>
              </a:rPr>
              <a:t>(generally not used)</a:t>
            </a:r>
          </a:p>
        </p:txBody>
      </p:sp>
      <p:sp>
        <p:nvSpPr>
          <p:cNvPr id="63534" name="Text Box 44">
            <a:extLst>
              <a:ext uri="{FF2B5EF4-FFF2-40B4-BE49-F238E27FC236}">
                <a16:creationId xmlns:a16="http://schemas.microsoft.com/office/drawing/2014/main" id="{03DF4D2F-0EBD-4AB8-A658-A32D8F648B42}"/>
              </a:ext>
            </a:extLst>
          </p:cNvPr>
          <p:cNvSpPr txBox="1">
            <a:spLocks noChangeArrowheads="1"/>
          </p:cNvSpPr>
          <p:nvPr/>
        </p:nvSpPr>
        <p:spPr bwMode="auto">
          <a:xfrm>
            <a:off x="544513" y="3627438"/>
            <a:ext cx="1911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800">
                <a:latin typeface="Arial" panose="020B0604020202020204" pitchFamily="34" charset="0"/>
              </a:rPr>
              <a:t>RST, SYN, FIN:</a:t>
            </a:r>
          </a:p>
          <a:p>
            <a:pPr algn="r">
              <a:lnSpc>
                <a:spcPct val="100000"/>
              </a:lnSpc>
              <a:spcBef>
                <a:spcPct val="0"/>
              </a:spcBef>
              <a:buClrTx/>
              <a:buSzTx/>
              <a:buFontTx/>
              <a:buNone/>
            </a:pPr>
            <a:r>
              <a:rPr lang="en-US" altLang="ar-SA" sz="1800">
                <a:latin typeface="Arial" panose="020B0604020202020204" pitchFamily="34" charset="0"/>
              </a:rPr>
              <a:t>connection estab</a:t>
            </a:r>
          </a:p>
          <a:p>
            <a:pPr algn="r">
              <a:lnSpc>
                <a:spcPct val="100000"/>
              </a:lnSpc>
              <a:spcBef>
                <a:spcPct val="0"/>
              </a:spcBef>
              <a:buClrTx/>
              <a:buSzTx/>
              <a:buFontTx/>
              <a:buNone/>
            </a:pPr>
            <a:r>
              <a:rPr lang="en-US" altLang="ar-SA" sz="1800">
                <a:latin typeface="Arial" panose="020B0604020202020204" pitchFamily="34" charset="0"/>
              </a:rPr>
              <a:t>(setup, teardown</a:t>
            </a:r>
          </a:p>
          <a:p>
            <a:pPr algn="r">
              <a:lnSpc>
                <a:spcPct val="100000"/>
              </a:lnSpc>
              <a:spcBef>
                <a:spcPct val="0"/>
              </a:spcBef>
              <a:buClrTx/>
              <a:buSzTx/>
              <a:buFontTx/>
              <a:buNone/>
            </a:pPr>
            <a:r>
              <a:rPr lang="en-US" altLang="ar-SA" sz="1800">
                <a:latin typeface="Arial" panose="020B0604020202020204" pitchFamily="34" charset="0"/>
              </a:rPr>
              <a:t>commands)</a:t>
            </a:r>
          </a:p>
        </p:txBody>
      </p:sp>
      <p:sp>
        <p:nvSpPr>
          <p:cNvPr id="63535" name="Line 45">
            <a:extLst>
              <a:ext uri="{FF2B5EF4-FFF2-40B4-BE49-F238E27FC236}">
                <a16:creationId xmlns:a16="http://schemas.microsoft.com/office/drawing/2014/main" id="{D50DC9F6-3294-47CC-A3D2-6E203B5593AD}"/>
              </a:ext>
            </a:extLst>
          </p:cNvPr>
          <p:cNvSpPr>
            <a:spLocks noChangeShapeType="1"/>
          </p:cNvSpPr>
          <p:nvPr/>
        </p:nvSpPr>
        <p:spPr bwMode="auto">
          <a:xfrm>
            <a:off x="2371725" y="1800225"/>
            <a:ext cx="1495425" cy="10287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36" name="Line 46">
            <a:extLst>
              <a:ext uri="{FF2B5EF4-FFF2-40B4-BE49-F238E27FC236}">
                <a16:creationId xmlns:a16="http://schemas.microsoft.com/office/drawing/2014/main" id="{BB066382-DF6E-4E2E-8801-58DB4445BC13}"/>
              </a:ext>
            </a:extLst>
          </p:cNvPr>
          <p:cNvSpPr>
            <a:spLocks noChangeShapeType="1"/>
          </p:cNvSpPr>
          <p:nvPr/>
        </p:nvSpPr>
        <p:spPr bwMode="auto">
          <a:xfrm>
            <a:off x="2376488" y="2487613"/>
            <a:ext cx="1658937" cy="4413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37" name="Line 47">
            <a:extLst>
              <a:ext uri="{FF2B5EF4-FFF2-40B4-BE49-F238E27FC236}">
                <a16:creationId xmlns:a16="http://schemas.microsoft.com/office/drawing/2014/main" id="{FD9B2322-8B01-41DC-B4DA-C39EE78D0C25}"/>
              </a:ext>
            </a:extLst>
          </p:cNvPr>
          <p:cNvSpPr>
            <a:spLocks noChangeShapeType="1"/>
          </p:cNvSpPr>
          <p:nvPr/>
        </p:nvSpPr>
        <p:spPr bwMode="auto">
          <a:xfrm flipV="1">
            <a:off x="2397125" y="3041650"/>
            <a:ext cx="1827213" cy="2444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38" name="Freeform 48">
            <a:extLst>
              <a:ext uri="{FF2B5EF4-FFF2-40B4-BE49-F238E27FC236}">
                <a16:creationId xmlns:a16="http://schemas.microsoft.com/office/drawing/2014/main" id="{FB40330C-46DF-453B-AFCA-4DC8802FF2D0}"/>
              </a:ext>
            </a:extLst>
          </p:cNvPr>
          <p:cNvSpPr>
            <a:spLocks/>
          </p:cNvSpPr>
          <p:nvPr/>
        </p:nvSpPr>
        <p:spPr bwMode="auto">
          <a:xfrm>
            <a:off x="2390775" y="3105150"/>
            <a:ext cx="2314575" cy="704850"/>
          </a:xfrm>
          <a:custGeom>
            <a:avLst/>
            <a:gdLst>
              <a:gd name="T0" fmla="*/ 0 w 1458"/>
              <a:gd name="T1" fmla="*/ 2147483646 h 444"/>
              <a:gd name="T2" fmla="*/ 2147483646 w 1458"/>
              <a:gd name="T3" fmla="*/ 0 h 444"/>
              <a:gd name="T4" fmla="*/ 2147483646 w 1458"/>
              <a:gd name="T5" fmla="*/ 2147483646 h 444"/>
              <a:gd name="T6" fmla="*/ 0 60000 65536"/>
              <a:gd name="T7" fmla="*/ 0 60000 65536"/>
              <a:gd name="T8" fmla="*/ 0 60000 65536"/>
            </a:gdLst>
            <a:ahLst/>
            <a:cxnLst>
              <a:cxn ang="T6">
                <a:pos x="T0" y="T1"/>
              </a:cxn>
              <a:cxn ang="T7">
                <a:pos x="T2" y="T3"/>
              </a:cxn>
              <a:cxn ang="T8">
                <a:pos x="T4" y="T5"/>
              </a:cxn>
            </a:cxnLst>
            <a:rect l="0" t="0" r="r" b="b"/>
            <a:pathLst>
              <a:path w="1458" h="444">
                <a:moveTo>
                  <a:pt x="0" y="444"/>
                </a:moveTo>
                <a:lnTo>
                  <a:pt x="1248" y="0"/>
                </a:lnTo>
                <a:lnTo>
                  <a:pt x="1458" y="6"/>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3539" name="Text Box 49">
            <a:extLst>
              <a:ext uri="{FF2B5EF4-FFF2-40B4-BE49-F238E27FC236}">
                <a16:creationId xmlns:a16="http://schemas.microsoft.com/office/drawing/2014/main" id="{A0DB2176-31E7-4940-A7C5-8A6269172FAC}"/>
              </a:ext>
            </a:extLst>
          </p:cNvPr>
          <p:cNvSpPr txBox="1">
            <a:spLocks noChangeArrowheads="1"/>
          </p:cNvSpPr>
          <p:nvPr/>
        </p:nvSpPr>
        <p:spPr bwMode="auto">
          <a:xfrm>
            <a:off x="7439025" y="30083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800">
                <a:latin typeface="Arial" panose="020B0604020202020204" pitchFamily="34" charset="0"/>
              </a:rPr>
              <a:t># bytes </a:t>
            </a:r>
          </a:p>
          <a:p>
            <a:pPr>
              <a:lnSpc>
                <a:spcPct val="100000"/>
              </a:lnSpc>
              <a:spcBef>
                <a:spcPct val="0"/>
              </a:spcBef>
              <a:buClrTx/>
              <a:buSzTx/>
              <a:buFontTx/>
              <a:buNone/>
            </a:pPr>
            <a:r>
              <a:rPr lang="en-US" altLang="ar-SA" sz="1800">
                <a:latin typeface="Arial" panose="020B0604020202020204" pitchFamily="34" charset="0"/>
              </a:rPr>
              <a:t>rcvr willing</a:t>
            </a:r>
          </a:p>
          <a:p>
            <a:pPr>
              <a:lnSpc>
                <a:spcPct val="100000"/>
              </a:lnSpc>
              <a:spcBef>
                <a:spcPct val="0"/>
              </a:spcBef>
              <a:buClrTx/>
              <a:buSzTx/>
              <a:buFontTx/>
              <a:buNone/>
            </a:pPr>
            <a:r>
              <a:rPr lang="en-US" altLang="ar-SA" sz="1800">
                <a:latin typeface="Arial" panose="020B0604020202020204" pitchFamily="34" charset="0"/>
              </a:rPr>
              <a:t>to accept</a:t>
            </a:r>
          </a:p>
        </p:txBody>
      </p:sp>
      <p:sp>
        <p:nvSpPr>
          <p:cNvPr id="63540" name="Text Box 50">
            <a:extLst>
              <a:ext uri="{FF2B5EF4-FFF2-40B4-BE49-F238E27FC236}">
                <a16:creationId xmlns:a16="http://schemas.microsoft.com/office/drawing/2014/main" id="{39F38C20-8722-40A9-88C8-4FE48BCD97AD}"/>
              </a:ext>
            </a:extLst>
          </p:cNvPr>
          <p:cNvSpPr txBox="1">
            <a:spLocks noChangeArrowheads="1"/>
          </p:cNvSpPr>
          <p:nvPr/>
        </p:nvSpPr>
        <p:spPr bwMode="auto">
          <a:xfrm>
            <a:off x="7132638" y="1522413"/>
            <a:ext cx="1771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800">
                <a:latin typeface="Arial" panose="020B0604020202020204" pitchFamily="34" charset="0"/>
              </a:rPr>
              <a:t>counting</a:t>
            </a:r>
          </a:p>
          <a:p>
            <a:pPr>
              <a:lnSpc>
                <a:spcPct val="100000"/>
              </a:lnSpc>
              <a:spcBef>
                <a:spcPct val="0"/>
              </a:spcBef>
              <a:buClrTx/>
              <a:buSzTx/>
              <a:buFontTx/>
              <a:buNone/>
            </a:pPr>
            <a:r>
              <a:rPr lang="en-US" altLang="ar-SA" sz="1800">
                <a:latin typeface="Arial" panose="020B0604020202020204" pitchFamily="34" charset="0"/>
              </a:rPr>
              <a:t>by bytes </a:t>
            </a:r>
          </a:p>
          <a:p>
            <a:pPr>
              <a:lnSpc>
                <a:spcPct val="100000"/>
              </a:lnSpc>
              <a:spcBef>
                <a:spcPct val="0"/>
              </a:spcBef>
              <a:buClrTx/>
              <a:buSzTx/>
              <a:buFontTx/>
              <a:buNone/>
            </a:pPr>
            <a:r>
              <a:rPr lang="en-US" altLang="ar-SA" sz="1800">
                <a:latin typeface="Arial" panose="020B0604020202020204" pitchFamily="34" charset="0"/>
              </a:rPr>
              <a:t>of data</a:t>
            </a:r>
          </a:p>
          <a:p>
            <a:pPr>
              <a:lnSpc>
                <a:spcPct val="100000"/>
              </a:lnSpc>
              <a:spcBef>
                <a:spcPct val="0"/>
              </a:spcBef>
              <a:buClrTx/>
              <a:buSzTx/>
              <a:buFontTx/>
              <a:buNone/>
            </a:pPr>
            <a:r>
              <a:rPr lang="en-US" altLang="ar-SA" sz="1800">
                <a:latin typeface="Arial" panose="020B0604020202020204" pitchFamily="34" charset="0"/>
              </a:rPr>
              <a:t>(not segments!)</a:t>
            </a:r>
          </a:p>
        </p:txBody>
      </p:sp>
      <p:sp>
        <p:nvSpPr>
          <p:cNvPr id="63541" name="Text Box 51">
            <a:extLst>
              <a:ext uri="{FF2B5EF4-FFF2-40B4-BE49-F238E27FC236}">
                <a16:creationId xmlns:a16="http://schemas.microsoft.com/office/drawing/2014/main" id="{98BB348E-CE7C-432A-B948-6EAF1A688C20}"/>
              </a:ext>
            </a:extLst>
          </p:cNvPr>
          <p:cNvSpPr txBox="1">
            <a:spLocks noChangeArrowheads="1"/>
          </p:cNvSpPr>
          <p:nvPr/>
        </p:nvSpPr>
        <p:spPr bwMode="auto">
          <a:xfrm>
            <a:off x="982663" y="4960938"/>
            <a:ext cx="13652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800">
                <a:latin typeface="Arial" panose="020B0604020202020204" pitchFamily="34" charset="0"/>
              </a:rPr>
              <a:t>Internet</a:t>
            </a:r>
          </a:p>
          <a:p>
            <a:pPr algn="r">
              <a:lnSpc>
                <a:spcPct val="100000"/>
              </a:lnSpc>
              <a:spcBef>
                <a:spcPct val="0"/>
              </a:spcBef>
              <a:buClrTx/>
              <a:buSzTx/>
              <a:buFontTx/>
              <a:buNone/>
            </a:pPr>
            <a:r>
              <a:rPr lang="en-US" altLang="ar-SA" sz="1800">
                <a:latin typeface="Arial" panose="020B0604020202020204" pitchFamily="34" charset="0"/>
              </a:rPr>
              <a:t>checksum</a:t>
            </a:r>
          </a:p>
          <a:p>
            <a:pPr algn="r">
              <a:lnSpc>
                <a:spcPct val="100000"/>
              </a:lnSpc>
              <a:spcBef>
                <a:spcPct val="0"/>
              </a:spcBef>
              <a:buClrTx/>
              <a:buSzTx/>
              <a:buFontTx/>
              <a:buNone/>
            </a:pPr>
            <a:r>
              <a:rPr lang="en-US" altLang="ar-SA" sz="1800">
                <a:latin typeface="Arial" panose="020B0604020202020204" pitchFamily="34" charset="0"/>
              </a:rPr>
              <a:t>(as in UDP)</a:t>
            </a:r>
          </a:p>
        </p:txBody>
      </p:sp>
      <p:sp>
        <p:nvSpPr>
          <p:cNvPr id="63542" name="Line 52">
            <a:extLst>
              <a:ext uri="{FF2B5EF4-FFF2-40B4-BE49-F238E27FC236}">
                <a16:creationId xmlns:a16="http://schemas.microsoft.com/office/drawing/2014/main" id="{143EEB0C-30B8-4BB5-AFAF-829E9B0EAA14}"/>
              </a:ext>
            </a:extLst>
          </p:cNvPr>
          <p:cNvSpPr>
            <a:spLocks noChangeShapeType="1"/>
          </p:cNvSpPr>
          <p:nvPr/>
        </p:nvSpPr>
        <p:spPr bwMode="auto">
          <a:xfrm flipV="1">
            <a:off x="2266950" y="3429000"/>
            <a:ext cx="2105025" cy="1981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43" name="Line 53">
            <a:extLst>
              <a:ext uri="{FF2B5EF4-FFF2-40B4-BE49-F238E27FC236}">
                <a16:creationId xmlns:a16="http://schemas.microsoft.com/office/drawing/2014/main" id="{6B0F5B67-4E91-4ABA-B40F-C1740C362B0D}"/>
              </a:ext>
            </a:extLst>
          </p:cNvPr>
          <p:cNvSpPr>
            <a:spLocks noChangeShapeType="1"/>
          </p:cNvSpPr>
          <p:nvPr/>
        </p:nvSpPr>
        <p:spPr bwMode="auto">
          <a:xfrm flipH="1" flipV="1">
            <a:off x="6686550" y="3019425"/>
            <a:ext cx="809625" cy="4667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44" name="Line 54">
            <a:extLst>
              <a:ext uri="{FF2B5EF4-FFF2-40B4-BE49-F238E27FC236}">
                <a16:creationId xmlns:a16="http://schemas.microsoft.com/office/drawing/2014/main" id="{BC27D9DD-DB40-4BC4-8704-EFC5B37ACB53}"/>
              </a:ext>
            </a:extLst>
          </p:cNvPr>
          <p:cNvSpPr>
            <a:spLocks noChangeShapeType="1"/>
          </p:cNvSpPr>
          <p:nvPr/>
        </p:nvSpPr>
        <p:spPr bwMode="auto">
          <a:xfrm flipH="1">
            <a:off x="6619875" y="1724025"/>
            <a:ext cx="552450" cy="8858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63545" name="Line 55">
            <a:extLst>
              <a:ext uri="{FF2B5EF4-FFF2-40B4-BE49-F238E27FC236}">
                <a16:creationId xmlns:a16="http://schemas.microsoft.com/office/drawing/2014/main" id="{56597471-CD5E-49BF-9B16-83C4F3B4584C}"/>
              </a:ext>
            </a:extLst>
          </p:cNvPr>
          <p:cNvSpPr>
            <a:spLocks noChangeShapeType="1"/>
          </p:cNvSpPr>
          <p:nvPr/>
        </p:nvSpPr>
        <p:spPr bwMode="auto">
          <a:xfrm flipH="1">
            <a:off x="6581775" y="1714500"/>
            <a:ext cx="571500" cy="5238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5">
            <a:extLst>
              <a:ext uri="{FF2B5EF4-FFF2-40B4-BE49-F238E27FC236}">
                <a16:creationId xmlns:a16="http://schemas.microsoft.com/office/drawing/2014/main" id="{CBB8F1BA-8C5F-4506-8016-BA6417E91FC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64515" name="Slide Number Placeholder 6">
            <a:extLst>
              <a:ext uri="{FF2B5EF4-FFF2-40B4-BE49-F238E27FC236}">
                <a16:creationId xmlns:a16="http://schemas.microsoft.com/office/drawing/2014/main" id="{A379F074-D456-4FE7-88C2-551B952BF8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7AF2F94F-5FBC-4BF1-A2D8-9156FC8B9C91}" type="slidenum">
              <a:rPr lang="en-US" altLang="ar-SA" sz="1200" smtClean="0">
                <a:latin typeface="Tahoma" panose="020B0604030504040204" pitchFamily="34" charset="0"/>
              </a:rPr>
              <a:pPr>
                <a:lnSpc>
                  <a:spcPct val="100000"/>
                </a:lnSpc>
                <a:spcBef>
                  <a:spcPct val="0"/>
                </a:spcBef>
                <a:buClrTx/>
                <a:buSzTx/>
                <a:buFontTx/>
                <a:buNone/>
              </a:pPr>
              <a:t>51</a:t>
            </a:fld>
            <a:endParaRPr lang="en-US" altLang="ar-SA" sz="1200">
              <a:latin typeface="Tahoma" panose="020B0604030504040204" pitchFamily="34" charset="0"/>
            </a:endParaRPr>
          </a:p>
        </p:txBody>
      </p:sp>
      <p:sp>
        <p:nvSpPr>
          <p:cNvPr id="60421" name="Rectangle 4">
            <a:extLst>
              <a:ext uri="{FF2B5EF4-FFF2-40B4-BE49-F238E27FC236}">
                <a16:creationId xmlns:a16="http://schemas.microsoft.com/office/drawing/2014/main" id="{FC79BBBA-B929-4C66-A412-BE7EB799104E}"/>
              </a:ext>
            </a:extLst>
          </p:cNvPr>
          <p:cNvSpPr>
            <a:spLocks noGrp="1" noChangeArrowheads="1"/>
          </p:cNvSpPr>
          <p:nvPr>
            <p:ph type="title"/>
          </p:nvPr>
        </p:nvSpPr>
        <p:spPr>
          <a:xfrm>
            <a:off x="366713" y="150813"/>
            <a:ext cx="7772400" cy="885825"/>
          </a:xfrm>
        </p:spPr>
        <p:txBody>
          <a:bodyPr/>
          <a:lstStyle/>
          <a:p>
            <a:pPr>
              <a:defRPr/>
            </a:pPr>
            <a:r>
              <a:rPr lang="en-US" dirty="0">
                <a:cs typeface="+mj-cs"/>
              </a:rPr>
              <a:t>TCP seq. numbers, ACKs</a:t>
            </a:r>
          </a:p>
        </p:txBody>
      </p:sp>
      <p:sp>
        <p:nvSpPr>
          <p:cNvPr id="64518" name="Rectangle 5">
            <a:extLst>
              <a:ext uri="{FF2B5EF4-FFF2-40B4-BE49-F238E27FC236}">
                <a16:creationId xmlns:a16="http://schemas.microsoft.com/office/drawing/2014/main" id="{E4DA988F-4D7A-4AB0-B73F-B3D26C7633D6}"/>
              </a:ext>
            </a:extLst>
          </p:cNvPr>
          <p:cNvSpPr>
            <a:spLocks noGrp="1" noChangeArrowheads="1"/>
          </p:cNvSpPr>
          <p:nvPr>
            <p:ph type="body" sz="half" idx="1"/>
          </p:nvPr>
        </p:nvSpPr>
        <p:spPr>
          <a:xfrm>
            <a:off x="355600" y="1339850"/>
            <a:ext cx="3927475" cy="4648200"/>
          </a:xfrm>
        </p:spPr>
        <p:txBody>
          <a:bodyPr>
            <a:normAutofit lnSpcReduction="10000"/>
          </a:bodyPr>
          <a:lstStyle/>
          <a:p>
            <a:pPr marL="234950" indent="-123825">
              <a:buFont typeface="Wingdings" panose="05000000000000000000" pitchFamily="2" charset="2"/>
              <a:buNone/>
            </a:pPr>
            <a:r>
              <a:rPr lang="en-US" altLang="ar-SA" sz="2400" u="sng">
                <a:solidFill>
                  <a:srgbClr val="CC0000"/>
                </a:solidFill>
                <a:ea typeface="ＭＳ Ｐゴシック" panose="020B0600070205080204" pitchFamily="34" charset="-128"/>
              </a:rPr>
              <a:t>sequence numbers:</a:t>
            </a:r>
            <a:endParaRPr lang="en-US" altLang="ar-SA" sz="2400">
              <a:solidFill>
                <a:srgbClr val="CC0000"/>
              </a:solidFill>
              <a:ea typeface="ＭＳ Ｐゴシック" panose="020B0600070205080204" pitchFamily="34" charset="-128"/>
            </a:endParaRPr>
          </a:p>
          <a:p>
            <a:pPr marL="512763" lvl="1" indent="-163513"/>
            <a:r>
              <a:rPr lang="en-US" altLang="ar-SA">
                <a:ea typeface="ＭＳ Ｐゴシック" panose="020B0600070205080204" pitchFamily="34" charset="-128"/>
              </a:rPr>
              <a:t>byte stream </a:t>
            </a:r>
            <a:r>
              <a:rPr lang="ja-JP" altLang="en-US">
                <a:ea typeface="ＭＳ Ｐゴシック" panose="020B0600070205080204" pitchFamily="34" charset="-128"/>
              </a:rPr>
              <a:t>“</a:t>
            </a:r>
            <a:r>
              <a:rPr lang="en-US" altLang="ja-JP">
                <a:ea typeface="ＭＳ Ｐゴシック" panose="020B0600070205080204" pitchFamily="34" charset="-128"/>
              </a:rPr>
              <a:t>number</a:t>
            </a:r>
            <a:r>
              <a:rPr lang="ja-JP" altLang="en-US">
                <a:ea typeface="ＭＳ Ｐゴシック" panose="020B0600070205080204" pitchFamily="34" charset="-128"/>
              </a:rPr>
              <a:t>”</a:t>
            </a:r>
            <a:r>
              <a:rPr lang="en-US" altLang="ja-JP">
                <a:ea typeface="ＭＳ Ｐゴシック" panose="020B0600070205080204" pitchFamily="34" charset="-128"/>
              </a:rPr>
              <a:t> of first byte in segment</a:t>
            </a:r>
            <a:r>
              <a:rPr lang="ja-JP" altLang="en-US">
                <a:ea typeface="ＭＳ Ｐゴシック" panose="020B0600070205080204" pitchFamily="34" charset="-128"/>
              </a:rPr>
              <a:t>’</a:t>
            </a:r>
            <a:r>
              <a:rPr lang="en-US" altLang="ja-JP">
                <a:ea typeface="ＭＳ Ｐゴシック" panose="020B0600070205080204" pitchFamily="34" charset="-128"/>
              </a:rPr>
              <a:t>s data</a:t>
            </a:r>
            <a:endParaRPr lang="en-US" altLang="ja-JP" sz="2000">
              <a:ea typeface="ＭＳ Ｐゴシック" panose="020B0600070205080204" pitchFamily="34" charset="-128"/>
            </a:endParaRPr>
          </a:p>
          <a:p>
            <a:pPr marL="234950" indent="-123825">
              <a:buFont typeface="Wingdings" panose="05000000000000000000" pitchFamily="2" charset="2"/>
              <a:buNone/>
            </a:pPr>
            <a:r>
              <a:rPr lang="en-US" altLang="ar-SA" sz="2400" u="sng">
                <a:solidFill>
                  <a:srgbClr val="CC0000"/>
                </a:solidFill>
                <a:ea typeface="ＭＳ Ｐゴシック" panose="020B0600070205080204" pitchFamily="34" charset="-128"/>
              </a:rPr>
              <a:t>acknowledgements:</a:t>
            </a:r>
            <a:endParaRPr lang="en-US" altLang="ar-SA" sz="2400">
              <a:solidFill>
                <a:srgbClr val="CC0000"/>
              </a:solidFill>
              <a:ea typeface="ＭＳ Ｐゴシック" panose="020B0600070205080204" pitchFamily="34" charset="-128"/>
            </a:endParaRPr>
          </a:p>
          <a:p>
            <a:pPr marL="512763" lvl="1" indent="-163513"/>
            <a:r>
              <a:rPr lang="en-US" altLang="ar-SA">
                <a:ea typeface="ＭＳ Ｐゴシック" panose="020B0600070205080204" pitchFamily="34" charset="-128"/>
              </a:rPr>
              <a:t>seq # of next byte expected from other side</a:t>
            </a:r>
          </a:p>
          <a:p>
            <a:pPr marL="512763" lvl="1" indent="-163513"/>
            <a:r>
              <a:rPr lang="en-US" altLang="ar-SA">
                <a:ea typeface="ＭＳ Ｐゴシック" panose="020B0600070205080204" pitchFamily="34" charset="-128"/>
              </a:rPr>
              <a:t>cumulative ACK</a:t>
            </a:r>
          </a:p>
          <a:p>
            <a:pPr marL="234950" indent="-123825">
              <a:buFont typeface="Wingdings" panose="05000000000000000000" pitchFamily="2" charset="2"/>
              <a:buNone/>
            </a:pPr>
            <a:r>
              <a:rPr lang="en-US" altLang="ar-SA" sz="2400">
                <a:solidFill>
                  <a:srgbClr val="CC0000"/>
                </a:solidFill>
                <a:ea typeface="ＭＳ Ｐゴシック" panose="020B0600070205080204" pitchFamily="34" charset="-128"/>
              </a:rPr>
              <a:t>Q:</a:t>
            </a:r>
            <a:r>
              <a:rPr lang="en-US" altLang="ar-SA" sz="2400">
                <a:ea typeface="ＭＳ Ｐゴシック" panose="020B0600070205080204" pitchFamily="34" charset="-128"/>
              </a:rPr>
              <a:t> how receiver handles out-of-order segments</a:t>
            </a:r>
          </a:p>
          <a:p>
            <a:pPr marL="512763" lvl="1" indent="-163513"/>
            <a:r>
              <a:rPr lang="en-US" altLang="ar-SA">
                <a:ea typeface="ＭＳ Ｐゴシック" panose="020B0600070205080204" pitchFamily="34" charset="-128"/>
              </a:rPr>
              <a:t>A: TCP spec doesn</a:t>
            </a:r>
            <a:r>
              <a:rPr lang="ja-JP" altLang="en-US">
                <a:ea typeface="ＭＳ Ｐゴシック" panose="020B0600070205080204" pitchFamily="34" charset="-128"/>
              </a:rPr>
              <a:t>’</a:t>
            </a:r>
            <a:r>
              <a:rPr lang="en-US" altLang="ja-JP">
                <a:ea typeface="ＭＳ Ｐゴシック" panose="020B0600070205080204" pitchFamily="34" charset="-128"/>
              </a:rPr>
              <a:t>t say, - up to implementor</a:t>
            </a:r>
            <a:endParaRPr lang="en-US" altLang="ar-SA">
              <a:ea typeface="ＭＳ Ｐゴシック" panose="020B0600070205080204" pitchFamily="34" charset="-128"/>
            </a:endParaRPr>
          </a:p>
        </p:txBody>
      </p:sp>
      <p:grpSp>
        <p:nvGrpSpPr>
          <p:cNvPr id="187584" name="Group 192">
            <a:extLst>
              <a:ext uri="{FF2B5EF4-FFF2-40B4-BE49-F238E27FC236}">
                <a16:creationId xmlns:a16="http://schemas.microsoft.com/office/drawing/2014/main" id="{10524C76-D617-4CFB-8B65-AA48F4A44786}"/>
              </a:ext>
            </a:extLst>
          </p:cNvPr>
          <p:cNvGrpSpPr>
            <a:grpSpLocks/>
          </p:cNvGrpSpPr>
          <p:nvPr/>
        </p:nvGrpSpPr>
        <p:grpSpPr bwMode="auto">
          <a:xfrm>
            <a:off x="5770563" y="3816350"/>
            <a:ext cx="2897187" cy="2541588"/>
            <a:chOff x="3599" y="2404"/>
            <a:chExt cx="1825" cy="1601"/>
          </a:xfrm>
        </p:grpSpPr>
        <p:sp>
          <p:nvSpPr>
            <p:cNvPr id="64601" name="Rectangle 167">
              <a:extLst>
                <a:ext uri="{FF2B5EF4-FFF2-40B4-BE49-F238E27FC236}">
                  <a16:creationId xmlns:a16="http://schemas.microsoft.com/office/drawing/2014/main" id="{84FE7B43-972E-4E78-991F-6FB498648A05}"/>
                </a:ext>
              </a:extLst>
            </p:cNvPr>
            <p:cNvSpPr>
              <a:spLocks noChangeArrowheads="1"/>
            </p:cNvSpPr>
            <p:nvPr/>
          </p:nvSpPr>
          <p:spPr bwMode="auto">
            <a:xfrm>
              <a:off x="3753" y="3587"/>
              <a:ext cx="1202"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64602" name="Group 148">
              <a:extLst>
                <a:ext uri="{FF2B5EF4-FFF2-40B4-BE49-F238E27FC236}">
                  <a16:creationId xmlns:a16="http://schemas.microsoft.com/office/drawing/2014/main" id="{7D6B3C9A-AE6D-423A-9466-837326D4390B}"/>
                </a:ext>
              </a:extLst>
            </p:cNvPr>
            <p:cNvGrpSpPr>
              <a:grpSpLocks/>
            </p:cNvGrpSpPr>
            <p:nvPr/>
          </p:nvGrpSpPr>
          <p:grpSpPr bwMode="auto">
            <a:xfrm>
              <a:off x="3733" y="3291"/>
              <a:ext cx="1252" cy="714"/>
              <a:chOff x="1976" y="2984"/>
              <a:chExt cx="1252" cy="714"/>
            </a:xfrm>
          </p:grpSpPr>
          <p:sp>
            <p:nvSpPr>
              <p:cNvPr id="64605" name="Rectangle 149">
                <a:extLst>
                  <a:ext uri="{FF2B5EF4-FFF2-40B4-BE49-F238E27FC236}">
                    <a16:creationId xmlns:a16="http://schemas.microsoft.com/office/drawing/2014/main" id="{A67C65BE-92F5-40C8-800E-72E6C786736B}"/>
                  </a:ext>
                </a:extLst>
              </p:cNvPr>
              <p:cNvSpPr>
                <a:spLocks noChangeArrowheads="1"/>
              </p:cNvSpPr>
              <p:nvPr/>
            </p:nvSpPr>
            <p:spPr bwMode="auto">
              <a:xfrm>
                <a:off x="1994" y="2995"/>
                <a:ext cx="1210" cy="7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606" name="Text Box 150">
                <a:extLst>
                  <a:ext uri="{FF2B5EF4-FFF2-40B4-BE49-F238E27FC236}">
                    <a16:creationId xmlns:a16="http://schemas.microsoft.com/office/drawing/2014/main" id="{5FCEC49B-F775-4E92-A08D-235A1D763B16}"/>
                  </a:ext>
                </a:extLst>
              </p:cNvPr>
              <p:cNvSpPr txBox="1">
                <a:spLocks noChangeArrowheads="1"/>
              </p:cNvSpPr>
              <p:nvPr/>
            </p:nvSpPr>
            <p:spPr bwMode="auto">
              <a:xfrm>
                <a:off x="2001" y="2984"/>
                <a:ext cx="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source port #</a:t>
                </a:r>
              </a:p>
            </p:txBody>
          </p:sp>
          <p:sp>
            <p:nvSpPr>
              <p:cNvPr id="64607" name="Text Box 151">
                <a:extLst>
                  <a:ext uri="{FF2B5EF4-FFF2-40B4-BE49-F238E27FC236}">
                    <a16:creationId xmlns:a16="http://schemas.microsoft.com/office/drawing/2014/main" id="{5211CF6A-7CE6-45D3-A274-808E83C7673A}"/>
                  </a:ext>
                </a:extLst>
              </p:cNvPr>
              <p:cNvSpPr txBox="1">
                <a:spLocks noChangeArrowheads="1"/>
              </p:cNvSpPr>
              <p:nvPr/>
            </p:nvSpPr>
            <p:spPr bwMode="auto">
              <a:xfrm>
                <a:off x="2648" y="2987"/>
                <a:ext cx="4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dest port #</a:t>
                </a:r>
              </a:p>
            </p:txBody>
          </p:sp>
          <p:sp>
            <p:nvSpPr>
              <p:cNvPr id="64608" name="Text Box 152">
                <a:extLst>
                  <a:ext uri="{FF2B5EF4-FFF2-40B4-BE49-F238E27FC236}">
                    <a16:creationId xmlns:a16="http://schemas.microsoft.com/office/drawing/2014/main" id="{6ED95A1A-9A86-4559-9261-3E531FE9FA0C}"/>
                  </a:ext>
                </a:extLst>
              </p:cNvPr>
              <p:cNvSpPr txBox="1">
                <a:spLocks noChangeArrowheads="1"/>
              </p:cNvSpPr>
              <p:nvPr/>
            </p:nvSpPr>
            <p:spPr bwMode="auto">
              <a:xfrm>
                <a:off x="2154" y="3117"/>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200">
                    <a:latin typeface="Arial" panose="020B0604020202020204" pitchFamily="34" charset="0"/>
                  </a:rPr>
                  <a:t>sequence number</a:t>
                </a:r>
              </a:p>
            </p:txBody>
          </p:sp>
          <p:sp>
            <p:nvSpPr>
              <p:cNvPr id="64609" name="Text Box 153">
                <a:extLst>
                  <a:ext uri="{FF2B5EF4-FFF2-40B4-BE49-F238E27FC236}">
                    <a16:creationId xmlns:a16="http://schemas.microsoft.com/office/drawing/2014/main" id="{1A4D820D-1528-481B-A3B3-81A1F542DDCF}"/>
                  </a:ext>
                </a:extLst>
              </p:cNvPr>
              <p:cNvSpPr txBox="1">
                <a:spLocks noChangeArrowheads="1"/>
              </p:cNvSpPr>
              <p:nvPr/>
            </p:nvSpPr>
            <p:spPr bwMode="auto">
              <a:xfrm>
                <a:off x="1976" y="3257"/>
                <a:ext cx="12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200">
                    <a:solidFill>
                      <a:schemeClr val="bg1"/>
                    </a:solidFill>
                    <a:latin typeface="Arial" panose="020B0604020202020204" pitchFamily="34" charset="0"/>
                  </a:rPr>
                  <a:t>acknowledgement number</a:t>
                </a:r>
              </a:p>
            </p:txBody>
          </p:sp>
          <p:sp>
            <p:nvSpPr>
              <p:cNvPr id="64610" name="Text Box 154">
                <a:extLst>
                  <a:ext uri="{FF2B5EF4-FFF2-40B4-BE49-F238E27FC236}">
                    <a16:creationId xmlns:a16="http://schemas.microsoft.com/office/drawing/2014/main" id="{9CBEEFA2-6BD9-4E88-BD88-34036793FFAB}"/>
                  </a:ext>
                </a:extLst>
              </p:cNvPr>
              <p:cNvSpPr txBox="1">
                <a:spLocks noChangeArrowheads="1"/>
              </p:cNvSpPr>
              <p:nvPr/>
            </p:nvSpPr>
            <p:spPr bwMode="auto">
              <a:xfrm>
                <a:off x="2053" y="35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checksum</a:t>
                </a:r>
              </a:p>
            </p:txBody>
          </p:sp>
          <p:sp>
            <p:nvSpPr>
              <p:cNvPr id="64611" name="Line 155">
                <a:extLst>
                  <a:ext uri="{FF2B5EF4-FFF2-40B4-BE49-F238E27FC236}">
                    <a16:creationId xmlns:a16="http://schemas.microsoft.com/office/drawing/2014/main" id="{8FDDE6D6-61C1-4330-9904-15AF4DB6F5C9}"/>
                  </a:ext>
                </a:extLst>
              </p:cNvPr>
              <p:cNvSpPr>
                <a:spLocks noChangeShapeType="1"/>
              </p:cNvSpPr>
              <p:nvPr/>
            </p:nvSpPr>
            <p:spPr bwMode="auto">
              <a:xfrm>
                <a:off x="1994" y="3138"/>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12" name="Line 156">
                <a:extLst>
                  <a:ext uri="{FF2B5EF4-FFF2-40B4-BE49-F238E27FC236}">
                    <a16:creationId xmlns:a16="http://schemas.microsoft.com/office/drawing/2014/main" id="{F2F5FB18-CA9A-4077-AB25-88E9E8DAC0CB}"/>
                  </a:ext>
                </a:extLst>
              </p:cNvPr>
              <p:cNvSpPr>
                <a:spLocks noChangeShapeType="1"/>
              </p:cNvSpPr>
              <p:nvPr/>
            </p:nvSpPr>
            <p:spPr bwMode="auto">
              <a:xfrm>
                <a:off x="1994" y="3274"/>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13" name="Line 157">
                <a:extLst>
                  <a:ext uri="{FF2B5EF4-FFF2-40B4-BE49-F238E27FC236}">
                    <a16:creationId xmlns:a16="http://schemas.microsoft.com/office/drawing/2014/main" id="{757FCACB-1721-4B0F-BB17-AA7EEE9D4015}"/>
                  </a:ext>
                </a:extLst>
              </p:cNvPr>
              <p:cNvSpPr>
                <a:spLocks noChangeShapeType="1"/>
              </p:cNvSpPr>
              <p:nvPr/>
            </p:nvSpPr>
            <p:spPr bwMode="auto">
              <a:xfrm>
                <a:off x="1992" y="3414"/>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14" name="Line 158">
                <a:extLst>
                  <a:ext uri="{FF2B5EF4-FFF2-40B4-BE49-F238E27FC236}">
                    <a16:creationId xmlns:a16="http://schemas.microsoft.com/office/drawing/2014/main" id="{C9405084-B25F-4BFB-9B62-C62B1DF59119}"/>
                  </a:ext>
                </a:extLst>
              </p:cNvPr>
              <p:cNvSpPr>
                <a:spLocks noChangeShapeType="1"/>
              </p:cNvSpPr>
              <p:nvPr/>
            </p:nvSpPr>
            <p:spPr bwMode="auto">
              <a:xfrm>
                <a:off x="2588" y="2994"/>
                <a:ext cx="0" cy="1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15" name="Line 159">
                <a:extLst>
                  <a:ext uri="{FF2B5EF4-FFF2-40B4-BE49-F238E27FC236}">
                    <a16:creationId xmlns:a16="http://schemas.microsoft.com/office/drawing/2014/main" id="{7CE72027-3222-45E8-9A65-F7D6C690D431}"/>
                  </a:ext>
                </a:extLst>
              </p:cNvPr>
              <p:cNvSpPr>
                <a:spLocks noChangeShapeType="1"/>
              </p:cNvSpPr>
              <p:nvPr/>
            </p:nvSpPr>
            <p:spPr bwMode="auto">
              <a:xfrm>
                <a:off x="2588" y="3416"/>
                <a:ext cx="0"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16" name="Line 160">
                <a:extLst>
                  <a:ext uri="{FF2B5EF4-FFF2-40B4-BE49-F238E27FC236}">
                    <a16:creationId xmlns:a16="http://schemas.microsoft.com/office/drawing/2014/main" id="{99BF6184-9642-4ACD-B626-FC4601F56CAB}"/>
                  </a:ext>
                </a:extLst>
              </p:cNvPr>
              <p:cNvSpPr>
                <a:spLocks noChangeShapeType="1"/>
              </p:cNvSpPr>
              <p:nvPr/>
            </p:nvSpPr>
            <p:spPr bwMode="auto">
              <a:xfrm>
                <a:off x="1994" y="3548"/>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17" name="Text Box 161">
                <a:extLst>
                  <a:ext uri="{FF2B5EF4-FFF2-40B4-BE49-F238E27FC236}">
                    <a16:creationId xmlns:a16="http://schemas.microsoft.com/office/drawing/2014/main" id="{711B9768-835A-4ED3-AFD7-95F64E131242}"/>
                  </a:ext>
                </a:extLst>
              </p:cNvPr>
              <p:cNvSpPr txBox="1">
                <a:spLocks noChangeArrowheads="1"/>
              </p:cNvSpPr>
              <p:nvPr/>
            </p:nvSpPr>
            <p:spPr bwMode="auto">
              <a:xfrm>
                <a:off x="2708" y="3390"/>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200">
                    <a:latin typeface="Arial" panose="020B0604020202020204" pitchFamily="34" charset="0"/>
                  </a:rPr>
                  <a:t>rwnd</a:t>
                </a:r>
              </a:p>
            </p:txBody>
          </p:sp>
          <p:sp>
            <p:nvSpPr>
              <p:cNvPr id="64618" name="Text Box 162">
                <a:extLst>
                  <a:ext uri="{FF2B5EF4-FFF2-40B4-BE49-F238E27FC236}">
                    <a16:creationId xmlns:a16="http://schemas.microsoft.com/office/drawing/2014/main" id="{32F4B578-B4E5-4B19-96EE-B97B56558F92}"/>
                  </a:ext>
                </a:extLst>
              </p:cNvPr>
              <p:cNvSpPr txBox="1">
                <a:spLocks noChangeArrowheads="1"/>
              </p:cNvSpPr>
              <p:nvPr/>
            </p:nvSpPr>
            <p:spPr bwMode="auto">
              <a:xfrm>
                <a:off x="2651" y="3544"/>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urg pointer</a:t>
                </a:r>
              </a:p>
            </p:txBody>
          </p:sp>
          <p:sp>
            <p:nvSpPr>
              <p:cNvPr id="64619" name="Line 163">
                <a:extLst>
                  <a:ext uri="{FF2B5EF4-FFF2-40B4-BE49-F238E27FC236}">
                    <a16:creationId xmlns:a16="http://schemas.microsoft.com/office/drawing/2014/main" id="{CC54E860-09D9-4367-B120-2D7502CBC434}"/>
                  </a:ext>
                </a:extLst>
              </p:cNvPr>
              <p:cNvSpPr>
                <a:spLocks noChangeShapeType="1"/>
              </p:cNvSpPr>
              <p:nvPr/>
            </p:nvSpPr>
            <p:spPr bwMode="auto">
              <a:xfrm>
                <a:off x="2398" y="3413"/>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620" name="Line 164">
                <a:extLst>
                  <a:ext uri="{FF2B5EF4-FFF2-40B4-BE49-F238E27FC236}">
                    <a16:creationId xmlns:a16="http://schemas.microsoft.com/office/drawing/2014/main" id="{446B38A7-2446-4EEF-9617-245D8757BF81}"/>
                  </a:ext>
                </a:extLst>
              </p:cNvPr>
              <p:cNvSpPr>
                <a:spLocks noChangeShapeType="1"/>
              </p:cNvSpPr>
              <p:nvPr/>
            </p:nvSpPr>
            <p:spPr bwMode="auto">
              <a:xfrm>
                <a:off x="2143" y="3412"/>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64603" name="Text Box 166">
              <a:extLst>
                <a:ext uri="{FF2B5EF4-FFF2-40B4-BE49-F238E27FC236}">
                  <a16:creationId xmlns:a16="http://schemas.microsoft.com/office/drawing/2014/main" id="{DA648E84-167C-4330-A5F7-D23065DD020C}"/>
                </a:ext>
              </a:extLst>
            </p:cNvPr>
            <p:cNvSpPr txBox="1">
              <a:spLocks noChangeArrowheads="1"/>
            </p:cNvSpPr>
            <p:nvPr/>
          </p:nvSpPr>
          <p:spPr bwMode="auto">
            <a:xfrm>
              <a:off x="3704" y="3092"/>
              <a:ext cx="1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incoming segment to sender</a:t>
              </a:r>
            </a:p>
          </p:txBody>
        </p:sp>
        <p:sp>
          <p:nvSpPr>
            <p:cNvPr id="64604" name="Freeform 168">
              <a:extLst>
                <a:ext uri="{FF2B5EF4-FFF2-40B4-BE49-F238E27FC236}">
                  <a16:creationId xmlns:a16="http://schemas.microsoft.com/office/drawing/2014/main" id="{2679118E-23CE-4F57-A75B-746A28BF1F79}"/>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8065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87587" name="Group 195">
            <a:extLst>
              <a:ext uri="{FF2B5EF4-FFF2-40B4-BE49-F238E27FC236}">
                <a16:creationId xmlns:a16="http://schemas.microsoft.com/office/drawing/2014/main" id="{7B62A49D-7FDF-4CEB-AEE8-84F92D00411A}"/>
              </a:ext>
            </a:extLst>
          </p:cNvPr>
          <p:cNvGrpSpPr>
            <a:grpSpLocks/>
          </p:cNvGrpSpPr>
          <p:nvPr/>
        </p:nvGrpSpPr>
        <p:grpSpPr bwMode="auto">
          <a:xfrm>
            <a:off x="6546850" y="5849938"/>
            <a:ext cx="358775" cy="304800"/>
            <a:chOff x="5144" y="3677"/>
            <a:chExt cx="226" cy="192"/>
          </a:xfrm>
        </p:grpSpPr>
        <p:sp>
          <p:nvSpPr>
            <p:cNvPr id="64599" name="Rectangle 194">
              <a:extLst>
                <a:ext uri="{FF2B5EF4-FFF2-40B4-BE49-F238E27FC236}">
                  <a16:creationId xmlns:a16="http://schemas.microsoft.com/office/drawing/2014/main" id="{972C3DE5-D2A8-4B6D-B92D-41641B321747}"/>
                </a:ext>
              </a:extLst>
            </p:cNvPr>
            <p:cNvSpPr>
              <a:spLocks noChangeArrowheads="1"/>
            </p:cNvSpPr>
            <p:nvPr/>
          </p:nvSpPr>
          <p:spPr bwMode="auto">
            <a:xfrm>
              <a:off x="5212" y="3716"/>
              <a:ext cx="88"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600" name="Text Box 193">
              <a:extLst>
                <a:ext uri="{FF2B5EF4-FFF2-40B4-BE49-F238E27FC236}">
                  <a16:creationId xmlns:a16="http://schemas.microsoft.com/office/drawing/2014/main" id="{BD488D07-4B28-469A-805A-B9D576D72E8B}"/>
                </a:ext>
              </a:extLst>
            </p:cNvPr>
            <p:cNvSpPr txBox="1">
              <a:spLocks noChangeArrowheads="1"/>
            </p:cNvSpPr>
            <p:nvPr/>
          </p:nvSpPr>
          <p:spPr bwMode="auto">
            <a:xfrm>
              <a:off x="5144" y="3677"/>
              <a:ext cx="2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1400">
                  <a:solidFill>
                    <a:schemeClr val="bg1"/>
                  </a:solidFill>
                  <a:latin typeface="Arial Narrow" panose="020B0606020202030204" pitchFamily="34" charset="0"/>
                </a:rPr>
                <a:t>A</a:t>
              </a:r>
            </a:p>
          </p:txBody>
        </p:sp>
      </p:grpSp>
      <p:sp>
        <p:nvSpPr>
          <p:cNvPr id="64521" name="Rectangle 37">
            <a:extLst>
              <a:ext uri="{FF2B5EF4-FFF2-40B4-BE49-F238E27FC236}">
                <a16:creationId xmlns:a16="http://schemas.microsoft.com/office/drawing/2014/main" id="{AF7819DE-20D1-4EBE-94C2-7A0E67930992}"/>
              </a:ext>
            </a:extLst>
          </p:cNvPr>
          <p:cNvSpPr>
            <a:spLocks noChangeArrowheads="1"/>
          </p:cNvSpPr>
          <p:nvPr/>
        </p:nvSpPr>
        <p:spPr bwMode="auto">
          <a:xfrm>
            <a:off x="4697413" y="3038475"/>
            <a:ext cx="65087" cy="622300"/>
          </a:xfrm>
          <a:prstGeom prst="rect">
            <a:avLst/>
          </a:prstGeom>
          <a:gradFill rotWithShape="1">
            <a:gsLst>
              <a:gs pos="0">
                <a:schemeClr val="bg1"/>
              </a:gs>
              <a:gs pos="100000">
                <a:srgbClr val="33CC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2" name="Rectangle 39">
            <a:extLst>
              <a:ext uri="{FF2B5EF4-FFF2-40B4-BE49-F238E27FC236}">
                <a16:creationId xmlns:a16="http://schemas.microsoft.com/office/drawing/2014/main" id="{1B75340F-A8EF-4E94-B858-C908F35933F5}"/>
              </a:ext>
            </a:extLst>
          </p:cNvPr>
          <p:cNvSpPr>
            <a:spLocks noChangeArrowheads="1"/>
          </p:cNvSpPr>
          <p:nvPr/>
        </p:nvSpPr>
        <p:spPr bwMode="auto">
          <a:xfrm>
            <a:off x="4794250" y="3040063"/>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3" name="Rectangle 40">
            <a:extLst>
              <a:ext uri="{FF2B5EF4-FFF2-40B4-BE49-F238E27FC236}">
                <a16:creationId xmlns:a16="http://schemas.microsoft.com/office/drawing/2014/main" id="{AEAB3CC5-53C8-4E44-BA6A-B7B88FDB4358}"/>
              </a:ext>
            </a:extLst>
          </p:cNvPr>
          <p:cNvSpPr>
            <a:spLocks noChangeArrowheads="1"/>
          </p:cNvSpPr>
          <p:nvPr/>
        </p:nvSpPr>
        <p:spPr bwMode="auto">
          <a:xfrm>
            <a:off x="4892675" y="3038475"/>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4" name="Rectangle 41">
            <a:extLst>
              <a:ext uri="{FF2B5EF4-FFF2-40B4-BE49-F238E27FC236}">
                <a16:creationId xmlns:a16="http://schemas.microsoft.com/office/drawing/2014/main" id="{4D08FC4E-1AF8-4803-AC6D-BD7B90D6763A}"/>
              </a:ext>
            </a:extLst>
          </p:cNvPr>
          <p:cNvSpPr>
            <a:spLocks noChangeArrowheads="1"/>
          </p:cNvSpPr>
          <p:nvPr/>
        </p:nvSpPr>
        <p:spPr bwMode="auto">
          <a:xfrm>
            <a:off x="4989513" y="3038475"/>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5" name="Rectangle 42">
            <a:extLst>
              <a:ext uri="{FF2B5EF4-FFF2-40B4-BE49-F238E27FC236}">
                <a16:creationId xmlns:a16="http://schemas.microsoft.com/office/drawing/2014/main" id="{20503513-48C8-4ED5-9D73-958697CDA194}"/>
              </a:ext>
            </a:extLst>
          </p:cNvPr>
          <p:cNvSpPr>
            <a:spLocks noChangeArrowheads="1"/>
          </p:cNvSpPr>
          <p:nvPr/>
        </p:nvSpPr>
        <p:spPr bwMode="auto">
          <a:xfrm>
            <a:off x="5084763" y="3038475"/>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6" name="Rectangle 43">
            <a:extLst>
              <a:ext uri="{FF2B5EF4-FFF2-40B4-BE49-F238E27FC236}">
                <a16:creationId xmlns:a16="http://schemas.microsoft.com/office/drawing/2014/main" id="{D8CE4C61-B679-4E52-B949-35178339D199}"/>
              </a:ext>
            </a:extLst>
          </p:cNvPr>
          <p:cNvSpPr>
            <a:spLocks noChangeArrowheads="1"/>
          </p:cNvSpPr>
          <p:nvPr/>
        </p:nvSpPr>
        <p:spPr bwMode="auto">
          <a:xfrm>
            <a:off x="5181600" y="3038475"/>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7" name="Rectangle 45">
            <a:extLst>
              <a:ext uri="{FF2B5EF4-FFF2-40B4-BE49-F238E27FC236}">
                <a16:creationId xmlns:a16="http://schemas.microsoft.com/office/drawing/2014/main" id="{BC13C1CC-6CFE-4BD3-8F6D-9F7C927CF9DF}"/>
              </a:ext>
            </a:extLst>
          </p:cNvPr>
          <p:cNvSpPr>
            <a:spLocks noChangeArrowheads="1"/>
          </p:cNvSpPr>
          <p:nvPr/>
        </p:nvSpPr>
        <p:spPr bwMode="auto">
          <a:xfrm>
            <a:off x="5273675" y="3038475"/>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8" name="Rectangle 46">
            <a:extLst>
              <a:ext uri="{FF2B5EF4-FFF2-40B4-BE49-F238E27FC236}">
                <a16:creationId xmlns:a16="http://schemas.microsoft.com/office/drawing/2014/main" id="{91D8826B-300B-4DB6-820B-B981F3403ACA}"/>
              </a:ext>
            </a:extLst>
          </p:cNvPr>
          <p:cNvSpPr>
            <a:spLocks noChangeArrowheads="1"/>
          </p:cNvSpPr>
          <p:nvPr/>
        </p:nvSpPr>
        <p:spPr bwMode="auto">
          <a:xfrm>
            <a:off x="5368925" y="3038475"/>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29" name="Rectangle 47">
            <a:extLst>
              <a:ext uri="{FF2B5EF4-FFF2-40B4-BE49-F238E27FC236}">
                <a16:creationId xmlns:a16="http://schemas.microsoft.com/office/drawing/2014/main" id="{8C37D644-3A23-46A7-A9E9-B8ED3A7002DD}"/>
              </a:ext>
            </a:extLst>
          </p:cNvPr>
          <p:cNvSpPr>
            <a:spLocks noChangeArrowheads="1"/>
          </p:cNvSpPr>
          <p:nvPr/>
        </p:nvSpPr>
        <p:spPr bwMode="auto">
          <a:xfrm>
            <a:off x="5464175" y="3038475"/>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0" name="Rectangle 50">
            <a:extLst>
              <a:ext uri="{FF2B5EF4-FFF2-40B4-BE49-F238E27FC236}">
                <a16:creationId xmlns:a16="http://schemas.microsoft.com/office/drawing/2014/main" id="{32B92F08-DBA1-4E9E-ADFD-5E7D2941E641}"/>
              </a:ext>
            </a:extLst>
          </p:cNvPr>
          <p:cNvSpPr>
            <a:spLocks noChangeArrowheads="1"/>
          </p:cNvSpPr>
          <p:nvPr/>
        </p:nvSpPr>
        <p:spPr bwMode="auto">
          <a:xfrm>
            <a:off x="5570538" y="3038475"/>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1" name="Rectangle 51">
            <a:extLst>
              <a:ext uri="{FF2B5EF4-FFF2-40B4-BE49-F238E27FC236}">
                <a16:creationId xmlns:a16="http://schemas.microsoft.com/office/drawing/2014/main" id="{8737F628-66EB-44DB-A3F8-E5B15860CCED}"/>
              </a:ext>
            </a:extLst>
          </p:cNvPr>
          <p:cNvSpPr>
            <a:spLocks noChangeArrowheads="1"/>
          </p:cNvSpPr>
          <p:nvPr/>
        </p:nvSpPr>
        <p:spPr bwMode="auto">
          <a:xfrm>
            <a:off x="5668963" y="3040063"/>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2" name="Rectangle 52">
            <a:extLst>
              <a:ext uri="{FF2B5EF4-FFF2-40B4-BE49-F238E27FC236}">
                <a16:creationId xmlns:a16="http://schemas.microsoft.com/office/drawing/2014/main" id="{14387739-9078-4527-ADDB-92BF5A11C264}"/>
              </a:ext>
            </a:extLst>
          </p:cNvPr>
          <p:cNvSpPr>
            <a:spLocks noChangeArrowheads="1"/>
          </p:cNvSpPr>
          <p:nvPr/>
        </p:nvSpPr>
        <p:spPr bwMode="auto">
          <a:xfrm>
            <a:off x="5765800" y="3038475"/>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3" name="Rectangle 53">
            <a:extLst>
              <a:ext uri="{FF2B5EF4-FFF2-40B4-BE49-F238E27FC236}">
                <a16:creationId xmlns:a16="http://schemas.microsoft.com/office/drawing/2014/main" id="{DDB456E9-5B68-4417-8A08-9A7FC267BB3F}"/>
              </a:ext>
            </a:extLst>
          </p:cNvPr>
          <p:cNvSpPr>
            <a:spLocks noChangeArrowheads="1"/>
          </p:cNvSpPr>
          <p:nvPr/>
        </p:nvSpPr>
        <p:spPr bwMode="auto">
          <a:xfrm>
            <a:off x="5862638" y="3038475"/>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4" name="Rectangle 54">
            <a:extLst>
              <a:ext uri="{FF2B5EF4-FFF2-40B4-BE49-F238E27FC236}">
                <a16:creationId xmlns:a16="http://schemas.microsoft.com/office/drawing/2014/main" id="{449624BE-752B-46B6-B041-E57D6CF41CFD}"/>
              </a:ext>
            </a:extLst>
          </p:cNvPr>
          <p:cNvSpPr>
            <a:spLocks noChangeArrowheads="1"/>
          </p:cNvSpPr>
          <p:nvPr/>
        </p:nvSpPr>
        <p:spPr bwMode="auto">
          <a:xfrm>
            <a:off x="5959475" y="3038475"/>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5" name="Rectangle 55">
            <a:extLst>
              <a:ext uri="{FF2B5EF4-FFF2-40B4-BE49-F238E27FC236}">
                <a16:creationId xmlns:a16="http://schemas.microsoft.com/office/drawing/2014/main" id="{3F33E526-6067-406C-8F29-7372F3C73A3F}"/>
              </a:ext>
            </a:extLst>
          </p:cNvPr>
          <p:cNvSpPr>
            <a:spLocks noChangeArrowheads="1"/>
          </p:cNvSpPr>
          <p:nvPr/>
        </p:nvSpPr>
        <p:spPr bwMode="auto">
          <a:xfrm>
            <a:off x="6054725" y="3038475"/>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6" name="Rectangle 56">
            <a:extLst>
              <a:ext uri="{FF2B5EF4-FFF2-40B4-BE49-F238E27FC236}">
                <a16:creationId xmlns:a16="http://schemas.microsoft.com/office/drawing/2014/main" id="{0B454480-25F4-4841-8BB0-2016D0298E70}"/>
              </a:ext>
            </a:extLst>
          </p:cNvPr>
          <p:cNvSpPr>
            <a:spLocks noChangeArrowheads="1"/>
          </p:cNvSpPr>
          <p:nvPr/>
        </p:nvSpPr>
        <p:spPr bwMode="auto">
          <a:xfrm>
            <a:off x="6146800" y="3038475"/>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7" name="Rectangle 57">
            <a:extLst>
              <a:ext uri="{FF2B5EF4-FFF2-40B4-BE49-F238E27FC236}">
                <a16:creationId xmlns:a16="http://schemas.microsoft.com/office/drawing/2014/main" id="{B7B75CFB-F400-4B8D-8DF3-5040095E2C9C}"/>
              </a:ext>
            </a:extLst>
          </p:cNvPr>
          <p:cNvSpPr>
            <a:spLocks noChangeArrowheads="1"/>
          </p:cNvSpPr>
          <p:nvPr/>
        </p:nvSpPr>
        <p:spPr bwMode="auto">
          <a:xfrm>
            <a:off x="6242050" y="3038475"/>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8" name="Rectangle 58">
            <a:extLst>
              <a:ext uri="{FF2B5EF4-FFF2-40B4-BE49-F238E27FC236}">
                <a16:creationId xmlns:a16="http://schemas.microsoft.com/office/drawing/2014/main" id="{54CF7B42-E921-4DA5-B510-3B43C4EFC012}"/>
              </a:ext>
            </a:extLst>
          </p:cNvPr>
          <p:cNvSpPr>
            <a:spLocks noChangeArrowheads="1"/>
          </p:cNvSpPr>
          <p:nvPr/>
        </p:nvSpPr>
        <p:spPr bwMode="auto">
          <a:xfrm>
            <a:off x="6338888" y="3038475"/>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39" name="Rectangle 59">
            <a:extLst>
              <a:ext uri="{FF2B5EF4-FFF2-40B4-BE49-F238E27FC236}">
                <a16:creationId xmlns:a16="http://schemas.microsoft.com/office/drawing/2014/main" id="{5F6EF0F9-FE6E-4788-B41E-127A18FDC226}"/>
              </a:ext>
            </a:extLst>
          </p:cNvPr>
          <p:cNvSpPr>
            <a:spLocks noChangeArrowheads="1"/>
          </p:cNvSpPr>
          <p:nvPr/>
        </p:nvSpPr>
        <p:spPr bwMode="auto">
          <a:xfrm>
            <a:off x="6427788" y="3038475"/>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0" name="Rectangle 60">
            <a:extLst>
              <a:ext uri="{FF2B5EF4-FFF2-40B4-BE49-F238E27FC236}">
                <a16:creationId xmlns:a16="http://schemas.microsoft.com/office/drawing/2014/main" id="{6A5AAFDF-813C-4E1C-B625-77763C083CF2}"/>
              </a:ext>
            </a:extLst>
          </p:cNvPr>
          <p:cNvSpPr>
            <a:spLocks noChangeArrowheads="1"/>
          </p:cNvSpPr>
          <p:nvPr/>
        </p:nvSpPr>
        <p:spPr bwMode="auto">
          <a:xfrm>
            <a:off x="6523038" y="3038475"/>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1" name="Rectangle 61">
            <a:extLst>
              <a:ext uri="{FF2B5EF4-FFF2-40B4-BE49-F238E27FC236}">
                <a16:creationId xmlns:a16="http://schemas.microsoft.com/office/drawing/2014/main" id="{5DAD2931-17FC-43D5-BB66-D033184428AC}"/>
              </a:ext>
            </a:extLst>
          </p:cNvPr>
          <p:cNvSpPr>
            <a:spLocks noChangeArrowheads="1"/>
          </p:cNvSpPr>
          <p:nvPr/>
        </p:nvSpPr>
        <p:spPr bwMode="auto">
          <a:xfrm>
            <a:off x="6616700" y="3036888"/>
            <a:ext cx="65088"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2" name="Rectangle 62">
            <a:extLst>
              <a:ext uri="{FF2B5EF4-FFF2-40B4-BE49-F238E27FC236}">
                <a16:creationId xmlns:a16="http://schemas.microsoft.com/office/drawing/2014/main" id="{7B3910EE-B88E-4AAD-BA8A-5736549C53B5}"/>
              </a:ext>
            </a:extLst>
          </p:cNvPr>
          <p:cNvSpPr>
            <a:spLocks noChangeArrowheads="1"/>
          </p:cNvSpPr>
          <p:nvPr/>
        </p:nvSpPr>
        <p:spPr bwMode="auto">
          <a:xfrm>
            <a:off x="6708775" y="3036888"/>
            <a:ext cx="65088"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3" name="Rectangle 63">
            <a:extLst>
              <a:ext uri="{FF2B5EF4-FFF2-40B4-BE49-F238E27FC236}">
                <a16:creationId xmlns:a16="http://schemas.microsoft.com/office/drawing/2014/main" id="{A1B6DD76-9B4E-4727-88FB-5D735149570E}"/>
              </a:ext>
            </a:extLst>
          </p:cNvPr>
          <p:cNvSpPr>
            <a:spLocks noChangeArrowheads="1"/>
          </p:cNvSpPr>
          <p:nvPr/>
        </p:nvSpPr>
        <p:spPr bwMode="auto">
          <a:xfrm>
            <a:off x="6805613" y="3036888"/>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4" name="Rectangle 64">
            <a:extLst>
              <a:ext uri="{FF2B5EF4-FFF2-40B4-BE49-F238E27FC236}">
                <a16:creationId xmlns:a16="http://schemas.microsoft.com/office/drawing/2014/main" id="{6EB6AC6D-6C71-4D12-979E-85D526C186E4}"/>
              </a:ext>
            </a:extLst>
          </p:cNvPr>
          <p:cNvSpPr>
            <a:spLocks noChangeArrowheads="1"/>
          </p:cNvSpPr>
          <p:nvPr/>
        </p:nvSpPr>
        <p:spPr bwMode="auto">
          <a:xfrm>
            <a:off x="6900863" y="3036888"/>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5" name="Rectangle 65">
            <a:extLst>
              <a:ext uri="{FF2B5EF4-FFF2-40B4-BE49-F238E27FC236}">
                <a16:creationId xmlns:a16="http://schemas.microsoft.com/office/drawing/2014/main" id="{C3F7E78B-2EE0-4AE6-B07E-3EDE1FB300F8}"/>
              </a:ext>
            </a:extLst>
          </p:cNvPr>
          <p:cNvSpPr>
            <a:spLocks noChangeArrowheads="1"/>
          </p:cNvSpPr>
          <p:nvPr/>
        </p:nvSpPr>
        <p:spPr bwMode="auto">
          <a:xfrm>
            <a:off x="6989763" y="3036888"/>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6" name="Rectangle 66">
            <a:extLst>
              <a:ext uri="{FF2B5EF4-FFF2-40B4-BE49-F238E27FC236}">
                <a16:creationId xmlns:a16="http://schemas.microsoft.com/office/drawing/2014/main" id="{4664E082-965D-477B-8BE7-5FB704EAA8EB}"/>
              </a:ext>
            </a:extLst>
          </p:cNvPr>
          <p:cNvSpPr>
            <a:spLocks noChangeArrowheads="1"/>
          </p:cNvSpPr>
          <p:nvPr/>
        </p:nvSpPr>
        <p:spPr bwMode="auto">
          <a:xfrm>
            <a:off x="7085013" y="3036888"/>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7" name="Rectangle 68">
            <a:extLst>
              <a:ext uri="{FF2B5EF4-FFF2-40B4-BE49-F238E27FC236}">
                <a16:creationId xmlns:a16="http://schemas.microsoft.com/office/drawing/2014/main" id="{23FF6838-E523-453C-834A-10298858DB5A}"/>
              </a:ext>
            </a:extLst>
          </p:cNvPr>
          <p:cNvSpPr>
            <a:spLocks noChangeArrowheads="1"/>
          </p:cNvSpPr>
          <p:nvPr/>
        </p:nvSpPr>
        <p:spPr bwMode="auto">
          <a:xfrm>
            <a:off x="7181850" y="3038475"/>
            <a:ext cx="65088"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8" name="Rectangle 69">
            <a:extLst>
              <a:ext uri="{FF2B5EF4-FFF2-40B4-BE49-F238E27FC236}">
                <a16:creationId xmlns:a16="http://schemas.microsoft.com/office/drawing/2014/main" id="{DF08A5E1-99ED-4AA5-9820-FCE102151336}"/>
              </a:ext>
            </a:extLst>
          </p:cNvPr>
          <p:cNvSpPr>
            <a:spLocks noChangeArrowheads="1"/>
          </p:cNvSpPr>
          <p:nvPr/>
        </p:nvSpPr>
        <p:spPr bwMode="auto">
          <a:xfrm>
            <a:off x="7278688" y="3040063"/>
            <a:ext cx="65087"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49" name="Rectangle 70">
            <a:extLst>
              <a:ext uri="{FF2B5EF4-FFF2-40B4-BE49-F238E27FC236}">
                <a16:creationId xmlns:a16="http://schemas.microsoft.com/office/drawing/2014/main" id="{2888C6BE-7770-47D9-8435-8EF671DEBF57}"/>
              </a:ext>
            </a:extLst>
          </p:cNvPr>
          <p:cNvSpPr>
            <a:spLocks noChangeArrowheads="1"/>
          </p:cNvSpPr>
          <p:nvPr/>
        </p:nvSpPr>
        <p:spPr bwMode="auto">
          <a:xfrm>
            <a:off x="7375525" y="3038475"/>
            <a:ext cx="65088"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0" name="Rectangle 71">
            <a:extLst>
              <a:ext uri="{FF2B5EF4-FFF2-40B4-BE49-F238E27FC236}">
                <a16:creationId xmlns:a16="http://schemas.microsoft.com/office/drawing/2014/main" id="{7A557D0F-812D-4720-8B39-F84A9AA622FA}"/>
              </a:ext>
            </a:extLst>
          </p:cNvPr>
          <p:cNvSpPr>
            <a:spLocks noChangeArrowheads="1"/>
          </p:cNvSpPr>
          <p:nvPr/>
        </p:nvSpPr>
        <p:spPr bwMode="auto">
          <a:xfrm>
            <a:off x="7473950" y="3038475"/>
            <a:ext cx="65088"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1" name="Rectangle 72">
            <a:extLst>
              <a:ext uri="{FF2B5EF4-FFF2-40B4-BE49-F238E27FC236}">
                <a16:creationId xmlns:a16="http://schemas.microsoft.com/office/drawing/2014/main" id="{CAF472AC-E1D1-4C43-B05A-4CF112FE1F97}"/>
              </a:ext>
            </a:extLst>
          </p:cNvPr>
          <p:cNvSpPr>
            <a:spLocks noChangeArrowheads="1"/>
          </p:cNvSpPr>
          <p:nvPr/>
        </p:nvSpPr>
        <p:spPr bwMode="auto">
          <a:xfrm>
            <a:off x="7569200" y="3038475"/>
            <a:ext cx="65088"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2" name="Rectangle 73">
            <a:extLst>
              <a:ext uri="{FF2B5EF4-FFF2-40B4-BE49-F238E27FC236}">
                <a16:creationId xmlns:a16="http://schemas.microsoft.com/office/drawing/2014/main" id="{262686A7-0E7A-4C56-828C-34CA676094D8}"/>
              </a:ext>
            </a:extLst>
          </p:cNvPr>
          <p:cNvSpPr>
            <a:spLocks noChangeArrowheads="1"/>
          </p:cNvSpPr>
          <p:nvPr/>
        </p:nvSpPr>
        <p:spPr bwMode="auto">
          <a:xfrm>
            <a:off x="7664450" y="3038475"/>
            <a:ext cx="65088"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3" name="Rectangle 74">
            <a:extLst>
              <a:ext uri="{FF2B5EF4-FFF2-40B4-BE49-F238E27FC236}">
                <a16:creationId xmlns:a16="http://schemas.microsoft.com/office/drawing/2014/main" id="{B24D26DE-76CD-42C8-9CD1-68FB6F1B1B61}"/>
              </a:ext>
            </a:extLst>
          </p:cNvPr>
          <p:cNvSpPr>
            <a:spLocks noChangeArrowheads="1"/>
          </p:cNvSpPr>
          <p:nvPr/>
        </p:nvSpPr>
        <p:spPr bwMode="auto">
          <a:xfrm>
            <a:off x="7756525" y="3038475"/>
            <a:ext cx="65088"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4" name="Rectangle 75">
            <a:extLst>
              <a:ext uri="{FF2B5EF4-FFF2-40B4-BE49-F238E27FC236}">
                <a16:creationId xmlns:a16="http://schemas.microsoft.com/office/drawing/2014/main" id="{C862B7FE-80C2-41FB-AA75-EE14AFD46BAA}"/>
              </a:ext>
            </a:extLst>
          </p:cNvPr>
          <p:cNvSpPr>
            <a:spLocks noChangeArrowheads="1"/>
          </p:cNvSpPr>
          <p:nvPr/>
        </p:nvSpPr>
        <p:spPr bwMode="auto">
          <a:xfrm>
            <a:off x="7853363" y="3038475"/>
            <a:ext cx="65087" cy="622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5" name="Rectangle 76">
            <a:extLst>
              <a:ext uri="{FF2B5EF4-FFF2-40B4-BE49-F238E27FC236}">
                <a16:creationId xmlns:a16="http://schemas.microsoft.com/office/drawing/2014/main" id="{CB51A284-E639-49F4-A9FD-0E2C0C4997A1}"/>
              </a:ext>
            </a:extLst>
          </p:cNvPr>
          <p:cNvSpPr>
            <a:spLocks noChangeArrowheads="1"/>
          </p:cNvSpPr>
          <p:nvPr/>
        </p:nvSpPr>
        <p:spPr bwMode="auto">
          <a:xfrm>
            <a:off x="7948613" y="3038475"/>
            <a:ext cx="65087" cy="622300"/>
          </a:xfrm>
          <a:prstGeom prst="rect">
            <a:avLst/>
          </a:prstGeom>
          <a:gradFill rotWithShape="1">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6" name="Rectangle 78">
            <a:extLst>
              <a:ext uri="{FF2B5EF4-FFF2-40B4-BE49-F238E27FC236}">
                <a16:creationId xmlns:a16="http://schemas.microsoft.com/office/drawing/2014/main" id="{9C3F1991-B1B3-4F78-A78C-B7311F7FB7EC}"/>
              </a:ext>
            </a:extLst>
          </p:cNvPr>
          <p:cNvSpPr>
            <a:spLocks noChangeArrowheads="1"/>
          </p:cNvSpPr>
          <p:nvPr/>
        </p:nvSpPr>
        <p:spPr bwMode="auto">
          <a:xfrm>
            <a:off x="4654550" y="3776663"/>
            <a:ext cx="3408363" cy="88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7" name="Rectangle 79">
            <a:extLst>
              <a:ext uri="{FF2B5EF4-FFF2-40B4-BE49-F238E27FC236}">
                <a16:creationId xmlns:a16="http://schemas.microsoft.com/office/drawing/2014/main" id="{F277449C-B95E-40CD-A056-CFF8511F3F88}"/>
              </a:ext>
            </a:extLst>
          </p:cNvPr>
          <p:cNvSpPr>
            <a:spLocks noChangeArrowheads="1"/>
          </p:cNvSpPr>
          <p:nvPr/>
        </p:nvSpPr>
        <p:spPr bwMode="auto">
          <a:xfrm>
            <a:off x="4740275" y="2928938"/>
            <a:ext cx="3408363" cy="88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58" name="Line 80">
            <a:extLst>
              <a:ext uri="{FF2B5EF4-FFF2-40B4-BE49-F238E27FC236}">
                <a16:creationId xmlns:a16="http://schemas.microsoft.com/office/drawing/2014/main" id="{CEC4E934-D394-4485-BE74-EFBCFFB94262}"/>
              </a:ext>
            </a:extLst>
          </p:cNvPr>
          <p:cNvSpPr>
            <a:spLocks noChangeShapeType="1"/>
          </p:cNvSpPr>
          <p:nvPr/>
        </p:nvSpPr>
        <p:spPr bwMode="auto">
          <a:xfrm>
            <a:off x="4762500" y="3890963"/>
            <a:ext cx="86836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59" name="Line 82">
            <a:extLst>
              <a:ext uri="{FF2B5EF4-FFF2-40B4-BE49-F238E27FC236}">
                <a16:creationId xmlns:a16="http://schemas.microsoft.com/office/drawing/2014/main" id="{7C5B686E-6F8C-44DD-83EF-FA7D90EBC830}"/>
              </a:ext>
            </a:extLst>
          </p:cNvPr>
          <p:cNvSpPr>
            <a:spLocks noChangeShapeType="1"/>
          </p:cNvSpPr>
          <p:nvPr/>
        </p:nvSpPr>
        <p:spPr bwMode="auto">
          <a:xfrm>
            <a:off x="5697538" y="3892550"/>
            <a:ext cx="86836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0" name="Line 83">
            <a:extLst>
              <a:ext uri="{FF2B5EF4-FFF2-40B4-BE49-F238E27FC236}">
                <a16:creationId xmlns:a16="http://schemas.microsoft.com/office/drawing/2014/main" id="{5C6A8383-8F93-4A4F-B525-59BDBCC5A70E}"/>
              </a:ext>
            </a:extLst>
          </p:cNvPr>
          <p:cNvSpPr>
            <a:spLocks noChangeShapeType="1"/>
          </p:cNvSpPr>
          <p:nvPr/>
        </p:nvSpPr>
        <p:spPr bwMode="auto">
          <a:xfrm>
            <a:off x="7191375" y="3890963"/>
            <a:ext cx="801688"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1" name="Line 84">
            <a:extLst>
              <a:ext uri="{FF2B5EF4-FFF2-40B4-BE49-F238E27FC236}">
                <a16:creationId xmlns:a16="http://schemas.microsoft.com/office/drawing/2014/main" id="{82C36939-13D3-45FC-B5D3-DAF30D2F2A9E}"/>
              </a:ext>
            </a:extLst>
          </p:cNvPr>
          <p:cNvSpPr>
            <a:spLocks noChangeShapeType="1"/>
          </p:cNvSpPr>
          <p:nvPr/>
        </p:nvSpPr>
        <p:spPr bwMode="auto">
          <a:xfrm>
            <a:off x="6621463" y="3892550"/>
            <a:ext cx="528637"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2" name="Line 87">
            <a:extLst>
              <a:ext uri="{FF2B5EF4-FFF2-40B4-BE49-F238E27FC236}">
                <a16:creationId xmlns:a16="http://schemas.microsoft.com/office/drawing/2014/main" id="{8143A027-8BE6-4CD5-99EA-34297B9D64B4}"/>
              </a:ext>
            </a:extLst>
          </p:cNvPr>
          <p:cNvSpPr>
            <a:spLocks noChangeShapeType="1"/>
          </p:cNvSpPr>
          <p:nvPr/>
        </p:nvSpPr>
        <p:spPr bwMode="auto">
          <a:xfrm>
            <a:off x="4854575" y="3914775"/>
            <a:ext cx="0" cy="23336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3" name="Line 88">
            <a:extLst>
              <a:ext uri="{FF2B5EF4-FFF2-40B4-BE49-F238E27FC236}">
                <a16:creationId xmlns:a16="http://schemas.microsoft.com/office/drawing/2014/main" id="{0A75A731-75DE-4D68-8206-C5DE7CAD1D7E}"/>
              </a:ext>
            </a:extLst>
          </p:cNvPr>
          <p:cNvSpPr>
            <a:spLocks noChangeShapeType="1"/>
          </p:cNvSpPr>
          <p:nvPr/>
        </p:nvSpPr>
        <p:spPr bwMode="auto">
          <a:xfrm>
            <a:off x="6083300" y="3910013"/>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4" name="Line 89">
            <a:extLst>
              <a:ext uri="{FF2B5EF4-FFF2-40B4-BE49-F238E27FC236}">
                <a16:creationId xmlns:a16="http://schemas.microsoft.com/office/drawing/2014/main" id="{C5776229-E32E-4EE5-B3B3-89A37BDE0900}"/>
              </a:ext>
            </a:extLst>
          </p:cNvPr>
          <p:cNvSpPr>
            <a:spLocks noChangeShapeType="1"/>
          </p:cNvSpPr>
          <p:nvPr/>
        </p:nvSpPr>
        <p:spPr bwMode="auto">
          <a:xfrm>
            <a:off x="6902450" y="3910013"/>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5" name="Line 90">
            <a:extLst>
              <a:ext uri="{FF2B5EF4-FFF2-40B4-BE49-F238E27FC236}">
                <a16:creationId xmlns:a16="http://schemas.microsoft.com/office/drawing/2014/main" id="{D61B6AB9-7E2D-4CA2-80EE-8DFDC92F0FB5}"/>
              </a:ext>
            </a:extLst>
          </p:cNvPr>
          <p:cNvSpPr>
            <a:spLocks noChangeShapeType="1"/>
          </p:cNvSpPr>
          <p:nvPr/>
        </p:nvSpPr>
        <p:spPr bwMode="auto">
          <a:xfrm>
            <a:off x="7559675" y="3910013"/>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66" name="Text Box 91">
            <a:extLst>
              <a:ext uri="{FF2B5EF4-FFF2-40B4-BE49-F238E27FC236}">
                <a16:creationId xmlns:a16="http://schemas.microsoft.com/office/drawing/2014/main" id="{9F07A6BE-93D7-4D09-8020-428A7921F075}"/>
              </a:ext>
            </a:extLst>
          </p:cNvPr>
          <p:cNvSpPr txBox="1">
            <a:spLocks noChangeArrowheads="1"/>
          </p:cNvSpPr>
          <p:nvPr/>
        </p:nvSpPr>
        <p:spPr bwMode="auto">
          <a:xfrm>
            <a:off x="4730750" y="4138613"/>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ClrTx/>
              <a:buSzTx/>
              <a:buFontTx/>
              <a:buNone/>
            </a:pPr>
            <a:r>
              <a:rPr lang="en-US" altLang="ar-SA" sz="1400">
                <a:latin typeface="Tahoma" panose="020B0604030504040204" pitchFamily="34" charset="0"/>
              </a:rPr>
              <a:t>sent </a:t>
            </a:r>
          </a:p>
          <a:p>
            <a:pPr>
              <a:lnSpc>
                <a:spcPct val="90000"/>
              </a:lnSpc>
              <a:spcBef>
                <a:spcPct val="0"/>
              </a:spcBef>
              <a:buClrTx/>
              <a:buSzTx/>
              <a:buFontTx/>
              <a:buNone/>
            </a:pPr>
            <a:r>
              <a:rPr lang="en-US" altLang="ar-SA" sz="1400">
                <a:latin typeface="Tahoma" panose="020B0604030504040204" pitchFamily="34" charset="0"/>
              </a:rPr>
              <a:t>ACKed</a:t>
            </a:r>
          </a:p>
        </p:txBody>
      </p:sp>
      <p:sp>
        <p:nvSpPr>
          <p:cNvPr id="64567" name="Text Box 92">
            <a:extLst>
              <a:ext uri="{FF2B5EF4-FFF2-40B4-BE49-F238E27FC236}">
                <a16:creationId xmlns:a16="http://schemas.microsoft.com/office/drawing/2014/main" id="{36C7631E-6259-40E0-94FD-8D06723323B9}"/>
              </a:ext>
            </a:extLst>
          </p:cNvPr>
          <p:cNvSpPr txBox="1">
            <a:spLocks noChangeArrowheads="1"/>
          </p:cNvSpPr>
          <p:nvPr/>
        </p:nvSpPr>
        <p:spPr bwMode="auto">
          <a:xfrm>
            <a:off x="5711825" y="4144963"/>
            <a:ext cx="10668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ClrTx/>
              <a:buSzTx/>
              <a:buFontTx/>
              <a:buNone/>
            </a:pPr>
            <a:r>
              <a:rPr lang="en-US" altLang="ar-SA" sz="1400">
                <a:latin typeface="Tahoma" panose="020B0604030504040204" pitchFamily="34" charset="0"/>
              </a:rPr>
              <a:t>sent, not-yet ACKed</a:t>
            </a:r>
          </a:p>
          <a:p>
            <a:pPr>
              <a:lnSpc>
                <a:spcPct val="90000"/>
              </a:lnSpc>
              <a:spcBef>
                <a:spcPct val="0"/>
              </a:spcBef>
              <a:buClrTx/>
              <a:buSzTx/>
              <a:buFontTx/>
              <a:buNone/>
            </a:pPr>
            <a:r>
              <a:rPr lang="en-US" altLang="ar-SA" sz="1400">
                <a:latin typeface="Tahoma" panose="020B0604030504040204" pitchFamily="34" charset="0"/>
              </a:rPr>
              <a:t>(</a:t>
            </a:r>
            <a:r>
              <a:rPr lang="ja-JP" altLang="en-US" sz="1400">
                <a:latin typeface="Tahoma" panose="020B0604030504040204" pitchFamily="34" charset="0"/>
              </a:rPr>
              <a:t>“</a:t>
            </a:r>
            <a:r>
              <a:rPr lang="en-US" altLang="ja-JP" sz="1400">
                <a:latin typeface="Tahoma" panose="020B0604030504040204" pitchFamily="34" charset="0"/>
              </a:rPr>
              <a:t>in-flight</a:t>
            </a:r>
            <a:r>
              <a:rPr lang="ja-JP" altLang="en-US" sz="1400">
                <a:latin typeface="Tahoma" panose="020B0604030504040204" pitchFamily="34" charset="0"/>
              </a:rPr>
              <a:t>”</a:t>
            </a:r>
            <a:r>
              <a:rPr lang="en-US" altLang="ja-JP" sz="1400">
                <a:latin typeface="Tahoma" panose="020B0604030504040204" pitchFamily="34" charset="0"/>
              </a:rPr>
              <a:t>)</a:t>
            </a:r>
            <a:endParaRPr lang="en-US" altLang="ar-SA" sz="1400">
              <a:latin typeface="Tahoma" panose="020B0604030504040204" pitchFamily="34" charset="0"/>
            </a:endParaRPr>
          </a:p>
        </p:txBody>
      </p:sp>
      <p:sp>
        <p:nvSpPr>
          <p:cNvPr id="64568" name="Text Box 93">
            <a:extLst>
              <a:ext uri="{FF2B5EF4-FFF2-40B4-BE49-F238E27FC236}">
                <a16:creationId xmlns:a16="http://schemas.microsoft.com/office/drawing/2014/main" id="{D4EFF9B9-CA5A-4EB1-B96C-48049EAE15D0}"/>
              </a:ext>
            </a:extLst>
          </p:cNvPr>
          <p:cNvSpPr txBox="1">
            <a:spLocks noChangeArrowheads="1"/>
          </p:cNvSpPr>
          <p:nvPr/>
        </p:nvSpPr>
        <p:spPr bwMode="auto">
          <a:xfrm>
            <a:off x="6691313" y="4140200"/>
            <a:ext cx="1066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ClrTx/>
              <a:buSzTx/>
              <a:buFontTx/>
              <a:buNone/>
            </a:pPr>
            <a:r>
              <a:rPr lang="en-US" altLang="ar-SA" sz="1400">
                <a:latin typeface="Tahoma" panose="020B0604030504040204" pitchFamily="34" charset="0"/>
              </a:rPr>
              <a:t>usable</a:t>
            </a:r>
          </a:p>
          <a:p>
            <a:pPr>
              <a:lnSpc>
                <a:spcPct val="90000"/>
              </a:lnSpc>
              <a:spcBef>
                <a:spcPct val="0"/>
              </a:spcBef>
              <a:buClrTx/>
              <a:buSzTx/>
              <a:buFontTx/>
              <a:buNone/>
            </a:pPr>
            <a:r>
              <a:rPr lang="en-US" altLang="ar-SA" sz="1400">
                <a:latin typeface="Tahoma" panose="020B0604030504040204" pitchFamily="34" charset="0"/>
              </a:rPr>
              <a:t>but not </a:t>
            </a:r>
          </a:p>
          <a:p>
            <a:pPr>
              <a:lnSpc>
                <a:spcPct val="90000"/>
              </a:lnSpc>
              <a:spcBef>
                <a:spcPct val="0"/>
              </a:spcBef>
              <a:buClrTx/>
              <a:buSzTx/>
              <a:buFontTx/>
              <a:buNone/>
            </a:pPr>
            <a:r>
              <a:rPr lang="en-US" altLang="ar-SA" sz="1400">
                <a:latin typeface="Tahoma" panose="020B0604030504040204" pitchFamily="34" charset="0"/>
              </a:rPr>
              <a:t>yet sent</a:t>
            </a:r>
          </a:p>
        </p:txBody>
      </p:sp>
      <p:sp>
        <p:nvSpPr>
          <p:cNvPr id="64569" name="Text Box 94">
            <a:extLst>
              <a:ext uri="{FF2B5EF4-FFF2-40B4-BE49-F238E27FC236}">
                <a16:creationId xmlns:a16="http://schemas.microsoft.com/office/drawing/2014/main" id="{04A1F730-C2A0-4B28-BAF4-AD2A44BD0D71}"/>
              </a:ext>
            </a:extLst>
          </p:cNvPr>
          <p:cNvSpPr txBox="1">
            <a:spLocks noChangeArrowheads="1"/>
          </p:cNvSpPr>
          <p:nvPr/>
        </p:nvSpPr>
        <p:spPr bwMode="auto">
          <a:xfrm>
            <a:off x="7448550" y="4144963"/>
            <a:ext cx="819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ClrTx/>
              <a:buSzTx/>
              <a:buFontTx/>
              <a:buNone/>
            </a:pPr>
            <a:r>
              <a:rPr lang="en-US" altLang="ar-SA" sz="1400">
                <a:latin typeface="Tahoma" panose="020B0604030504040204" pitchFamily="34" charset="0"/>
              </a:rPr>
              <a:t>not </a:t>
            </a:r>
          </a:p>
          <a:p>
            <a:pPr>
              <a:lnSpc>
                <a:spcPct val="90000"/>
              </a:lnSpc>
              <a:spcBef>
                <a:spcPct val="0"/>
              </a:spcBef>
              <a:buClrTx/>
              <a:buSzTx/>
              <a:buFontTx/>
              <a:buNone/>
            </a:pPr>
            <a:r>
              <a:rPr lang="en-US" altLang="ar-SA" sz="1400">
                <a:latin typeface="Tahoma" panose="020B0604030504040204" pitchFamily="34" charset="0"/>
              </a:rPr>
              <a:t>usable</a:t>
            </a:r>
          </a:p>
        </p:txBody>
      </p:sp>
      <p:sp>
        <p:nvSpPr>
          <p:cNvPr id="64570" name="Text Box 96">
            <a:extLst>
              <a:ext uri="{FF2B5EF4-FFF2-40B4-BE49-F238E27FC236}">
                <a16:creationId xmlns:a16="http://schemas.microsoft.com/office/drawing/2014/main" id="{508DBDBD-FAC7-4BA0-BCD8-876233716167}"/>
              </a:ext>
            </a:extLst>
          </p:cNvPr>
          <p:cNvSpPr txBox="1">
            <a:spLocks noChangeArrowheads="1"/>
          </p:cNvSpPr>
          <p:nvPr/>
        </p:nvSpPr>
        <p:spPr bwMode="auto">
          <a:xfrm>
            <a:off x="5791200" y="2573338"/>
            <a:ext cx="11318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ClrTx/>
              <a:buSzTx/>
              <a:buFontTx/>
              <a:buNone/>
            </a:pPr>
            <a:r>
              <a:rPr lang="en-US" altLang="ar-SA" sz="1400">
                <a:latin typeface="Tahoma" panose="020B0604030504040204" pitchFamily="34" charset="0"/>
              </a:rPr>
              <a:t>window size</a:t>
            </a:r>
          </a:p>
          <a:p>
            <a:pPr algn="ctr">
              <a:lnSpc>
                <a:spcPct val="90000"/>
              </a:lnSpc>
              <a:spcBef>
                <a:spcPct val="0"/>
              </a:spcBef>
              <a:buClrTx/>
              <a:buSzTx/>
              <a:buFontTx/>
              <a:buNone/>
            </a:pPr>
            <a:r>
              <a:rPr lang="en-US" altLang="ar-SA" sz="1400" i="1">
                <a:latin typeface="Tahoma" panose="020B0604030504040204" pitchFamily="34" charset="0"/>
              </a:rPr>
              <a:t> N</a:t>
            </a:r>
          </a:p>
        </p:txBody>
      </p:sp>
      <p:grpSp>
        <p:nvGrpSpPr>
          <p:cNvPr id="64571" name="Group 99">
            <a:extLst>
              <a:ext uri="{FF2B5EF4-FFF2-40B4-BE49-F238E27FC236}">
                <a16:creationId xmlns:a16="http://schemas.microsoft.com/office/drawing/2014/main" id="{FA2E0F76-347F-4D04-8113-D6C8C468C06B}"/>
              </a:ext>
            </a:extLst>
          </p:cNvPr>
          <p:cNvGrpSpPr>
            <a:grpSpLocks/>
          </p:cNvGrpSpPr>
          <p:nvPr/>
        </p:nvGrpSpPr>
        <p:grpSpPr bwMode="auto">
          <a:xfrm>
            <a:off x="6557963" y="2797175"/>
            <a:ext cx="593725" cy="136525"/>
            <a:chOff x="4250" y="1692"/>
            <a:chExt cx="374" cy="86"/>
          </a:xfrm>
        </p:grpSpPr>
        <p:sp>
          <p:nvSpPr>
            <p:cNvPr id="64597" name="Line 97">
              <a:extLst>
                <a:ext uri="{FF2B5EF4-FFF2-40B4-BE49-F238E27FC236}">
                  <a16:creationId xmlns:a16="http://schemas.microsoft.com/office/drawing/2014/main" id="{1C11A45A-1C80-49A0-9D20-D56C89C94263}"/>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64598" name="Line 98">
              <a:extLst>
                <a:ext uri="{FF2B5EF4-FFF2-40B4-BE49-F238E27FC236}">
                  <a16:creationId xmlns:a16="http://schemas.microsoft.com/office/drawing/2014/main" id="{811704A9-A351-47D7-834D-2EB3BBC2FC13}"/>
                </a:ext>
              </a:extLst>
            </p:cNvPr>
            <p:cNvSpPr>
              <a:spLocks noChangeShapeType="1"/>
            </p:cNvSpPr>
            <p:nvPr/>
          </p:nvSpPr>
          <p:spPr bwMode="auto">
            <a:xfrm>
              <a:off x="4622" y="1692"/>
              <a:ext cx="0" cy="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nvGrpSpPr>
          <p:cNvPr id="64572" name="Group 100">
            <a:extLst>
              <a:ext uri="{FF2B5EF4-FFF2-40B4-BE49-F238E27FC236}">
                <a16:creationId xmlns:a16="http://schemas.microsoft.com/office/drawing/2014/main" id="{3DE43701-EC00-4B95-A7ED-8A27043EF1A7}"/>
              </a:ext>
            </a:extLst>
          </p:cNvPr>
          <p:cNvGrpSpPr>
            <a:grpSpLocks/>
          </p:cNvGrpSpPr>
          <p:nvPr/>
        </p:nvGrpSpPr>
        <p:grpSpPr bwMode="auto">
          <a:xfrm rot="10800000">
            <a:off x="5665788" y="2822575"/>
            <a:ext cx="593725" cy="136525"/>
            <a:chOff x="4250" y="1692"/>
            <a:chExt cx="374" cy="86"/>
          </a:xfrm>
        </p:grpSpPr>
        <p:sp>
          <p:nvSpPr>
            <p:cNvPr id="64595" name="Line 101">
              <a:extLst>
                <a:ext uri="{FF2B5EF4-FFF2-40B4-BE49-F238E27FC236}">
                  <a16:creationId xmlns:a16="http://schemas.microsoft.com/office/drawing/2014/main" id="{16846CD2-7900-41B2-BBF9-31A77E83DE46}"/>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64596" name="Line 102">
              <a:extLst>
                <a:ext uri="{FF2B5EF4-FFF2-40B4-BE49-F238E27FC236}">
                  <a16:creationId xmlns:a16="http://schemas.microsoft.com/office/drawing/2014/main" id="{29D570CB-1605-4569-8F14-D726494A2870}"/>
                </a:ext>
              </a:extLst>
            </p:cNvPr>
            <p:cNvSpPr>
              <a:spLocks noChangeShapeType="1"/>
            </p:cNvSpPr>
            <p:nvPr/>
          </p:nvSpPr>
          <p:spPr bwMode="auto">
            <a:xfrm>
              <a:off x="4629" y="1699"/>
              <a:ext cx="0" cy="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64573" name="Text Box 196">
            <a:extLst>
              <a:ext uri="{FF2B5EF4-FFF2-40B4-BE49-F238E27FC236}">
                <a16:creationId xmlns:a16="http://schemas.microsoft.com/office/drawing/2014/main" id="{BA736FCE-C84F-42A1-8136-871C3FF8865E}"/>
              </a:ext>
            </a:extLst>
          </p:cNvPr>
          <p:cNvSpPr txBox="1">
            <a:spLocks noChangeArrowheads="1"/>
          </p:cNvSpPr>
          <p:nvPr/>
        </p:nvSpPr>
        <p:spPr bwMode="auto">
          <a:xfrm>
            <a:off x="4946650" y="3592513"/>
            <a:ext cx="317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lvl="1" algn="ctr">
              <a:lnSpc>
                <a:spcPct val="100000"/>
              </a:lnSpc>
              <a:spcBef>
                <a:spcPct val="0"/>
              </a:spcBef>
              <a:buClrTx/>
              <a:buFontTx/>
              <a:buNone/>
            </a:pPr>
            <a:r>
              <a:rPr lang="en-US" altLang="ar-SA" sz="1400" i="1">
                <a:latin typeface="Tahoma" panose="020B0604030504040204" pitchFamily="34" charset="0"/>
              </a:rPr>
              <a:t>sender sequence number space </a:t>
            </a:r>
          </a:p>
        </p:txBody>
      </p:sp>
      <p:grpSp>
        <p:nvGrpSpPr>
          <p:cNvPr id="187591" name="Group 199">
            <a:extLst>
              <a:ext uri="{FF2B5EF4-FFF2-40B4-BE49-F238E27FC236}">
                <a16:creationId xmlns:a16="http://schemas.microsoft.com/office/drawing/2014/main" id="{6376486C-E17E-4E4F-BF2E-797EFBDE9D37}"/>
              </a:ext>
            </a:extLst>
          </p:cNvPr>
          <p:cNvGrpSpPr>
            <a:grpSpLocks/>
          </p:cNvGrpSpPr>
          <p:nvPr/>
        </p:nvGrpSpPr>
        <p:grpSpPr bwMode="auto">
          <a:xfrm>
            <a:off x="4449763" y="1068388"/>
            <a:ext cx="2952750" cy="1954212"/>
            <a:chOff x="2768" y="673"/>
            <a:chExt cx="1860" cy="1231"/>
          </a:xfrm>
        </p:grpSpPr>
        <p:sp>
          <p:nvSpPr>
            <p:cNvPr id="64575" name="Rectangle 171">
              <a:extLst>
                <a:ext uri="{FF2B5EF4-FFF2-40B4-BE49-F238E27FC236}">
                  <a16:creationId xmlns:a16="http://schemas.microsoft.com/office/drawing/2014/main" id="{8B3314FC-D5CE-47A0-A428-862213E6C5A0}"/>
                </a:ext>
              </a:extLst>
            </p:cNvPr>
            <p:cNvSpPr>
              <a:spLocks noChangeArrowheads="1"/>
            </p:cNvSpPr>
            <p:nvPr/>
          </p:nvSpPr>
          <p:spPr bwMode="auto">
            <a:xfrm>
              <a:off x="2840" y="1028"/>
              <a:ext cx="1202"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64576" name="Group 172">
              <a:extLst>
                <a:ext uri="{FF2B5EF4-FFF2-40B4-BE49-F238E27FC236}">
                  <a16:creationId xmlns:a16="http://schemas.microsoft.com/office/drawing/2014/main" id="{58913D6A-B583-4300-8775-44827A079A24}"/>
                </a:ext>
              </a:extLst>
            </p:cNvPr>
            <p:cNvGrpSpPr>
              <a:grpSpLocks/>
            </p:cNvGrpSpPr>
            <p:nvPr/>
          </p:nvGrpSpPr>
          <p:grpSpPr bwMode="auto">
            <a:xfrm>
              <a:off x="2820" y="872"/>
              <a:ext cx="1252" cy="714"/>
              <a:chOff x="1976" y="2984"/>
              <a:chExt cx="1252" cy="714"/>
            </a:xfrm>
          </p:grpSpPr>
          <p:sp>
            <p:nvSpPr>
              <p:cNvPr id="64579" name="Rectangle 173">
                <a:extLst>
                  <a:ext uri="{FF2B5EF4-FFF2-40B4-BE49-F238E27FC236}">
                    <a16:creationId xmlns:a16="http://schemas.microsoft.com/office/drawing/2014/main" id="{E27B8118-44BC-4B96-A0B5-7F9B5D947A08}"/>
                  </a:ext>
                </a:extLst>
              </p:cNvPr>
              <p:cNvSpPr>
                <a:spLocks noChangeArrowheads="1"/>
              </p:cNvSpPr>
              <p:nvPr/>
            </p:nvSpPr>
            <p:spPr bwMode="auto">
              <a:xfrm>
                <a:off x="1994" y="2995"/>
                <a:ext cx="1210" cy="7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4580" name="Text Box 174">
                <a:extLst>
                  <a:ext uri="{FF2B5EF4-FFF2-40B4-BE49-F238E27FC236}">
                    <a16:creationId xmlns:a16="http://schemas.microsoft.com/office/drawing/2014/main" id="{5CC23304-91EC-4220-9DC2-39C6F1ADF0A6}"/>
                  </a:ext>
                </a:extLst>
              </p:cNvPr>
              <p:cNvSpPr txBox="1">
                <a:spLocks noChangeArrowheads="1"/>
              </p:cNvSpPr>
              <p:nvPr/>
            </p:nvSpPr>
            <p:spPr bwMode="auto">
              <a:xfrm>
                <a:off x="2001" y="2984"/>
                <a:ext cx="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source port #</a:t>
                </a:r>
              </a:p>
            </p:txBody>
          </p:sp>
          <p:sp>
            <p:nvSpPr>
              <p:cNvPr id="64581" name="Text Box 175">
                <a:extLst>
                  <a:ext uri="{FF2B5EF4-FFF2-40B4-BE49-F238E27FC236}">
                    <a16:creationId xmlns:a16="http://schemas.microsoft.com/office/drawing/2014/main" id="{D742AE49-0665-4BC0-BE8D-FA1983D69C08}"/>
                  </a:ext>
                </a:extLst>
              </p:cNvPr>
              <p:cNvSpPr txBox="1">
                <a:spLocks noChangeArrowheads="1"/>
              </p:cNvSpPr>
              <p:nvPr/>
            </p:nvSpPr>
            <p:spPr bwMode="auto">
              <a:xfrm>
                <a:off x="2648" y="2987"/>
                <a:ext cx="4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dest port #</a:t>
                </a:r>
              </a:p>
            </p:txBody>
          </p:sp>
          <p:sp>
            <p:nvSpPr>
              <p:cNvPr id="64582" name="Text Box 176">
                <a:extLst>
                  <a:ext uri="{FF2B5EF4-FFF2-40B4-BE49-F238E27FC236}">
                    <a16:creationId xmlns:a16="http://schemas.microsoft.com/office/drawing/2014/main" id="{66C047A7-BF38-4887-928D-FF7C92D17BB7}"/>
                  </a:ext>
                </a:extLst>
              </p:cNvPr>
              <p:cNvSpPr txBox="1">
                <a:spLocks noChangeArrowheads="1"/>
              </p:cNvSpPr>
              <p:nvPr/>
            </p:nvSpPr>
            <p:spPr bwMode="auto">
              <a:xfrm>
                <a:off x="2154" y="3117"/>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200">
                    <a:solidFill>
                      <a:schemeClr val="bg1"/>
                    </a:solidFill>
                    <a:latin typeface="Arial" panose="020B0604020202020204" pitchFamily="34" charset="0"/>
                  </a:rPr>
                  <a:t>sequence number</a:t>
                </a:r>
              </a:p>
            </p:txBody>
          </p:sp>
          <p:sp>
            <p:nvSpPr>
              <p:cNvPr id="64583" name="Text Box 177">
                <a:extLst>
                  <a:ext uri="{FF2B5EF4-FFF2-40B4-BE49-F238E27FC236}">
                    <a16:creationId xmlns:a16="http://schemas.microsoft.com/office/drawing/2014/main" id="{C7AE3599-6026-40DE-9CDE-EAD885F3877C}"/>
                  </a:ext>
                </a:extLst>
              </p:cNvPr>
              <p:cNvSpPr txBox="1">
                <a:spLocks noChangeArrowheads="1"/>
              </p:cNvSpPr>
              <p:nvPr/>
            </p:nvSpPr>
            <p:spPr bwMode="auto">
              <a:xfrm>
                <a:off x="1976" y="3257"/>
                <a:ext cx="12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200">
                    <a:latin typeface="Arial" panose="020B0604020202020204" pitchFamily="34" charset="0"/>
                  </a:rPr>
                  <a:t>acknowledgement number</a:t>
                </a:r>
              </a:p>
            </p:txBody>
          </p:sp>
          <p:sp>
            <p:nvSpPr>
              <p:cNvPr id="64584" name="Text Box 178">
                <a:extLst>
                  <a:ext uri="{FF2B5EF4-FFF2-40B4-BE49-F238E27FC236}">
                    <a16:creationId xmlns:a16="http://schemas.microsoft.com/office/drawing/2014/main" id="{001B1C33-BC6D-47BE-ADB0-8255CAA6F6C5}"/>
                  </a:ext>
                </a:extLst>
              </p:cNvPr>
              <p:cNvSpPr txBox="1">
                <a:spLocks noChangeArrowheads="1"/>
              </p:cNvSpPr>
              <p:nvPr/>
            </p:nvSpPr>
            <p:spPr bwMode="auto">
              <a:xfrm>
                <a:off x="2053" y="35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checksum</a:t>
                </a:r>
              </a:p>
            </p:txBody>
          </p:sp>
          <p:sp>
            <p:nvSpPr>
              <p:cNvPr id="64585" name="Line 179">
                <a:extLst>
                  <a:ext uri="{FF2B5EF4-FFF2-40B4-BE49-F238E27FC236}">
                    <a16:creationId xmlns:a16="http://schemas.microsoft.com/office/drawing/2014/main" id="{5F633EAD-B434-4FBD-91F2-0AB63DCE051E}"/>
                  </a:ext>
                </a:extLst>
              </p:cNvPr>
              <p:cNvSpPr>
                <a:spLocks noChangeShapeType="1"/>
              </p:cNvSpPr>
              <p:nvPr/>
            </p:nvSpPr>
            <p:spPr bwMode="auto">
              <a:xfrm>
                <a:off x="1994" y="3138"/>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86" name="Line 180">
                <a:extLst>
                  <a:ext uri="{FF2B5EF4-FFF2-40B4-BE49-F238E27FC236}">
                    <a16:creationId xmlns:a16="http://schemas.microsoft.com/office/drawing/2014/main" id="{A64FAACF-D4F0-4E28-B89D-19BDB1C3C9E0}"/>
                  </a:ext>
                </a:extLst>
              </p:cNvPr>
              <p:cNvSpPr>
                <a:spLocks noChangeShapeType="1"/>
              </p:cNvSpPr>
              <p:nvPr/>
            </p:nvSpPr>
            <p:spPr bwMode="auto">
              <a:xfrm>
                <a:off x="1994" y="3274"/>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87" name="Line 181">
                <a:extLst>
                  <a:ext uri="{FF2B5EF4-FFF2-40B4-BE49-F238E27FC236}">
                    <a16:creationId xmlns:a16="http://schemas.microsoft.com/office/drawing/2014/main" id="{1DDBAC0E-775A-4A78-9797-8BADA9DDCA72}"/>
                  </a:ext>
                </a:extLst>
              </p:cNvPr>
              <p:cNvSpPr>
                <a:spLocks noChangeShapeType="1"/>
              </p:cNvSpPr>
              <p:nvPr/>
            </p:nvSpPr>
            <p:spPr bwMode="auto">
              <a:xfrm>
                <a:off x="1992" y="3414"/>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88" name="Line 182">
                <a:extLst>
                  <a:ext uri="{FF2B5EF4-FFF2-40B4-BE49-F238E27FC236}">
                    <a16:creationId xmlns:a16="http://schemas.microsoft.com/office/drawing/2014/main" id="{1ADE04E7-8E32-49BE-851A-6788F406F7BC}"/>
                  </a:ext>
                </a:extLst>
              </p:cNvPr>
              <p:cNvSpPr>
                <a:spLocks noChangeShapeType="1"/>
              </p:cNvSpPr>
              <p:nvPr/>
            </p:nvSpPr>
            <p:spPr bwMode="auto">
              <a:xfrm>
                <a:off x="2588" y="2994"/>
                <a:ext cx="0" cy="1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89" name="Line 183">
                <a:extLst>
                  <a:ext uri="{FF2B5EF4-FFF2-40B4-BE49-F238E27FC236}">
                    <a16:creationId xmlns:a16="http://schemas.microsoft.com/office/drawing/2014/main" id="{7E7AA113-EF02-4E1E-AC3A-0F6E3EA5708A}"/>
                  </a:ext>
                </a:extLst>
              </p:cNvPr>
              <p:cNvSpPr>
                <a:spLocks noChangeShapeType="1"/>
              </p:cNvSpPr>
              <p:nvPr/>
            </p:nvSpPr>
            <p:spPr bwMode="auto">
              <a:xfrm>
                <a:off x="2588" y="3416"/>
                <a:ext cx="0"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90" name="Line 184">
                <a:extLst>
                  <a:ext uri="{FF2B5EF4-FFF2-40B4-BE49-F238E27FC236}">
                    <a16:creationId xmlns:a16="http://schemas.microsoft.com/office/drawing/2014/main" id="{90C07AFC-8DF1-4F49-81A4-EC0E8BF97D7E}"/>
                  </a:ext>
                </a:extLst>
              </p:cNvPr>
              <p:cNvSpPr>
                <a:spLocks noChangeShapeType="1"/>
              </p:cNvSpPr>
              <p:nvPr/>
            </p:nvSpPr>
            <p:spPr bwMode="auto">
              <a:xfrm>
                <a:off x="1994" y="3548"/>
                <a:ext cx="12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91" name="Text Box 185">
                <a:extLst>
                  <a:ext uri="{FF2B5EF4-FFF2-40B4-BE49-F238E27FC236}">
                    <a16:creationId xmlns:a16="http://schemas.microsoft.com/office/drawing/2014/main" id="{DC8F8AAD-2CD1-4A33-9573-C547CEFEC5D4}"/>
                  </a:ext>
                </a:extLst>
              </p:cNvPr>
              <p:cNvSpPr txBox="1">
                <a:spLocks noChangeArrowheads="1"/>
              </p:cNvSpPr>
              <p:nvPr/>
            </p:nvSpPr>
            <p:spPr bwMode="auto">
              <a:xfrm>
                <a:off x="2708" y="3390"/>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200">
                    <a:latin typeface="Arial" panose="020B0604020202020204" pitchFamily="34" charset="0"/>
                  </a:rPr>
                  <a:t>rwnd</a:t>
                </a:r>
              </a:p>
            </p:txBody>
          </p:sp>
          <p:sp>
            <p:nvSpPr>
              <p:cNvPr id="64592" name="Text Box 186">
                <a:extLst>
                  <a:ext uri="{FF2B5EF4-FFF2-40B4-BE49-F238E27FC236}">
                    <a16:creationId xmlns:a16="http://schemas.microsoft.com/office/drawing/2014/main" id="{89EFB965-D1E1-4190-9820-FA8F123D2E54}"/>
                  </a:ext>
                </a:extLst>
              </p:cNvPr>
              <p:cNvSpPr txBox="1">
                <a:spLocks noChangeArrowheads="1"/>
              </p:cNvSpPr>
              <p:nvPr/>
            </p:nvSpPr>
            <p:spPr bwMode="auto">
              <a:xfrm>
                <a:off x="2651" y="3544"/>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000">
                    <a:latin typeface="Arial" panose="020B0604020202020204" pitchFamily="34" charset="0"/>
                  </a:rPr>
                  <a:t>urg pointer</a:t>
                </a:r>
              </a:p>
            </p:txBody>
          </p:sp>
          <p:sp>
            <p:nvSpPr>
              <p:cNvPr id="64593" name="Line 187">
                <a:extLst>
                  <a:ext uri="{FF2B5EF4-FFF2-40B4-BE49-F238E27FC236}">
                    <a16:creationId xmlns:a16="http://schemas.microsoft.com/office/drawing/2014/main" id="{72E0A796-7850-4DD5-9102-8CE41A86AF28}"/>
                  </a:ext>
                </a:extLst>
              </p:cNvPr>
              <p:cNvSpPr>
                <a:spLocks noChangeShapeType="1"/>
              </p:cNvSpPr>
              <p:nvPr/>
            </p:nvSpPr>
            <p:spPr bwMode="auto">
              <a:xfrm>
                <a:off x="2398" y="3413"/>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4594" name="Line 188">
                <a:extLst>
                  <a:ext uri="{FF2B5EF4-FFF2-40B4-BE49-F238E27FC236}">
                    <a16:creationId xmlns:a16="http://schemas.microsoft.com/office/drawing/2014/main" id="{34C9E2CA-3E2B-4FF1-B874-661D89C6B2AE}"/>
                  </a:ext>
                </a:extLst>
              </p:cNvPr>
              <p:cNvSpPr>
                <a:spLocks noChangeShapeType="1"/>
              </p:cNvSpPr>
              <p:nvPr/>
            </p:nvSpPr>
            <p:spPr bwMode="auto">
              <a:xfrm>
                <a:off x="2143" y="3412"/>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64577" name="Text Box 189">
              <a:extLst>
                <a:ext uri="{FF2B5EF4-FFF2-40B4-BE49-F238E27FC236}">
                  <a16:creationId xmlns:a16="http://schemas.microsoft.com/office/drawing/2014/main" id="{6E65C60D-5844-4E4A-A915-2B0FBE1513CC}"/>
                </a:ext>
              </a:extLst>
            </p:cNvPr>
            <p:cNvSpPr txBox="1">
              <a:spLocks noChangeArrowheads="1"/>
            </p:cNvSpPr>
            <p:nvPr/>
          </p:nvSpPr>
          <p:spPr bwMode="auto">
            <a:xfrm>
              <a:off x="2768" y="673"/>
              <a:ext cx="18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outgoing segment from sender</a:t>
              </a:r>
            </a:p>
          </p:txBody>
        </p:sp>
        <p:sp>
          <p:nvSpPr>
            <p:cNvPr id="64578" name="Freeform 190">
              <a:extLst>
                <a:ext uri="{FF2B5EF4-FFF2-40B4-BE49-F238E27FC236}">
                  <a16:creationId xmlns:a16="http://schemas.microsoft.com/office/drawing/2014/main" id="{896062AD-8F0C-4C32-B473-1690FC82BAF2}"/>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05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7591"/>
                                        </p:tgtEl>
                                        <p:attrNameLst>
                                          <p:attrName>style.visibility</p:attrName>
                                        </p:attrNameLst>
                                      </p:cBhvr>
                                      <p:to>
                                        <p:strVal val="visible"/>
                                      </p:to>
                                    </p:set>
                                    <p:animEffect transition="in" filter="dissolve">
                                      <p:cBhvr>
                                        <p:cTn id="7" dur="500"/>
                                        <p:tgtEl>
                                          <p:spTgt spid="18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7584"/>
                                        </p:tgtEl>
                                        <p:attrNameLst>
                                          <p:attrName>style.visibility</p:attrName>
                                        </p:attrNameLst>
                                      </p:cBhvr>
                                      <p:to>
                                        <p:strVal val="visible"/>
                                      </p:to>
                                    </p:set>
                                    <p:animEffect transition="in" filter="dissolve">
                                      <p:cBhvr>
                                        <p:cTn id="12" dur="500"/>
                                        <p:tgtEl>
                                          <p:spTgt spid="187584"/>
                                        </p:tgtEl>
                                      </p:cBhvr>
                                    </p:animEffect>
                                  </p:childTnLst>
                                </p:cTn>
                              </p:par>
                              <p:par>
                                <p:cTn id="13" presetID="9" presetClass="entr" presetSubtype="0" fill="hold" nodeType="withEffect">
                                  <p:stCondLst>
                                    <p:cond delay="0"/>
                                  </p:stCondLst>
                                  <p:childTnLst>
                                    <p:set>
                                      <p:cBhvr>
                                        <p:cTn id="14" dur="1" fill="hold">
                                          <p:stCondLst>
                                            <p:cond delay="0"/>
                                          </p:stCondLst>
                                        </p:cTn>
                                        <p:tgtEl>
                                          <p:spTgt spid="187587"/>
                                        </p:tgtEl>
                                        <p:attrNameLst>
                                          <p:attrName>style.visibility</p:attrName>
                                        </p:attrNameLst>
                                      </p:cBhvr>
                                      <p:to>
                                        <p:strVal val="visible"/>
                                      </p:to>
                                    </p:set>
                                    <p:animEffect transition="in" filter="dissolve">
                                      <p:cBhvr>
                                        <p:cTn id="15" dur="500"/>
                                        <p:tgtEl>
                                          <p:spTgt spid="18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5">
            <a:extLst>
              <a:ext uri="{FF2B5EF4-FFF2-40B4-BE49-F238E27FC236}">
                <a16:creationId xmlns:a16="http://schemas.microsoft.com/office/drawing/2014/main" id="{3F5EFF69-2072-44AE-945E-E05C2DA4045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65539" name="Slide Number Placeholder 6">
            <a:extLst>
              <a:ext uri="{FF2B5EF4-FFF2-40B4-BE49-F238E27FC236}">
                <a16:creationId xmlns:a16="http://schemas.microsoft.com/office/drawing/2014/main" id="{8B0FEA5B-D48D-4C67-BB02-9D6E37B093A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050521F1-9458-42C8-9543-DF5EE619472D}" type="slidenum">
              <a:rPr lang="en-US" altLang="ar-SA" sz="1200" smtClean="0">
                <a:latin typeface="Tahoma" panose="020B0604030504040204" pitchFamily="34" charset="0"/>
              </a:rPr>
              <a:pPr>
                <a:lnSpc>
                  <a:spcPct val="100000"/>
                </a:lnSpc>
                <a:spcBef>
                  <a:spcPct val="0"/>
                </a:spcBef>
                <a:buClrTx/>
                <a:buSzTx/>
                <a:buFontTx/>
                <a:buNone/>
              </a:pPr>
              <a:t>52</a:t>
            </a:fld>
            <a:endParaRPr lang="en-US" altLang="ar-SA" sz="1200">
              <a:latin typeface="Tahoma" panose="020B0604030504040204" pitchFamily="34" charset="0"/>
            </a:endParaRPr>
          </a:p>
        </p:txBody>
      </p:sp>
      <p:sp>
        <p:nvSpPr>
          <p:cNvPr id="65541" name="Line 3">
            <a:extLst>
              <a:ext uri="{FF2B5EF4-FFF2-40B4-BE49-F238E27FC236}">
                <a16:creationId xmlns:a16="http://schemas.microsoft.com/office/drawing/2014/main" id="{0513C5F7-442E-4F75-B612-3147064CD9A6}"/>
              </a:ext>
            </a:extLst>
          </p:cNvPr>
          <p:cNvSpPr>
            <a:spLocks noChangeShapeType="1"/>
          </p:cNvSpPr>
          <p:nvPr/>
        </p:nvSpPr>
        <p:spPr bwMode="auto">
          <a:xfrm>
            <a:off x="3279775" y="4483100"/>
            <a:ext cx="2590800" cy="5064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65542" name="Line 4">
            <a:extLst>
              <a:ext uri="{FF2B5EF4-FFF2-40B4-BE49-F238E27FC236}">
                <a16:creationId xmlns:a16="http://schemas.microsoft.com/office/drawing/2014/main" id="{B1898B89-262B-4C79-B4A9-1774AA79B3F9}"/>
              </a:ext>
            </a:extLst>
          </p:cNvPr>
          <p:cNvSpPr>
            <a:spLocks noChangeShapeType="1"/>
          </p:cNvSpPr>
          <p:nvPr/>
        </p:nvSpPr>
        <p:spPr bwMode="auto">
          <a:xfrm>
            <a:off x="3294063" y="2714625"/>
            <a:ext cx="2586037" cy="5715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61447" name="Rectangle 5">
            <a:extLst>
              <a:ext uri="{FF2B5EF4-FFF2-40B4-BE49-F238E27FC236}">
                <a16:creationId xmlns:a16="http://schemas.microsoft.com/office/drawing/2014/main" id="{593C3099-55DA-43F5-A00D-0B13855F9506}"/>
              </a:ext>
            </a:extLst>
          </p:cNvPr>
          <p:cNvSpPr>
            <a:spLocks noGrp="1" noChangeArrowheads="1"/>
          </p:cNvSpPr>
          <p:nvPr>
            <p:ph type="title"/>
          </p:nvPr>
        </p:nvSpPr>
        <p:spPr>
          <a:xfrm>
            <a:off x="366713" y="150813"/>
            <a:ext cx="7772400" cy="885825"/>
          </a:xfrm>
        </p:spPr>
        <p:txBody>
          <a:bodyPr/>
          <a:lstStyle/>
          <a:p>
            <a:pPr>
              <a:defRPr/>
            </a:pPr>
            <a:r>
              <a:rPr lang="en-US">
                <a:cs typeface="+mj-cs"/>
              </a:rPr>
              <a:t>TCP seq. numbers, </a:t>
            </a:r>
            <a:r>
              <a:rPr lang="en-US" sz="4000">
                <a:cs typeface="+mj-cs"/>
              </a:rPr>
              <a:t>ACK</a:t>
            </a:r>
            <a:r>
              <a:rPr lang="en-US">
                <a:cs typeface="+mj-cs"/>
              </a:rPr>
              <a:t>s</a:t>
            </a:r>
          </a:p>
        </p:txBody>
      </p:sp>
      <p:sp>
        <p:nvSpPr>
          <p:cNvPr id="65544" name="Text Box 7">
            <a:extLst>
              <a:ext uri="{FF2B5EF4-FFF2-40B4-BE49-F238E27FC236}">
                <a16:creationId xmlns:a16="http://schemas.microsoft.com/office/drawing/2014/main" id="{48B6AF4C-4160-4CD8-9F31-987D5710DC54}"/>
              </a:ext>
            </a:extLst>
          </p:cNvPr>
          <p:cNvSpPr txBox="1">
            <a:spLocks noChangeArrowheads="1"/>
          </p:cNvSpPr>
          <p:nvPr/>
        </p:nvSpPr>
        <p:spPr bwMode="auto">
          <a:xfrm>
            <a:off x="2484438" y="2320925"/>
            <a:ext cx="8096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90000"/>
              </a:lnSpc>
              <a:spcBef>
                <a:spcPct val="0"/>
              </a:spcBef>
              <a:buClrTx/>
              <a:buSzTx/>
              <a:buFontTx/>
              <a:buNone/>
            </a:pPr>
            <a:r>
              <a:rPr lang="en-US" altLang="ar-SA" sz="1600">
                <a:latin typeface="Tahoma" panose="020B0604030504040204" pitchFamily="34" charset="0"/>
              </a:rPr>
              <a:t>User</a:t>
            </a:r>
          </a:p>
          <a:p>
            <a:pPr algn="r">
              <a:lnSpc>
                <a:spcPct val="90000"/>
              </a:lnSpc>
              <a:spcBef>
                <a:spcPct val="0"/>
              </a:spcBef>
              <a:buClrTx/>
              <a:buSzTx/>
              <a:buFontTx/>
              <a:buNone/>
            </a:pPr>
            <a:r>
              <a:rPr lang="en-US" altLang="ar-SA" sz="1600">
                <a:latin typeface="Tahoma" panose="020B0604030504040204" pitchFamily="34" charset="0"/>
              </a:rPr>
              <a:t>types</a:t>
            </a:r>
          </a:p>
          <a:p>
            <a:pPr algn="r">
              <a:lnSpc>
                <a:spcPct val="90000"/>
              </a:lnSpc>
              <a:spcBef>
                <a:spcPct val="0"/>
              </a:spcBef>
              <a:buClrTx/>
              <a:buSzTx/>
              <a:buFontTx/>
              <a:buNone/>
            </a:pPr>
            <a:r>
              <a:rPr lang="ja-JP" altLang="en-US" sz="1600">
                <a:latin typeface="Tahoma" panose="020B0604030504040204" pitchFamily="34" charset="0"/>
              </a:rPr>
              <a:t>‘</a:t>
            </a:r>
            <a:r>
              <a:rPr lang="en-US" altLang="ja-JP" sz="1600">
                <a:latin typeface="Tahoma" panose="020B0604030504040204" pitchFamily="34" charset="0"/>
              </a:rPr>
              <a:t>C</a:t>
            </a:r>
            <a:r>
              <a:rPr lang="ja-JP" altLang="en-US" sz="1600">
                <a:latin typeface="Tahoma" panose="020B0604030504040204" pitchFamily="34" charset="0"/>
              </a:rPr>
              <a:t>’</a:t>
            </a:r>
            <a:endParaRPr lang="en-US" altLang="ar-SA" sz="1000">
              <a:latin typeface="Tahoma" panose="020B0604030504040204" pitchFamily="34" charset="0"/>
            </a:endParaRPr>
          </a:p>
        </p:txBody>
      </p:sp>
      <p:sp>
        <p:nvSpPr>
          <p:cNvPr id="65545" name="Text Box 8">
            <a:extLst>
              <a:ext uri="{FF2B5EF4-FFF2-40B4-BE49-F238E27FC236}">
                <a16:creationId xmlns:a16="http://schemas.microsoft.com/office/drawing/2014/main" id="{5D55D3CB-AE93-4D9B-8BF2-645DB38BFCE0}"/>
              </a:ext>
            </a:extLst>
          </p:cNvPr>
          <p:cNvSpPr txBox="1">
            <a:spLocks noChangeArrowheads="1"/>
          </p:cNvSpPr>
          <p:nvPr/>
        </p:nvSpPr>
        <p:spPr bwMode="auto">
          <a:xfrm>
            <a:off x="2233613" y="3933825"/>
            <a:ext cx="10842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90000"/>
              </a:lnSpc>
              <a:spcBef>
                <a:spcPct val="0"/>
              </a:spcBef>
              <a:buClrTx/>
              <a:buSzTx/>
              <a:buFontTx/>
              <a:buNone/>
            </a:pPr>
            <a:r>
              <a:rPr lang="en-US" altLang="ar-SA" sz="1600">
                <a:latin typeface="Tahoma" panose="020B0604030504040204" pitchFamily="34" charset="0"/>
              </a:rPr>
              <a:t>host ACKs</a:t>
            </a:r>
          </a:p>
          <a:p>
            <a:pPr algn="r">
              <a:lnSpc>
                <a:spcPct val="90000"/>
              </a:lnSpc>
              <a:spcBef>
                <a:spcPct val="0"/>
              </a:spcBef>
              <a:buClrTx/>
              <a:buSzTx/>
              <a:buFontTx/>
              <a:buNone/>
            </a:pPr>
            <a:r>
              <a:rPr lang="en-US" altLang="ar-SA" sz="1600">
                <a:latin typeface="Tahoma" panose="020B0604030504040204" pitchFamily="34" charset="0"/>
              </a:rPr>
              <a:t>receipt </a:t>
            </a:r>
          </a:p>
          <a:p>
            <a:pPr algn="r">
              <a:lnSpc>
                <a:spcPct val="90000"/>
              </a:lnSpc>
              <a:spcBef>
                <a:spcPct val="0"/>
              </a:spcBef>
              <a:buClrTx/>
              <a:buSzTx/>
              <a:buFontTx/>
              <a:buNone/>
            </a:pPr>
            <a:r>
              <a:rPr lang="en-US" altLang="ar-SA" sz="1600">
                <a:latin typeface="Tahoma" panose="020B0604030504040204" pitchFamily="34" charset="0"/>
              </a:rPr>
              <a:t>of echoed</a:t>
            </a:r>
          </a:p>
          <a:p>
            <a:pPr algn="r">
              <a:lnSpc>
                <a:spcPct val="90000"/>
              </a:lnSpc>
              <a:spcBef>
                <a:spcPct val="0"/>
              </a:spcBef>
              <a:buClrTx/>
              <a:buSzTx/>
              <a:buFontTx/>
              <a:buNone/>
            </a:pPr>
            <a:r>
              <a:rPr lang="ja-JP" altLang="en-US" sz="1600">
                <a:latin typeface="Tahoma" panose="020B0604030504040204" pitchFamily="34" charset="0"/>
              </a:rPr>
              <a:t>‘</a:t>
            </a:r>
            <a:r>
              <a:rPr lang="en-US" altLang="ja-JP" sz="1600">
                <a:latin typeface="Tahoma" panose="020B0604030504040204" pitchFamily="34" charset="0"/>
              </a:rPr>
              <a:t>C</a:t>
            </a:r>
            <a:r>
              <a:rPr lang="ja-JP" altLang="en-US" sz="1600">
                <a:latin typeface="Tahoma" panose="020B0604030504040204" pitchFamily="34" charset="0"/>
              </a:rPr>
              <a:t>’</a:t>
            </a:r>
            <a:endParaRPr lang="en-US" altLang="ar-SA" sz="1000">
              <a:latin typeface="Tahoma" panose="020B0604030504040204" pitchFamily="34" charset="0"/>
            </a:endParaRPr>
          </a:p>
        </p:txBody>
      </p:sp>
      <p:sp>
        <p:nvSpPr>
          <p:cNvPr id="65546" name="Text Box 9">
            <a:extLst>
              <a:ext uri="{FF2B5EF4-FFF2-40B4-BE49-F238E27FC236}">
                <a16:creationId xmlns:a16="http://schemas.microsoft.com/office/drawing/2014/main" id="{2B7955B3-280F-487E-9F14-105C12B62C87}"/>
              </a:ext>
            </a:extLst>
          </p:cNvPr>
          <p:cNvSpPr txBox="1">
            <a:spLocks noChangeArrowheads="1"/>
          </p:cNvSpPr>
          <p:nvPr/>
        </p:nvSpPr>
        <p:spPr bwMode="auto">
          <a:xfrm>
            <a:off x="5894388" y="3055938"/>
            <a:ext cx="11382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600">
                <a:latin typeface="Tahoma" panose="020B0604030504040204" pitchFamily="34" charset="0"/>
              </a:rPr>
              <a:t>host ACKs</a:t>
            </a:r>
          </a:p>
          <a:p>
            <a:pPr>
              <a:lnSpc>
                <a:spcPct val="100000"/>
              </a:lnSpc>
              <a:spcBef>
                <a:spcPct val="0"/>
              </a:spcBef>
              <a:buClrTx/>
              <a:buSzTx/>
              <a:buFontTx/>
              <a:buNone/>
            </a:pPr>
            <a:r>
              <a:rPr lang="en-US" altLang="ar-SA" sz="1600">
                <a:latin typeface="Tahoma" panose="020B0604030504040204" pitchFamily="34" charset="0"/>
              </a:rPr>
              <a:t>receipt of</a:t>
            </a:r>
          </a:p>
          <a:p>
            <a:pPr>
              <a:lnSpc>
                <a:spcPct val="100000"/>
              </a:lnSpc>
              <a:spcBef>
                <a:spcPct val="0"/>
              </a:spcBef>
              <a:buClrTx/>
              <a:buSzTx/>
              <a:buFontTx/>
              <a:buNone/>
            </a:pPr>
            <a:r>
              <a:rPr lang="ja-JP" altLang="en-US" sz="1600">
                <a:latin typeface="Tahoma" panose="020B0604030504040204" pitchFamily="34" charset="0"/>
              </a:rPr>
              <a:t>‘</a:t>
            </a:r>
            <a:r>
              <a:rPr lang="en-US" altLang="ja-JP" sz="1600">
                <a:latin typeface="Tahoma" panose="020B0604030504040204" pitchFamily="34" charset="0"/>
              </a:rPr>
              <a:t>C</a:t>
            </a:r>
            <a:r>
              <a:rPr lang="ja-JP" altLang="en-US" sz="1600">
                <a:latin typeface="Tahoma" panose="020B0604030504040204" pitchFamily="34" charset="0"/>
              </a:rPr>
              <a:t>’</a:t>
            </a:r>
            <a:r>
              <a:rPr lang="en-US" altLang="ja-JP" sz="1600">
                <a:latin typeface="Tahoma" panose="020B0604030504040204" pitchFamily="34" charset="0"/>
              </a:rPr>
              <a:t>, echoes</a:t>
            </a:r>
          </a:p>
          <a:p>
            <a:pPr>
              <a:lnSpc>
                <a:spcPct val="100000"/>
              </a:lnSpc>
              <a:spcBef>
                <a:spcPct val="0"/>
              </a:spcBef>
              <a:buClrTx/>
              <a:buSzTx/>
              <a:buFontTx/>
              <a:buNone/>
            </a:pPr>
            <a:r>
              <a:rPr lang="en-US" altLang="ar-SA" sz="1600">
                <a:latin typeface="Tahoma" panose="020B0604030504040204" pitchFamily="34" charset="0"/>
              </a:rPr>
              <a:t>back </a:t>
            </a:r>
            <a:r>
              <a:rPr lang="ja-JP" altLang="en-US" sz="1600">
                <a:latin typeface="Tahoma" panose="020B0604030504040204" pitchFamily="34" charset="0"/>
              </a:rPr>
              <a:t>‘</a:t>
            </a:r>
            <a:r>
              <a:rPr lang="en-US" altLang="ja-JP" sz="1600">
                <a:latin typeface="Tahoma" panose="020B0604030504040204" pitchFamily="34" charset="0"/>
              </a:rPr>
              <a:t>C</a:t>
            </a:r>
            <a:r>
              <a:rPr lang="ja-JP" altLang="en-US" sz="1600">
                <a:latin typeface="Tahoma" panose="020B0604030504040204" pitchFamily="34" charset="0"/>
              </a:rPr>
              <a:t>’</a:t>
            </a:r>
            <a:endParaRPr lang="en-US" altLang="ar-SA" sz="1600">
              <a:latin typeface="Tahoma" panose="020B0604030504040204" pitchFamily="34" charset="0"/>
            </a:endParaRPr>
          </a:p>
        </p:txBody>
      </p:sp>
      <p:sp>
        <p:nvSpPr>
          <p:cNvPr id="65547" name="Line 10">
            <a:extLst>
              <a:ext uri="{FF2B5EF4-FFF2-40B4-BE49-F238E27FC236}">
                <a16:creationId xmlns:a16="http://schemas.microsoft.com/office/drawing/2014/main" id="{E9675878-ADC3-425D-ABEF-80DB94F64F64}"/>
              </a:ext>
            </a:extLst>
          </p:cNvPr>
          <p:cNvSpPr>
            <a:spLocks noChangeShapeType="1"/>
          </p:cNvSpPr>
          <p:nvPr/>
        </p:nvSpPr>
        <p:spPr bwMode="auto">
          <a:xfrm flipH="1">
            <a:off x="3284538" y="3487738"/>
            <a:ext cx="2554287" cy="8001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65548" name="Text Box 11">
            <a:extLst>
              <a:ext uri="{FF2B5EF4-FFF2-40B4-BE49-F238E27FC236}">
                <a16:creationId xmlns:a16="http://schemas.microsoft.com/office/drawing/2014/main" id="{B4E15052-018D-48B0-BE2B-FC74007AB167}"/>
              </a:ext>
            </a:extLst>
          </p:cNvPr>
          <p:cNvSpPr txBox="1">
            <a:spLocks noChangeArrowheads="1"/>
          </p:cNvSpPr>
          <p:nvPr/>
        </p:nvSpPr>
        <p:spPr bwMode="auto">
          <a:xfrm>
            <a:off x="3478213" y="5291138"/>
            <a:ext cx="2379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solidFill>
                  <a:srgbClr val="000099"/>
                </a:solidFill>
                <a:latin typeface="Tahoma" panose="020B0604030504040204" pitchFamily="34" charset="0"/>
              </a:rPr>
              <a:t>simple telnet scenario</a:t>
            </a:r>
            <a:endParaRPr lang="en-US" altLang="ar-SA" sz="1000">
              <a:solidFill>
                <a:srgbClr val="000099"/>
              </a:solidFill>
              <a:latin typeface="Tahoma" panose="020B0604030504040204" pitchFamily="34" charset="0"/>
            </a:endParaRPr>
          </a:p>
        </p:txBody>
      </p:sp>
      <p:sp>
        <p:nvSpPr>
          <p:cNvPr id="65549" name="Text Box 13">
            <a:extLst>
              <a:ext uri="{FF2B5EF4-FFF2-40B4-BE49-F238E27FC236}">
                <a16:creationId xmlns:a16="http://schemas.microsoft.com/office/drawing/2014/main" id="{B8DD56DB-D8B6-4DC9-B35B-60A46D20CD70}"/>
              </a:ext>
            </a:extLst>
          </p:cNvPr>
          <p:cNvSpPr txBox="1">
            <a:spLocks noChangeArrowheads="1"/>
          </p:cNvSpPr>
          <p:nvPr/>
        </p:nvSpPr>
        <p:spPr bwMode="auto">
          <a:xfrm>
            <a:off x="5468938" y="1430338"/>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B</a:t>
            </a:r>
          </a:p>
        </p:txBody>
      </p:sp>
      <p:sp>
        <p:nvSpPr>
          <p:cNvPr id="65550" name="Text Box 17">
            <a:extLst>
              <a:ext uri="{FF2B5EF4-FFF2-40B4-BE49-F238E27FC236}">
                <a16:creationId xmlns:a16="http://schemas.microsoft.com/office/drawing/2014/main" id="{B4FAC0D7-EEE5-496B-8FEF-3B38F677AB4D}"/>
              </a:ext>
            </a:extLst>
          </p:cNvPr>
          <p:cNvSpPr txBox="1">
            <a:spLocks noChangeArrowheads="1"/>
          </p:cNvSpPr>
          <p:nvPr/>
        </p:nvSpPr>
        <p:spPr bwMode="auto">
          <a:xfrm>
            <a:off x="2898775" y="1436688"/>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A</a:t>
            </a:r>
          </a:p>
        </p:txBody>
      </p:sp>
      <p:sp>
        <p:nvSpPr>
          <p:cNvPr id="65551" name="Rectangle 18">
            <a:extLst>
              <a:ext uri="{FF2B5EF4-FFF2-40B4-BE49-F238E27FC236}">
                <a16:creationId xmlns:a16="http://schemas.microsoft.com/office/drawing/2014/main" id="{E7DE7DDD-EF71-461C-955D-9C00C3D50A6D}"/>
              </a:ext>
            </a:extLst>
          </p:cNvPr>
          <p:cNvSpPr>
            <a:spLocks noChangeArrowheads="1"/>
          </p:cNvSpPr>
          <p:nvPr/>
        </p:nvSpPr>
        <p:spPr bwMode="auto">
          <a:xfrm>
            <a:off x="4106863" y="2806700"/>
            <a:ext cx="814387" cy="379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5552" name="Text Box 19">
            <a:extLst>
              <a:ext uri="{FF2B5EF4-FFF2-40B4-BE49-F238E27FC236}">
                <a16:creationId xmlns:a16="http://schemas.microsoft.com/office/drawing/2014/main" id="{91ABA05A-A283-4628-B01E-F8999A437354}"/>
              </a:ext>
            </a:extLst>
          </p:cNvPr>
          <p:cNvSpPr txBox="1">
            <a:spLocks noChangeArrowheads="1"/>
          </p:cNvSpPr>
          <p:nvPr/>
        </p:nvSpPr>
        <p:spPr bwMode="auto">
          <a:xfrm>
            <a:off x="3398838" y="2859088"/>
            <a:ext cx="242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Seq=42, ACK=79, data = </a:t>
            </a:r>
            <a:r>
              <a:rPr lang="ja-JP" altLang="en-US" sz="1400">
                <a:latin typeface="Tahoma" panose="020B0604030504040204" pitchFamily="34" charset="0"/>
              </a:rPr>
              <a:t>‘</a:t>
            </a:r>
            <a:r>
              <a:rPr lang="en-US" altLang="ja-JP" sz="1400">
                <a:latin typeface="Tahoma" panose="020B0604030504040204" pitchFamily="34" charset="0"/>
              </a:rPr>
              <a:t>C</a:t>
            </a:r>
            <a:r>
              <a:rPr lang="ja-JP" altLang="en-US" sz="1400">
                <a:latin typeface="Tahoma" panose="020B0604030504040204" pitchFamily="34" charset="0"/>
              </a:rPr>
              <a:t>’</a:t>
            </a:r>
            <a:endParaRPr lang="en-US" altLang="ar-SA" sz="1400">
              <a:latin typeface="Tahoma" panose="020B0604030504040204" pitchFamily="34" charset="0"/>
            </a:endParaRPr>
          </a:p>
        </p:txBody>
      </p:sp>
      <p:sp>
        <p:nvSpPr>
          <p:cNvPr id="65553" name="Rectangle 20">
            <a:extLst>
              <a:ext uri="{FF2B5EF4-FFF2-40B4-BE49-F238E27FC236}">
                <a16:creationId xmlns:a16="http://schemas.microsoft.com/office/drawing/2014/main" id="{4716AE3E-220B-4F8F-908D-030B36AF55F6}"/>
              </a:ext>
            </a:extLst>
          </p:cNvPr>
          <p:cNvSpPr>
            <a:spLocks noChangeArrowheads="1"/>
          </p:cNvSpPr>
          <p:nvPr/>
        </p:nvSpPr>
        <p:spPr bwMode="auto">
          <a:xfrm>
            <a:off x="4141788" y="3765550"/>
            <a:ext cx="823912"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5554" name="Text Box 21">
            <a:extLst>
              <a:ext uri="{FF2B5EF4-FFF2-40B4-BE49-F238E27FC236}">
                <a16:creationId xmlns:a16="http://schemas.microsoft.com/office/drawing/2014/main" id="{09D78845-D5B7-4566-A602-B175FBE02AC2}"/>
              </a:ext>
            </a:extLst>
          </p:cNvPr>
          <p:cNvSpPr txBox="1">
            <a:spLocks noChangeArrowheads="1"/>
          </p:cNvSpPr>
          <p:nvPr/>
        </p:nvSpPr>
        <p:spPr bwMode="auto">
          <a:xfrm>
            <a:off x="3402013" y="3754438"/>
            <a:ext cx="2417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Seq=79, ACK=43, data = </a:t>
            </a:r>
            <a:r>
              <a:rPr lang="ja-JP" altLang="en-US" sz="1400">
                <a:latin typeface="Arial" panose="020B0604020202020204" pitchFamily="34" charset="0"/>
              </a:rPr>
              <a:t>‘</a:t>
            </a:r>
            <a:r>
              <a:rPr lang="en-US" altLang="ja-JP" sz="1400">
                <a:latin typeface="Arial" panose="020B0604020202020204" pitchFamily="34" charset="0"/>
              </a:rPr>
              <a:t>C</a:t>
            </a:r>
            <a:r>
              <a:rPr lang="ja-JP" altLang="en-US" sz="1400">
                <a:latin typeface="Arial" panose="020B0604020202020204" pitchFamily="34" charset="0"/>
              </a:rPr>
              <a:t>’</a:t>
            </a:r>
            <a:endParaRPr lang="en-US" altLang="ar-SA" sz="1000">
              <a:latin typeface="Times New Roman" panose="02020603050405020304" pitchFamily="18" charset="0"/>
            </a:endParaRPr>
          </a:p>
        </p:txBody>
      </p:sp>
      <p:sp>
        <p:nvSpPr>
          <p:cNvPr id="65555" name="Rectangle 22">
            <a:extLst>
              <a:ext uri="{FF2B5EF4-FFF2-40B4-BE49-F238E27FC236}">
                <a16:creationId xmlns:a16="http://schemas.microsoft.com/office/drawing/2014/main" id="{FAA16850-6CC1-4EAF-A4E1-BD0C3641CE46}"/>
              </a:ext>
            </a:extLst>
          </p:cNvPr>
          <p:cNvSpPr>
            <a:spLocks noChangeArrowheads="1"/>
          </p:cNvSpPr>
          <p:nvPr/>
        </p:nvSpPr>
        <p:spPr bwMode="auto">
          <a:xfrm>
            <a:off x="4208463" y="4613275"/>
            <a:ext cx="958850" cy="357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65556" name="Text Box 23">
            <a:extLst>
              <a:ext uri="{FF2B5EF4-FFF2-40B4-BE49-F238E27FC236}">
                <a16:creationId xmlns:a16="http://schemas.microsoft.com/office/drawing/2014/main" id="{A9C6CDB9-E945-4EC4-8991-40A2341981CE}"/>
              </a:ext>
            </a:extLst>
          </p:cNvPr>
          <p:cNvSpPr txBox="1">
            <a:spLocks noChangeArrowheads="1"/>
          </p:cNvSpPr>
          <p:nvPr/>
        </p:nvSpPr>
        <p:spPr bwMode="auto">
          <a:xfrm>
            <a:off x="3887788" y="4627563"/>
            <a:ext cx="156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400">
                <a:latin typeface="Arial" panose="020B0604020202020204" pitchFamily="34" charset="0"/>
              </a:rPr>
              <a:t>Seq=43, ACK=80</a:t>
            </a:r>
            <a:endParaRPr lang="en-US" altLang="ar-SA" sz="1000">
              <a:latin typeface="Times New Roman" panose="02020603050405020304" pitchFamily="18" charset="0"/>
            </a:endParaRPr>
          </a:p>
        </p:txBody>
      </p:sp>
      <p:sp>
        <p:nvSpPr>
          <p:cNvPr id="65557" name="Line 24">
            <a:extLst>
              <a:ext uri="{FF2B5EF4-FFF2-40B4-BE49-F238E27FC236}">
                <a16:creationId xmlns:a16="http://schemas.microsoft.com/office/drawing/2014/main" id="{57D310A4-B452-46C4-884A-20CCDCBE2AB8}"/>
              </a:ext>
            </a:extLst>
          </p:cNvPr>
          <p:cNvSpPr>
            <a:spLocks noChangeShapeType="1"/>
          </p:cNvSpPr>
          <p:nvPr/>
        </p:nvSpPr>
        <p:spPr bwMode="auto">
          <a:xfrm>
            <a:off x="3271838" y="2473325"/>
            <a:ext cx="0" cy="25876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65558" name="Line 25">
            <a:extLst>
              <a:ext uri="{FF2B5EF4-FFF2-40B4-BE49-F238E27FC236}">
                <a16:creationId xmlns:a16="http://schemas.microsoft.com/office/drawing/2014/main" id="{9CDE9B2C-8D3B-4835-BEEF-B87321A8FE94}"/>
              </a:ext>
            </a:extLst>
          </p:cNvPr>
          <p:cNvSpPr>
            <a:spLocks noChangeShapeType="1"/>
          </p:cNvSpPr>
          <p:nvPr/>
        </p:nvSpPr>
        <p:spPr bwMode="auto">
          <a:xfrm>
            <a:off x="5934075" y="2525713"/>
            <a:ext cx="0" cy="25876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65559" name="Group 27">
            <a:extLst>
              <a:ext uri="{FF2B5EF4-FFF2-40B4-BE49-F238E27FC236}">
                <a16:creationId xmlns:a16="http://schemas.microsoft.com/office/drawing/2014/main" id="{D9F77DAD-D143-47ED-ABDA-696610A732FA}"/>
              </a:ext>
            </a:extLst>
          </p:cNvPr>
          <p:cNvGrpSpPr>
            <a:grpSpLocks/>
          </p:cNvGrpSpPr>
          <p:nvPr/>
        </p:nvGrpSpPr>
        <p:grpSpPr bwMode="auto">
          <a:xfrm>
            <a:off x="2763838" y="1652588"/>
            <a:ext cx="755650" cy="782637"/>
            <a:chOff x="-44" y="1473"/>
            <a:chExt cx="981" cy="1105"/>
          </a:xfrm>
        </p:grpSpPr>
        <p:pic>
          <p:nvPicPr>
            <p:cNvPr id="65563" name="Picture 28" descr="desktop_computer_stylized_medium">
              <a:extLst>
                <a:ext uri="{FF2B5EF4-FFF2-40B4-BE49-F238E27FC236}">
                  <a16:creationId xmlns:a16="http://schemas.microsoft.com/office/drawing/2014/main" id="{AD791F1C-3C9D-41AA-980E-B2D3E05B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Freeform 29">
              <a:extLst>
                <a:ext uri="{FF2B5EF4-FFF2-40B4-BE49-F238E27FC236}">
                  <a16:creationId xmlns:a16="http://schemas.microsoft.com/office/drawing/2014/main" id="{E5D93551-A316-4F43-8613-45CE0A453251}"/>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65560" name="Group 30">
            <a:extLst>
              <a:ext uri="{FF2B5EF4-FFF2-40B4-BE49-F238E27FC236}">
                <a16:creationId xmlns:a16="http://schemas.microsoft.com/office/drawing/2014/main" id="{27317EF0-5AF1-4FA3-8D67-9E13585969E5}"/>
              </a:ext>
            </a:extLst>
          </p:cNvPr>
          <p:cNvGrpSpPr>
            <a:grpSpLocks/>
          </p:cNvGrpSpPr>
          <p:nvPr/>
        </p:nvGrpSpPr>
        <p:grpSpPr bwMode="auto">
          <a:xfrm flipH="1">
            <a:off x="5626100" y="1692275"/>
            <a:ext cx="788988" cy="862013"/>
            <a:chOff x="-44" y="1473"/>
            <a:chExt cx="981" cy="1105"/>
          </a:xfrm>
        </p:grpSpPr>
        <p:pic>
          <p:nvPicPr>
            <p:cNvPr id="65561" name="Picture 31" descr="desktop_computer_stylized_medium">
              <a:extLst>
                <a:ext uri="{FF2B5EF4-FFF2-40B4-BE49-F238E27FC236}">
                  <a16:creationId xmlns:a16="http://schemas.microsoft.com/office/drawing/2014/main" id="{C0618688-051F-4C5B-A170-28270B5E6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2" name="Freeform 32">
              <a:extLst>
                <a:ext uri="{FF2B5EF4-FFF2-40B4-BE49-F238E27FC236}">
                  <a16:creationId xmlns:a16="http://schemas.microsoft.com/office/drawing/2014/main" id="{629649E2-CB0A-4907-8BEC-E76D66CB6771}"/>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5">
            <a:extLst>
              <a:ext uri="{FF2B5EF4-FFF2-40B4-BE49-F238E27FC236}">
                <a16:creationId xmlns:a16="http://schemas.microsoft.com/office/drawing/2014/main" id="{5BA0521D-4BF9-43BB-A55B-0FE5C0228CE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70659" name="Slide Number Placeholder 6">
            <a:extLst>
              <a:ext uri="{FF2B5EF4-FFF2-40B4-BE49-F238E27FC236}">
                <a16:creationId xmlns:a16="http://schemas.microsoft.com/office/drawing/2014/main" id="{AD317F38-BA2D-4CFD-BCD1-999FB176AE0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C472CA3D-312D-4A21-B315-1E4446F2017F}" type="slidenum">
              <a:rPr lang="en-US" altLang="ar-SA" sz="1200" smtClean="0">
                <a:latin typeface="Tahoma" panose="020B0604030504040204" pitchFamily="34" charset="0"/>
              </a:rPr>
              <a:pPr>
                <a:lnSpc>
                  <a:spcPct val="100000"/>
                </a:lnSpc>
                <a:spcBef>
                  <a:spcPct val="0"/>
                </a:spcBef>
                <a:buClrTx/>
                <a:buSzTx/>
                <a:buFontTx/>
                <a:buNone/>
              </a:pPr>
              <a:t>53</a:t>
            </a:fld>
            <a:endParaRPr lang="en-US" altLang="ar-SA" sz="1200">
              <a:latin typeface="Tahoma" panose="020B0604030504040204" pitchFamily="34" charset="0"/>
            </a:endParaRPr>
          </a:p>
        </p:txBody>
      </p:sp>
      <p:sp>
        <p:nvSpPr>
          <p:cNvPr id="66564" name="Rectangle 2">
            <a:extLst>
              <a:ext uri="{FF2B5EF4-FFF2-40B4-BE49-F238E27FC236}">
                <a16:creationId xmlns:a16="http://schemas.microsoft.com/office/drawing/2014/main" id="{348B7D19-1BD3-4980-93CE-9113DB16D438}"/>
              </a:ext>
            </a:extLst>
          </p:cNvPr>
          <p:cNvSpPr>
            <a:spLocks noGrp="1" noChangeArrowheads="1"/>
          </p:cNvSpPr>
          <p:nvPr>
            <p:ph type="title"/>
          </p:nvPr>
        </p:nvSpPr>
        <p:spPr>
          <a:xfrm>
            <a:off x="533400" y="-76200"/>
            <a:ext cx="7772400" cy="1143000"/>
          </a:xfrm>
        </p:spPr>
        <p:txBody>
          <a:bodyPr/>
          <a:lstStyle/>
          <a:p>
            <a:pPr>
              <a:defRPr/>
            </a:pPr>
            <a:r>
              <a:rPr lang="en-US">
                <a:cs typeface="+mj-cs"/>
              </a:rPr>
              <a:t>TCP reliable data transfer</a:t>
            </a:r>
          </a:p>
        </p:txBody>
      </p:sp>
      <p:sp>
        <p:nvSpPr>
          <p:cNvPr id="70661" name="Rectangle 3">
            <a:extLst>
              <a:ext uri="{FF2B5EF4-FFF2-40B4-BE49-F238E27FC236}">
                <a16:creationId xmlns:a16="http://schemas.microsoft.com/office/drawing/2014/main" id="{068C4398-4C06-48D0-B148-A089E506E804}"/>
              </a:ext>
            </a:extLst>
          </p:cNvPr>
          <p:cNvSpPr>
            <a:spLocks noGrp="1" noChangeArrowheads="1"/>
          </p:cNvSpPr>
          <p:nvPr>
            <p:ph type="body" sz="half" idx="1"/>
          </p:nvPr>
        </p:nvSpPr>
        <p:spPr>
          <a:xfrm>
            <a:off x="533400" y="1500188"/>
            <a:ext cx="4070350" cy="4648200"/>
          </a:xfrm>
        </p:spPr>
        <p:txBody>
          <a:bodyPr/>
          <a:lstStyle/>
          <a:p>
            <a:r>
              <a:rPr lang="en-US" altLang="ar-SA">
                <a:ea typeface="ＭＳ Ｐゴシック" panose="020B0600070205080204" pitchFamily="34" charset="-128"/>
              </a:rPr>
              <a:t>TCP creates rdt service on top of IP</a:t>
            </a:r>
            <a:r>
              <a:rPr lang="ja-JP" altLang="en-US">
                <a:ea typeface="ＭＳ Ｐゴシック" panose="020B0600070205080204" pitchFamily="34" charset="-128"/>
              </a:rPr>
              <a:t>’</a:t>
            </a:r>
            <a:r>
              <a:rPr lang="en-US" altLang="ja-JP">
                <a:ea typeface="ＭＳ Ｐゴシック" panose="020B0600070205080204" pitchFamily="34" charset="-128"/>
              </a:rPr>
              <a:t>s unreliable service</a:t>
            </a:r>
          </a:p>
          <a:p>
            <a:pPr lvl="1"/>
            <a:r>
              <a:rPr lang="en-US" altLang="ar-SA">
                <a:ea typeface="ＭＳ Ｐゴシック" panose="020B0600070205080204" pitchFamily="34" charset="-128"/>
              </a:rPr>
              <a:t>pipelined segments</a:t>
            </a:r>
          </a:p>
          <a:p>
            <a:pPr lvl="1"/>
            <a:r>
              <a:rPr lang="en-US" altLang="ar-SA">
                <a:ea typeface="ＭＳ Ｐゴシック" panose="020B0600070205080204" pitchFamily="34" charset="-128"/>
              </a:rPr>
              <a:t>cumulative acks</a:t>
            </a:r>
          </a:p>
          <a:p>
            <a:pPr lvl="1"/>
            <a:r>
              <a:rPr lang="en-US" altLang="ar-SA">
                <a:ea typeface="ＭＳ Ｐゴシック" panose="020B0600070205080204" pitchFamily="34" charset="-128"/>
              </a:rPr>
              <a:t>single retransmission timer</a:t>
            </a:r>
          </a:p>
          <a:p>
            <a:r>
              <a:rPr lang="en-US" altLang="ar-SA">
                <a:ea typeface="ＭＳ Ｐゴシック" panose="020B0600070205080204" pitchFamily="34" charset="-128"/>
              </a:rPr>
              <a:t>retransmissions  triggered by:</a:t>
            </a:r>
          </a:p>
          <a:p>
            <a:pPr lvl="1"/>
            <a:r>
              <a:rPr lang="en-US" altLang="ar-SA">
                <a:ea typeface="ＭＳ Ｐゴシック" panose="020B0600070205080204" pitchFamily="34" charset="-128"/>
              </a:rPr>
              <a:t>timeout events</a:t>
            </a:r>
          </a:p>
          <a:p>
            <a:pPr lvl="1"/>
            <a:r>
              <a:rPr lang="en-US" altLang="ar-SA">
                <a:ea typeface="ＭＳ Ｐゴシック" panose="020B0600070205080204" pitchFamily="34" charset="-128"/>
              </a:rPr>
              <a:t>duplicate acks</a:t>
            </a:r>
          </a:p>
          <a:p>
            <a:endParaRPr lang="en-US" altLang="ar-SA">
              <a:ea typeface="ＭＳ Ｐゴシック" panose="020B0600070205080204" pitchFamily="34" charset="-128"/>
            </a:endParaRPr>
          </a:p>
          <a:p>
            <a:endParaRPr lang="en-US" altLang="ar-SA">
              <a:ea typeface="ＭＳ Ｐゴシック" panose="020B0600070205080204" pitchFamily="34" charset="-128"/>
            </a:endParaRPr>
          </a:p>
        </p:txBody>
      </p:sp>
      <p:sp>
        <p:nvSpPr>
          <p:cNvPr id="70662" name="Rectangle 4">
            <a:extLst>
              <a:ext uri="{FF2B5EF4-FFF2-40B4-BE49-F238E27FC236}">
                <a16:creationId xmlns:a16="http://schemas.microsoft.com/office/drawing/2014/main" id="{73B4A578-2D79-43FB-827F-D7AA089F5C97}"/>
              </a:ext>
            </a:extLst>
          </p:cNvPr>
          <p:cNvSpPr>
            <a:spLocks noGrp="1" noChangeArrowheads="1"/>
          </p:cNvSpPr>
          <p:nvPr>
            <p:ph type="body" sz="half" idx="2"/>
          </p:nvPr>
        </p:nvSpPr>
        <p:spPr>
          <a:xfrm>
            <a:off x="4654550" y="2911475"/>
            <a:ext cx="3933825" cy="2119313"/>
          </a:xfrm>
        </p:spPr>
        <p:txBody>
          <a:bodyPr/>
          <a:lstStyle/>
          <a:p>
            <a:pPr>
              <a:buFont typeface="Wingdings" panose="05000000000000000000" pitchFamily="2" charset="2"/>
              <a:buNone/>
            </a:pPr>
            <a:r>
              <a:rPr lang="en-US" altLang="ar-SA">
                <a:ea typeface="ＭＳ Ｐゴシック" panose="020B0600070205080204" pitchFamily="34" charset="-128"/>
              </a:rPr>
              <a:t>let</a:t>
            </a:r>
            <a:r>
              <a:rPr lang="ja-JP" altLang="en-US">
                <a:ea typeface="ＭＳ Ｐゴシック" panose="020B0600070205080204" pitchFamily="34" charset="-128"/>
              </a:rPr>
              <a:t>’</a:t>
            </a:r>
            <a:r>
              <a:rPr lang="en-US" altLang="ja-JP">
                <a:ea typeface="ＭＳ Ｐゴシック" panose="020B0600070205080204" pitchFamily="34" charset="-128"/>
              </a:rPr>
              <a:t>s initially consider simplified TCP sender:</a:t>
            </a:r>
          </a:p>
          <a:p>
            <a:pPr lvl="1"/>
            <a:r>
              <a:rPr lang="en-US" altLang="ar-SA">
                <a:ea typeface="ＭＳ Ｐゴシック" panose="020B0600070205080204" pitchFamily="34" charset="-128"/>
              </a:rPr>
              <a:t>ignore duplicate acks</a:t>
            </a:r>
          </a:p>
          <a:p>
            <a:pPr lvl="1"/>
            <a:r>
              <a:rPr lang="en-US" altLang="ar-SA">
                <a:ea typeface="ＭＳ Ｐゴシック" panose="020B0600070205080204" pitchFamily="34" charset="-128"/>
              </a:rPr>
              <a:t>ignore flow control, congestion control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5">
            <a:extLst>
              <a:ext uri="{FF2B5EF4-FFF2-40B4-BE49-F238E27FC236}">
                <a16:creationId xmlns:a16="http://schemas.microsoft.com/office/drawing/2014/main" id="{6E1A1F1B-6F48-4E3C-A144-C5218D89FAF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71683" name="Slide Number Placeholder 6">
            <a:extLst>
              <a:ext uri="{FF2B5EF4-FFF2-40B4-BE49-F238E27FC236}">
                <a16:creationId xmlns:a16="http://schemas.microsoft.com/office/drawing/2014/main" id="{D3F899C5-E41A-4805-B400-C62D4035562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C1EEFD5A-5458-45CD-82A8-91343CAFAC48}" type="slidenum">
              <a:rPr lang="en-US" altLang="ar-SA" sz="1200" smtClean="0">
                <a:latin typeface="Tahoma" panose="020B0604030504040204" pitchFamily="34" charset="0"/>
              </a:rPr>
              <a:pPr>
                <a:lnSpc>
                  <a:spcPct val="100000"/>
                </a:lnSpc>
                <a:spcBef>
                  <a:spcPct val="0"/>
                </a:spcBef>
                <a:buClrTx/>
                <a:buSzTx/>
                <a:buFontTx/>
                <a:buNone/>
              </a:pPr>
              <a:t>54</a:t>
            </a:fld>
            <a:endParaRPr lang="en-US" altLang="ar-SA" sz="1200">
              <a:latin typeface="Tahoma" panose="020B0604030504040204" pitchFamily="34" charset="0"/>
            </a:endParaRPr>
          </a:p>
        </p:txBody>
      </p:sp>
      <p:sp>
        <p:nvSpPr>
          <p:cNvPr id="67588" name="Rectangle 2">
            <a:extLst>
              <a:ext uri="{FF2B5EF4-FFF2-40B4-BE49-F238E27FC236}">
                <a16:creationId xmlns:a16="http://schemas.microsoft.com/office/drawing/2014/main" id="{1B264297-9703-44BE-82BB-21B7D85F005F}"/>
              </a:ext>
            </a:extLst>
          </p:cNvPr>
          <p:cNvSpPr>
            <a:spLocks noGrp="1" noChangeArrowheads="1"/>
          </p:cNvSpPr>
          <p:nvPr>
            <p:ph type="title"/>
          </p:nvPr>
        </p:nvSpPr>
        <p:spPr>
          <a:xfrm>
            <a:off x="533400" y="0"/>
            <a:ext cx="8153400" cy="1143000"/>
          </a:xfrm>
        </p:spPr>
        <p:txBody>
          <a:bodyPr/>
          <a:lstStyle/>
          <a:p>
            <a:pPr>
              <a:defRPr/>
            </a:pPr>
            <a:r>
              <a:rPr lang="en-US">
                <a:cs typeface="+mj-cs"/>
              </a:rPr>
              <a:t>TCP sender events:</a:t>
            </a:r>
          </a:p>
        </p:txBody>
      </p:sp>
      <p:sp>
        <p:nvSpPr>
          <p:cNvPr id="67589" name="Rectangle 3">
            <a:extLst>
              <a:ext uri="{FF2B5EF4-FFF2-40B4-BE49-F238E27FC236}">
                <a16:creationId xmlns:a16="http://schemas.microsoft.com/office/drawing/2014/main" id="{A082841F-EE65-4EE6-B0EF-8FE8A73DF676}"/>
              </a:ext>
            </a:extLst>
          </p:cNvPr>
          <p:cNvSpPr>
            <a:spLocks noGrp="1" noChangeArrowheads="1"/>
          </p:cNvSpPr>
          <p:nvPr>
            <p:ph type="body" sz="half" idx="1"/>
          </p:nvPr>
        </p:nvSpPr>
        <p:spPr>
          <a:xfrm>
            <a:off x="533400" y="1166813"/>
            <a:ext cx="3810000" cy="4648200"/>
          </a:xfrm>
        </p:spPr>
        <p:txBody>
          <a:bodyPr>
            <a:normAutofit lnSpcReduction="10000"/>
          </a:bodyPr>
          <a:lstStyle/>
          <a:p>
            <a:pPr>
              <a:buFont typeface="Wingdings" charset="0"/>
              <a:buNone/>
              <a:defRPr/>
            </a:pPr>
            <a:r>
              <a:rPr lang="en-US" i="1">
                <a:solidFill>
                  <a:srgbClr val="CC0000"/>
                </a:solidFill>
                <a:cs typeface="+mn-cs"/>
              </a:rPr>
              <a:t>data rcvd from app:</a:t>
            </a:r>
          </a:p>
          <a:p>
            <a:pPr>
              <a:buFont typeface="Wingdings" charset="2"/>
              <a:buChar char="§"/>
              <a:defRPr/>
            </a:pPr>
            <a:r>
              <a:rPr lang="en-US">
                <a:cs typeface="+mn-cs"/>
              </a:rPr>
              <a:t>create segment with seq #</a:t>
            </a:r>
          </a:p>
          <a:p>
            <a:pPr>
              <a:buFont typeface="Wingdings" charset="2"/>
              <a:buChar char="§"/>
              <a:defRPr/>
            </a:pPr>
            <a:r>
              <a:rPr lang="en-US">
                <a:cs typeface="+mn-cs"/>
              </a:rPr>
              <a:t>seq # is byte-stream number of first data byte in  segment</a:t>
            </a:r>
          </a:p>
          <a:p>
            <a:pPr>
              <a:buFont typeface="Wingdings" charset="2"/>
              <a:buChar char="§"/>
              <a:defRPr/>
            </a:pPr>
            <a:r>
              <a:rPr lang="en-US">
                <a:cs typeface="+mn-cs"/>
              </a:rPr>
              <a:t>start timer if not already running </a:t>
            </a:r>
          </a:p>
          <a:p>
            <a:pPr lvl="1">
              <a:buFont typeface="Arial"/>
              <a:buChar char="•"/>
              <a:defRPr/>
            </a:pPr>
            <a:r>
              <a:rPr lang="en-US"/>
              <a:t>think of timer as for oldest unacked segment</a:t>
            </a:r>
          </a:p>
          <a:p>
            <a:pPr lvl="1">
              <a:buFont typeface="Arial"/>
              <a:buChar char="•"/>
              <a:defRPr/>
            </a:pPr>
            <a:r>
              <a:rPr lang="en-US"/>
              <a:t>expiration interval: </a:t>
            </a:r>
            <a:r>
              <a:rPr lang="en-US" sz="2000" b="1">
                <a:latin typeface="Courier New" charset="0"/>
              </a:rPr>
              <a:t>TimeOutInterval</a:t>
            </a:r>
            <a:r>
              <a:rPr lang="en-US">
                <a:latin typeface="Courier New" charset="0"/>
              </a:rPr>
              <a:t> </a:t>
            </a:r>
            <a:endParaRPr lang="en-US"/>
          </a:p>
        </p:txBody>
      </p:sp>
      <p:sp>
        <p:nvSpPr>
          <p:cNvPr id="67590" name="Rectangle 4">
            <a:extLst>
              <a:ext uri="{FF2B5EF4-FFF2-40B4-BE49-F238E27FC236}">
                <a16:creationId xmlns:a16="http://schemas.microsoft.com/office/drawing/2014/main" id="{3AA813D2-64CC-4B81-A885-1A2F55B2610F}"/>
              </a:ext>
            </a:extLst>
          </p:cNvPr>
          <p:cNvSpPr>
            <a:spLocks noGrp="1" noChangeArrowheads="1"/>
          </p:cNvSpPr>
          <p:nvPr>
            <p:ph type="body" sz="half" idx="2"/>
          </p:nvPr>
        </p:nvSpPr>
        <p:spPr>
          <a:xfrm>
            <a:off x="4419600" y="1166813"/>
            <a:ext cx="3810000" cy="4648200"/>
          </a:xfrm>
        </p:spPr>
        <p:txBody>
          <a:bodyPr>
            <a:normAutofit lnSpcReduction="10000"/>
          </a:bodyPr>
          <a:lstStyle/>
          <a:p>
            <a:pPr>
              <a:buFont typeface="Wingdings" charset="0"/>
              <a:buNone/>
              <a:defRPr/>
            </a:pPr>
            <a:r>
              <a:rPr lang="en-US" i="1">
                <a:solidFill>
                  <a:srgbClr val="CC0000"/>
                </a:solidFill>
                <a:cs typeface="+mn-cs"/>
              </a:rPr>
              <a:t>timeout:</a:t>
            </a:r>
          </a:p>
          <a:p>
            <a:pPr>
              <a:buFont typeface="Wingdings" charset="2"/>
              <a:buChar char="§"/>
              <a:defRPr/>
            </a:pPr>
            <a:r>
              <a:rPr lang="en-US">
                <a:cs typeface="+mn-cs"/>
              </a:rPr>
              <a:t>retransmit segment that caused timeout</a:t>
            </a:r>
          </a:p>
          <a:p>
            <a:pPr>
              <a:buFont typeface="Wingdings" charset="2"/>
              <a:buChar char="§"/>
              <a:defRPr/>
            </a:pPr>
            <a:r>
              <a:rPr lang="en-US">
                <a:cs typeface="+mn-cs"/>
              </a:rPr>
              <a:t>restart timer</a:t>
            </a:r>
          </a:p>
          <a:p>
            <a:pPr>
              <a:buFont typeface="Wingdings" charset="0"/>
              <a:buNone/>
              <a:defRPr/>
            </a:pPr>
            <a:r>
              <a:rPr lang="en-US">
                <a:cs typeface="+mn-cs"/>
              </a:rPr>
              <a:t> </a:t>
            </a:r>
            <a:r>
              <a:rPr lang="en-US" i="1">
                <a:solidFill>
                  <a:srgbClr val="CC0000"/>
                </a:solidFill>
                <a:cs typeface="+mn-cs"/>
              </a:rPr>
              <a:t>ack rcvd:</a:t>
            </a:r>
          </a:p>
          <a:p>
            <a:pPr>
              <a:buFont typeface="Wingdings" charset="2"/>
              <a:buChar char="§"/>
              <a:defRPr/>
            </a:pPr>
            <a:r>
              <a:rPr lang="en-US">
                <a:cs typeface="+mn-cs"/>
              </a:rPr>
              <a:t>if ack acknowledges previously unacked segments</a:t>
            </a:r>
          </a:p>
          <a:p>
            <a:pPr lvl="1">
              <a:buFont typeface="Arial"/>
              <a:buChar char="•"/>
              <a:defRPr/>
            </a:pPr>
            <a:r>
              <a:rPr lang="en-US"/>
              <a:t>update what is known to be ACKed</a:t>
            </a:r>
          </a:p>
          <a:p>
            <a:pPr lvl="1">
              <a:buFont typeface="Arial"/>
              <a:buChar char="•"/>
              <a:defRPr/>
            </a:pPr>
            <a:r>
              <a:rPr lang="en-US"/>
              <a:t>start timer if there are  still unacked segments</a:t>
            </a:r>
          </a:p>
          <a:p>
            <a:pPr lvl="1">
              <a:buFont typeface="Wingdings" charset="0"/>
              <a:buNone/>
              <a:defRPr/>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a:extLst>
              <a:ext uri="{FF2B5EF4-FFF2-40B4-BE49-F238E27FC236}">
                <a16:creationId xmlns:a16="http://schemas.microsoft.com/office/drawing/2014/main" id="{287A23FF-1B33-4678-B91A-EDCAF879841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73731" name="Slide Number Placeholder 4">
            <a:extLst>
              <a:ext uri="{FF2B5EF4-FFF2-40B4-BE49-F238E27FC236}">
                <a16:creationId xmlns:a16="http://schemas.microsoft.com/office/drawing/2014/main" id="{377AEFE0-0320-46CB-830E-2A043A3475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7CB10D01-3F8F-4373-ADE7-A9F608FB5B37}" type="slidenum">
              <a:rPr lang="en-US" altLang="ar-SA" sz="1200" smtClean="0">
                <a:latin typeface="Tahoma" panose="020B0604030504040204" pitchFamily="34" charset="0"/>
              </a:rPr>
              <a:pPr>
                <a:lnSpc>
                  <a:spcPct val="100000"/>
                </a:lnSpc>
                <a:spcBef>
                  <a:spcPct val="0"/>
                </a:spcBef>
                <a:buClrTx/>
                <a:buSzTx/>
                <a:buFontTx/>
                <a:buNone/>
              </a:pPr>
              <a:t>55</a:t>
            </a:fld>
            <a:endParaRPr lang="en-US" altLang="ar-SA" sz="1200">
              <a:latin typeface="Tahoma" panose="020B0604030504040204" pitchFamily="34" charset="0"/>
            </a:endParaRPr>
          </a:p>
        </p:txBody>
      </p:sp>
      <p:sp>
        <p:nvSpPr>
          <p:cNvPr id="69636" name="Rectangle 7">
            <a:extLst>
              <a:ext uri="{FF2B5EF4-FFF2-40B4-BE49-F238E27FC236}">
                <a16:creationId xmlns:a16="http://schemas.microsoft.com/office/drawing/2014/main" id="{42EB6875-DE87-4B5A-B5A8-576D6297D3B1}"/>
              </a:ext>
            </a:extLst>
          </p:cNvPr>
          <p:cNvSpPr>
            <a:spLocks noGrp="1" noChangeArrowheads="1"/>
          </p:cNvSpPr>
          <p:nvPr>
            <p:ph type="title"/>
          </p:nvPr>
        </p:nvSpPr>
        <p:spPr>
          <a:xfrm>
            <a:off x="476250" y="238125"/>
            <a:ext cx="7772400" cy="904875"/>
          </a:xfrm>
        </p:spPr>
        <p:txBody>
          <a:bodyPr>
            <a:normAutofit fontScale="90000"/>
          </a:bodyPr>
          <a:lstStyle/>
          <a:p>
            <a:pPr>
              <a:defRPr/>
            </a:pPr>
            <a:r>
              <a:rPr lang="en-US" sz="4000">
                <a:cs typeface="+mj-cs"/>
              </a:rPr>
              <a:t>TCP: retransmission scenarios</a:t>
            </a:r>
            <a:endParaRPr lang="en-US">
              <a:cs typeface="+mj-cs"/>
            </a:endParaRPr>
          </a:p>
        </p:txBody>
      </p:sp>
      <p:sp>
        <p:nvSpPr>
          <p:cNvPr id="73733" name="Text Box 105">
            <a:extLst>
              <a:ext uri="{FF2B5EF4-FFF2-40B4-BE49-F238E27FC236}">
                <a16:creationId xmlns:a16="http://schemas.microsoft.com/office/drawing/2014/main" id="{584940B0-70C2-48E0-83B5-0A8184CDBDE3}"/>
              </a:ext>
            </a:extLst>
          </p:cNvPr>
          <p:cNvSpPr txBox="1">
            <a:spLocks noChangeArrowheads="1"/>
          </p:cNvSpPr>
          <p:nvPr/>
        </p:nvSpPr>
        <p:spPr bwMode="auto">
          <a:xfrm>
            <a:off x="1282700" y="5946775"/>
            <a:ext cx="1922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lost ACK scenario</a:t>
            </a:r>
            <a:endParaRPr lang="en-US" altLang="ar-SA" sz="1000">
              <a:latin typeface="Tahoma" panose="020B0604030504040204" pitchFamily="34" charset="0"/>
            </a:endParaRPr>
          </a:p>
        </p:txBody>
      </p:sp>
      <p:sp>
        <p:nvSpPr>
          <p:cNvPr id="73734" name="Line 99">
            <a:extLst>
              <a:ext uri="{FF2B5EF4-FFF2-40B4-BE49-F238E27FC236}">
                <a16:creationId xmlns:a16="http://schemas.microsoft.com/office/drawing/2014/main" id="{8B6AAE70-2926-4837-85E6-32D44D653D6B}"/>
              </a:ext>
            </a:extLst>
          </p:cNvPr>
          <p:cNvSpPr>
            <a:spLocks noChangeShapeType="1"/>
          </p:cNvSpPr>
          <p:nvPr/>
        </p:nvSpPr>
        <p:spPr bwMode="auto">
          <a:xfrm>
            <a:off x="1065213" y="4184650"/>
            <a:ext cx="2351087" cy="5064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35" name="Line 100">
            <a:extLst>
              <a:ext uri="{FF2B5EF4-FFF2-40B4-BE49-F238E27FC236}">
                <a16:creationId xmlns:a16="http://schemas.microsoft.com/office/drawing/2014/main" id="{3781F032-F44A-4AA7-96B8-3B568F0552C5}"/>
              </a:ext>
            </a:extLst>
          </p:cNvPr>
          <p:cNvSpPr>
            <a:spLocks noChangeShapeType="1"/>
          </p:cNvSpPr>
          <p:nvPr/>
        </p:nvSpPr>
        <p:spPr bwMode="auto">
          <a:xfrm>
            <a:off x="1077913" y="2416175"/>
            <a:ext cx="2346325" cy="5715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36" name="Line 104">
            <a:extLst>
              <a:ext uri="{FF2B5EF4-FFF2-40B4-BE49-F238E27FC236}">
                <a16:creationId xmlns:a16="http://schemas.microsoft.com/office/drawing/2014/main" id="{EB10864F-8B63-455D-8627-3841C475EBC0}"/>
              </a:ext>
            </a:extLst>
          </p:cNvPr>
          <p:cNvSpPr>
            <a:spLocks noChangeShapeType="1"/>
          </p:cNvSpPr>
          <p:nvPr/>
        </p:nvSpPr>
        <p:spPr bwMode="auto">
          <a:xfrm flipH="1">
            <a:off x="2114550" y="3078163"/>
            <a:ext cx="1273175" cy="4270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37" name="Text Box 107">
            <a:extLst>
              <a:ext uri="{FF2B5EF4-FFF2-40B4-BE49-F238E27FC236}">
                <a16:creationId xmlns:a16="http://schemas.microsoft.com/office/drawing/2014/main" id="{AD4EF2C1-06C3-4C3D-8DBA-9F8B4B3ECF74}"/>
              </a:ext>
            </a:extLst>
          </p:cNvPr>
          <p:cNvSpPr txBox="1">
            <a:spLocks noChangeArrowheads="1"/>
          </p:cNvSpPr>
          <p:nvPr/>
        </p:nvSpPr>
        <p:spPr bwMode="auto">
          <a:xfrm>
            <a:off x="3016250" y="1257300"/>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B</a:t>
            </a:r>
          </a:p>
        </p:txBody>
      </p:sp>
      <p:sp>
        <p:nvSpPr>
          <p:cNvPr id="73738" name="Text Box 111">
            <a:extLst>
              <a:ext uri="{FF2B5EF4-FFF2-40B4-BE49-F238E27FC236}">
                <a16:creationId xmlns:a16="http://schemas.microsoft.com/office/drawing/2014/main" id="{E502134A-3575-4B40-ADDC-F81BE4E07CD1}"/>
              </a:ext>
            </a:extLst>
          </p:cNvPr>
          <p:cNvSpPr txBox="1">
            <a:spLocks noChangeArrowheads="1"/>
          </p:cNvSpPr>
          <p:nvPr/>
        </p:nvSpPr>
        <p:spPr bwMode="auto">
          <a:xfrm>
            <a:off x="682625" y="1274763"/>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A</a:t>
            </a:r>
          </a:p>
        </p:txBody>
      </p:sp>
      <p:sp>
        <p:nvSpPr>
          <p:cNvPr id="73739" name="Rectangle 112">
            <a:extLst>
              <a:ext uri="{FF2B5EF4-FFF2-40B4-BE49-F238E27FC236}">
                <a16:creationId xmlns:a16="http://schemas.microsoft.com/office/drawing/2014/main" id="{1A1FB3F2-DBBA-4800-9D0B-9118924B5089}"/>
              </a:ext>
            </a:extLst>
          </p:cNvPr>
          <p:cNvSpPr>
            <a:spLocks noChangeArrowheads="1"/>
          </p:cNvSpPr>
          <p:nvPr/>
        </p:nvSpPr>
        <p:spPr bwMode="auto">
          <a:xfrm>
            <a:off x="1781175" y="2497138"/>
            <a:ext cx="869950" cy="401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40" name="Text Box 113">
            <a:extLst>
              <a:ext uri="{FF2B5EF4-FFF2-40B4-BE49-F238E27FC236}">
                <a16:creationId xmlns:a16="http://schemas.microsoft.com/office/drawing/2014/main" id="{17917AFC-89A4-42B8-9993-F5A2836D4D03}"/>
              </a:ext>
            </a:extLst>
          </p:cNvPr>
          <p:cNvSpPr txBox="1">
            <a:spLocks noChangeArrowheads="1"/>
          </p:cNvSpPr>
          <p:nvPr/>
        </p:nvSpPr>
        <p:spPr bwMode="auto">
          <a:xfrm>
            <a:off x="1222375" y="2549525"/>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Seq=92, 8 bytes of data</a:t>
            </a:r>
          </a:p>
        </p:txBody>
      </p:sp>
      <p:sp>
        <p:nvSpPr>
          <p:cNvPr id="73741" name="Rectangle 114">
            <a:extLst>
              <a:ext uri="{FF2B5EF4-FFF2-40B4-BE49-F238E27FC236}">
                <a16:creationId xmlns:a16="http://schemas.microsoft.com/office/drawing/2014/main" id="{0B200FE7-F4D7-40E3-90EB-C8709E2CB42F}"/>
              </a:ext>
            </a:extLst>
          </p:cNvPr>
          <p:cNvSpPr>
            <a:spLocks noChangeArrowheads="1"/>
          </p:cNvSpPr>
          <p:nvPr/>
        </p:nvSpPr>
        <p:spPr bwMode="auto">
          <a:xfrm>
            <a:off x="2349500" y="3163888"/>
            <a:ext cx="747713"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42" name="Text Box 115">
            <a:extLst>
              <a:ext uri="{FF2B5EF4-FFF2-40B4-BE49-F238E27FC236}">
                <a16:creationId xmlns:a16="http://schemas.microsoft.com/office/drawing/2014/main" id="{A0692A0C-9670-40F7-9393-AE6794266720}"/>
              </a:ext>
            </a:extLst>
          </p:cNvPr>
          <p:cNvSpPr txBox="1">
            <a:spLocks noChangeArrowheads="1"/>
          </p:cNvSpPr>
          <p:nvPr/>
        </p:nvSpPr>
        <p:spPr bwMode="auto">
          <a:xfrm>
            <a:off x="2270125" y="3119438"/>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sp>
        <p:nvSpPr>
          <p:cNvPr id="73743" name="Line 118">
            <a:extLst>
              <a:ext uri="{FF2B5EF4-FFF2-40B4-BE49-F238E27FC236}">
                <a16:creationId xmlns:a16="http://schemas.microsoft.com/office/drawing/2014/main" id="{B6E2EED1-D745-4828-854D-4E520AD5808D}"/>
              </a:ext>
            </a:extLst>
          </p:cNvPr>
          <p:cNvSpPr>
            <a:spLocks noChangeShapeType="1"/>
          </p:cNvSpPr>
          <p:nvPr/>
        </p:nvSpPr>
        <p:spPr bwMode="auto">
          <a:xfrm>
            <a:off x="1057275" y="2174875"/>
            <a:ext cx="0" cy="352583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3744" name="Line 119">
            <a:extLst>
              <a:ext uri="{FF2B5EF4-FFF2-40B4-BE49-F238E27FC236}">
                <a16:creationId xmlns:a16="http://schemas.microsoft.com/office/drawing/2014/main" id="{334F7DE1-101F-4BB9-92F8-34CA0126FF17}"/>
              </a:ext>
            </a:extLst>
          </p:cNvPr>
          <p:cNvSpPr>
            <a:spLocks noChangeShapeType="1"/>
          </p:cNvSpPr>
          <p:nvPr/>
        </p:nvSpPr>
        <p:spPr bwMode="auto">
          <a:xfrm>
            <a:off x="3484563" y="2170113"/>
            <a:ext cx="0" cy="3538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3745" name="Rectangle 122">
            <a:extLst>
              <a:ext uri="{FF2B5EF4-FFF2-40B4-BE49-F238E27FC236}">
                <a16:creationId xmlns:a16="http://schemas.microsoft.com/office/drawing/2014/main" id="{B2D8BC7C-B10D-4BF1-B882-24A1E0F812CB}"/>
              </a:ext>
            </a:extLst>
          </p:cNvPr>
          <p:cNvSpPr>
            <a:spLocks noChangeArrowheads="1"/>
          </p:cNvSpPr>
          <p:nvPr/>
        </p:nvSpPr>
        <p:spPr bwMode="auto">
          <a:xfrm>
            <a:off x="1674813" y="4178300"/>
            <a:ext cx="989012"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46" name="Text Box 123">
            <a:extLst>
              <a:ext uri="{FF2B5EF4-FFF2-40B4-BE49-F238E27FC236}">
                <a16:creationId xmlns:a16="http://schemas.microsoft.com/office/drawing/2014/main" id="{198EBA07-9E2A-44DA-BE11-73784C9153D5}"/>
              </a:ext>
            </a:extLst>
          </p:cNvPr>
          <p:cNvSpPr txBox="1">
            <a:spLocks noChangeArrowheads="1"/>
          </p:cNvSpPr>
          <p:nvPr/>
        </p:nvSpPr>
        <p:spPr bwMode="auto">
          <a:xfrm>
            <a:off x="1211263" y="4259263"/>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Seq=92, 8 bytes of data</a:t>
            </a:r>
          </a:p>
        </p:txBody>
      </p:sp>
      <p:sp>
        <p:nvSpPr>
          <p:cNvPr id="73747" name="Text Box 124">
            <a:extLst>
              <a:ext uri="{FF2B5EF4-FFF2-40B4-BE49-F238E27FC236}">
                <a16:creationId xmlns:a16="http://schemas.microsoft.com/office/drawing/2014/main" id="{A96ABAFF-B5C9-4170-BE66-1EB5D8DC2B16}"/>
              </a:ext>
            </a:extLst>
          </p:cNvPr>
          <p:cNvSpPr txBox="1">
            <a:spLocks noChangeArrowheads="1"/>
          </p:cNvSpPr>
          <p:nvPr/>
        </p:nvSpPr>
        <p:spPr bwMode="auto">
          <a:xfrm>
            <a:off x="1903413" y="3309938"/>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b="1">
                <a:solidFill>
                  <a:srgbClr val="FF0000"/>
                </a:solidFill>
                <a:latin typeface="Tahoma" panose="020B0604030504040204" pitchFamily="34" charset="0"/>
              </a:rPr>
              <a:t>X</a:t>
            </a:r>
          </a:p>
        </p:txBody>
      </p:sp>
      <p:sp>
        <p:nvSpPr>
          <p:cNvPr id="73748" name="Text Box 126">
            <a:extLst>
              <a:ext uri="{FF2B5EF4-FFF2-40B4-BE49-F238E27FC236}">
                <a16:creationId xmlns:a16="http://schemas.microsoft.com/office/drawing/2014/main" id="{01DFCE39-234A-4943-AFE4-9222006BA11D}"/>
              </a:ext>
            </a:extLst>
          </p:cNvPr>
          <p:cNvSpPr txBox="1">
            <a:spLocks noChangeArrowheads="1"/>
          </p:cNvSpPr>
          <p:nvPr/>
        </p:nvSpPr>
        <p:spPr bwMode="auto">
          <a:xfrm rot="10800000">
            <a:off x="684213" y="2963863"/>
            <a:ext cx="3968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timeout</a:t>
            </a:r>
          </a:p>
        </p:txBody>
      </p:sp>
      <p:sp>
        <p:nvSpPr>
          <p:cNvPr id="73749" name="Line 127">
            <a:extLst>
              <a:ext uri="{FF2B5EF4-FFF2-40B4-BE49-F238E27FC236}">
                <a16:creationId xmlns:a16="http://schemas.microsoft.com/office/drawing/2014/main" id="{84CB762C-788B-40FB-AA4D-380937DC185F}"/>
              </a:ext>
            </a:extLst>
          </p:cNvPr>
          <p:cNvSpPr>
            <a:spLocks noChangeShapeType="1"/>
          </p:cNvSpPr>
          <p:nvPr/>
        </p:nvSpPr>
        <p:spPr bwMode="auto">
          <a:xfrm flipH="1">
            <a:off x="1054100" y="4776788"/>
            <a:ext cx="2338388" cy="7826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50" name="Rectangle 128">
            <a:extLst>
              <a:ext uri="{FF2B5EF4-FFF2-40B4-BE49-F238E27FC236}">
                <a16:creationId xmlns:a16="http://schemas.microsoft.com/office/drawing/2014/main" id="{0CAEBE5C-2927-4FD0-8E65-C210A85A6334}"/>
              </a:ext>
            </a:extLst>
          </p:cNvPr>
          <p:cNvSpPr>
            <a:spLocks noChangeArrowheads="1"/>
          </p:cNvSpPr>
          <p:nvPr/>
        </p:nvSpPr>
        <p:spPr bwMode="auto">
          <a:xfrm>
            <a:off x="1887538" y="5033963"/>
            <a:ext cx="747712"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51" name="Text Box 129">
            <a:extLst>
              <a:ext uri="{FF2B5EF4-FFF2-40B4-BE49-F238E27FC236}">
                <a16:creationId xmlns:a16="http://schemas.microsoft.com/office/drawing/2014/main" id="{B10B53F3-7DE6-481C-80A5-853B4710E156}"/>
              </a:ext>
            </a:extLst>
          </p:cNvPr>
          <p:cNvSpPr txBox="1">
            <a:spLocks noChangeArrowheads="1"/>
          </p:cNvSpPr>
          <p:nvPr/>
        </p:nvSpPr>
        <p:spPr bwMode="auto">
          <a:xfrm>
            <a:off x="1808163" y="4989513"/>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nvGrpSpPr>
          <p:cNvPr id="73752" name="Group 134">
            <a:extLst>
              <a:ext uri="{FF2B5EF4-FFF2-40B4-BE49-F238E27FC236}">
                <a16:creationId xmlns:a16="http://schemas.microsoft.com/office/drawing/2014/main" id="{FF787E0F-9F58-4E31-8DF8-EAA47BC22913}"/>
              </a:ext>
            </a:extLst>
          </p:cNvPr>
          <p:cNvGrpSpPr>
            <a:grpSpLocks/>
          </p:cNvGrpSpPr>
          <p:nvPr/>
        </p:nvGrpSpPr>
        <p:grpSpPr bwMode="auto">
          <a:xfrm>
            <a:off x="825500" y="2420938"/>
            <a:ext cx="104775" cy="508000"/>
            <a:chOff x="3099" y="1749"/>
            <a:chExt cx="66" cy="320"/>
          </a:xfrm>
        </p:grpSpPr>
        <p:sp>
          <p:nvSpPr>
            <p:cNvPr id="73806" name="Line 132">
              <a:extLst>
                <a:ext uri="{FF2B5EF4-FFF2-40B4-BE49-F238E27FC236}">
                  <a16:creationId xmlns:a16="http://schemas.microsoft.com/office/drawing/2014/main" id="{9D7FEFE9-7B17-40F9-BFB8-B1443556D712}"/>
                </a:ext>
              </a:extLst>
            </p:cNvPr>
            <p:cNvSpPr>
              <a:spLocks noChangeShapeType="1"/>
            </p:cNvSpPr>
            <p:nvPr/>
          </p:nvSpPr>
          <p:spPr bwMode="auto">
            <a:xfrm flipV="1">
              <a:off x="3129" y="1749"/>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3807" name="Line 133">
              <a:extLst>
                <a:ext uri="{FF2B5EF4-FFF2-40B4-BE49-F238E27FC236}">
                  <a16:creationId xmlns:a16="http://schemas.microsoft.com/office/drawing/2014/main" id="{34B722D7-4978-46B8-9611-CBD669CCCEFE}"/>
                </a:ext>
              </a:extLst>
            </p:cNvPr>
            <p:cNvSpPr>
              <a:spLocks noChangeShapeType="1"/>
            </p:cNvSpPr>
            <p:nvPr/>
          </p:nvSpPr>
          <p:spPr bwMode="auto">
            <a:xfrm>
              <a:off x="3099" y="1752"/>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nvGrpSpPr>
          <p:cNvPr id="73753" name="Group 135">
            <a:extLst>
              <a:ext uri="{FF2B5EF4-FFF2-40B4-BE49-F238E27FC236}">
                <a16:creationId xmlns:a16="http://schemas.microsoft.com/office/drawing/2014/main" id="{0765D803-CA68-45A3-B871-2ABEA7F8F1A8}"/>
              </a:ext>
            </a:extLst>
          </p:cNvPr>
          <p:cNvGrpSpPr>
            <a:grpSpLocks/>
          </p:cNvGrpSpPr>
          <p:nvPr/>
        </p:nvGrpSpPr>
        <p:grpSpPr bwMode="auto">
          <a:xfrm rot="10800000">
            <a:off x="820738" y="3663950"/>
            <a:ext cx="104775" cy="508000"/>
            <a:chOff x="3099" y="1749"/>
            <a:chExt cx="66" cy="320"/>
          </a:xfrm>
        </p:grpSpPr>
        <p:sp>
          <p:nvSpPr>
            <p:cNvPr id="73804" name="Line 136">
              <a:extLst>
                <a:ext uri="{FF2B5EF4-FFF2-40B4-BE49-F238E27FC236}">
                  <a16:creationId xmlns:a16="http://schemas.microsoft.com/office/drawing/2014/main" id="{46AEBF14-1629-4FD7-ACF8-AC3BDDD58BC2}"/>
                </a:ext>
              </a:extLst>
            </p:cNvPr>
            <p:cNvSpPr>
              <a:spLocks noChangeShapeType="1"/>
            </p:cNvSpPr>
            <p:nvPr/>
          </p:nvSpPr>
          <p:spPr bwMode="auto">
            <a:xfrm flipV="1">
              <a:off x="3136" y="1756"/>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3805" name="Line 137">
              <a:extLst>
                <a:ext uri="{FF2B5EF4-FFF2-40B4-BE49-F238E27FC236}">
                  <a16:creationId xmlns:a16="http://schemas.microsoft.com/office/drawing/2014/main" id="{C1F2F67E-E6A8-492F-A22A-312081AE20B1}"/>
                </a:ext>
              </a:extLst>
            </p:cNvPr>
            <p:cNvSpPr>
              <a:spLocks noChangeShapeType="1"/>
            </p:cNvSpPr>
            <p:nvPr/>
          </p:nvSpPr>
          <p:spPr bwMode="auto">
            <a:xfrm>
              <a:off x="3106" y="1759"/>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73754" name="Text Box 172">
            <a:extLst>
              <a:ext uri="{FF2B5EF4-FFF2-40B4-BE49-F238E27FC236}">
                <a16:creationId xmlns:a16="http://schemas.microsoft.com/office/drawing/2014/main" id="{B253FC44-496E-4524-8CF7-18646B281444}"/>
              </a:ext>
            </a:extLst>
          </p:cNvPr>
          <p:cNvSpPr txBox="1">
            <a:spLocks noChangeArrowheads="1"/>
          </p:cNvSpPr>
          <p:nvPr/>
        </p:nvSpPr>
        <p:spPr bwMode="auto">
          <a:xfrm>
            <a:off x="5945188" y="5953125"/>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premature timeout</a:t>
            </a:r>
            <a:endParaRPr lang="en-US" altLang="ar-SA" sz="1000">
              <a:latin typeface="Tahoma" panose="020B0604030504040204" pitchFamily="34" charset="0"/>
            </a:endParaRPr>
          </a:p>
        </p:txBody>
      </p:sp>
      <p:sp>
        <p:nvSpPr>
          <p:cNvPr id="73755" name="Line 173">
            <a:extLst>
              <a:ext uri="{FF2B5EF4-FFF2-40B4-BE49-F238E27FC236}">
                <a16:creationId xmlns:a16="http://schemas.microsoft.com/office/drawing/2014/main" id="{4AD8A646-24A2-4D55-9FB6-136A52091F0D}"/>
              </a:ext>
            </a:extLst>
          </p:cNvPr>
          <p:cNvSpPr>
            <a:spLocks noChangeShapeType="1"/>
          </p:cNvSpPr>
          <p:nvPr/>
        </p:nvSpPr>
        <p:spPr bwMode="auto">
          <a:xfrm>
            <a:off x="5781675" y="4191000"/>
            <a:ext cx="2441575" cy="66516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56" name="Line 174">
            <a:extLst>
              <a:ext uri="{FF2B5EF4-FFF2-40B4-BE49-F238E27FC236}">
                <a16:creationId xmlns:a16="http://schemas.microsoft.com/office/drawing/2014/main" id="{1C621CFF-A951-47FA-80E5-137CDE955803}"/>
              </a:ext>
            </a:extLst>
          </p:cNvPr>
          <p:cNvSpPr>
            <a:spLocks noChangeShapeType="1"/>
          </p:cNvSpPr>
          <p:nvPr/>
        </p:nvSpPr>
        <p:spPr bwMode="auto">
          <a:xfrm>
            <a:off x="5815013" y="2422525"/>
            <a:ext cx="2346325" cy="5715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57" name="Line 175">
            <a:extLst>
              <a:ext uri="{FF2B5EF4-FFF2-40B4-BE49-F238E27FC236}">
                <a16:creationId xmlns:a16="http://schemas.microsoft.com/office/drawing/2014/main" id="{1F076C6A-A265-476C-BC38-3894BE12DD8E}"/>
              </a:ext>
            </a:extLst>
          </p:cNvPr>
          <p:cNvSpPr>
            <a:spLocks noChangeShapeType="1"/>
          </p:cNvSpPr>
          <p:nvPr/>
        </p:nvSpPr>
        <p:spPr bwMode="auto">
          <a:xfrm flipH="1">
            <a:off x="5789613" y="3084513"/>
            <a:ext cx="2335212" cy="15890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58" name="Text Box 177">
            <a:extLst>
              <a:ext uri="{FF2B5EF4-FFF2-40B4-BE49-F238E27FC236}">
                <a16:creationId xmlns:a16="http://schemas.microsoft.com/office/drawing/2014/main" id="{A58A0AE7-D817-4CD1-8A3C-48FC7C957774}"/>
              </a:ext>
            </a:extLst>
          </p:cNvPr>
          <p:cNvSpPr txBox="1">
            <a:spLocks noChangeArrowheads="1"/>
          </p:cNvSpPr>
          <p:nvPr/>
        </p:nvSpPr>
        <p:spPr bwMode="auto">
          <a:xfrm>
            <a:off x="7753350" y="1263650"/>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B</a:t>
            </a:r>
          </a:p>
        </p:txBody>
      </p:sp>
      <p:sp>
        <p:nvSpPr>
          <p:cNvPr id="73759" name="Text Box 181">
            <a:extLst>
              <a:ext uri="{FF2B5EF4-FFF2-40B4-BE49-F238E27FC236}">
                <a16:creationId xmlns:a16="http://schemas.microsoft.com/office/drawing/2014/main" id="{268CC291-6A18-4220-9AAF-BC6F3B101CF1}"/>
              </a:ext>
            </a:extLst>
          </p:cNvPr>
          <p:cNvSpPr txBox="1">
            <a:spLocks noChangeArrowheads="1"/>
          </p:cNvSpPr>
          <p:nvPr/>
        </p:nvSpPr>
        <p:spPr bwMode="auto">
          <a:xfrm>
            <a:off x="5419725" y="1281113"/>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A</a:t>
            </a:r>
          </a:p>
        </p:txBody>
      </p:sp>
      <p:sp>
        <p:nvSpPr>
          <p:cNvPr id="73760" name="Rectangle 182">
            <a:extLst>
              <a:ext uri="{FF2B5EF4-FFF2-40B4-BE49-F238E27FC236}">
                <a16:creationId xmlns:a16="http://schemas.microsoft.com/office/drawing/2014/main" id="{E4647A1E-5860-4D73-A72D-37DA1819024E}"/>
              </a:ext>
            </a:extLst>
          </p:cNvPr>
          <p:cNvSpPr>
            <a:spLocks noChangeArrowheads="1"/>
          </p:cNvSpPr>
          <p:nvPr/>
        </p:nvSpPr>
        <p:spPr bwMode="auto">
          <a:xfrm>
            <a:off x="6518275" y="2503488"/>
            <a:ext cx="869950" cy="401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61" name="Text Box 183">
            <a:extLst>
              <a:ext uri="{FF2B5EF4-FFF2-40B4-BE49-F238E27FC236}">
                <a16:creationId xmlns:a16="http://schemas.microsoft.com/office/drawing/2014/main" id="{49CF29AC-E5CE-4D12-8BE6-E6D018756AEE}"/>
              </a:ext>
            </a:extLst>
          </p:cNvPr>
          <p:cNvSpPr txBox="1">
            <a:spLocks noChangeArrowheads="1"/>
          </p:cNvSpPr>
          <p:nvPr/>
        </p:nvSpPr>
        <p:spPr bwMode="auto">
          <a:xfrm>
            <a:off x="5959475" y="2555875"/>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Seq=92, 8 bytes of data</a:t>
            </a:r>
          </a:p>
        </p:txBody>
      </p:sp>
      <p:grpSp>
        <p:nvGrpSpPr>
          <p:cNvPr id="73762" name="Group 202">
            <a:extLst>
              <a:ext uri="{FF2B5EF4-FFF2-40B4-BE49-F238E27FC236}">
                <a16:creationId xmlns:a16="http://schemas.microsoft.com/office/drawing/2014/main" id="{48A95518-261A-4457-99B3-58D5F73C316E}"/>
              </a:ext>
            </a:extLst>
          </p:cNvPr>
          <p:cNvGrpSpPr>
            <a:grpSpLocks/>
          </p:cNvGrpSpPr>
          <p:nvPr/>
        </p:nvGrpSpPr>
        <p:grpSpPr bwMode="auto">
          <a:xfrm>
            <a:off x="6691313" y="3576638"/>
            <a:ext cx="949325" cy="304800"/>
            <a:chOff x="4215" y="2253"/>
            <a:chExt cx="598" cy="192"/>
          </a:xfrm>
        </p:grpSpPr>
        <p:sp>
          <p:nvSpPr>
            <p:cNvPr id="73802" name="Rectangle 184">
              <a:extLst>
                <a:ext uri="{FF2B5EF4-FFF2-40B4-BE49-F238E27FC236}">
                  <a16:creationId xmlns:a16="http://schemas.microsoft.com/office/drawing/2014/main" id="{270F407D-191A-4DE6-88B1-88EB7CE90DB4}"/>
                </a:ext>
              </a:extLst>
            </p:cNvPr>
            <p:cNvSpPr>
              <a:spLocks noChangeArrowheads="1"/>
            </p:cNvSpPr>
            <p:nvPr/>
          </p:nvSpPr>
          <p:spPr bwMode="auto">
            <a:xfrm>
              <a:off x="4265" y="2274"/>
              <a:ext cx="471"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803" name="Text Box 185">
              <a:extLst>
                <a:ext uri="{FF2B5EF4-FFF2-40B4-BE49-F238E27FC236}">
                  <a16:creationId xmlns:a16="http://schemas.microsoft.com/office/drawing/2014/main" id="{4ECA8640-E395-42F9-AC26-995407A62E4A}"/>
                </a:ext>
              </a:extLst>
            </p:cNvPr>
            <p:cNvSpPr txBox="1">
              <a:spLocks noChangeArrowheads="1"/>
            </p:cNvSpPr>
            <p:nvPr/>
          </p:nvSpPr>
          <p:spPr bwMode="auto">
            <a:xfrm>
              <a:off x="4215" y="2253"/>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sp>
        <p:nvSpPr>
          <p:cNvPr id="73763" name="Line 186">
            <a:extLst>
              <a:ext uri="{FF2B5EF4-FFF2-40B4-BE49-F238E27FC236}">
                <a16:creationId xmlns:a16="http://schemas.microsoft.com/office/drawing/2014/main" id="{0B245145-949C-46C0-8E43-676AE8E552FA}"/>
              </a:ext>
            </a:extLst>
          </p:cNvPr>
          <p:cNvSpPr>
            <a:spLocks noChangeShapeType="1"/>
          </p:cNvSpPr>
          <p:nvPr/>
        </p:nvSpPr>
        <p:spPr bwMode="auto">
          <a:xfrm>
            <a:off x="5794375" y="2181225"/>
            <a:ext cx="0" cy="352583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3764" name="Line 187">
            <a:extLst>
              <a:ext uri="{FF2B5EF4-FFF2-40B4-BE49-F238E27FC236}">
                <a16:creationId xmlns:a16="http://schemas.microsoft.com/office/drawing/2014/main" id="{925CFA0E-16B4-4B3B-8BD5-A0BDE82A5659}"/>
              </a:ext>
            </a:extLst>
          </p:cNvPr>
          <p:cNvSpPr>
            <a:spLocks noChangeShapeType="1"/>
          </p:cNvSpPr>
          <p:nvPr/>
        </p:nvSpPr>
        <p:spPr bwMode="auto">
          <a:xfrm>
            <a:off x="8199438" y="2176463"/>
            <a:ext cx="0" cy="3538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3765" name="Rectangle 188">
            <a:extLst>
              <a:ext uri="{FF2B5EF4-FFF2-40B4-BE49-F238E27FC236}">
                <a16:creationId xmlns:a16="http://schemas.microsoft.com/office/drawing/2014/main" id="{1079B518-D1C4-44D9-A096-E9EE3298E34E}"/>
              </a:ext>
            </a:extLst>
          </p:cNvPr>
          <p:cNvSpPr>
            <a:spLocks noChangeArrowheads="1"/>
          </p:cNvSpPr>
          <p:nvPr/>
        </p:nvSpPr>
        <p:spPr bwMode="auto">
          <a:xfrm>
            <a:off x="6807200" y="4308475"/>
            <a:ext cx="1057275" cy="50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66" name="Text Box 189">
            <a:extLst>
              <a:ext uri="{FF2B5EF4-FFF2-40B4-BE49-F238E27FC236}">
                <a16:creationId xmlns:a16="http://schemas.microsoft.com/office/drawing/2014/main" id="{EF6D01F1-1CC7-434F-BC60-EB3435F34936}"/>
              </a:ext>
            </a:extLst>
          </p:cNvPr>
          <p:cNvSpPr txBox="1">
            <a:spLocks noChangeArrowheads="1"/>
          </p:cNvSpPr>
          <p:nvPr/>
        </p:nvSpPr>
        <p:spPr bwMode="auto">
          <a:xfrm>
            <a:off x="6727825" y="4341813"/>
            <a:ext cx="1212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400">
                <a:latin typeface="Tahoma" panose="020B0604030504040204" pitchFamily="34" charset="0"/>
              </a:rPr>
              <a:t>Seq=92,  8</a:t>
            </a:r>
          </a:p>
          <a:p>
            <a:pPr>
              <a:lnSpc>
                <a:spcPct val="100000"/>
              </a:lnSpc>
              <a:spcBef>
                <a:spcPct val="0"/>
              </a:spcBef>
              <a:buClrTx/>
              <a:buSzTx/>
              <a:buFontTx/>
              <a:buNone/>
            </a:pPr>
            <a:r>
              <a:rPr lang="en-US" altLang="ar-SA" sz="1400">
                <a:latin typeface="Tahoma" panose="020B0604030504040204" pitchFamily="34" charset="0"/>
              </a:rPr>
              <a:t>bytes of data</a:t>
            </a:r>
          </a:p>
        </p:txBody>
      </p:sp>
      <p:sp>
        <p:nvSpPr>
          <p:cNvPr id="73767" name="Text Box 191">
            <a:extLst>
              <a:ext uri="{FF2B5EF4-FFF2-40B4-BE49-F238E27FC236}">
                <a16:creationId xmlns:a16="http://schemas.microsoft.com/office/drawing/2014/main" id="{27E385DB-2652-4069-AEF3-9EE68DD92F16}"/>
              </a:ext>
            </a:extLst>
          </p:cNvPr>
          <p:cNvSpPr txBox="1">
            <a:spLocks noChangeArrowheads="1"/>
          </p:cNvSpPr>
          <p:nvPr/>
        </p:nvSpPr>
        <p:spPr bwMode="auto">
          <a:xfrm rot="10800000">
            <a:off x="5421313" y="2970213"/>
            <a:ext cx="3968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timeout</a:t>
            </a:r>
          </a:p>
        </p:txBody>
      </p:sp>
      <p:sp>
        <p:nvSpPr>
          <p:cNvPr id="73768" name="Line 192">
            <a:extLst>
              <a:ext uri="{FF2B5EF4-FFF2-40B4-BE49-F238E27FC236}">
                <a16:creationId xmlns:a16="http://schemas.microsoft.com/office/drawing/2014/main" id="{5D7325E1-20FD-48E9-A9F4-26B06BE87FCD}"/>
              </a:ext>
            </a:extLst>
          </p:cNvPr>
          <p:cNvSpPr>
            <a:spLocks noChangeShapeType="1"/>
          </p:cNvSpPr>
          <p:nvPr/>
        </p:nvSpPr>
        <p:spPr bwMode="auto">
          <a:xfrm flipH="1">
            <a:off x="5813425" y="4894263"/>
            <a:ext cx="2338388" cy="7826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69" name="Rectangle 193">
            <a:extLst>
              <a:ext uri="{FF2B5EF4-FFF2-40B4-BE49-F238E27FC236}">
                <a16:creationId xmlns:a16="http://schemas.microsoft.com/office/drawing/2014/main" id="{3B51880F-8E95-4F84-A763-124FF4771900}"/>
              </a:ext>
            </a:extLst>
          </p:cNvPr>
          <p:cNvSpPr>
            <a:spLocks noChangeArrowheads="1"/>
          </p:cNvSpPr>
          <p:nvPr/>
        </p:nvSpPr>
        <p:spPr bwMode="auto">
          <a:xfrm>
            <a:off x="6646863" y="5151438"/>
            <a:ext cx="747712"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70" name="Text Box 194">
            <a:extLst>
              <a:ext uri="{FF2B5EF4-FFF2-40B4-BE49-F238E27FC236}">
                <a16:creationId xmlns:a16="http://schemas.microsoft.com/office/drawing/2014/main" id="{294FBE4E-E505-449F-ABC7-584238274430}"/>
              </a:ext>
            </a:extLst>
          </p:cNvPr>
          <p:cNvSpPr txBox="1">
            <a:spLocks noChangeArrowheads="1"/>
          </p:cNvSpPr>
          <p:nvPr/>
        </p:nvSpPr>
        <p:spPr bwMode="auto">
          <a:xfrm>
            <a:off x="6567488" y="5106988"/>
            <a:ext cx="94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ACK=120</a:t>
            </a:r>
            <a:endParaRPr lang="en-US" altLang="ar-SA" sz="1000">
              <a:latin typeface="Times New Roman" panose="02020603050405020304" pitchFamily="18" charset="0"/>
            </a:endParaRPr>
          </a:p>
        </p:txBody>
      </p:sp>
      <p:grpSp>
        <p:nvGrpSpPr>
          <p:cNvPr id="73771" name="Group 195">
            <a:extLst>
              <a:ext uri="{FF2B5EF4-FFF2-40B4-BE49-F238E27FC236}">
                <a16:creationId xmlns:a16="http://schemas.microsoft.com/office/drawing/2014/main" id="{34D49869-F651-4EA6-B78E-CCC4107FBC0E}"/>
              </a:ext>
            </a:extLst>
          </p:cNvPr>
          <p:cNvGrpSpPr>
            <a:grpSpLocks/>
          </p:cNvGrpSpPr>
          <p:nvPr/>
        </p:nvGrpSpPr>
        <p:grpSpPr bwMode="auto">
          <a:xfrm>
            <a:off x="5562600" y="2427288"/>
            <a:ext cx="104775" cy="508000"/>
            <a:chOff x="3099" y="1749"/>
            <a:chExt cx="66" cy="320"/>
          </a:xfrm>
        </p:grpSpPr>
        <p:sp>
          <p:nvSpPr>
            <p:cNvPr id="73800" name="Line 196">
              <a:extLst>
                <a:ext uri="{FF2B5EF4-FFF2-40B4-BE49-F238E27FC236}">
                  <a16:creationId xmlns:a16="http://schemas.microsoft.com/office/drawing/2014/main" id="{4552B54E-6778-4330-B0DB-4028D4C798F6}"/>
                </a:ext>
              </a:extLst>
            </p:cNvPr>
            <p:cNvSpPr>
              <a:spLocks noChangeShapeType="1"/>
            </p:cNvSpPr>
            <p:nvPr/>
          </p:nvSpPr>
          <p:spPr bwMode="auto">
            <a:xfrm flipV="1">
              <a:off x="3129" y="1749"/>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3801" name="Line 197">
              <a:extLst>
                <a:ext uri="{FF2B5EF4-FFF2-40B4-BE49-F238E27FC236}">
                  <a16:creationId xmlns:a16="http://schemas.microsoft.com/office/drawing/2014/main" id="{CB4CD340-53C3-413E-B21E-C8435B7666ED}"/>
                </a:ext>
              </a:extLst>
            </p:cNvPr>
            <p:cNvSpPr>
              <a:spLocks noChangeShapeType="1"/>
            </p:cNvSpPr>
            <p:nvPr/>
          </p:nvSpPr>
          <p:spPr bwMode="auto">
            <a:xfrm>
              <a:off x="3099" y="1752"/>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nvGrpSpPr>
          <p:cNvPr id="73772" name="Group 198">
            <a:extLst>
              <a:ext uri="{FF2B5EF4-FFF2-40B4-BE49-F238E27FC236}">
                <a16:creationId xmlns:a16="http://schemas.microsoft.com/office/drawing/2014/main" id="{AE41FA81-893D-4CDB-9F33-72ABD79F736C}"/>
              </a:ext>
            </a:extLst>
          </p:cNvPr>
          <p:cNvGrpSpPr>
            <a:grpSpLocks/>
          </p:cNvGrpSpPr>
          <p:nvPr/>
        </p:nvGrpSpPr>
        <p:grpSpPr bwMode="auto">
          <a:xfrm rot="10800000">
            <a:off x="5557838" y="3670300"/>
            <a:ext cx="104775" cy="508000"/>
            <a:chOff x="3099" y="1749"/>
            <a:chExt cx="66" cy="320"/>
          </a:xfrm>
        </p:grpSpPr>
        <p:sp>
          <p:nvSpPr>
            <p:cNvPr id="73798" name="Line 199">
              <a:extLst>
                <a:ext uri="{FF2B5EF4-FFF2-40B4-BE49-F238E27FC236}">
                  <a16:creationId xmlns:a16="http://schemas.microsoft.com/office/drawing/2014/main" id="{7BB1FA43-4C27-4592-9235-F799274FCAC9}"/>
                </a:ext>
              </a:extLst>
            </p:cNvPr>
            <p:cNvSpPr>
              <a:spLocks noChangeShapeType="1"/>
            </p:cNvSpPr>
            <p:nvPr/>
          </p:nvSpPr>
          <p:spPr bwMode="auto">
            <a:xfrm flipV="1">
              <a:off x="3137" y="1756"/>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3799" name="Line 200">
              <a:extLst>
                <a:ext uri="{FF2B5EF4-FFF2-40B4-BE49-F238E27FC236}">
                  <a16:creationId xmlns:a16="http://schemas.microsoft.com/office/drawing/2014/main" id="{79BE5580-51F1-476A-AEE8-CB70D1EBDDA0}"/>
                </a:ext>
              </a:extLst>
            </p:cNvPr>
            <p:cNvSpPr>
              <a:spLocks noChangeShapeType="1"/>
            </p:cNvSpPr>
            <p:nvPr/>
          </p:nvSpPr>
          <p:spPr bwMode="auto">
            <a:xfrm>
              <a:off x="3107" y="1759"/>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nvGrpSpPr>
          <p:cNvPr id="73773" name="Group 206">
            <a:extLst>
              <a:ext uri="{FF2B5EF4-FFF2-40B4-BE49-F238E27FC236}">
                <a16:creationId xmlns:a16="http://schemas.microsoft.com/office/drawing/2014/main" id="{0B65A342-5A8A-42C7-9E21-99EE6014851C}"/>
              </a:ext>
            </a:extLst>
          </p:cNvPr>
          <p:cNvGrpSpPr>
            <a:grpSpLocks/>
          </p:cNvGrpSpPr>
          <p:nvPr/>
        </p:nvGrpSpPr>
        <p:grpSpPr bwMode="auto">
          <a:xfrm>
            <a:off x="5800725" y="2808288"/>
            <a:ext cx="2346325" cy="571500"/>
            <a:chOff x="3759" y="1622"/>
            <a:chExt cx="1478" cy="360"/>
          </a:xfrm>
        </p:grpSpPr>
        <p:sp>
          <p:nvSpPr>
            <p:cNvPr id="73795" name="Line 203">
              <a:extLst>
                <a:ext uri="{FF2B5EF4-FFF2-40B4-BE49-F238E27FC236}">
                  <a16:creationId xmlns:a16="http://schemas.microsoft.com/office/drawing/2014/main" id="{F557BDD1-E4A6-48EB-B38D-AE27EB1C3EC1}"/>
                </a:ext>
              </a:extLst>
            </p:cNvPr>
            <p:cNvSpPr>
              <a:spLocks noChangeShapeType="1"/>
            </p:cNvSpPr>
            <p:nvPr/>
          </p:nvSpPr>
          <p:spPr bwMode="auto">
            <a:xfrm>
              <a:off x="3759" y="1622"/>
              <a:ext cx="1478" cy="36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3796" name="Rectangle 204">
              <a:extLst>
                <a:ext uri="{FF2B5EF4-FFF2-40B4-BE49-F238E27FC236}">
                  <a16:creationId xmlns:a16="http://schemas.microsoft.com/office/drawing/2014/main" id="{33DB9132-1473-44C8-BDCF-37E17C087B1B}"/>
                </a:ext>
              </a:extLst>
            </p:cNvPr>
            <p:cNvSpPr>
              <a:spLocks noChangeArrowheads="1"/>
            </p:cNvSpPr>
            <p:nvPr/>
          </p:nvSpPr>
          <p:spPr bwMode="auto">
            <a:xfrm>
              <a:off x="4202" y="1673"/>
              <a:ext cx="548" cy="2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97" name="Text Box 205">
              <a:extLst>
                <a:ext uri="{FF2B5EF4-FFF2-40B4-BE49-F238E27FC236}">
                  <a16:creationId xmlns:a16="http://schemas.microsoft.com/office/drawing/2014/main" id="{A854CC73-9DCD-47D2-B18F-11886D7DEC99}"/>
                </a:ext>
              </a:extLst>
            </p:cNvPr>
            <p:cNvSpPr txBox="1">
              <a:spLocks noChangeArrowheads="1"/>
            </p:cNvSpPr>
            <p:nvPr/>
          </p:nvSpPr>
          <p:spPr bwMode="auto">
            <a:xfrm>
              <a:off x="3790" y="1706"/>
              <a:ext cx="1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Seq=100, 20 bytes of data</a:t>
              </a:r>
            </a:p>
          </p:txBody>
        </p:sp>
      </p:grpSp>
      <p:sp>
        <p:nvSpPr>
          <p:cNvPr id="73774" name="Line 207">
            <a:extLst>
              <a:ext uri="{FF2B5EF4-FFF2-40B4-BE49-F238E27FC236}">
                <a16:creationId xmlns:a16="http://schemas.microsoft.com/office/drawing/2014/main" id="{3BBA7294-7E32-4375-BDC4-CDEB30F4EB36}"/>
              </a:ext>
            </a:extLst>
          </p:cNvPr>
          <p:cNvSpPr>
            <a:spLocks noChangeShapeType="1"/>
          </p:cNvSpPr>
          <p:nvPr/>
        </p:nvSpPr>
        <p:spPr bwMode="auto">
          <a:xfrm flipH="1">
            <a:off x="5794375" y="3440113"/>
            <a:ext cx="2335213" cy="15890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nvGrpSpPr>
          <p:cNvPr id="73775" name="Group 208">
            <a:extLst>
              <a:ext uri="{FF2B5EF4-FFF2-40B4-BE49-F238E27FC236}">
                <a16:creationId xmlns:a16="http://schemas.microsoft.com/office/drawing/2014/main" id="{89D50766-38CF-48FC-B68D-4E1E536E9C29}"/>
              </a:ext>
            </a:extLst>
          </p:cNvPr>
          <p:cNvGrpSpPr>
            <a:grpSpLocks/>
          </p:cNvGrpSpPr>
          <p:nvPr/>
        </p:nvGrpSpPr>
        <p:grpSpPr bwMode="auto">
          <a:xfrm>
            <a:off x="6931025" y="3852863"/>
            <a:ext cx="949325" cy="304800"/>
            <a:chOff x="4215" y="2253"/>
            <a:chExt cx="598" cy="192"/>
          </a:xfrm>
        </p:grpSpPr>
        <p:sp>
          <p:nvSpPr>
            <p:cNvPr id="73793" name="Rectangle 209">
              <a:extLst>
                <a:ext uri="{FF2B5EF4-FFF2-40B4-BE49-F238E27FC236}">
                  <a16:creationId xmlns:a16="http://schemas.microsoft.com/office/drawing/2014/main" id="{D72FAE42-3B70-407B-82F3-9E89D15B0CE1}"/>
                </a:ext>
              </a:extLst>
            </p:cNvPr>
            <p:cNvSpPr>
              <a:spLocks noChangeArrowheads="1"/>
            </p:cNvSpPr>
            <p:nvPr/>
          </p:nvSpPr>
          <p:spPr bwMode="auto">
            <a:xfrm>
              <a:off x="4265" y="2274"/>
              <a:ext cx="471"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3794" name="Text Box 210">
              <a:extLst>
                <a:ext uri="{FF2B5EF4-FFF2-40B4-BE49-F238E27FC236}">
                  <a16:creationId xmlns:a16="http://schemas.microsoft.com/office/drawing/2014/main" id="{27EF644B-A43B-464A-980E-BC25A1C6E359}"/>
                </a:ext>
              </a:extLst>
            </p:cNvPr>
            <p:cNvSpPr txBox="1">
              <a:spLocks noChangeArrowheads="1"/>
            </p:cNvSpPr>
            <p:nvPr/>
          </p:nvSpPr>
          <p:spPr bwMode="auto">
            <a:xfrm>
              <a:off x="4215" y="2253"/>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ACK=120</a:t>
              </a:r>
              <a:endParaRPr lang="en-US" altLang="ar-SA" sz="1000">
                <a:latin typeface="Times New Roman" panose="02020603050405020304" pitchFamily="18" charset="0"/>
              </a:endParaRPr>
            </a:p>
          </p:txBody>
        </p:sp>
      </p:grpSp>
      <p:sp>
        <p:nvSpPr>
          <p:cNvPr id="73776" name="Text Box 211">
            <a:extLst>
              <a:ext uri="{FF2B5EF4-FFF2-40B4-BE49-F238E27FC236}">
                <a16:creationId xmlns:a16="http://schemas.microsoft.com/office/drawing/2014/main" id="{B867D9B8-24A6-4658-B83D-38ADDEDC60FE}"/>
              </a:ext>
            </a:extLst>
          </p:cNvPr>
          <p:cNvSpPr txBox="1">
            <a:spLocks noChangeArrowheads="1"/>
          </p:cNvSpPr>
          <p:nvPr/>
        </p:nvSpPr>
        <p:spPr bwMode="auto">
          <a:xfrm>
            <a:off x="4427538" y="4495800"/>
            <a:ext cx="1363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SendBase=100</a:t>
            </a:r>
          </a:p>
        </p:txBody>
      </p:sp>
      <p:sp>
        <p:nvSpPr>
          <p:cNvPr id="73777" name="Text Box 212">
            <a:extLst>
              <a:ext uri="{FF2B5EF4-FFF2-40B4-BE49-F238E27FC236}">
                <a16:creationId xmlns:a16="http://schemas.microsoft.com/office/drawing/2014/main" id="{63CB0075-9E19-40BA-962F-51FC86E022CE}"/>
              </a:ext>
            </a:extLst>
          </p:cNvPr>
          <p:cNvSpPr txBox="1">
            <a:spLocks noChangeArrowheads="1"/>
          </p:cNvSpPr>
          <p:nvPr/>
        </p:nvSpPr>
        <p:spPr bwMode="auto">
          <a:xfrm>
            <a:off x="4446588" y="4837113"/>
            <a:ext cx="1363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SendBase=120</a:t>
            </a:r>
          </a:p>
        </p:txBody>
      </p:sp>
      <p:sp>
        <p:nvSpPr>
          <p:cNvPr id="73778" name="Text Box 213">
            <a:extLst>
              <a:ext uri="{FF2B5EF4-FFF2-40B4-BE49-F238E27FC236}">
                <a16:creationId xmlns:a16="http://schemas.microsoft.com/office/drawing/2014/main" id="{18EC5C3C-9BFD-4A7B-9789-49A46D02392A}"/>
              </a:ext>
            </a:extLst>
          </p:cNvPr>
          <p:cNvSpPr txBox="1">
            <a:spLocks noChangeArrowheads="1"/>
          </p:cNvSpPr>
          <p:nvPr/>
        </p:nvSpPr>
        <p:spPr bwMode="auto">
          <a:xfrm>
            <a:off x="4465638" y="5511800"/>
            <a:ext cx="1363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SendBase=120</a:t>
            </a:r>
          </a:p>
        </p:txBody>
      </p:sp>
      <p:sp>
        <p:nvSpPr>
          <p:cNvPr id="73779" name="Text Box 214">
            <a:extLst>
              <a:ext uri="{FF2B5EF4-FFF2-40B4-BE49-F238E27FC236}">
                <a16:creationId xmlns:a16="http://schemas.microsoft.com/office/drawing/2014/main" id="{7686BC63-D665-4F6B-8265-121CCE1ED0A1}"/>
              </a:ext>
            </a:extLst>
          </p:cNvPr>
          <p:cNvSpPr txBox="1">
            <a:spLocks noChangeArrowheads="1"/>
          </p:cNvSpPr>
          <p:nvPr/>
        </p:nvSpPr>
        <p:spPr bwMode="auto">
          <a:xfrm>
            <a:off x="4492625" y="2266950"/>
            <a:ext cx="12668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SendBase=92</a:t>
            </a:r>
          </a:p>
        </p:txBody>
      </p:sp>
      <p:grpSp>
        <p:nvGrpSpPr>
          <p:cNvPr id="73781" name="Group 219">
            <a:extLst>
              <a:ext uri="{FF2B5EF4-FFF2-40B4-BE49-F238E27FC236}">
                <a16:creationId xmlns:a16="http://schemas.microsoft.com/office/drawing/2014/main" id="{EAE1366B-8152-4F85-8FDE-F6AA6D05FC89}"/>
              </a:ext>
            </a:extLst>
          </p:cNvPr>
          <p:cNvGrpSpPr>
            <a:grpSpLocks/>
          </p:cNvGrpSpPr>
          <p:nvPr/>
        </p:nvGrpSpPr>
        <p:grpSpPr bwMode="auto">
          <a:xfrm>
            <a:off x="5372100" y="1543050"/>
            <a:ext cx="630238" cy="533400"/>
            <a:chOff x="-44" y="1473"/>
            <a:chExt cx="981" cy="1105"/>
          </a:xfrm>
        </p:grpSpPr>
        <p:pic>
          <p:nvPicPr>
            <p:cNvPr id="73791" name="Picture 220" descr="desktop_computer_stylized_medium">
              <a:extLst>
                <a:ext uri="{FF2B5EF4-FFF2-40B4-BE49-F238E27FC236}">
                  <a16:creationId xmlns:a16="http://schemas.microsoft.com/office/drawing/2014/main" id="{C6501EA1-1F64-4BDD-902F-1671AF5D0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92" name="Freeform 221">
              <a:extLst>
                <a:ext uri="{FF2B5EF4-FFF2-40B4-BE49-F238E27FC236}">
                  <a16:creationId xmlns:a16="http://schemas.microsoft.com/office/drawing/2014/main" id="{DF7AEE8D-8CE2-4083-96FB-93655C372F47}"/>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73782" name="Group 225">
            <a:extLst>
              <a:ext uri="{FF2B5EF4-FFF2-40B4-BE49-F238E27FC236}">
                <a16:creationId xmlns:a16="http://schemas.microsoft.com/office/drawing/2014/main" id="{78E8D243-7A51-451F-9B00-3B94557EDEC6}"/>
              </a:ext>
            </a:extLst>
          </p:cNvPr>
          <p:cNvGrpSpPr>
            <a:grpSpLocks/>
          </p:cNvGrpSpPr>
          <p:nvPr/>
        </p:nvGrpSpPr>
        <p:grpSpPr bwMode="auto">
          <a:xfrm flipH="1">
            <a:off x="7939088" y="1549400"/>
            <a:ext cx="631825" cy="622300"/>
            <a:chOff x="-44" y="1473"/>
            <a:chExt cx="981" cy="1105"/>
          </a:xfrm>
        </p:grpSpPr>
        <p:pic>
          <p:nvPicPr>
            <p:cNvPr id="73789" name="Picture 226" descr="desktop_computer_stylized_medium">
              <a:extLst>
                <a:ext uri="{FF2B5EF4-FFF2-40B4-BE49-F238E27FC236}">
                  <a16:creationId xmlns:a16="http://schemas.microsoft.com/office/drawing/2014/main" id="{7AEA363A-34E9-4944-84A8-72C824D32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90" name="Freeform 227">
              <a:extLst>
                <a:ext uri="{FF2B5EF4-FFF2-40B4-BE49-F238E27FC236}">
                  <a16:creationId xmlns:a16="http://schemas.microsoft.com/office/drawing/2014/main" id="{ABAB3643-9C57-49D1-B682-88DA2046E9F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73783" name="Group 228">
            <a:extLst>
              <a:ext uri="{FF2B5EF4-FFF2-40B4-BE49-F238E27FC236}">
                <a16:creationId xmlns:a16="http://schemas.microsoft.com/office/drawing/2014/main" id="{FA123FB9-548E-4A7F-AE16-EF5424B6AC59}"/>
              </a:ext>
            </a:extLst>
          </p:cNvPr>
          <p:cNvGrpSpPr>
            <a:grpSpLocks/>
          </p:cNvGrpSpPr>
          <p:nvPr/>
        </p:nvGrpSpPr>
        <p:grpSpPr bwMode="auto">
          <a:xfrm>
            <a:off x="647700" y="1547813"/>
            <a:ext cx="630238" cy="533400"/>
            <a:chOff x="-44" y="1473"/>
            <a:chExt cx="981" cy="1105"/>
          </a:xfrm>
        </p:grpSpPr>
        <p:pic>
          <p:nvPicPr>
            <p:cNvPr id="73787" name="Picture 229" descr="desktop_computer_stylized_medium">
              <a:extLst>
                <a:ext uri="{FF2B5EF4-FFF2-40B4-BE49-F238E27FC236}">
                  <a16:creationId xmlns:a16="http://schemas.microsoft.com/office/drawing/2014/main" id="{017D8A44-C52D-4BB2-B6F5-50F188E11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88" name="Freeform 230">
              <a:extLst>
                <a:ext uri="{FF2B5EF4-FFF2-40B4-BE49-F238E27FC236}">
                  <a16:creationId xmlns:a16="http://schemas.microsoft.com/office/drawing/2014/main" id="{36CBB4F2-7E69-4C80-9BD8-08140FF40142}"/>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73784" name="Group 231">
            <a:extLst>
              <a:ext uri="{FF2B5EF4-FFF2-40B4-BE49-F238E27FC236}">
                <a16:creationId xmlns:a16="http://schemas.microsoft.com/office/drawing/2014/main" id="{F0A1D1F5-A04F-42CC-9141-D4C89D8F910A}"/>
              </a:ext>
            </a:extLst>
          </p:cNvPr>
          <p:cNvGrpSpPr>
            <a:grpSpLocks/>
          </p:cNvGrpSpPr>
          <p:nvPr/>
        </p:nvGrpSpPr>
        <p:grpSpPr bwMode="auto">
          <a:xfrm flipH="1">
            <a:off x="3225800" y="1531938"/>
            <a:ext cx="709613" cy="600075"/>
            <a:chOff x="-44" y="1473"/>
            <a:chExt cx="981" cy="1105"/>
          </a:xfrm>
        </p:grpSpPr>
        <p:pic>
          <p:nvPicPr>
            <p:cNvPr id="73785" name="Picture 232" descr="desktop_computer_stylized_medium">
              <a:extLst>
                <a:ext uri="{FF2B5EF4-FFF2-40B4-BE49-F238E27FC236}">
                  <a16:creationId xmlns:a16="http://schemas.microsoft.com/office/drawing/2014/main" id="{478C67B3-42CC-4F8D-8A17-31A3A1B93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86" name="Freeform 233">
              <a:extLst>
                <a:ext uri="{FF2B5EF4-FFF2-40B4-BE49-F238E27FC236}">
                  <a16:creationId xmlns:a16="http://schemas.microsoft.com/office/drawing/2014/main" id="{DB184091-7EEF-48E4-8D61-7E9BB1CC7CE0}"/>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E82A590A-5386-412C-98EE-883828C7821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75779" name="Slide Number Placeholder 4">
            <a:extLst>
              <a:ext uri="{FF2B5EF4-FFF2-40B4-BE49-F238E27FC236}">
                <a16:creationId xmlns:a16="http://schemas.microsoft.com/office/drawing/2014/main" id="{2339B08F-3627-4AD6-89B3-328446537B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8BECEB66-617A-4DA3-8F90-3D6647824A80}" type="slidenum">
              <a:rPr lang="en-US" altLang="ar-SA" sz="1200" smtClean="0">
                <a:latin typeface="Tahoma" panose="020B0604030504040204" pitchFamily="34" charset="0"/>
              </a:rPr>
              <a:pPr>
                <a:lnSpc>
                  <a:spcPct val="100000"/>
                </a:lnSpc>
                <a:spcBef>
                  <a:spcPct val="0"/>
                </a:spcBef>
                <a:buClrTx/>
                <a:buSzTx/>
                <a:buFontTx/>
                <a:buNone/>
              </a:pPr>
              <a:t>56</a:t>
            </a:fld>
            <a:endParaRPr lang="en-US" altLang="ar-SA" sz="1200">
              <a:latin typeface="Tahoma" panose="020B0604030504040204" pitchFamily="34" charset="0"/>
            </a:endParaRPr>
          </a:p>
        </p:txBody>
      </p:sp>
      <p:sp>
        <p:nvSpPr>
          <p:cNvPr id="70660" name="Rectangle 2">
            <a:extLst>
              <a:ext uri="{FF2B5EF4-FFF2-40B4-BE49-F238E27FC236}">
                <a16:creationId xmlns:a16="http://schemas.microsoft.com/office/drawing/2014/main" id="{DFDFEE81-ED7E-4ED7-9BCE-F01ACB5F9D1E}"/>
              </a:ext>
            </a:extLst>
          </p:cNvPr>
          <p:cNvSpPr>
            <a:spLocks noGrp="1" noChangeArrowheads="1"/>
          </p:cNvSpPr>
          <p:nvPr>
            <p:ph type="title"/>
          </p:nvPr>
        </p:nvSpPr>
        <p:spPr>
          <a:xfrm>
            <a:off x="476250" y="238125"/>
            <a:ext cx="7772400" cy="904875"/>
          </a:xfrm>
        </p:spPr>
        <p:txBody>
          <a:bodyPr>
            <a:normAutofit fontScale="90000"/>
          </a:bodyPr>
          <a:lstStyle/>
          <a:p>
            <a:pPr>
              <a:defRPr/>
            </a:pPr>
            <a:r>
              <a:rPr lang="en-US" sz="4000">
                <a:cs typeface="+mj-cs"/>
              </a:rPr>
              <a:t>TCP: retransmission scenarios</a:t>
            </a:r>
            <a:endParaRPr lang="en-US">
              <a:cs typeface="+mj-cs"/>
            </a:endParaRPr>
          </a:p>
        </p:txBody>
      </p:sp>
      <p:sp>
        <p:nvSpPr>
          <p:cNvPr id="75781" name="Text Box 22">
            <a:extLst>
              <a:ext uri="{FF2B5EF4-FFF2-40B4-BE49-F238E27FC236}">
                <a16:creationId xmlns:a16="http://schemas.microsoft.com/office/drawing/2014/main" id="{7E710DBF-876A-4545-8453-1DE9176BC720}"/>
              </a:ext>
            </a:extLst>
          </p:cNvPr>
          <p:cNvSpPr txBox="1">
            <a:spLocks noChangeArrowheads="1"/>
          </p:cNvSpPr>
          <p:nvPr/>
        </p:nvSpPr>
        <p:spPr bwMode="auto">
          <a:xfrm>
            <a:off x="1958975" y="3468688"/>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b="1">
                <a:solidFill>
                  <a:srgbClr val="FF0000"/>
                </a:solidFill>
                <a:latin typeface="Tahoma" panose="020B0604030504040204" pitchFamily="34" charset="0"/>
              </a:rPr>
              <a:t>X</a:t>
            </a:r>
          </a:p>
        </p:txBody>
      </p:sp>
      <p:sp>
        <p:nvSpPr>
          <p:cNvPr id="75782" name="Text Box 34">
            <a:extLst>
              <a:ext uri="{FF2B5EF4-FFF2-40B4-BE49-F238E27FC236}">
                <a16:creationId xmlns:a16="http://schemas.microsoft.com/office/drawing/2014/main" id="{41E3BD99-4A44-4057-A9BD-5119FE46F329}"/>
              </a:ext>
            </a:extLst>
          </p:cNvPr>
          <p:cNvSpPr txBox="1">
            <a:spLocks noChangeArrowheads="1"/>
          </p:cNvSpPr>
          <p:nvPr/>
        </p:nvSpPr>
        <p:spPr bwMode="auto">
          <a:xfrm>
            <a:off x="1639888" y="5975350"/>
            <a:ext cx="1751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cumulative ACK</a:t>
            </a:r>
            <a:endParaRPr lang="en-US" altLang="ar-SA" sz="1000">
              <a:latin typeface="Tahoma" panose="020B0604030504040204" pitchFamily="34" charset="0"/>
            </a:endParaRPr>
          </a:p>
        </p:txBody>
      </p:sp>
      <p:sp>
        <p:nvSpPr>
          <p:cNvPr id="75783" name="Line 35">
            <a:extLst>
              <a:ext uri="{FF2B5EF4-FFF2-40B4-BE49-F238E27FC236}">
                <a16:creationId xmlns:a16="http://schemas.microsoft.com/office/drawing/2014/main" id="{2010C97E-4A07-4091-9291-B8E7915E4254}"/>
              </a:ext>
            </a:extLst>
          </p:cNvPr>
          <p:cNvSpPr>
            <a:spLocks noChangeShapeType="1"/>
          </p:cNvSpPr>
          <p:nvPr/>
        </p:nvSpPr>
        <p:spPr bwMode="auto">
          <a:xfrm>
            <a:off x="1368425" y="4540250"/>
            <a:ext cx="2441575" cy="66516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5784" name="Line 36">
            <a:extLst>
              <a:ext uri="{FF2B5EF4-FFF2-40B4-BE49-F238E27FC236}">
                <a16:creationId xmlns:a16="http://schemas.microsoft.com/office/drawing/2014/main" id="{9BA8DCAB-1562-4C4D-A241-84C4F1E45518}"/>
              </a:ext>
            </a:extLst>
          </p:cNvPr>
          <p:cNvSpPr>
            <a:spLocks noChangeShapeType="1"/>
          </p:cNvSpPr>
          <p:nvPr/>
        </p:nvSpPr>
        <p:spPr bwMode="auto">
          <a:xfrm>
            <a:off x="1344613" y="2444750"/>
            <a:ext cx="2346325" cy="5715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5785" name="Line 37">
            <a:extLst>
              <a:ext uri="{FF2B5EF4-FFF2-40B4-BE49-F238E27FC236}">
                <a16:creationId xmlns:a16="http://schemas.microsoft.com/office/drawing/2014/main" id="{93A9D25A-3429-4FEB-8438-CFADD3961572}"/>
              </a:ext>
            </a:extLst>
          </p:cNvPr>
          <p:cNvSpPr>
            <a:spLocks noChangeShapeType="1"/>
          </p:cNvSpPr>
          <p:nvPr/>
        </p:nvSpPr>
        <p:spPr bwMode="auto">
          <a:xfrm flipH="1">
            <a:off x="2222500" y="3106738"/>
            <a:ext cx="1431925" cy="57308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5786" name="Text Box 39">
            <a:extLst>
              <a:ext uri="{FF2B5EF4-FFF2-40B4-BE49-F238E27FC236}">
                <a16:creationId xmlns:a16="http://schemas.microsoft.com/office/drawing/2014/main" id="{33836431-062F-4DED-93EF-3A5444835A07}"/>
              </a:ext>
            </a:extLst>
          </p:cNvPr>
          <p:cNvSpPr txBox="1">
            <a:spLocks noChangeArrowheads="1"/>
          </p:cNvSpPr>
          <p:nvPr/>
        </p:nvSpPr>
        <p:spPr bwMode="auto">
          <a:xfrm>
            <a:off x="3270250" y="1273175"/>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B</a:t>
            </a:r>
          </a:p>
        </p:txBody>
      </p:sp>
      <p:sp>
        <p:nvSpPr>
          <p:cNvPr id="75787" name="Text Box 43">
            <a:extLst>
              <a:ext uri="{FF2B5EF4-FFF2-40B4-BE49-F238E27FC236}">
                <a16:creationId xmlns:a16="http://schemas.microsoft.com/office/drawing/2014/main" id="{3D4E9D3F-274F-430E-9739-2FD8BA2B8295}"/>
              </a:ext>
            </a:extLst>
          </p:cNvPr>
          <p:cNvSpPr txBox="1">
            <a:spLocks noChangeArrowheads="1"/>
          </p:cNvSpPr>
          <p:nvPr/>
        </p:nvSpPr>
        <p:spPr bwMode="auto">
          <a:xfrm>
            <a:off x="949325" y="1303338"/>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A</a:t>
            </a:r>
          </a:p>
        </p:txBody>
      </p:sp>
      <p:sp>
        <p:nvSpPr>
          <p:cNvPr id="75788" name="Rectangle 44">
            <a:extLst>
              <a:ext uri="{FF2B5EF4-FFF2-40B4-BE49-F238E27FC236}">
                <a16:creationId xmlns:a16="http://schemas.microsoft.com/office/drawing/2014/main" id="{BCEE4768-5BD1-490C-B843-267A41CD7FD5}"/>
              </a:ext>
            </a:extLst>
          </p:cNvPr>
          <p:cNvSpPr>
            <a:spLocks noChangeArrowheads="1"/>
          </p:cNvSpPr>
          <p:nvPr/>
        </p:nvSpPr>
        <p:spPr bwMode="auto">
          <a:xfrm>
            <a:off x="2047875" y="2525713"/>
            <a:ext cx="869950" cy="401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5789" name="Text Box 45">
            <a:extLst>
              <a:ext uri="{FF2B5EF4-FFF2-40B4-BE49-F238E27FC236}">
                <a16:creationId xmlns:a16="http://schemas.microsoft.com/office/drawing/2014/main" id="{71F4929C-D5D8-4C2D-8C37-0CFBF4248F07}"/>
              </a:ext>
            </a:extLst>
          </p:cNvPr>
          <p:cNvSpPr txBox="1">
            <a:spLocks noChangeArrowheads="1"/>
          </p:cNvSpPr>
          <p:nvPr/>
        </p:nvSpPr>
        <p:spPr bwMode="auto">
          <a:xfrm>
            <a:off x="1489075" y="2578100"/>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Seq=92, 8 bytes of data</a:t>
            </a:r>
          </a:p>
        </p:txBody>
      </p:sp>
      <p:grpSp>
        <p:nvGrpSpPr>
          <p:cNvPr id="75790" name="Group 46">
            <a:extLst>
              <a:ext uri="{FF2B5EF4-FFF2-40B4-BE49-F238E27FC236}">
                <a16:creationId xmlns:a16="http://schemas.microsoft.com/office/drawing/2014/main" id="{563FDD52-6C90-4D42-9992-6DC1ECF0EFE0}"/>
              </a:ext>
            </a:extLst>
          </p:cNvPr>
          <p:cNvGrpSpPr>
            <a:grpSpLocks/>
          </p:cNvGrpSpPr>
          <p:nvPr/>
        </p:nvGrpSpPr>
        <p:grpSpPr bwMode="auto">
          <a:xfrm>
            <a:off x="2244725" y="3306763"/>
            <a:ext cx="949325" cy="304800"/>
            <a:chOff x="4215" y="2253"/>
            <a:chExt cx="598" cy="192"/>
          </a:xfrm>
        </p:grpSpPr>
        <p:sp>
          <p:nvSpPr>
            <p:cNvPr id="75819" name="Rectangle 47">
              <a:extLst>
                <a:ext uri="{FF2B5EF4-FFF2-40B4-BE49-F238E27FC236}">
                  <a16:creationId xmlns:a16="http://schemas.microsoft.com/office/drawing/2014/main" id="{02264EFD-E186-4201-9907-3282A39E4A70}"/>
                </a:ext>
              </a:extLst>
            </p:cNvPr>
            <p:cNvSpPr>
              <a:spLocks noChangeArrowheads="1"/>
            </p:cNvSpPr>
            <p:nvPr/>
          </p:nvSpPr>
          <p:spPr bwMode="auto">
            <a:xfrm>
              <a:off x="4265" y="2274"/>
              <a:ext cx="471"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5820" name="Text Box 48">
              <a:extLst>
                <a:ext uri="{FF2B5EF4-FFF2-40B4-BE49-F238E27FC236}">
                  <a16:creationId xmlns:a16="http://schemas.microsoft.com/office/drawing/2014/main" id="{3C67170C-151A-4619-AFF3-E2AE02A27FC8}"/>
                </a:ext>
              </a:extLst>
            </p:cNvPr>
            <p:cNvSpPr txBox="1">
              <a:spLocks noChangeArrowheads="1"/>
            </p:cNvSpPr>
            <p:nvPr/>
          </p:nvSpPr>
          <p:spPr bwMode="auto">
            <a:xfrm>
              <a:off x="4215" y="2253"/>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sp>
        <p:nvSpPr>
          <p:cNvPr id="75791" name="Line 49">
            <a:extLst>
              <a:ext uri="{FF2B5EF4-FFF2-40B4-BE49-F238E27FC236}">
                <a16:creationId xmlns:a16="http://schemas.microsoft.com/office/drawing/2014/main" id="{2EFFA046-B089-461D-B232-160BD63D8008}"/>
              </a:ext>
            </a:extLst>
          </p:cNvPr>
          <p:cNvSpPr>
            <a:spLocks noChangeShapeType="1"/>
          </p:cNvSpPr>
          <p:nvPr/>
        </p:nvSpPr>
        <p:spPr bwMode="auto">
          <a:xfrm>
            <a:off x="1323975" y="2203450"/>
            <a:ext cx="0" cy="352583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5792" name="Line 50">
            <a:extLst>
              <a:ext uri="{FF2B5EF4-FFF2-40B4-BE49-F238E27FC236}">
                <a16:creationId xmlns:a16="http://schemas.microsoft.com/office/drawing/2014/main" id="{75546DB8-2E66-4FBE-BCC6-E1C05A17070F}"/>
              </a:ext>
            </a:extLst>
          </p:cNvPr>
          <p:cNvSpPr>
            <a:spLocks noChangeShapeType="1"/>
          </p:cNvSpPr>
          <p:nvPr/>
        </p:nvSpPr>
        <p:spPr bwMode="auto">
          <a:xfrm>
            <a:off x="3729038" y="2198688"/>
            <a:ext cx="0" cy="3538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5793" name="Rectangle 51">
            <a:extLst>
              <a:ext uri="{FF2B5EF4-FFF2-40B4-BE49-F238E27FC236}">
                <a16:creationId xmlns:a16="http://schemas.microsoft.com/office/drawing/2014/main" id="{44FE0DB5-B69A-47EE-90F2-178B15148741}"/>
              </a:ext>
            </a:extLst>
          </p:cNvPr>
          <p:cNvSpPr>
            <a:spLocks noChangeArrowheads="1"/>
          </p:cNvSpPr>
          <p:nvPr/>
        </p:nvSpPr>
        <p:spPr bwMode="auto">
          <a:xfrm>
            <a:off x="2065338" y="4613275"/>
            <a:ext cx="933450" cy="50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5794" name="Text Box 52">
            <a:extLst>
              <a:ext uri="{FF2B5EF4-FFF2-40B4-BE49-F238E27FC236}">
                <a16:creationId xmlns:a16="http://schemas.microsoft.com/office/drawing/2014/main" id="{61704146-FBAE-453A-92AC-8A94808FDD01}"/>
              </a:ext>
            </a:extLst>
          </p:cNvPr>
          <p:cNvSpPr txBox="1">
            <a:spLocks noChangeArrowheads="1"/>
          </p:cNvSpPr>
          <p:nvPr/>
        </p:nvSpPr>
        <p:spPr bwMode="auto">
          <a:xfrm>
            <a:off x="1339850" y="4700588"/>
            <a:ext cx="2652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400">
                <a:latin typeface="Tahoma" panose="020B0604030504040204" pitchFamily="34" charset="0"/>
              </a:rPr>
              <a:t>Seq=120,  15 bytes of data</a:t>
            </a:r>
          </a:p>
        </p:txBody>
      </p:sp>
      <p:sp>
        <p:nvSpPr>
          <p:cNvPr id="75795" name="Rectangle 55">
            <a:extLst>
              <a:ext uri="{FF2B5EF4-FFF2-40B4-BE49-F238E27FC236}">
                <a16:creationId xmlns:a16="http://schemas.microsoft.com/office/drawing/2014/main" id="{539B13F0-9036-42B0-9730-7C576E74E607}"/>
              </a:ext>
            </a:extLst>
          </p:cNvPr>
          <p:cNvSpPr>
            <a:spLocks noChangeArrowheads="1"/>
          </p:cNvSpPr>
          <p:nvPr/>
        </p:nvSpPr>
        <p:spPr bwMode="auto">
          <a:xfrm>
            <a:off x="2176463" y="5173663"/>
            <a:ext cx="747712"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75796" name="Group 75">
            <a:extLst>
              <a:ext uri="{FF2B5EF4-FFF2-40B4-BE49-F238E27FC236}">
                <a16:creationId xmlns:a16="http://schemas.microsoft.com/office/drawing/2014/main" id="{2D81B6AF-2C1D-460C-AA3E-03570A3F0061}"/>
              </a:ext>
            </a:extLst>
          </p:cNvPr>
          <p:cNvGrpSpPr>
            <a:grpSpLocks/>
          </p:cNvGrpSpPr>
          <p:nvPr/>
        </p:nvGrpSpPr>
        <p:grpSpPr bwMode="auto">
          <a:xfrm>
            <a:off x="949325" y="2449513"/>
            <a:ext cx="396875" cy="2406650"/>
            <a:chOff x="3414" y="1529"/>
            <a:chExt cx="250" cy="1103"/>
          </a:xfrm>
        </p:grpSpPr>
        <p:sp>
          <p:nvSpPr>
            <p:cNvPr id="75812" name="Text Box 53">
              <a:extLst>
                <a:ext uri="{FF2B5EF4-FFF2-40B4-BE49-F238E27FC236}">
                  <a16:creationId xmlns:a16="http://schemas.microsoft.com/office/drawing/2014/main" id="{18969A77-DA96-4598-AD36-16FEB593972F}"/>
                </a:ext>
              </a:extLst>
            </p:cNvPr>
            <p:cNvSpPr txBox="1">
              <a:spLocks noChangeArrowheads="1"/>
            </p:cNvSpPr>
            <p:nvPr/>
          </p:nvSpPr>
          <p:spPr bwMode="auto">
            <a:xfrm rot="10800000">
              <a:off x="3414" y="1931"/>
              <a:ext cx="2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timeout</a:t>
              </a:r>
            </a:p>
          </p:txBody>
        </p:sp>
        <p:grpSp>
          <p:nvGrpSpPr>
            <p:cNvPr id="75813" name="Group 57">
              <a:extLst>
                <a:ext uri="{FF2B5EF4-FFF2-40B4-BE49-F238E27FC236}">
                  <a16:creationId xmlns:a16="http://schemas.microsoft.com/office/drawing/2014/main" id="{08070BF2-0836-40CC-A9F2-173E906FB0C5}"/>
                </a:ext>
              </a:extLst>
            </p:cNvPr>
            <p:cNvGrpSpPr>
              <a:grpSpLocks/>
            </p:cNvGrpSpPr>
            <p:nvPr/>
          </p:nvGrpSpPr>
          <p:grpSpPr bwMode="auto">
            <a:xfrm>
              <a:off x="3504" y="1529"/>
              <a:ext cx="66" cy="320"/>
              <a:chOff x="3099" y="1749"/>
              <a:chExt cx="66" cy="320"/>
            </a:xfrm>
          </p:grpSpPr>
          <p:sp>
            <p:nvSpPr>
              <p:cNvPr id="75817" name="Line 58">
                <a:extLst>
                  <a:ext uri="{FF2B5EF4-FFF2-40B4-BE49-F238E27FC236}">
                    <a16:creationId xmlns:a16="http://schemas.microsoft.com/office/drawing/2014/main" id="{193657A8-8874-4879-BDD2-FA5544DC1509}"/>
                  </a:ext>
                </a:extLst>
              </p:cNvPr>
              <p:cNvSpPr>
                <a:spLocks noChangeShapeType="1"/>
              </p:cNvSpPr>
              <p:nvPr/>
            </p:nvSpPr>
            <p:spPr bwMode="auto">
              <a:xfrm flipV="1">
                <a:off x="3129" y="1749"/>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5818" name="Line 59">
                <a:extLst>
                  <a:ext uri="{FF2B5EF4-FFF2-40B4-BE49-F238E27FC236}">
                    <a16:creationId xmlns:a16="http://schemas.microsoft.com/office/drawing/2014/main" id="{8D73873E-0ED8-46E0-A4FD-5652EDB7C245}"/>
                  </a:ext>
                </a:extLst>
              </p:cNvPr>
              <p:cNvSpPr>
                <a:spLocks noChangeShapeType="1"/>
              </p:cNvSpPr>
              <p:nvPr/>
            </p:nvSpPr>
            <p:spPr bwMode="auto">
              <a:xfrm>
                <a:off x="3099" y="1752"/>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nvGrpSpPr>
            <p:cNvPr id="75814" name="Group 60">
              <a:extLst>
                <a:ext uri="{FF2B5EF4-FFF2-40B4-BE49-F238E27FC236}">
                  <a16:creationId xmlns:a16="http://schemas.microsoft.com/office/drawing/2014/main" id="{9FB28D73-7CBC-4550-86A5-1993EEBE5289}"/>
                </a:ext>
              </a:extLst>
            </p:cNvPr>
            <p:cNvGrpSpPr>
              <a:grpSpLocks/>
            </p:cNvGrpSpPr>
            <p:nvPr/>
          </p:nvGrpSpPr>
          <p:grpSpPr bwMode="auto">
            <a:xfrm rot="10800000">
              <a:off x="3501" y="2312"/>
              <a:ext cx="66" cy="320"/>
              <a:chOff x="3099" y="1749"/>
              <a:chExt cx="66" cy="320"/>
            </a:xfrm>
          </p:grpSpPr>
          <p:sp>
            <p:nvSpPr>
              <p:cNvPr id="75815" name="Line 61">
                <a:extLst>
                  <a:ext uri="{FF2B5EF4-FFF2-40B4-BE49-F238E27FC236}">
                    <a16:creationId xmlns:a16="http://schemas.microsoft.com/office/drawing/2014/main" id="{043F8F68-C617-4933-B2FA-6E2A7458DE58}"/>
                  </a:ext>
                </a:extLst>
              </p:cNvPr>
              <p:cNvSpPr>
                <a:spLocks noChangeShapeType="1"/>
              </p:cNvSpPr>
              <p:nvPr/>
            </p:nvSpPr>
            <p:spPr bwMode="auto">
              <a:xfrm flipV="1">
                <a:off x="3136" y="1750"/>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5816" name="Line 62">
                <a:extLst>
                  <a:ext uri="{FF2B5EF4-FFF2-40B4-BE49-F238E27FC236}">
                    <a16:creationId xmlns:a16="http://schemas.microsoft.com/office/drawing/2014/main" id="{93184640-A0F9-42DE-9C73-26EC52D045A4}"/>
                  </a:ext>
                </a:extLst>
              </p:cNvPr>
              <p:cNvSpPr>
                <a:spLocks noChangeShapeType="1"/>
              </p:cNvSpPr>
              <p:nvPr/>
            </p:nvSpPr>
            <p:spPr bwMode="auto">
              <a:xfrm>
                <a:off x="3106" y="1758"/>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grpSp>
        <p:nvGrpSpPr>
          <p:cNvPr id="75797" name="Group 63">
            <a:extLst>
              <a:ext uri="{FF2B5EF4-FFF2-40B4-BE49-F238E27FC236}">
                <a16:creationId xmlns:a16="http://schemas.microsoft.com/office/drawing/2014/main" id="{106182A6-99B3-4FCC-80F0-94EE09BD69B5}"/>
              </a:ext>
            </a:extLst>
          </p:cNvPr>
          <p:cNvGrpSpPr>
            <a:grpSpLocks/>
          </p:cNvGrpSpPr>
          <p:nvPr/>
        </p:nvGrpSpPr>
        <p:grpSpPr bwMode="auto">
          <a:xfrm>
            <a:off x="1330325" y="2830513"/>
            <a:ext cx="2346325" cy="571500"/>
            <a:chOff x="3759" y="1622"/>
            <a:chExt cx="1478" cy="360"/>
          </a:xfrm>
        </p:grpSpPr>
        <p:sp>
          <p:nvSpPr>
            <p:cNvPr id="75809" name="Line 64">
              <a:extLst>
                <a:ext uri="{FF2B5EF4-FFF2-40B4-BE49-F238E27FC236}">
                  <a16:creationId xmlns:a16="http://schemas.microsoft.com/office/drawing/2014/main" id="{C27345A2-75AF-4B53-B093-3F0A253A35EA}"/>
                </a:ext>
              </a:extLst>
            </p:cNvPr>
            <p:cNvSpPr>
              <a:spLocks noChangeShapeType="1"/>
            </p:cNvSpPr>
            <p:nvPr/>
          </p:nvSpPr>
          <p:spPr bwMode="auto">
            <a:xfrm>
              <a:off x="3759" y="1622"/>
              <a:ext cx="1478" cy="36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5810" name="Rectangle 65">
              <a:extLst>
                <a:ext uri="{FF2B5EF4-FFF2-40B4-BE49-F238E27FC236}">
                  <a16:creationId xmlns:a16="http://schemas.microsoft.com/office/drawing/2014/main" id="{A3C5506E-3B59-4F80-B220-8E99E20F7926}"/>
                </a:ext>
              </a:extLst>
            </p:cNvPr>
            <p:cNvSpPr>
              <a:spLocks noChangeArrowheads="1"/>
            </p:cNvSpPr>
            <p:nvPr/>
          </p:nvSpPr>
          <p:spPr bwMode="auto">
            <a:xfrm>
              <a:off x="4202" y="1673"/>
              <a:ext cx="548" cy="2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5811" name="Text Box 66">
              <a:extLst>
                <a:ext uri="{FF2B5EF4-FFF2-40B4-BE49-F238E27FC236}">
                  <a16:creationId xmlns:a16="http://schemas.microsoft.com/office/drawing/2014/main" id="{5F4E5C08-4DF9-422E-984C-C35DCB22ECBC}"/>
                </a:ext>
              </a:extLst>
            </p:cNvPr>
            <p:cNvSpPr txBox="1">
              <a:spLocks noChangeArrowheads="1"/>
            </p:cNvSpPr>
            <p:nvPr/>
          </p:nvSpPr>
          <p:spPr bwMode="auto">
            <a:xfrm>
              <a:off x="3790" y="1706"/>
              <a:ext cx="1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Seq=100, 20 bytes of data</a:t>
              </a:r>
            </a:p>
          </p:txBody>
        </p:sp>
      </p:grpSp>
      <p:sp>
        <p:nvSpPr>
          <p:cNvPr id="75798" name="Line 67">
            <a:extLst>
              <a:ext uri="{FF2B5EF4-FFF2-40B4-BE49-F238E27FC236}">
                <a16:creationId xmlns:a16="http://schemas.microsoft.com/office/drawing/2014/main" id="{C6F35730-995F-4835-B4B1-1B5CA223D537}"/>
              </a:ext>
            </a:extLst>
          </p:cNvPr>
          <p:cNvSpPr>
            <a:spLocks noChangeShapeType="1"/>
          </p:cNvSpPr>
          <p:nvPr/>
        </p:nvSpPr>
        <p:spPr bwMode="auto">
          <a:xfrm flipH="1">
            <a:off x="1335088" y="3462338"/>
            <a:ext cx="2324100" cy="10255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nvGrpSpPr>
          <p:cNvPr id="75799" name="Group 68">
            <a:extLst>
              <a:ext uri="{FF2B5EF4-FFF2-40B4-BE49-F238E27FC236}">
                <a16:creationId xmlns:a16="http://schemas.microsoft.com/office/drawing/2014/main" id="{CFFFBA81-3A2D-4DAE-874B-3B183B908556}"/>
              </a:ext>
            </a:extLst>
          </p:cNvPr>
          <p:cNvGrpSpPr>
            <a:grpSpLocks/>
          </p:cNvGrpSpPr>
          <p:nvPr/>
        </p:nvGrpSpPr>
        <p:grpSpPr bwMode="auto">
          <a:xfrm>
            <a:off x="1978025" y="3863975"/>
            <a:ext cx="949325" cy="304800"/>
            <a:chOff x="4215" y="2253"/>
            <a:chExt cx="598" cy="192"/>
          </a:xfrm>
        </p:grpSpPr>
        <p:sp>
          <p:nvSpPr>
            <p:cNvPr id="75807" name="Rectangle 69">
              <a:extLst>
                <a:ext uri="{FF2B5EF4-FFF2-40B4-BE49-F238E27FC236}">
                  <a16:creationId xmlns:a16="http://schemas.microsoft.com/office/drawing/2014/main" id="{0176AE27-8D95-4EB5-875B-50C3885761C0}"/>
                </a:ext>
              </a:extLst>
            </p:cNvPr>
            <p:cNvSpPr>
              <a:spLocks noChangeArrowheads="1"/>
            </p:cNvSpPr>
            <p:nvPr/>
          </p:nvSpPr>
          <p:spPr bwMode="auto">
            <a:xfrm>
              <a:off x="4265" y="2274"/>
              <a:ext cx="471"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5808" name="Text Box 70">
              <a:extLst>
                <a:ext uri="{FF2B5EF4-FFF2-40B4-BE49-F238E27FC236}">
                  <a16:creationId xmlns:a16="http://schemas.microsoft.com/office/drawing/2014/main" id="{10CF47CE-ECC2-4918-83A5-70DFC70D3FB9}"/>
                </a:ext>
              </a:extLst>
            </p:cNvPr>
            <p:cNvSpPr txBox="1">
              <a:spLocks noChangeArrowheads="1"/>
            </p:cNvSpPr>
            <p:nvPr/>
          </p:nvSpPr>
          <p:spPr bwMode="auto">
            <a:xfrm>
              <a:off x="4215" y="2253"/>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ACK=120</a:t>
              </a:r>
              <a:endParaRPr lang="en-US" altLang="ar-SA" sz="1000">
                <a:latin typeface="Times New Roman" panose="02020603050405020304" pitchFamily="18" charset="0"/>
              </a:endParaRPr>
            </a:p>
          </p:txBody>
        </p:sp>
      </p:grpSp>
      <p:grpSp>
        <p:nvGrpSpPr>
          <p:cNvPr id="75801" name="Group 84">
            <a:extLst>
              <a:ext uri="{FF2B5EF4-FFF2-40B4-BE49-F238E27FC236}">
                <a16:creationId xmlns:a16="http://schemas.microsoft.com/office/drawing/2014/main" id="{1755FD7B-64A5-4C85-B89B-E6844634F225}"/>
              </a:ext>
            </a:extLst>
          </p:cNvPr>
          <p:cNvGrpSpPr>
            <a:grpSpLocks/>
          </p:cNvGrpSpPr>
          <p:nvPr/>
        </p:nvGrpSpPr>
        <p:grpSpPr bwMode="auto">
          <a:xfrm>
            <a:off x="903288" y="1565275"/>
            <a:ext cx="630237" cy="533400"/>
            <a:chOff x="-44" y="1473"/>
            <a:chExt cx="981" cy="1105"/>
          </a:xfrm>
        </p:grpSpPr>
        <p:pic>
          <p:nvPicPr>
            <p:cNvPr id="75805" name="Picture 85" descr="desktop_computer_stylized_medium">
              <a:extLst>
                <a:ext uri="{FF2B5EF4-FFF2-40B4-BE49-F238E27FC236}">
                  <a16:creationId xmlns:a16="http://schemas.microsoft.com/office/drawing/2014/main" id="{3153975C-4EE2-449B-ADCB-BBF1292A8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Freeform 86">
              <a:extLst>
                <a:ext uri="{FF2B5EF4-FFF2-40B4-BE49-F238E27FC236}">
                  <a16:creationId xmlns:a16="http://schemas.microsoft.com/office/drawing/2014/main" id="{BA970184-DCB0-48DA-999E-C7B3ED6D04F2}"/>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75802" name="Group 87">
            <a:extLst>
              <a:ext uri="{FF2B5EF4-FFF2-40B4-BE49-F238E27FC236}">
                <a16:creationId xmlns:a16="http://schemas.microsoft.com/office/drawing/2014/main" id="{D06DE8CA-81D3-4433-8873-60CEE8D14DCA}"/>
              </a:ext>
            </a:extLst>
          </p:cNvPr>
          <p:cNvGrpSpPr>
            <a:grpSpLocks/>
          </p:cNvGrpSpPr>
          <p:nvPr/>
        </p:nvGrpSpPr>
        <p:grpSpPr bwMode="auto">
          <a:xfrm flipH="1">
            <a:off x="3481388" y="1560513"/>
            <a:ext cx="674687" cy="590550"/>
            <a:chOff x="-44" y="1473"/>
            <a:chExt cx="981" cy="1105"/>
          </a:xfrm>
        </p:grpSpPr>
        <p:pic>
          <p:nvPicPr>
            <p:cNvPr id="75803" name="Picture 88" descr="desktop_computer_stylized_medium">
              <a:extLst>
                <a:ext uri="{FF2B5EF4-FFF2-40B4-BE49-F238E27FC236}">
                  <a16:creationId xmlns:a16="http://schemas.microsoft.com/office/drawing/2014/main" id="{8D3604EF-F47F-490A-9567-53245B417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4" name="Freeform 89">
              <a:extLst>
                <a:ext uri="{FF2B5EF4-FFF2-40B4-BE49-F238E27FC236}">
                  <a16:creationId xmlns:a16="http://schemas.microsoft.com/office/drawing/2014/main" id="{55E3BEB1-B2FC-4CA4-8FFD-28C90AA86668}"/>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5">
            <a:extLst>
              <a:ext uri="{FF2B5EF4-FFF2-40B4-BE49-F238E27FC236}">
                <a16:creationId xmlns:a16="http://schemas.microsoft.com/office/drawing/2014/main" id="{1A545510-F10F-4333-8C66-94F4AD7CD8E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78851" name="Slide Number Placeholder 6">
            <a:extLst>
              <a:ext uri="{FF2B5EF4-FFF2-40B4-BE49-F238E27FC236}">
                <a16:creationId xmlns:a16="http://schemas.microsoft.com/office/drawing/2014/main" id="{3315A0D7-AEE4-41C8-B937-B2C75B3109F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2CB0BE28-32B2-4940-BBCC-D744350A248C}" type="slidenum">
              <a:rPr lang="en-US" altLang="ar-SA" sz="1200" smtClean="0">
                <a:latin typeface="Tahoma" panose="020B0604030504040204" pitchFamily="34" charset="0"/>
              </a:rPr>
              <a:pPr>
                <a:lnSpc>
                  <a:spcPct val="100000"/>
                </a:lnSpc>
                <a:spcBef>
                  <a:spcPct val="0"/>
                </a:spcBef>
                <a:buClrTx/>
                <a:buSzTx/>
                <a:buFontTx/>
                <a:buNone/>
              </a:pPr>
              <a:t>57</a:t>
            </a:fld>
            <a:endParaRPr lang="en-US" altLang="ar-SA" sz="1200">
              <a:latin typeface="Tahoma" panose="020B0604030504040204" pitchFamily="34" charset="0"/>
            </a:endParaRPr>
          </a:p>
        </p:txBody>
      </p:sp>
      <p:sp>
        <p:nvSpPr>
          <p:cNvPr id="72708" name="Rectangle 2">
            <a:extLst>
              <a:ext uri="{FF2B5EF4-FFF2-40B4-BE49-F238E27FC236}">
                <a16:creationId xmlns:a16="http://schemas.microsoft.com/office/drawing/2014/main" id="{3F72ED72-BA48-462B-B6E1-8496F772FF9E}"/>
              </a:ext>
            </a:extLst>
          </p:cNvPr>
          <p:cNvSpPr>
            <a:spLocks noGrp="1" noChangeArrowheads="1"/>
          </p:cNvSpPr>
          <p:nvPr>
            <p:ph type="title"/>
          </p:nvPr>
        </p:nvSpPr>
        <p:spPr>
          <a:xfrm>
            <a:off x="533400" y="220663"/>
            <a:ext cx="5040313" cy="906462"/>
          </a:xfrm>
        </p:spPr>
        <p:txBody>
          <a:bodyPr/>
          <a:lstStyle/>
          <a:p>
            <a:pPr>
              <a:defRPr/>
            </a:pPr>
            <a:r>
              <a:rPr lang="en-US">
                <a:cs typeface="+mj-cs"/>
              </a:rPr>
              <a:t>TCP fast retransmit</a:t>
            </a:r>
          </a:p>
        </p:txBody>
      </p:sp>
      <p:sp>
        <p:nvSpPr>
          <p:cNvPr id="72709" name="Rectangle 3">
            <a:extLst>
              <a:ext uri="{FF2B5EF4-FFF2-40B4-BE49-F238E27FC236}">
                <a16:creationId xmlns:a16="http://schemas.microsoft.com/office/drawing/2014/main" id="{F1D116A1-9408-452D-89EF-C5039FEAD0D2}"/>
              </a:ext>
            </a:extLst>
          </p:cNvPr>
          <p:cNvSpPr>
            <a:spLocks noGrp="1" noChangeArrowheads="1"/>
          </p:cNvSpPr>
          <p:nvPr>
            <p:ph type="body" sz="half" idx="1"/>
          </p:nvPr>
        </p:nvSpPr>
        <p:spPr>
          <a:xfrm>
            <a:off x="488950" y="1397000"/>
            <a:ext cx="3810000" cy="4648200"/>
          </a:xfrm>
        </p:spPr>
        <p:txBody>
          <a:bodyPr/>
          <a:lstStyle/>
          <a:p>
            <a:pPr>
              <a:buFont typeface="Wingdings" charset="2"/>
              <a:buChar char="§"/>
              <a:defRPr/>
            </a:pPr>
            <a:r>
              <a:rPr lang="en-US">
                <a:cs typeface="+mn-cs"/>
              </a:rPr>
              <a:t>time-out period  often relatively long:</a:t>
            </a:r>
          </a:p>
          <a:p>
            <a:pPr lvl="1">
              <a:buFont typeface="Arial"/>
              <a:buChar char="•"/>
              <a:defRPr/>
            </a:pPr>
            <a:r>
              <a:rPr lang="en-US"/>
              <a:t>long delay before resending lost packet</a:t>
            </a:r>
          </a:p>
          <a:p>
            <a:pPr>
              <a:buFont typeface="Wingdings" charset="2"/>
              <a:buChar char="§"/>
              <a:defRPr/>
            </a:pPr>
            <a:r>
              <a:rPr lang="en-US">
                <a:cs typeface="+mn-cs"/>
              </a:rPr>
              <a:t>detect lost segments via duplicate ACKs.</a:t>
            </a:r>
          </a:p>
          <a:p>
            <a:pPr lvl="1">
              <a:buFont typeface="Arial"/>
              <a:buChar char="•"/>
              <a:defRPr/>
            </a:pPr>
            <a:r>
              <a:rPr lang="en-US"/>
              <a:t>sender often sends many segments back-to-back</a:t>
            </a:r>
          </a:p>
          <a:p>
            <a:pPr lvl="1">
              <a:buFont typeface="Arial"/>
              <a:buChar char="•"/>
              <a:defRPr/>
            </a:pPr>
            <a:r>
              <a:rPr lang="en-US"/>
              <a:t>if segment is lost, there will likely be many duplicate ACKs.</a:t>
            </a:r>
          </a:p>
          <a:p>
            <a:pPr lvl="1">
              <a:buFont typeface="Arial"/>
              <a:buChar char="•"/>
              <a:defRPr/>
            </a:pPr>
            <a:endParaRPr lang="en-US"/>
          </a:p>
          <a:p>
            <a:pPr lvl="1">
              <a:buFont typeface="Arial"/>
              <a:buChar char="•"/>
              <a:defRPr/>
            </a:pPr>
            <a:endParaRPr lang="en-US"/>
          </a:p>
        </p:txBody>
      </p:sp>
      <p:sp>
        <p:nvSpPr>
          <p:cNvPr id="78854" name="Rectangle 5">
            <a:extLst>
              <a:ext uri="{FF2B5EF4-FFF2-40B4-BE49-F238E27FC236}">
                <a16:creationId xmlns:a16="http://schemas.microsoft.com/office/drawing/2014/main" id="{C1178F4C-28A7-48A4-ADAF-E958B3CB32AA}"/>
              </a:ext>
            </a:extLst>
          </p:cNvPr>
          <p:cNvSpPr>
            <a:spLocks noChangeArrowheads="1"/>
          </p:cNvSpPr>
          <p:nvPr/>
        </p:nvSpPr>
        <p:spPr bwMode="auto">
          <a:xfrm>
            <a:off x="4827588" y="2143125"/>
            <a:ext cx="3567112" cy="3813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463550" indent="-238125">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SzPct val="65000"/>
              <a:buFont typeface="Wingdings" panose="05000000000000000000" pitchFamily="2" charset="2"/>
              <a:buNone/>
            </a:pPr>
            <a:r>
              <a:rPr lang="en-US" altLang="ar-SA" sz="2800"/>
              <a:t>if sender receives 3 ACKs for same data</a:t>
            </a:r>
          </a:p>
          <a:p>
            <a:pPr>
              <a:buSzPct val="65000"/>
              <a:buFont typeface="Wingdings" panose="05000000000000000000" pitchFamily="2" charset="2"/>
              <a:buNone/>
            </a:pPr>
            <a:r>
              <a:rPr lang="en-US" altLang="ar-SA" sz="2400"/>
              <a:t>(</a:t>
            </a:r>
            <a:r>
              <a:rPr lang="ja-JP" altLang="en-US" sz="2400"/>
              <a:t>“</a:t>
            </a:r>
            <a:r>
              <a:rPr lang="en-US" altLang="ja-JP" sz="2400"/>
              <a:t>triple duplicate ACKs</a:t>
            </a:r>
            <a:r>
              <a:rPr lang="ja-JP" altLang="en-US" sz="2400"/>
              <a:t>”</a:t>
            </a:r>
            <a:r>
              <a:rPr lang="en-US" altLang="ja-JP" sz="2400"/>
              <a:t>),</a:t>
            </a:r>
            <a:r>
              <a:rPr lang="en-US" altLang="ja-JP" sz="2800"/>
              <a:t> resend unacked segment with smallest seq #</a:t>
            </a:r>
          </a:p>
          <a:p>
            <a:pPr lvl="1">
              <a:buFont typeface="Wingdings" panose="05000000000000000000" pitchFamily="2" charset="2"/>
              <a:buChar char="§"/>
            </a:pPr>
            <a:r>
              <a:rPr lang="en-US" altLang="ar-SA" sz="2400"/>
              <a:t>likely that unacked segment lost, so don</a:t>
            </a:r>
            <a:r>
              <a:rPr lang="ja-JP" altLang="en-US" sz="2400"/>
              <a:t>’</a:t>
            </a:r>
            <a:r>
              <a:rPr lang="en-US" altLang="ja-JP" sz="2400"/>
              <a:t>t wait for timeout</a:t>
            </a:r>
            <a:endParaRPr lang="en-US" altLang="ar-SA" sz="2400"/>
          </a:p>
        </p:txBody>
      </p:sp>
      <p:sp>
        <p:nvSpPr>
          <p:cNvPr id="78855" name="Rectangle 6">
            <a:extLst>
              <a:ext uri="{FF2B5EF4-FFF2-40B4-BE49-F238E27FC236}">
                <a16:creationId xmlns:a16="http://schemas.microsoft.com/office/drawing/2014/main" id="{8881FFE3-E6E7-415F-988A-5A63C4F76ED2}"/>
              </a:ext>
            </a:extLst>
          </p:cNvPr>
          <p:cNvSpPr>
            <a:spLocks noChangeArrowheads="1"/>
          </p:cNvSpPr>
          <p:nvPr/>
        </p:nvSpPr>
        <p:spPr bwMode="auto">
          <a:xfrm>
            <a:off x="4751388" y="1914525"/>
            <a:ext cx="3509962" cy="3681413"/>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8856" name="Text Box 7">
            <a:extLst>
              <a:ext uri="{FF2B5EF4-FFF2-40B4-BE49-F238E27FC236}">
                <a16:creationId xmlns:a16="http://schemas.microsoft.com/office/drawing/2014/main" id="{8B3A57C9-8C39-4F01-A520-CA46B7875930}"/>
              </a:ext>
            </a:extLst>
          </p:cNvPr>
          <p:cNvSpPr txBox="1">
            <a:spLocks noChangeArrowheads="1"/>
          </p:cNvSpPr>
          <p:nvPr/>
        </p:nvSpPr>
        <p:spPr bwMode="auto">
          <a:xfrm>
            <a:off x="4883150" y="1679575"/>
            <a:ext cx="27733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400" i="1">
                <a:solidFill>
                  <a:srgbClr val="CC0000"/>
                </a:solidFill>
                <a:latin typeface="Tahoma" panose="020B0604030504040204" pitchFamily="34" charset="0"/>
              </a:rPr>
              <a:t>TCP fast retransmit</a:t>
            </a:r>
          </a:p>
        </p:txBody>
      </p:sp>
      <p:sp>
        <p:nvSpPr>
          <p:cNvPr id="78857" name="Rectangle 9">
            <a:extLst>
              <a:ext uri="{FF2B5EF4-FFF2-40B4-BE49-F238E27FC236}">
                <a16:creationId xmlns:a16="http://schemas.microsoft.com/office/drawing/2014/main" id="{694D0C89-1095-4A49-B530-143A31DC45BA}"/>
              </a:ext>
            </a:extLst>
          </p:cNvPr>
          <p:cNvSpPr>
            <a:spLocks noChangeArrowheads="1"/>
          </p:cNvSpPr>
          <p:nvPr/>
        </p:nvSpPr>
        <p:spPr bwMode="auto">
          <a:xfrm>
            <a:off x="4794250" y="2925763"/>
            <a:ext cx="3408363" cy="541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SzPct val="65000"/>
              <a:buFont typeface="Wingdings" panose="05000000000000000000" pitchFamily="2" charset="2"/>
              <a:buNone/>
            </a:pPr>
            <a:r>
              <a:rPr lang="en-US" altLang="ar-SA" sz="2400"/>
              <a:t>(</a:t>
            </a:r>
            <a:r>
              <a:rPr lang="ja-JP" altLang="en-US" sz="2400"/>
              <a:t>“</a:t>
            </a:r>
            <a:r>
              <a:rPr lang="en-US" altLang="ja-JP" sz="2400"/>
              <a:t>triple duplicate ACKs</a:t>
            </a:r>
            <a:r>
              <a:rPr lang="ja-JP" altLang="en-US" sz="2400"/>
              <a:t>”</a:t>
            </a:r>
            <a:r>
              <a:rPr lang="en-US" altLang="ja-JP" sz="2400"/>
              <a:t>),</a:t>
            </a:r>
            <a:r>
              <a:rPr lang="en-US" altLang="ja-JP" sz="2800"/>
              <a:t> </a:t>
            </a:r>
            <a:endParaRPr lang="en-US" altLang="ar-SA"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a:extLst>
              <a:ext uri="{FF2B5EF4-FFF2-40B4-BE49-F238E27FC236}">
                <a16:creationId xmlns:a16="http://schemas.microsoft.com/office/drawing/2014/main" id="{9389AF31-51FC-4232-A20F-F0B43E599F2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79875" name="Slide Number Placeholder 4">
            <a:extLst>
              <a:ext uri="{FF2B5EF4-FFF2-40B4-BE49-F238E27FC236}">
                <a16:creationId xmlns:a16="http://schemas.microsoft.com/office/drawing/2014/main" id="{280F6D0F-4950-4F87-A9B1-B9B37C6CC93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2A568256-5EFC-40B3-9A8A-9FE986164D75}" type="slidenum">
              <a:rPr lang="en-US" altLang="ar-SA" sz="1200" smtClean="0">
                <a:latin typeface="Tahoma" panose="020B0604030504040204" pitchFamily="34" charset="0"/>
              </a:rPr>
              <a:pPr>
                <a:lnSpc>
                  <a:spcPct val="100000"/>
                </a:lnSpc>
                <a:spcBef>
                  <a:spcPct val="0"/>
                </a:spcBef>
                <a:buClrTx/>
                <a:buSzTx/>
                <a:buFontTx/>
                <a:buNone/>
              </a:pPr>
              <a:t>58</a:t>
            </a:fld>
            <a:endParaRPr lang="en-US" altLang="ar-SA" sz="1200">
              <a:latin typeface="Tahoma" panose="020B0604030504040204" pitchFamily="34" charset="0"/>
            </a:endParaRPr>
          </a:p>
        </p:txBody>
      </p:sp>
      <p:sp>
        <p:nvSpPr>
          <p:cNvPr id="79876" name="Line 3">
            <a:extLst>
              <a:ext uri="{FF2B5EF4-FFF2-40B4-BE49-F238E27FC236}">
                <a16:creationId xmlns:a16="http://schemas.microsoft.com/office/drawing/2014/main" id="{F278B561-2E03-4E65-9FEF-B33335A1EE17}"/>
              </a:ext>
            </a:extLst>
          </p:cNvPr>
          <p:cNvSpPr>
            <a:spLocks noChangeShapeType="1"/>
          </p:cNvSpPr>
          <p:nvPr/>
        </p:nvSpPr>
        <p:spPr bwMode="auto">
          <a:xfrm>
            <a:off x="3068638" y="2319338"/>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77" name="Line 9">
            <a:extLst>
              <a:ext uri="{FF2B5EF4-FFF2-40B4-BE49-F238E27FC236}">
                <a16:creationId xmlns:a16="http://schemas.microsoft.com/office/drawing/2014/main" id="{AF9E401B-6FC4-466F-AA5B-C227041F4A74}"/>
              </a:ext>
            </a:extLst>
          </p:cNvPr>
          <p:cNvSpPr>
            <a:spLocks noChangeShapeType="1"/>
          </p:cNvSpPr>
          <p:nvPr/>
        </p:nvSpPr>
        <p:spPr bwMode="auto">
          <a:xfrm>
            <a:off x="3068638" y="2547938"/>
            <a:ext cx="1757362" cy="414337"/>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78" name="Line 10">
            <a:extLst>
              <a:ext uri="{FF2B5EF4-FFF2-40B4-BE49-F238E27FC236}">
                <a16:creationId xmlns:a16="http://schemas.microsoft.com/office/drawing/2014/main" id="{B1CE11A5-A2E5-45AB-890A-8B0C28AB3EC3}"/>
              </a:ext>
            </a:extLst>
          </p:cNvPr>
          <p:cNvSpPr>
            <a:spLocks noChangeShapeType="1"/>
          </p:cNvSpPr>
          <p:nvPr/>
        </p:nvSpPr>
        <p:spPr bwMode="auto">
          <a:xfrm flipH="1">
            <a:off x="3065463" y="2014538"/>
            <a:ext cx="3175" cy="3994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79" name="Line 11">
            <a:extLst>
              <a:ext uri="{FF2B5EF4-FFF2-40B4-BE49-F238E27FC236}">
                <a16:creationId xmlns:a16="http://schemas.microsoft.com/office/drawing/2014/main" id="{6DA24717-1B43-4682-9736-137E83961948}"/>
              </a:ext>
            </a:extLst>
          </p:cNvPr>
          <p:cNvSpPr>
            <a:spLocks noChangeShapeType="1"/>
          </p:cNvSpPr>
          <p:nvPr/>
        </p:nvSpPr>
        <p:spPr bwMode="auto">
          <a:xfrm>
            <a:off x="5583238" y="2090738"/>
            <a:ext cx="11112" cy="3903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0" name="Line 12">
            <a:extLst>
              <a:ext uri="{FF2B5EF4-FFF2-40B4-BE49-F238E27FC236}">
                <a16:creationId xmlns:a16="http://schemas.microsoft.com/office/drawing/2014/main" id="{32FA7152-5B47-40EE-B21B-D66A280F5020}"/>
              </a:ext>
            </a:extLst>
          </p:cNvPr>
          <p:cNvSpPr>
            <a:spLocks noChangeShapeType="1"/>
          </p:cNvSpPr>
          <p:nvPr/>
        </p:nvSpPr>
        <p:spPr bwMode="auto">
          <a:xfrm flipH="1">
            <a:off x="3032125" y="2962275"/>
            <a:ext cx="2519363" cy="8096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1" name="Line 14">
            <a:extLst>
              <a:ext uri="{FF2B5EF4-FFF2-40B4-BE49-F238E27FC236}">
                <a16:creationId xmlns:a16="http://schemas.microsoft.com/office/drawing/2014/main" id="{DB7FF1D2-0495-4583-B09C-C13D91DB8236}"/>
              </a:ext>
            </a:extLst>
          </p:cNvPr>
          <p:cNvSpPr>
            <a:spLocks noChangeShapeType="1"/>
          </p:cNvSpPr>
          <p:nvPr/>
        </p:nvSpPr>
        <p:spPr bwMode="auto">
          <a:xfrm>
            <a:off x="3068638" y="2776538"/>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2" name="Line 15">
            <a:extLst>
              <a:ext uri="{FF2B5EF4-FFF2-40B4-BE49-F238E27FC236}">
                <a16:creationId xmlns:a16="http://schemas.microsoft.com/office/drawing/2014/main" id="{F1409E0D-7EDE-4F9E-9123-3243511496A4}"/>
              </a:ext>
            </a:extLst>
          </p:cNvPr>
          <p:cNvSpPr>
            <a:spLocks noChangeShapeType="1"/>
          </p:cNvSpPr>
          <p:nvPr/>
        </p:nvSpPr>
        <p:spPr bwMode="auto">
          <a:xfrm>
            <a:off x="3068638" y="3233738"/>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3" name="Line 16">
            <a:extLst>
              <a:ext uri="{FF2B5EF4-FFF2-40B4-BE49-F238E27FC236}">
                <a16:creationId xmlns:a16="http://schemas.microsoft.com/office/drawing/2014/main" id="{37E3F478-A361-4246-8411-B4BA13A59A3D}"/>
              </a:ext>
            </a:extLst>
          </p:cNvPr>
          <p:cNvSpPr>
            <a:spLocks noChangeShapeType="1"/>
          </p:cNvSpPr>
          <p:nvPr/>
        </p:nvSpPr>
        <p:spPr bwMode="auto">
          <a:xfrm>
            <a:off x="3068638" y="3005138"/>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4" name="Line 17">
            <a:extLst>
              <a:ext uri="{FF2B5EF4-FFF2-40B4-BE49-F238E27FC236}">
                <a16:creationId xmlns:a16="http://schemas.microsoft.com/office/drawing/2014/main" id="{DEE6CFD1-36D4-4756-BAA1-B471EA703F50}"/>
              </a:ext>
            </a:extLst>
          </p:cNvPr>
          <p:cNvSpPr>
            <a:spLocks noChangeShapeType="1"/>
          </p:cNvSpPr>
          <p:nvPr/>
        </p:nvSpPr>
        <p:spPr bwMode="auto">
          <a:xfrm flipH="1">
            <a:off x="3033713" y="3386138"/>
            <a:ext cx="2530475" cy="8302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5" name="Line 18">
            <a:extLst>
              <a:ext uri="{FF2B5EF4-FFF2-40B4-BE49-F238E27FC236}">
                <a16:creationId xmlns:a16="http://schemas.microsoft.com/office/drawing/2014/main" id="{60048D0B-9F79-4DF6-B25F-19747217D61D}"/>
              </a:ext>
            </a:extLst>
          </p:cNvPr>
          <p:cNvSpPr>
            <a:spLocks noChangeShapeType="1"/>
          </p:cNvSpPr>
          <p:nvPr/>
        </p:nvSpPr>
        <p:spPr bwMode="auto">
          <a:xfrm flipH="1">
            <a:off x="3068638" y="3614738"/>
            <a:ext cx="2506662" cy="8874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6" name="Line 19">
            <a:extLst>
              <a:ext uri="{FF2B5EF4-FFF2-40B4-BE49-F238E27FC236}">
                <a16:creationId xmlns:a16="http://schemas.microsoft.com/office/drawing/2014/main" id="{9E9F6AC5-2377-42EB-ACA4-8A4F391B8F0B}"/>
              </a:ext>
            </a:extLst>
          </p:cNvPr>
          <p:cNvSpPr>
            <a:spLocks noChangeShapeType="1"/>
          </p:cNvSpPr>
          <p:nvPr/>
        </p:nvSpPr>
        <p:spPr bwMode="auto">
          <a:xfrm flipH="1">
            <a:off x="3068638" y="3843338"/>
            <a:ext cx="2495550" cy="9001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7" name="Text Box 20">
            <a:extLst>
              <a:ext uri="{FF2B5EF4-FFF2-40B4-BE49-F238E27FC236}">
                <a16:creationId xmlns:a16="http://schemas.microsoft.com/office/drawing/2014/main" id="{799DD167-2523-425E-B284-7E0383820BAB}"/>
              </a:ext>
            </a:extLst>
          </p:cNvPr>
          <p:cNvSpPr txBox="1">
            <a:spLocks noChangeArrowheads="1"/>
          </p:cNvSpPr>
          <p:nvPr/>
        </p:nvSpPr>
        <p:spPr bwMode="auto">
          <a:xfrm>
            <a:off x="4741863" y="2714625"/>
            <a:ext cx="28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400">
                <a:solidFill>
                  <a:srgbClr val="FF0000"/>
                </a:solidFill>
                <a:latin typeface="Arial" panose="020B0604020202020204" pitchFamily="34" charset="0"/>
              </a:rPr>
              <a:t>X</a:t>
            </a:r>
            <a:endParaRPr lang="en-US" altLang="ar-SA" sz="1000">
              <a:latin typeface="Times New Roman" panose="02020603050405020304" pitchFamily="18" charset="0"/>
            </a:endParaRPr>
          </a:p>
        </p:txBody>
      </p:sp>
      <p:sp>
        <p:nvSpPr>
          <p:cNvPr id="79888" name="Line 24">
            <a:extLst>
              <a:ext uri="{FF2B5EF4-FFF2-40B4-BE49-F238E27FC236}">
                <a16:creationId xmlns:a16="http://schemas.microsoft.com/office/drawing/2014/main" id="{7861D567-21B5-49D6-AB94-2C4D5088ED20}"/>
              </a:ext>
            </a:extLst>
          </p:cNvPr>
          <p:cNvSpPr>
            <a:spLocks noChangeShapeType="1"/>
          </p:cNvSpPr>
          <p:nvPr/>
        </p:nvSpPr>
        <p:spPr bwMode="auto">
          <a:xfrm>
            <a:off x="3094038" y="4784725"/>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79889" name="Text Box 29">
            <a:extLst>
              <a:ext uri="{FF2B5EF4-FFF2-40B4-BE49-F238E27FC236}">
                <a16:creationId xmlns:a16="http://schemas.microsoft.com/office/drawing/2014/main" id="{0D48EE7F-E268-4AB4-9B36-A44DDEAB843F}"/>
              </a:ext>
            </a:extLst>
          </p:cNvPr>
          <p:cNvSpPr txBox="1">
            <a:spLocks noChangeArrowheads="1"/>
          </p:cNvSpPr>
          <p:nvPr/>
        </p:nvSpPr>
        <p:spPr bwMode="auto">
          <a:xfrm>
            <a:off x="2806700" y="5986463"/>
            <a:ext cx="317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fast retransmit after sender </a:t>
            </a:r>
          </a:p>
          <a:p>
            <a:pPr algn="ctr">
              <a:lnSpc>
                <a:spcPct val="100000"/>
              </a:lnSpc>
              <a:spcBef>
                <a:spcPct val="0"/>
              </a:spcBef>
              <a:buClrTx/>
              <a:buSzTx/>
              <a:buFontTx/>
              <a:buNone/>
            </a:pPr>
            <a:r>
              <a:rPr lang="en-US" altLang="ar-SA" sz="1800">
                <a:latin typeface="Tahoma" panose="020B0604030504040204" pitchFamily="34" charset="0"/>
              </a:rPr>
              <a:t>receipt of triple duplicate ACK</a:t>
            </a:r>
            <a:endParaRPr lang="en-US" altLang="ar-SA" sz="1000">
              <a:latin typeface="Tahoma" panose="020B0604030504040204" pitchFamily="34" charset="0"/>
            </a:endParaRPr>
          </a:p>
        </p:txBody>
      </p:sp>
      <p:sp>
        <p:nvSpPr>
          <p:cNvPr id="79890" name="Text Box 34">
            <a:extLst>
              <a:ext uri="{FF2B5EF4-FFF2-40B4-BE49-F238E27FC236}">
                <a16:creationId xmlns:a16="http://schemas.microsoft.com/office/drawing/2014/main" id="{27D09992-3F25-4324-9D31-F8D06B8EB442}"/>
              </a:ext>
            </a:extLst>
          </p:cNvPr>
          <p:cNvSpPr txBox="1">
            <a:spLocks noChangeArrowheads="1"/>
          </p:cNvSpPr>
          <p:nvPr/>
        </p:nvSpPr>
        <p:spPr bwMode="auto">
          <a:xfrm>
            <a:off x="5110163" y="1139825"/>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B</a:t>
            </a:r>
          </a:p>
        </p:txBody>
      </p:sp>
      <p:sp>
        <p:nvSpPr>
          <p:cNvPr id="79891" name="Text Box 38">
            <a:extLst>
              <a:ext uri="{FF2B5EF4-FFF2-40B4-BE49-F238E27FC236}">
                <a16:creationId xmlns:a16="http://schemas.microsoft.com/office/drawing/2014/main" id="{AE9D8D50-F0A7-4B90-89C1-74A8C33F6840}"/>
              </a:ext>
            </a:extLst>
          </p:cNvPr>
          <p:cNvSpPr txBox="1">
            <a:spLocks noChangeArrowheads="1"/>
          </p:cNvSpPr>
          <p:nvPr/>
        </p:nvSpPr>
        <p:spPr bwMode="auto">
          <a:xfrm>
            <a:off x="2776538" y="1157288"/>
            <a:ext cx="77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Host A</a:t>
            </a:r>
          </a:p>
        </p:txBody>
      </p:sp>
      <p:sp>
        <p:nvSpPr>
          <p:cNvPr id="79892" name="Text Box 40">
            <a:extLst>
              <a:ext uri="{FF2B5EF4-FFF2-40B4-BE49-F238E27FC236}">
                <a16:creationId xmlns:a16="http://schemas.microsoft.com/office/drawing/2014/main" id="{24A96476-2A6A-4D15-B913-18B78F6C59A5}"/>
              </a:ext>
            </a:extLst>
          </p:cNvPr>
          <p:cNvSpPr txBox="1">
            <a:spLocks noChangeArrowheads="1"/>
          </p:cNvSpPr>
          <p:nvPr/>
        </p:nvSpPr>
        <p:spPr bwMode="auto">
          <a:xfrm>
            <a:off x="3216275" y="2239963"/>
            <a:ext cx="20859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Seq=92, 8 bytes of data</a:t>
            </a:r>
          </a:p>
        </p:txBody>
      </p:sp>
      <p:grpSp>
        <p:nvGrpSpPr>
          <p:cNvPr id="79893" name="Group 41">
            <a:extLst>
              <a:ext uri="{FF2B5EF4-FFF2-40B4-BE49-F238E27FC236}">
                <a16:creationId xmlns:a16="http://schemas.microsoft.com/office/drawing/2014/main" id="{C775636A-7211-4A30-8423-ABE78A260F22}"/>
              </a:ext>
            </a:extLst>
          </p:cNvPr>
          <p:cNvGrpSpPr>
            <a:grpSpLocks/>
          </p:cNvGrpSpPr>
          <p:nvPr/>
        </p:nvGrpSpPr>
        <p:grpSpPr bwMode="auto">
          <a:xfrm>
            <a:off x="3170238" y="3489325"/>
            <a:ext cx="949325" cy="304800"/>
            <a:chOff x="4215" y="2253"/>
            <a:chExt cx="598" cy="192"/>
          </a:xfrm>
        </p:grpSpPr>
        <p:sp>
          <p:nvSpPr>
            <p:cNvPr id="79923" name="Rectangle 42">
              <a:extLst>
                <a:ext uri="{FF2B5EF4-FFF2-40B4-BE49-F238E27FC236}">
                  <a16:creationId xmlns:a16="http://schemas.microsoft.com/office/drawing/2014/main" id="{4301DC6A-E9C7-4B35-BAAE-DE15F2822A1E}"/>
                </a:ext>
              </a:extLst>
            </p:cNvPr>
            <p:cNvSpPr>
              <a:spLocks noChangeArrowheads="1"/>
            </p:cNvSpPr>
            <p:nvPr/>
          </p:nvSpPr>
          <p:spPr bwMode="auto">
            <a:xfrm>
              <a:off x="4265" y="2274"/>
              <a:ext cx="471"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9924" name="Text Box 43">
              <a:extLst>
                <a:ext uri="{FF2B5EF4-FFF2-40B4-BE49-F238E27FC236}">
                  <a16:creationId xmlns:a16="http://schemas.microsoft.com/office/drawing/2014/main" id="{2AF85282-9198-4629-8CEF-D6DE75618562}"/>
                </a:ext>
              </a:extLst>
            </p:cNvPr>
            <p:cNvSpPr txBox="1">
              <a:spLocks noChangeArrowheads="1"/>
            </p:cNvSpPr>
            <p:nvPr/>
          </p:nvSpPr>
          <p:spPr bwMode="auto">
            <a:xfrm>
              <a:off x="4215" y="2253"/>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grpSp>
        <p:nvGrpSpPr>
          <p:cNvPr id="79894" name="Group 78">
            <a:extLst>
              <a:ext uri="{FF2B5EF4-FFF2-40B4-BE49-F238E27FC236}">
                <a16:creationId xmlns:a16="http://schemas.microsoft.com/office/drawing/2014/main" id="{9034D216-470E-451F-A8F3-01937F99F760}"/>
              </a:ext>
            </a:extLst>
          </p:cNvPr>
          <p:cNvGrpSpPr>
            <a:grpSpLocks/>
          </p:cNvGrpSpPr>
          <p:nvPr/>
        </p:nvGrpSpPr>
        <p:grpSpPr bwMode="auto">
          <a:xfrm>
            <a:off x="2684463" y="2292350"/>
            <a:ext cx="396875" cy="3524250"/>
            <a:chOff x="397" y="868"/>
            <a:chExt cx="250" cy="2220"/>
          </a:xfrm>
        </p:grpSpPr>
        <p:sp>
          <p:nvSpPr>
            <p:cNvPr id="79916" name="Text Box 50">
              <a:extLst>
                <a:ext uri="{FF2B5EF4-FFF2-40B4-BE49-F238E27FC236}">
                  <a16:creationId xmlns:a16="http://schemas.microsoft.com/office/drawing/2014/main" id="{299B4490-7DE6-40A1-98A8-A4F407518328}"/>
                </a:ext>
              </a:extLst>
            </p:cNvPr>
            <p:cNvSpPr txBox="1">
              <a:spLocks noChangeArrowheads="1"/>
            </p:cNvSpPr>
            <p:nvPr/>
          </p:nvSpPr>
          <p:spPr bwMode="auto">
            <a:xfrm rot="10800000">
              <a:off x="397" y="1778"/>
              <a:ext cx="250"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timeout</a:t>
              </a:r>
            </a:p>
          </p:txBody>
        </p:sp>
        <p:grpSp>
          <p:nvGrpSpPr>
            <p:cNvPr id="79917" name="Group 51">
              <a:extLst>
                <a:ext uri="{FF2B5EF4-FFF2-40B4-BE49-F238E27FC236}">
                  <a16:creationId xmlns:a16="http://schemas.microsoft.com/office/drawing/2014/main" id="{63847140-6DCD-47D6-B0B3-5B54F11997E2}"/>
                </a:ext>
              </a:extLst>
            </p:cNvPr>
            <p:cNvGrpSpPr>
              <a:grpSpLocks/>
            </p:cNvGrpSpPr>
            <p:nvPr/>
          </p:nvGrpSpPr>
          <p:grpSpPr bwMode="auto">
            <a:xfrm>
              <a:off x="488" y="868"/>
              <a:ext cx="66" cy="893"/>
              <a:chOff x="3099" y="1749"/>
              <a:chExt cx="66" cy="320"/>
            </a:xfrm>
          </p:grpSpPr>
          <p:sp>
            <p:nvSpPr>
              <p:cNvPr id="79921" name="Line 52">
                <a:extLst>
                  <a:ext uri="{FF2B5EF4-FFF2-40B4-BE49-F238E27FC236}">
                    <a16:creationId xmlns:a16="http://schemas.microsoft.com/office/drawing/2014/main" id="{EE16B566-B192-4CC2-ADEF-96D5E7569ACF}"/>
                  </a:ext>
                </a:extLst>
              </p:cNvPr>
              <p:cNvSpPr>
                <a:spLocks noChangeShapeType="1"/>
              </p:cNvSpPr>
              <p:nvPr/>
            </p:nvSpPr>
            <p:spPr bwMode="auto">
              <a:xfrm flipV="1">
                <a:off x="3129" y="1749"/>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9922" name="Line 53">
                <a:extLst>
                  <a:ext uri="{FF2B5EF4-FFF2-40B4-BE49-F238E27FC236}">
                    <a16:creationId xmlns:a16="http://schemas.microsoft.com/office/drawing/2014/main" id="{EB835DAA-D416-4EE2-B49E-3A14419298DA}"/>
                  </a:ext>
                </a:extLst>
              </p:cNvPr>
              <p:cNvSpPr>
                <a:spLocks noChangeShapeType="1"/>
              </p:cNvSpPr>
              <p:nvPr/>
            </p:nvSpPr>
            <p:spPr bwMode="auto">
              <a:xfrm>
                <a:off x="3099" y="1752"/>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nvGrpSpPr>
            <p:cNvPr id="79918" name="Group 54">
              <a:extLst>
                <a:ext uri="{FF2B5EF4-FFF2-40B4-BE49-F238E27FC236}">
                  <a16:creationId xmlns:a16="http://schemas.microsoft.com/office/drawing/2014/main" id="{3172870C-483C-4A57-BDA2-4CB322EEDD6D}"/>
                </a:ext>
              </a:extLst>
            </p:cNvPr>
            <p:cNvGrpSpPr>
              <a:grpSpLocks/>
            </p:cNvGrpSpPr>
            <p:nvPr/>
          </p:nvGrpSpPr>
          <p:grpSpPr bwMode="auto">
            <a:xfrm rot="10800000">
              <a:off x="485" y="2224"/>
              <a:ext cx="66" cy="864"/>
              <a:chOff x="3099" y="1749"/>
              <a:chExt cx="66" cy="320"/>
            </a:xfrm>
          </p:grpSpPr>
          <p:sp>
            <p:nvSpPr>
              <p:cNvPr id="79919" name="Line 55">
                <a:extLst>
                  <a:ext uri="{FF2B5EF4-FFF2-40B4-BE49-F238E27FC236}">
                    <a16:creationId xmlns:a16="http://schemas.microsoft.com/office/drawing/2014/main" id="{35A5219B-4C06-49CA-8C1B-71016A1AF60B}"/>
                  </a:ext>
                </a:extLst>
              </p:cNvPr>
              <p:cNvSpPr>
                <a:spLocks noChangeShapeType="1"/>
              </p:cNvSpPr>
              <p:nvPr/>
            </p:nvSpPr>
            <p:spPr bwMode="auto">
              <a:xfrm flipV="1">
                <a:off x="3132" y="1749"/>
                <a:ext cx="0" cy="3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79920" name="Line 56">
                <a:extLst>
                  <a:ext uri="{FF2B5EF4-FFF2-40B4-BE49-F238E27FC236}">
                    <a16:creationId xmlns:a16="http://schemas.microsoft.com/office/drawing/2014/main" id="{7A725471-55CE-47E4-BEC2-13367B226F8C}"/>
                  </a:ext>
                </a:extLst>
              </p:cNvPr>
              <p:cNvSpPr>
                <a:spLocks noChangeShapeType="1"/>
              </p:cNvSpPr>
              <p:nvPr/>
            </p:nvSpPr>
            <p:spPr bwMode="auto">
              <a:xfrm>
                <a:off x="3106" y="1752"/>
                <a:ext cx="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grpSp>
        <p:nvGrpSpPr>
          <p:cNvPr id="79895" name="Group 71">
            <a:extLst>
              <a:ext uri="{FF2B5EF4-FFF2-40B4-BE49-F238E27FC236}">
                <a16:creationId xmlns:a16="http://schemas.microsoft.com/office/drawing/2014/main" id="{BCED6394-4E1B-4452-8724-DC4D2205A587}"/>
              </a:ext>
            </a:extLst>
          </p:cNvPr>
          <p:cNvGrpSpPr>
            <a:grpSpLocks/>
          </p:cNvGrpSpPr>
          <p:nvPr/>
        </p:nvGrpSpPr>
        <p:grpSpPr bwMode="auto">
          <a:xfrm>
            <a:off x="3181350" y="3800475"/>
            <a:ext cx="949325" cy="304800"/>
            <a:chOff x="35" y="1825"/>
            <a:chExt cx="598" cy="192"/>
          </a:xfrm>
        </p:grpSpPr>
        <p:sp>
          <p:nvSpPr>
            <p:cNvPr id="79914" name="Rectangle 66">
              <a:extLst>
                <a:ext uri="{FF2B5EF4-FFF2-40B4-BE49-F238E27FC236}">
                  <a16:creationId xmlns:a16="http://schemas.microsoft.com/office/drawing/2014/main" id="{2611B0AA-440C-4021-B830-CC41C2C0FA45}"/>
                </a:ext>
              </a:extLst>
            </p:cNvPr>
            <p:cNvSpPr>
              <a:spLocks noChangeArrowheads="1"/>
            </p:cNvSpPr>
            <p:nvPr/>
          </p:nvSpPr>
          <p:spPr bwMode="auto">
            <a:xfrm>
              <a:off x="101" y="1859"/>
              <a:ext cx="471" cy="1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9915" name="Text Box 67">
              <a:extLst>
                <a:ext uri="{FF2B5EF4-FFF2-40B4-BE49-F238E27FC236}">
                  <a16:creationId xmlns:a16="http://schemas.microsoft.com/office/drawing/2014/main" id="{552188CC-72F8-4897-B27B-99A76CFF1073}"/>
                </a:ext>
              </a:extLst>
            </p:cNvPr>
            <p:cNvSpPr txBox="1">
              <a:spLocks noChangeArrowheads="1"/>
            </p:cNvSpPr>
            <p:nvPr/>
          </p:nvSpPr>
          <p:spPr bwMode="auto">
            <a:xfrm>
              <a:off x="35" y="1825"/>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grpSp>
        <p:nvGrpSpPr>
          <p:cNvPr id="79896" name="Group 72">
            <a:extLst>
              <a:ext uri="{FF2B5EF4-FFF2-40B4-BE49-F238E27FC236}">
                <a16:creationId xmlns:a16="http://schemas.microsoft.com/office/drawing/2014/main" id="{B087E122-00E6-439D-BD51-E7236C13ADB1}"/>
              </a:ext>
            </a:extLst>
          </p:cNvPr>
          <p:cNvGrpSpPr>
            <a:grpSpLocks/>
          </p:cNvGrpSpPr>
          <p:nvPr/>
        </p:nvGrpSpPr>
        <p:grpSpPr bwMode="auto">
          <a:xfrm>
            <a:off x="3167063" y="4130675"/>
            <a:ext cx="949325" cy="304800"/>
            <a:chOff x="35" y="1825"/>
            <a:chExt cx="598" cy="192"/>
          </a:xfrm>
        </p:grpSpPr>
        <p:sp>
          <p:nvSpPr>
            <p:cNvPr id="79912" name="Rectangle 73">
              <a:extLst>
                <a:ext uri="{FF2B5EF4-FFF2-40B4-BE49-F238E27FC236}">
                  <a16:creationId xmlns:a16="http://schemas.microsoft.com/office/drawing/2014/main" id="{DF598F00-EA02-45B1-92CF-ED43B349630C}"/>
                </a:ext>
              </a:extLst>
            </p:cNvPr>
            <p:cNvSpPr>
              <a:spLocks noChangeArrowheads="1"/>
            </p:cNvSpPr>
            <p:nvPr/>
          </p:nvSpPr>
          <p:spPr bwMode="auto">
            <a:xfrm>
              <a:off x="101" y="1859"/>
              <a:ext cx="471" cy="1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9913" name="Text Box 74">
              <a:extLst>
                <a:ext uri="{FF2B5EF4-FFF2-40B4-BE49-F238E27FC236}">
                  <a16:creationId xmlns:a16="http://schemas.microsoft.com/office/drawing/2014/main" id="{06719B80-B096-4220-94D8-CF2842119A83}"/>
                </a:ext>
              </a:extLst>
            </p:cNvPr>
            <p:cNvSpPr txBox="1">
              <a:spLocks noChangeArrowheads="1"/>
            </p:cNvSpPr>
            <p:nvPr/>
          </p:nvSpPr>
          <p:spPr bwMode="auto">
            <a:xfrm>
              <a:off x="35" y="1825"/>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grpSp>
        <p:nvGrpSpPr>
          <p:cNvPr id="79897" name="Group 75">
            <a:extLst>
              <a:ext uri="{FF2B5EF4-FFF2-40B4-BE49-F238E27FC236}">
                <a16:creationId xmlns:a16="http://schemas.microsoft.com/office/drawing/2014/main" id="{BEF4E82B-2F19-4336-A457-80DF67594D52}"/>
              </a:ext>
            </a:extLst>
          </p:cNvPr>
          <p:cNvGrpSpPr>
            <a:grpSpLocks/>
          </p:cNvGrpSpPr>
          <p:nvPr/>
        </p:nvGrpSpPr>
        <p:grpSpPr bwMode="auto">
          <a:xfrm>
            <a:off x="3175000" y="4427538"/>
            <a:ext cx="949325" cy="304800"/>
            <a:chOff x="35" y="1825"/>
            <a:chExt cx="598" cy="192"/>
          </a:xfrm>
        </p:grpSpPr>
        <p:sp>
          <p:nvSpPr>
            <p:cNvPr id="79910" name="Rectangle 76">
              <a:extLst>
                <a:ext uri="{FF2B5EF4-FFF2-40B4-BE49-F238E27FC236}">
                  <a16:creationId xmlns:a16="http://schemas.microsoft.com/office/drawing/2014/main" id="{3AC8B5B8-BF95-448D-8FE1-4C2E05C002BE}"/>
                </a:ext>
              </a:extLst>
            </p:cNvPr>
            <p:cNvSpPr>
              <a:spLocks noChangeArrowheads="1"/>
            </p:cNvSpPr>
            <p:nvPr/>
          </p:nvSpPr>
          <p:spPr bwMode="auto">
            <a:xfrm>
              <a:off x="101" y="1859"/>
              <a:ext cx="471" cy="1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9911" name="Text Box 77">
              <a:extLst>
                <a:ext uri="{FF2B5EF4-FFF2-40B4-BE49-F238E27FC236}">
                  <a16:creationId xmlns:a16="http://schemas.microsoft.com/office/drawing/2014/main" id="{5F8DB007-DE63-4D45-8409-1BAE052819E4}"/>
                </a:ext>
              </a:extLst>
            </p:cNvPr>
            <p:cNvSpPr txBox="1">
              <a:spLocks noChangeArrowheads="1"/>
            </p:cNvSpPr>
            <p:nvPr/>
          </p:nvSpPr>
          <p:spPr bwMode="auto">
            <a:xfrm>
              <a:off x="35" y="1825"/>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ACK=100</a:t>
              </a:r>
              <a:endParaRPr lang="en-US" altLang="ar-SA" sz="1000">
                <a:latin typeface="Times New Roman" panose="02020603050405020304" pitchFamily="18" charset="0"/>
              </a:endParaRPr>
            </a:p>
          </p:txBody>
        </p:sp>
      </p:grpSp>
      <p:sp>
        <p:nvSpPr>
          <p:cNvPr id="73754" name="Rectangle 81">
            <a:extLst>
              <a:ext uri="{FF2B5EF4-FFF2-40B4-BE49-F238E27FC236}">
                <a16:creationId xmlns:a16="http://schemas.microsoft.com/office/drawing/2014/main" id="{B6CDFC90-2160-404D-AA49-B5CD539206A3}"/>
              </a:ext>
            </a:extLst>
          </p:cNvPr>
          <p:cNvSpPr>
            <a:spLocks noGrp="1" noChangeArrowheads="1"/>
          </p:cNvSpPr>
          <p:nvPr>
            <p:ph type="title"/>
          </p:nvPr>
        </p:nvSpPr>
        <p:spPr>
          <a:xfrm>
            <a:off x="533400" y="220663"/>
            <a:ext cx="5040313" cy="906462"/>
          </a:xfrm>
        </p:spPr>
        <p:txBody>
          <a:bodyPr/>
          <a:lstStyle/>
          <a:p>
            <a:pPr>
              <a:defRPr/>
            </a:pPr>
            <a:r>
              <a:rPr lang="en-US">
                <a:cs typeface="+mj-cs"/>
              </a:rPr>
              <a:t>TCP fast retransmit</a:t>
            </a:r>
          </a:p>
        </p:txBody>
      </p:sp>
      <p:sp>
        <p:nvSpPr>
          <p:cNvPr id="79900" name="Rectangle 84">
            <a:extLst>
              <a:ext uri="{FF2B5EF4-FFF2-40B4-BE49-F238E27FC236}">
                <a16:creationId xmlns:a16="http://schemas.microsoft.com/office/drawing/2014/main" id="{39D77032-7AAE-4D02-8CBC-2BACD8430054}"/>
              </a:ext>
            </a:extLst>
          </p:cNvPr>
          <p:cNvSpPr>
            <a:spLocks noChangeArrowheads="1"/>
          </p:cNvSpPr>
          <p:nvPr/>
        </p:nvSpPr>
        <p:spPr bwMode="auto">
          <a:xfrm>
            <a:off x="3284538" y="2562225"/>
            <a:ext cx="757237"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9901" name="Text Box 83">
            <a:extLst>
              <a:ext uri="{FF2B5EF4-FFF2-40B4-BE49-F238E27FC236}">
                <a16:creationId xmlns:a16="http://schemas.microsoft.com/office/drawing/2014/main" id="{4346A756-47AA-4B0F-B679-0652C191CFC2}"/>
              </a:ext>
            </a:extLst>
          </p:cNvPr>
          <p:cNvSpPr txBox="1">
            <a:spLocks noChangeArrowheads="1"/>
          </p:cNvSpPr>
          <p:nvPr/>
        </p:nvSpPr>
        <p:spPr bwMode="auto">
          <a:xfrm>
            <a:off x="3192463" y="2506663"/>
            <a:ext cx="2281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Seq=100, 20 bytes of data</a:t>
            </a:r>
          </a:p>
        </p:txBody>
      </p:sp>
      <p:sp>
        <p:nvSpPr>
          <p:cNvPr id="79902" name="Rectangle 85">
            <a:extLst>
              <a:ext uri="{FF2B5EF4-FFF2-40B4-BE49-F238E27FC236}">
                <a16:creationId xmlns:a16="http://schemas.microsoft.com/office/drawing/2014/main" id="{8491B77F-7172-4090-85D8-FBEA858C2585}"/>
              </a:ext>
            </a:extLst>
          </p:cNvPr>
          <p:cNvSpPr>
            <a:spLocks noChangeArrowheads="1"/>
          </p:cNvSpPr>
          <p:nvPr/>
        </p:nvSpPr>
        <p:spPr bwMode="auto">
          <a:xfrm>
            <a:off x="3246438" y="4770438"/>
            <a:ext cx="757237"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79903" name="Text Box 86">
            <a:extLst>
              <a:ext uri="{FF2B5EF4-FFF2-40B4-BE49-F238E27FC236}">
                <a16:creationId xmlns:a16="http://schemas.microsoft.com/office/drawing/2014/main" id="{5AF83735-BD1D-449C-A996-975B9A89B43B}"/>
              </a:ext>
            </a:extLst>
          </p:cNvPr>
          <p:cNvSpPr txBox="1">
            <a:spLocks noChangeArrowheads="1"/>
          </p:cNvSpPr>
          <p:nvPr/>
        </p:nvSpPr>
        <p:spPr bwMode="auto">
          <a:xfrm>
            <a:off x="3154363" y="4714875"/>
            <a:ext cx="2281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Seq=100, 20 bytes of data</a:t>
            </a:r>
          </a:p>
        </p:txBody>
      </p:sp>
      <p:grpSp>
        <p:nvGrpSpPr>
          <p:cNvPr id="79904" name="Group 93">
            <a:extLst>
              <a:ext uri="{FF2B5EF4-FFF2-40B4-BE49-F238E27FC236}">
                <a16:creationId xmlns:a16="http://schemas.microsoft.com/office/drawing/2014/main" id="{189F299F-549A-4B3D-8EE7-E312AB521F48}"/>
              </a:ext>
            </a:extLst>
          </p:cNvPr>
          <p:cNvGrpSpPr>
            <a:grpSpLocks/>
          </p:cNvGrpSpPr>
          <p:nvPr/>
        </p:nvGrpSpPr>
        <p:grpSpPr bwMode="auto">
          <a:xfrm>
            <a:off x="2686050" y="1397000"/>
            <a:ext cx="630238" cy="533400"/>
            <a:chOff x="-44" y="1473"/>
            <a:chExt cx="981" cy="1105"/>
          </a:xfrm>
        </p:grpSpPr>
        <p:pic>
          <p:nvPicPr>
            <p:cNvPr id="79908" name="Picture 94" descr="desktop_computer_stylized_medium">
              <a:extLst>
                <a:ext uri="{FF2B5EF4-FFF2-40B4-BE49-F238E27FC236}">
                  <a16:creationId xmlns:a16="http://schemas.microsoft.com/office/drawing/2014/main" id="{A49A8BEB-AA6F-4FCA-B34C-516EC1338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9" name="Freeform 95">
              <a:extLst>
                <a:ext uri="{FF2B5EF4-FFF2-40B4-BE49-F238E27FC236}">
                  <a16:creationId xmlns:a16="http://schemas.microsoft.com/office/drawing/2014/main" id="{B0DC44DC-2144-4900-9F61-1C565F3A13FB}"/>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79905" name="Group 96">
            <a:extLst>
              <a:ext uri="{FF2B5EF4-FFF2-40B4-BE49-F238E27FC236}">
                <a16:creationId xmlns:a16="http://schemas.microsoft.com/office/drawing/2014/main" id="{9986B640-05E6-433A-A39A-430A7F96064F}"/>
              </a:ext>
            </a:extLst>
          </p:cNvPr>
          <p:cNvGrpSpPr>
            <a:grpSpLocks/>
          </p:cNvGrpSpPr>
          <p:nvPr/>
        </p:nvGrpSpPr>
        <p:grpSpPr bwMode="auto">
          <a:xfrm flipH="1">
            <a:off x="5264150" y="1423988"/>
            <a:ext cx="654050" cy="579437"/>
            <a:chOff x="-44" y="1473"/>
            <a:chExt cx="981" cy="1105"/>
          </a:xfrm>
        </p:grpSpPr>
        <p:pic>
          <p:nvPicPr>
            <p:cNvPr id="79906" name="Picture 97" descr="desktop_computer_stylized_medium">
              <a:extLst>
                <a:ext uri="{FF2B5EF4-FFF2-40B4-BE49-F238E27FC236}">
                  <a16:creationId xmlns:a16="http://schemas.microsoft.com/office/drawing/2014/main" id="{BE2B3849-68F0-494E-9CF4-B355A9227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7" name="Freeform 98">
              <a:extLst>
                <a:ext uri="{FF2B5EF4-FFF2-40B4-BE49-F238E27FC236}">
                  <a16:creationId xmlns:a16="http://schemas.microsoft.com/office/drawing/2014/main" id="{18B0EC09-6FD2-4B96-A2BD-DC8E9B0E82D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5">
            <a:extLst>
              <a:ext uri="{FF2B5EF4-FFF2-40B4-BE49-F238E27FC236}">
                <a16:creationId xmlns:a16="http://schemas.microsoft.com/office/drawing/2014/main" id="{2D1319EC-E99A-4F26-9338-5BAA093805A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81923" name="Slide Number Placeholder 6">
            <a:extLst>
              <a:ext uri="{FF2B5EF4-FFF2-40B4-BE49-F238E27FC236}">
                <a16:creationId xmlns:a16="http://schemas.microsoft.com/office/drawing/2014/main" id="{0F0A2AA9-F43F-42EC-AB58-442983D151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38289BBC-4090-442F-9791-281F016A499B}" type="slidenum">
              <a:rPr lang="en-US" altLang="ar-SA" sz="1200" smtClean="0">
                <a:latin typeface="Tahoma" panose="020B0604030504040204" pitchFamily="34" charset="0"/>
              </a:rPr>
              <a:pPr>
                <a:lnSpc>
                  <a:spcPct val="100000"/>
                </a:lnSpc>
                <a:spcBef>
                  <a:spcPct val="0"/>
                </a:spcBef>
                <a:buClrTx/>
                <a:buSzTx/>
                <a:buFontTx/>
                <a:buNone/>
              </a:pPr>
              <a:t>59</a:t>
            </a:fld>
            <a:endParaRPr lang="en-US" altLang="ar-SA" sz="1200">
              <a:latin typeface="Tahoma" panose="020B0604030504040204" pitchFamily="34" charset="0"/>
            </a:endParaRPr>
          </a:p>
        </p:txBody>
      </p:sp>
      <p:sp>
        <p:nvSpPr>
          <p:cNvPr id="75780" name="Rectangle 2">
            <a:extLst>
              <a:ext uri="{FF2B5EF4-FFF2-40B4-BE49-F238E27FC236}">
                <a16:creationId xmlns:a16="http://schemas.microsoft.com/office/drawing/2014/main" id="{4FE56E08-3D79-4542-BE4E-871F23CCAB01}"/>
              </a:ext>
            </a:extLst>
          </p:cNvPr>
          <p:cNvSpPr>
            <a:spLocks noGrp="1" noChangeArrowheads="1"/>
          </p:cNvSpPr>
          <p:nvPr>
            <p:ph type="title"/>
          </p:nvPr>
        </p:nvSpPr>
        <p:spPr>
          <a:xfrm>
            <a:off x="341313" y="171450"/>
            <a:ext cx="7772400" cy="974725"/>
          </a:xfrm>
        </p:spPr>
        <p:txBody>
          <a:bodyPr/>
          <a:lstStyle/>
          <a:p>
            <a:pPr>
              <a:defRPr/>
            </a:pPr>
            <a:r>
              <a:rPr lang="en-US">
                <a:cs typeface="+mj-cs"/>
              </a:rPr>
              <a:t>TCP flow control</a:t>
            </a:r>
          </a:p>
        </p:txBody>
      </p:sp>
      <p:sp>
        <p:nvSpPr>
          <p:cNvPr id="81925" name="Rectangle 72">
            <a:extLst>
              <a:ext uri="{FF2B5EF4-FFF2-40B4-BE49-F238E27FC236}">
                <a16:creationId xmlns:a16="http://schemas.microsoft.com/office/drawing/2014/main" id="{DC6FD9EF-6EE2-48E3-9405-E7A281A87347}"/>
              </a:ext>
            </a:extLst>
          </p:cNvPr>
          <p:cNvSpPr>
            <a:spLocks noChangeArrowheads="1"/>
          </p:cNvSpPr>
          <p:nvPr/>
        </p:nvSpPr>
        <p:spPr bwMode="auto">
          <a:xfrm>
            <a:off x="5410200" y="855663"/>
            <a:ext cx="2524125" cy="3854450"/>
          </a:xfrm>
          <a:prstGeom prst="rect">
            <a:avLst/>
          </a:prstGeom>
          <a:solidFill>
            <a:srgbClr val="000099"/>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26" name="Freeform 32">
            <a:extLst>
              <a:ext uri="{FF2B5EF4-FFF2-40B4-BE49-F238E27FC236}">
                <a16:creationId xmlns:a16="http://schemas.microsoft.com/office/drawing/2014/main" id="{A8F69B17-964B-4DDD-BE22-C34852F30692}"/>
              </a:ext>
            </a:extLst>
          </p:cNvPr>
          <p:cNvSpPr>
            <a:spLocks/>
          </p:cNvSpPr>
          <p:nvPr/>
        </p:nvSpPr>
        <p:spPr bwMode="auto">
          <a:xfrm>
            <a:off x="7851775" y="849313"/>
            <a:ext cx="581025" cy="4206875"/>
          </a:xfrm>
          <a:custGeom>
            <a:avLst/>
            <a:gdLst>
              <a:gd name="T0" fmla="*/ 2147483646 w 366"/>
              <a:gd name="T1" fmla="*/ 2147483646 h 1284"/>
              <a:gd name="T2" fmla="*/ 2147483646 w 366"/>
              <a:gd name="T3" fmla="*/ 0 h 1284"/>
              <a:gd name="T4" fmla="*/ 0 w 366"/>
              <a:gd name="T5" fmla="*/ 2147483646 h 1284"/>
              <a:gd name="T6" fmla="*/ 2147483646 w 366"/>
              <a:gd name="T7" fmla="*/ 2147483646 h 1284"/>
              <a:gd name="T8" fmla="*/ 2147483646 w 366"/>
              <a:gd name="T9" fmla="*/ 2147483646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1927" name="Rectangle 40">
            <a:extLst>
              <a:ext uri="{FF2B5EF4-FFF2-40B4-BE49-F238E27FC236}">
                <a16:creationId xmlns:a16="http://schemas.microsoft.com/office/drawing/2014/main" id="{4CCFAC1C-F098-4C8F-A153-B2614F0F89D4}"/>
              </a:ext>
            </a:extLst>
          </p:cNvPr>
          <p:cNvSpPr>
            <a:spLocks noChangeArrowheads="1"/>
          </p:cNvSpPr>
          <p:nvPr/>
        </p:nvSpPr>
        <p:spPr bwMode="auto">
          <a:xfrm>
            <a:off x="5324475" y="957263"/>
            <a:ext cx="2533650" cy="3814762"/>
          </a:xfrm>
          <a:prstGeom prst="rect">
            <a:avLst/>
          </a:prstGeom>
          <a:solidFill>
            <a:schemeClr val="bg1"/>
          </a:solidFill>
          <a:ln w="19050">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28" name="Oval 31">
            <a:extLst>
              <a:ext uri="{FF2B5EF4-FFF2-40B4-BE49-F238E27FC236}">
                <a16:creationId xmlns:a16="http://schemas.microsoft.com/office/drawing/2014/main" id="{47E131E5-94F2-4579-8BDC-B95F720B0C8E}"/>
              </a:ext>
            </a:extLst>
          </p:cNvPr>
          <p:cNvSpPr>
            <a:spLocks noChangeArrowheads="1"/>
          </p:cNvSpPr>
          <p:nvPr/>
        </p:nvSpPr>
        <p:spPr bwMode="auto">
          <a:xfrm>
            <a:off x="5864225" y="1014413"/>
            <a:ext cx="1377950" cy="596900"/>
          </a:xfrm>
          <a:prstGeom prst="ellipse">
            <a:avLst/>
          </a:prstGeom>
          <a:solidFill>
            <a:srgbClr val="CCFFFF"/>
          </a:soli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r>
              <a:rPr lang="en-US" altLang="ar-SA">
                <a:latin typeface="Arial" panose="020B0604020202020204" pitchFamily="34" charset="0"/>
              </a:rPr>
              <a:t>application</a:t>
            </a:r>
          </a:p>
          <a:p>
            <a:r>
              <a:rPr lang="en-US" altLang="ar-SA">
                <a:latin typeface="Arial" panose="020B0604020202020204" pitchFamily="34" charset="0"/>
              </a:rPr>
              <a:t>process</a:t>
            </a:r>
          </a:p>
        </p:txBody>
      </p:sp>
      <p:grpSp>
        <p:nvGrpSpPr>
          <p:cNvPr id="81929" name="Group 47">
            <a:extLst>
              <a:ext uri="{FF2B5EF4-FFF2-40B4-BE49-F238E27FC236}">
                <a16:creationId xmlns:a16="http://schemas.microsoft.com/office/drawing/2014/main" id="{2EEA61F2-38CB-4524-8179-6B889731790F}"/>
              </a:ext>
            </a:extLst>
          </p:cNvPr>
          <p:cNvGrpSpPr>
            <a:grpSpLocks/>
          </p:cNvGrpSpPr>
          <p:nvPr/>
        </p:nvGrpSpPr>
        <p:grpSpPr bwMode="auto">
          <a:xfrm>
            <a:off x="5632450" y="2082800"/>
            <a:ext cx="1795463" cy="688975"/>
            <a:chOff x="1173" y="2345"/>
            <a:chExt cx="1131" cy="434"/>
          </a:xfrm>
        </p:grpSpPr>
        <p:sp>
          <p:nvSpPr>
            <p:cNvPr id="81975" name="Rectangle 44">
              <a:extLst>
                <a:ext uri="{FF2B5EF4-FFF2-40B4-BE49-F238E27FC236}">
                  <a16:creationId xmlns:a16="http://schemas.microsoft.com/office/drawing/2014/main" id="{9E33E2F3-11F8-4ECA-9003-69C2D4C5648E}"/>
                </a:ext>
              </a:extLst>
            </p:cNvPr>
            <p:cNvSpPr>
              <a:spLocks noChangeArrowheads="1"/>
            </p:cNvSpPr>
            <p:nvPr/>
          </p:nvSpPr>
          <p:spPr bwMode="auto">
            <a:xfrm>
              <a:off x="1173" y="2345"/>
              <a:ext cx="1131" cy="434"/>
            </a:xfrm>
            <a:prstGeom prst="rect">
              <a:avLst/>
            </a:prstGeom>
            <a:solidFill>
              <a:srgbClr val="FFFF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76" name="Text Box 46">
              <a:extLst>
                <a:ext uri="{FF2B5EF4-FFF2-40B4-BE49-F238E27FC236}">
                  <a16:creationId xmlns:a16="http://schemas.microsoft.com/office/drawing/2014/main" id="{A2242AEB-5384-4349-935E-71BEA0EDCCA5}"/>
                </a:ext>
              </a:extLst>
            </p:cNvPr>
            <p:cNvSpPr txBox="1">
              <a:spLocks noChangeArrowheads="1"/>
            </p:cNvSpPr>
            <p:nvPr/>
          </p:nvSpPr>
          <p:spPr bwMode="auto">
            <a:xfrm>
              <a:off x="1235" y="2368"/>
              <a:ext cx="99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TCP socket</a:t>
              </a:r>
            </a:p>
            <a:p>
              <a:pPr algn="ctr">
                <a:lnSpc>
                  <a:spcPct val="100000"/>
                </a:lnSpc>
                <a:spcBef>
                  <a:spcPct val="0"/>
                </a:spcBef>
                <a:buClrTx/>
                <a:buSzTx/>
                <a:buFontTx/>
                <a:buNone/>
              </a:pPr>
              <a:r>
                <a:rPr lang="en-US" altLang="ar-SA" sz="1600">
                  <a:latin typeface="Tahoma" panose="020B0604030504040204" pitchFamily="34" charset="0"/>
                </a:rPr>
                <a:t>receiver buffers</a:t>
              </a:r>
            </a:p>
          </p:txBody>
        </p:sp>
      </p:grpSp>
      <p:sp>
        <p:nvSpPr>
          <p:cNvPr id="81930" name="Oval 48">
            <a:extLst>
              <a:ext uri="{FF2B5EF4-FFF2-40B4-BE49-F238E27FC236}">
                <a16:creationId xmlns:a16="http://schemas.microsoft.com/office/drawing/2014/main" id="{90C16701-747B-4A6A-B96F-EF6ACF0B802D}"/>
              </a:ext>
            </a:extLst>
          </p:cNvPr>
          <p:cNvSpPr>
            <a:spLocks noChangeArrowheads="1"/>
          </p:cNvSpPr>
          <p:nvPr/>
        </p:nvSpPr>
        <p:spPr bwMode="auto">
          <a:xfrm>
            <a:off x="5800725" y="3106738"/>
            <a:ext cx="1562100" cy="596900"/>
          </a:xfrm>
          <a:prstGeom prst="ellipse">
            <a:avLst/>
          </a:prstGeom>
          <a:solidFill>
            <a:srgbClr val="CCFFFF"/>
          </a:soli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latin typeface="Arial" panose="020B0604020202020204" pitchFamily="34" charset="0"/>
            </a:endParaRPr>
          </a:p>
        </p:txBody>
      </p:sp>
      <p:sp>
        <p:nvSpPr>
          <p:cNvPr id="81931" name="Text Box 64">
            <a:extLst>
              <a:ext uri="{FF2B5EF4-FFF2-40B4-BE49-F238E27FC236}">
                <a16:creationId xmlns:a16="http://schemas.microsoft.com/office/drawing/2014/main" id="{7734ABBE-C031-460F-AE7A-5F9D413DC3BD}"/>
              </a:ext>
            </a:extLst>
          </p:cNvPr>
          <p:cNvSpPr txBox="1">
            <a:spLocks noChangeArrowheads="1"/>
          </p:cNvSpPr>
          <p:nvPr/>
        </p:nvSpPr>
        <p:spPr bwMode="auto">
          <a:xfrm>
            <a:off x="6704013" y="3130550"/>
            <a:ext cx="555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400">
                <a:latin typeface="Tahoma" panose="020B0604030504040204" pitchFamily="34" charset="0"/>
              </a:rPr>
              <a:t>TCP</a:t>
            </a:r>
          </a:p>
          <a:p>
            <a:pPr>
              <a:lnSpc>
                <a:spcPct val="100000"/>
              </a:lnSpc>
              <a:spcBef>
                <a:spcPct val="0"/>
              </a:spcBef>
              <a:buClrTx/>
              <a:buSzTx/>
              <a:buFontTx/>
              <a:buNone/>
            </a:pPr>
            <a:r>
              <a:rPr lang="en-US" altLang="ar-SA" sz="1400">
                <a:latin typeface="Tahoma" panose="020B0604030504040204" pitchFamily="34" charset="0"/>
              </a:rPr>
              <a:t>code</a:t>
            </a:r>
          </a:p>
        </p:txBody>
      </p:sp>
      <p:sp>
        <p:nvSpPr>
          <p:cNvPr id="81932" name="Oval 65">
            <a:extLst>
              <a:ext uri="{FF2B5EF4-FFF2-40B4-BE49-F238E27FC236}">
                <a16:creationId xmlns:a16="http://schemas.microsoft.com/office/drawing/2014/main" id="{84DE162D-9A54-475D-9B05-51F484B76B64}"/>
              </a:ext>
            </a:extLst>
          </p:cNvPr>
          <p:cNvSpPr>
            <a:spLocks noChangeArrowheads="1"/>
          </p:cNvSpPr>
          <p:nvPr/>
        </p:nvSpPr>
        <p:spPr bwMode="auto">
          <a:xfrm>
            <a:off x="5808663" y="4092575"/>
            <a:ext cx="1562100" cy="596900"/>
          </a:xfrm>
          <a:prstGeom prst="ellipse">
            <a:avLst/>
          </a:prstGeom>
          <a:solidFill>
            <a:srgbClr val="CCFFFF"/>
          </a:soli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latin typeface="Arial" panose="020B0604020202020204" pitchFamily="34" charset="0"/>
            </a:endParaRPr>
          </a:p>
        </p:txBody>
      </p:sp>
      <p:sp>
        <p:nvSpPr>
          <p:cNvPr id="81933" name="Text Box 66">
            <a:extLst>
              <a:ext uri="{FF2B5EF4-FFF2-40B4-BE49-F238E27FC236}">
                <a16:creationId xmlns:a16="http://schemas.microsoft.com/office/drawing/2014/main" id="{0B6F3917-D6C6-4360-A657-9C328878898C}"/>
              </a:ext>
            </a:extLst>
          </p:cNvPr>
          <p:cNvSpPr txBox="1">
            <a:spLocks noChangeArrowheads="1"/>
          </p:cNvSpPr>
          <p:nvPr/>
        </p:nvSpPr>
        <p:spPr bwMode="auto">
          <a:xfrm>
            <a:off x="6711950" y="4116388"/>
            <a:ext cx="555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400">
                <a:latin typeface="Tahoma" panose="020B0604030504040204" pitchFamily="34" charset="0"/>
              </a:rPr>
              <a:t>IP</a:t>
            </a:r>
          </a:p>
          <a:p>
            <a:pPr>
              <a:lnSpc>
                <a:spcPct val="100000"/>
              </a:lnSpc>
              <a:spcBef>
                <a:spcPct val="0"/>
              </a:spcBef>
              <a:buClrTx/>
              <a:buSzTx/>
              <a:buFontTx/>
              <a:buNone/>
            </a:pPr>
            <a:r>
              <a:rPr lang="en-US" altLang="ar-SA" sz="1400">
                <a:latin typeface="Tahoma" panose="020B0604030504040204" pitchFamily="34" charset="0"/>
              </a:rPr>
              <a:t>code</a:t>
            </a:r>
          </a:p>
        </p:txBody>
      </p:sp>
      <p:sp>
        <p:nvSpPr>
          <p:cNvPr id="81934" name="Freeform 61">
            <a:extLst>
              <a:ext uri="{FF2B5EF4-FFF2-40B4-BE49-F238E27FC236}">
                <a16:creationId xmlns:a16="http://schemas.microsoft.com/office/drawing/2014/main" id="{954F8091-9A41-4B87-91C3-BEFE25DE0330}"/>
              </a:ext>
            </a:extLst>
          </p:cNvPr>
          <p:cNvSpPr>
            <a:spLocks/>
          </p:cNvSpPr>
          <p:nvPr/>
        </p:nvSpPr>
        <p:spPr bwMode="auto">
          <a:xfrm>
            <a:off x="6310313" y="2649538"/>
            <a:ext cx="530225" cy="2505075"/>
          </a:xfrm>
          <a:custGeom>
            <a:avLst/>
            <a:gdLst>
              <a:gd name="T0" fmla="*/ 2147483646 w 412"/>
              <a:gd name="T1" fmla="*/ 2147483646 h 2005"/>
              <a:gd name="T2" fmla="*/ 2147483646 w 412"/>
              <a:gd name="T3" fmla="*/ 0 h 2005"/>
              <a:gd name="T4" fmla="*/ 2147483646 w 412"/>
              <a:gd name="T5" fmla="*/ 2147483646 h 2005"/>
              <a:gd name="T6" fmla="*/ 0 60000 65536"/>
              <a:gd name="T7" fmla="*/ 0 60000 65536"/>
              <a:gd name="T8" fmla="*/ 0 60000 65536"/>
            </a:gdLst>
            <a:ahLst/>
            <a:cxnLst>
              <a:cxn ang="T6">
                <a:pos x="T0" y="T1"/>
              </a:cxn>
              <a:cxn ang="T7">
                <a:pos x="T2" y="T3"/>
              </a:cxn>
              <a:cxn ang="T8">
                <a:pos x="T4" y="T5"/>
              </a:cxn>
            </a:cxnLst>
            <a:rect l="0" t="0" r="r" b="b"/>
            <a:pathLst>
              <a:path w="412" h="2005">
                <a:moveTo>
                  <a:pt x="56" y="2005"/>
                </a:moveTo>
                <a:cubicBezTo>
                  <a:pt x="80" y="1671"/>
                  <a:pt x="0" y="0"/>
                  <a:pt x="206" y="0"/>
                </a:cubicBezTo>
                <a:cubicBezTo>
                  <a:pt x="412" y="0"/>
                  <a:pt x="307" y="1587"/>
                  <a:pt x="334" y="2005"/>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81935" name="Line 68">
            <a:extLst>
              <a:ext uri="{FF2B5EF4-FFF2-40B4-BE49-F238E27FC236}">
                <a16:creationId xmlns:a16="http://schemas.microsoft.com/office/drawing/2014/main" id="{A607A20A-7A70-47C0-9A83-3F721645BE2D}"/>
              </a:ext>
            </a:extLst>
          </p:cNvPr>
          <p:cNvSpPr>
            <a:spLocks noChangeShapeType="1"/>
          </p:cNvSpPr>
          <p:nvPr/>
        </p:nvSpPr>
        <p:spPr bwMode="auto">
          <a:xfrm>
            <a:off x="5318125" y="3841750"/>
            <a:ext cx="2546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1936" name="Line 69">
            <a:extLst>
              <a:ext uri="{FF2B5EF4-FFF2-40B4-BE49-F238E27FC236}">
                <a16:creationId xmlns:a16="http://schemas.microsoft.com/office/drawing/2014/main" id="{D9881C42-4DF8-4E0B-BDD0-D51BA173F5E6}"/>
              </a:ext>
            </a:extLst>
          </p:cNvPr>
          <p:cNvSpPr>
            <a:spLocks noChangeShapeType="1"/>
          </p:cNvSpPr>
          <p:nvPr/>
        </p:nvSpPr>
        <p:spPr bwMode="auto">
          <a:xfrm>
            <a:off x="5330825" y="1990725"/>
            <a:ext cx="2546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81937" name="Group 56">
            <a:extLst>
              <a:ext uri="{FF2B5EF4-FFF2-40B4-BE49-F238E27FC236}">
                <a16:creationId xmlns:a16="http://schemas.microsoft.com/office/drawing/2014/main" id="{BBD385A9-CD73-4281-92DA-16987E256B48}"/>
              </a:ext>
            </a:extLst>
          </p:cNvPr>
          <p:cNvGrpSpPr>
            <a:grpSpLocks/>
          </p:cNvGrpSpPr>
          <p:nvPr/>
        </p:nvGrpSpPr>
        <p:grpSpPr bwMode="auto">
          <a:xfrm>
            <a:off x="6307138" y="1874838"/>
            <a:ext cx="533400" cy="206375"/>
            <a:chOff x="2003" y="1816"/>
            <a:chExt cx="336" cy="130"/>
          </a:xfrm>
        </p:grpSpPr>
        <p:sp>
          <p:nvSpPr>
            <p:cNvPr id="81971" name="Rectangle 16">
              <a:extLst>
                <a:ext uri="{FF2B5EF4-FFF2-40B4-BE49-F238E27FC236}">
                  <a16:creationId xmlns:a16="http://schemas.microsoft.com/office/drawing/2014/main" id="{24294431-51E8-42BA-B75C-142278250AA5}"/>
                </a:ext>
              </a:extLst>
            </p:cNvPr>
            <p:cNvSpPr>
              <a:spLocks noChangeArrowheads="1"/>
            </p:cNvSpPr>
            <p:nvPr/>
          </p:nvSpPr>
          <p:spPr bwMode="auto">
            <a:xfrm>
              <a:off x="2003" y="1816"/>
              <a:ext cx="336" cy="130"/>
            </a:xfrm>
            <a:prstGeom prst="rect">
              <a:avLst/>
            </a:prstGeom>
            <a:solidFill>
              <a:srgbClr val="FFFF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72" name="Rectangle 17">
              <a:extLst>
                <a:ext uri="{FF2B5EF4-FFF2-40B4-BE49-F238E27FC236}">
                  <a16:creationId xmlns:a16="http://schemas.microsoft.com/office/drawing/2014/main" id="{92CDF8F7-D126-4AA9-8FC9-9F6F05AD4179}"/>
                </a:ext>
              </a:extLst>
            </p:cNvPr>
            <p:cNvSpPr>
              <a:spLocks noChangeArrowheads="1"/>
            </p:cNvSpPr>
            <p:nvPr/>
          </p:nvSpPr>
          <p:spPr bwMode="auto">
            <a:xfrm>
              <a:off x="2105" y="1833"/>
              <a:ext cx="110" cy="99"/>
            </a:xfrm>
            <a:prstGeom prst="rect">
              <a:avLst/>
            </a:prstGeom>
            <a:solidFill>
              <a:schemeClr val="bg1"/>
            </a:solidFill>
            <a:ln w="9525">
              <a:solidFill>
                <a:srgbClr val="CC99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73" name="Rectangle 18">
              <a:extLst>
                <a:ext uri="{FF2B5EF4-FFF2-40B4-BE49-F238E27FC236}">
                  <a16:creationId xmlns:a16="http://schemas.microsoft.com/office/drawing/2014/main" id="{A678AF95-0F02-4440-9953-008B8BD1A32B}"/>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74" name="Rectangle 19">
              <a:extLst>
                <a:ext uri="{FF2B5EF4-FFF2-40B4-BE49-F238E27FC236}">
                  <a16:creationId xmlns:a16="http://schemas.microsoft.com/office/drawing/2014/main" id="{46603A5E-BFBA-4D49-8E98-0F68568A43E0}"/>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81938" name="Freeform 63">
            <a:extLst>
              <a:ext uri="{FF2B5EF4-FFF2-40B4-BE49-F238E27FC236}">
                <a16:creationId xmlns:a16="http://schemas.microsoft.com/office/drawing/2014/main" id="{D203BC0B-52F0-4F78-94B5-CE6EABF6F993}"/>
              </a:ext>
            </a:extLst>
          </p:cNvPr>
          <p:cNvSpPr>
            <a:spLocks/>
          </p:cNvSpPr>
          <p:nvPr/>
        </p:nvSpPr>
        <p:spPr bwMode="auto">
          <a:xfrm rot="10800000">
            <a:off x="6299200" y="1544638"/>
            <a:ext cx="530225" cy="595312"/>
          </a:xfrm>
          <a:custGeom>
            <a:avLst/>
            <a:gdLst>
              <a:gd name="T0" fmla="*/ 2147483646 w 412"/>
              <a:gd name="T1" fmla="*/ 2147483646 h 2005"/>
              <a:gd name="T2" fmla="*/ 2147483646 w 412"/>
              <a:gd name="T3" fmla="*/ 0 h 2005"/>
              <a:gd name="T4" fmla="*/ 2147483646 w 412"/>
              <a:gd name="T5" fmla="*/ 2147483646 h 2005"/>
              <a:gd name="T6" fmla="*/ 0 60000 65536"/>
              <a:gd name="T7" fmla="*/ 0 60000 65536"/>
              <a:gd name="T8" fmla="*/ 0 60000 65536"/>
            </a:gdLst>
            <a:ahLst/>
            <a:cxnLst>
              <a:cxn ang="T6">
                <a:pos x="T0" y="T1"/>
              </a:cxn>
              <a:cxn ang="T7">
                <a:pos x="T2" y="T3"/>
              </a:cxn>
              <a:cxn ang="T8">
                <a:pos x="T4" y="T5"/>
              </a:cxn>
            </a:cxnLst>
            <a:rect l="0" t="0" r="r" b="b"/>
            <a:pathLst>
              <a:path w="412" h="2005">
                <a:moveTo>
                  <a:pt x="56" y="2005"/>
                </a:moveTo>
                <a:cubicBezTo>
                  <a:pt x="80" y="1671"/>
                  <a:pt x="0" y="0"/>
                  <a:pt x="206" y="0"/>
                </a:cubicBezTo>
                <a:cubicBezTo>
                  <a:pt x="412" y="0"/>
                  <a:pt x="307" y="1587"/>
                  <a:pt x="334" y="2005"/>
                </a:cubicBezTo>
              </a:path>
            </a:pathLst>
          </a:custGeom>
          <a:noFill/>
          <a:ln w="381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nvGrpSpPr>
          <p:cNvPr id="81939" name="Group 77">
            <a:extLst>
              <a:ext uri="{FF2B5EF4-FFF2-40B4-BE49-F238E27FC236}">
                <a16:creationId xmlns:a16="http://schemas.microsoft.com/office/drawing/2014/main" id="{E593D132-C742-43CD-BFE2-B77E4A1DE7FC}"/>
              </a:ext>
            </a:extLst>
          </p:cNvPr>
          <p:cNvGrpSpPr>
            <a:grpSpLocks/>
          </p:cNvGrpSpPr>
          <p:nvPr/>
        </p:nvGrpSpPr>
        <p:grpSpPr bwMode="auto">
          <a:xfrm>
            <a:off x="5489575" y="4827588"/>
            <a:ext cx="1006475" cy="211137"/>
            <a:chOff x="314" y="1591"/>
            <a:chExt cx="634" cy="133"/>
          </a:xfrm>
        </p:grpSpPr>
        <p:sp>
          <p:nvSpPr>
            <p:cNvPr id="81968" name="Rectangle 74">
              <a:extLst>
                <a:ext uri="{FF2B5EF4-FFF2-40B4-BE49-F238E27FC236}">
                  <a16:creationId xmlns:a16="http://schemas.microsoft.com/office/drawing/2014/main" id="{988A5E92-41E4-48A1-891A-FF63EA73C9AD}"/>
                </a:ext>
              </a:extLst>
            </p:cNvPr>
            <p:cNvSpPr>
              <a:spLocks noChangeArrowheads="1"/>
            </p:cNvSpPr>
            <p:nvPr/>
          </p:nvSpPr>
          <p:spPr bwMode="auto">
            <a:xfrm>
              <a:off x="314" y="1591"/>
              <a:ext cx="634" cy="1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69" name="Line 75">
              <a:extLst>
                <a:ext uri="{FF2B5EF4-FFF2-40B4-BE49-F238E27FC236}">
                  <a16:creationId xmlns:a16="http://schemas.microsoft.com/office/drawing/2014/main" id="{A556A542-2EF2-40B6-BA58-4FF094E190CA}"/>
                </a:ext>
              </a:extLst>
            </p:cNvPr>
            <p:cNvSpPr>
              <a:spLocks noChangeShapeType="1"/>
            </p:cNvSpPr>
            <p:nvPr/>
          </p:nvSpPr>
          <p:spPr bwMode="auto">
            <a:xfrm>
              <a:off x="388" y="1594"/>
              <a:ext cx="0" cy="13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1970" name="Line 76">
              <a:extLst>
                <a:ext uri="{FF2B5EF4-FFF2-40B4-BE49-F238E27FC236}">
                  <a16:creationId xmlns:a16="http://schemas.microsoft.com/office/drawing/2014/main" id="{CDD0DA68-07B8-4982-8C22-08D6FA6AEDD6}"/>
                </a:ext>
              </a:extLst>
            </p:cNvPr>
            <p:cNvSpPr>
              <a:spLocks noChangeShapeType="1"/>
            </p:cNvSpPr>
            <p:nvPr/>
          </p:nvSpPr>
          <p:spPr bwMode="auto">
            <a:xfrm>
              <a:off x="484" y="1594"/>
              <a:ext cx="0" cy="13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81940" name="Rectangle 80">
            <a:extLst>
              <a:ext uri="{FF2B5EF4-FFF2-40B4-BE49-F238E27FC236}">
                <a16:creationId xmlns:a16="http://schemas.microsoft.com/office/drawing/2014/main" id="{E36FDCFA-65F8-46CD-8288-A1970433DC51}"/>
              </a:ext>
            </a:extLst>
          </p:cNvPr>
          <p:cNvSpPr>
            <a:spLocks noChangeArrowheads="1"/>
          </p:cNvSpPr>
          <p:nvPr/>
        </p:nvSpPr>
        <p:spPr bwMode="auto">
          <a:xfrm>
            <a:off x="5608638" y="3892550"/>
            <a:ext cx="876300" cy="209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41" name="Rectangle 86">
            <a:extLst>
              <a:ext uri="{FF2B5EF4-FFF2-40B4-BE49-F238E27FC236}">
                <a16:creationId xmlns:a16="http://schemas.microsoft.com/office/drawing/2014/main" id="{0023E35E-1723-4004-A18F-654231440018}"/>
              </a:ext>
            </a:extLst>
          </p:cNvPr>
          <p:cNvSpPr>
            <a:spLocks noChangeArrowheads="1"/>
          </p:cNvSpPr>
          <p:nvPr/>
        </p:nvSpPr>
        <p:spPr bwMode="auto">
          <a:xfrm>
            <a:off x="5765800" y="2851150"/>
            <a:ext cx="720725"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42" name="Rectangle 91">
            <a:extLst>
              <a:ext uri="{FF2B5EF4-FFF2-40B4-BE49-F238E27FC236}">
                <a16:creationId xmlns:a16="http://schemas.microsoft.com/office/drawing/2014/main" id="{81B4B5F3-436D-4E8B-9EEC-AF371ED65590}"/>
              </a:ext>
            </a:extLst>
          </p:cNvPr>
          <p:cNvSpPr>
            <a:spLocks noChangeArrowheads="1"/>
          </p:cNvSpPr>
          <p:nvPr/>
        </p:nvSpPr>
        <p:spPr bwMode="auto">
          <a:xfrm>
            <a:off x="5773738" y="3892550"/>
            <a:ext cx="720725" cy="209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43" name="Rectangle 92">
            <a:extLst>
              <a:ext uri="{FF2B5EF4-FFF2-40B4-BE49-F238E27FC236}">
                <a16:creationId xmlns:a16="http://schemas.microsoft.com/office/drawing/2014/main" id="{1987EBFA-9D67-486E-B313-1850EF5F6099}"/>
              </a:ext>
            </a:extLst>
          </p:cNvPr>
          <p:cNvSpPr>
            <a:spLocks noChangeArrowheads="1"/>
          </p:cNvSpPr>
          <p:nvPr/>
        </p:nvSpPr>
        <p:spPr bwMode="auto">
          <a:xfrm>
            <a:off x="5768975" y="4824413"/>
            <a:ext cx="733425" cy="212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81944" name="Group 99">
            <a:extLst>
              <a:ext uri="{FF2B5EF4-FFF2-40B4-BE49-F238E27FC236}">
                <a16:creationId xmlns:a16="http://schemas.microsoft.com/office/drawing/2014/main" id="{A9A5BE3C-E94B-49CB-8DCC-AC085656F8A9}"/>
              </a:ext>
            </a:extLst>
          </p:cNvPr>
          <p:cNvGrpSpPr>
            <a:grpSpLocks/>
          </p:cNvGrpSpPr>
          <p:nvPr/>
        </p:nvGrpSpPr>
        <p:grpSpPr bwMode="auto">
          <a:xfrm>
            <a:off x="8002588" y="1657350"/>
            <a:ext cx="1146175" cy="703263"/>
            <a:chOff x="638" y="1651"/>
            <a:chExt cx="722" cy="443"/>
          </a:xfrm>
        </p:grpSpPr>
        <p:sp>
          <p:nvSpPr>
            <p:cNvPr id="81965" name="Text Box 95">
              <a:extLst>
                <a:ext uri="{FF2B5EF4-FFF2-40B4-BE49-F238E27FC236}">
                  <a16:creationId xmlns:a16="http://schemas.microsoft.com/office/drawing/2014/main" id="{B1EAE9C0-7587-4347-8E9A-1B05EEE624F4}"/>
                </a:ext>
              </a:extLst>
            </p:cNvPr>
            <p:cNvSpPr txBox="1">
              <a:spLocks noChangeArrowheads="1"/>
            </p:cNvSpPr>
            <p:nvPr/>
          </p:nvSpPr>
          <p:spPr bwMode="auto">
            <a:xfrm>
              <a:off x="638" y="1651"/>
              <a:ext cx="7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application</a:t>
              </a:r>
            </a:p>
          </p:txBody>
        </p:sp>
        <p:sp>
          <p:nvSpPr>
            <p:cNvPr id="81966" name="Text Box 96">
              <a:extLst>
                <a:ext uri="{FF2B5EF4-FFF2-40B4-BE49-F238E27FC236}">
                  <a16:creationId xmlns:a16="http://schemas.microsoft.com/office/drawing/2014/main" id="{6FB303DF-BC5C-46B0-8E12-9C3C42E177D8}"/>
                </a:ext>
              </a:extLst>
            </p:cNvPr>
            <p:cNvSpPr txBox="1">
              <a:spLocks noChangeArrowheads="1"/>
            </p:cNvSpPr>
            <p:nvPr/>
          </p:nvSpPr>
          <p:spPr bwMode="auto">
            <a:xfrm>
              <a:off x="647" y="1882"/>
              <a:ext cx="2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OS</a:t>
              </a:r>
            </a:p>
          </p:txBody>
        </p:sp>
        <p:sp>
          <p:nvSpPr>
            <p:cNvPr id="81967" name="Line 98">
              <a:extLst>
                <a:ext uri="{FF2B5EF4-FFF2-40B4-BE49-F238E27FC236}">
                  <a16:creationId xmlns:a16="http://schemas.microsoft.com/office/drawing/2014/main" id="{ED1A1686-A52D-4F9B-82DB-02B92EC477B6}"/>
                </a:ext>
              </a:extLst>
            </p:cNvPr>
            <p:cNvSpPr>
              <a:spLocks noChangeShapeType="1"/>
            </p:cNvSpPr>
            <p:nvPr/>
          </p:nvSpPr>
          <p:spPr bwMode="auto">
            <a:xfrm>
              <a:off x="711" y="1870"/>
              <a:ext cx="548"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81945" name="Text Box 103">
            <a:extLst>
              <a:ext uri="{FF2B5EF4-FFF2-40B4-BE49-F238E27FC236}">
                <a16:creationId xmlns:a16="http://schemas.microsoft.com/office/drawing/2014/main" id="{1F49918B-BB99-426A-8421-8E8CC7E254B3}"/>
              </a:ext>
            </a:extLst>
          </p:cNvPr>
          <p:cNvSpPr txBox="1">
            <a:spLocks noChangeArrowheads="1"/>
          </p:cNvSpPr>
          <p:nvPr/>
        </p:nvSpPr>
        <p:spPr bwMode="auto">
          <a:xfrm>
            <a:off x="5305425" y="5637213"/>
            <a:ext cx="2714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Tahoma" panose="020B0604030504040204" pitchFamily="34" charset="0"/>
              </a:rPr>
              <a:t>receiver protocol stack</a:t>
            </a:r>
          </a:p>
        </p:txBody>
      </p:sp>
      <p:sp>
        <p:nvSpPr>
          <p:cNvPr id="81946" name="Text Box 104">
            <a:extLst>
              <a:ext uri="{FF2B5EF4-FFF2-40B4-BE49-F238E27FC236}">
                <a16:creationId xmlns:a16="http://schemas.microsoft.com/office/drawing/2014/main" id="{5AFE2A87-18F8-4C37-834B-85D3C5E1F242}"/>
              </a:ext>
            </a:extLst>
          </p:cNvPr>
          <p:cNvSpPr txBox="1">
            <a:spLocks noChangeArrowheads="1"/>
          </p:cNvSpPr>
          <p:nvPr/>
        </p:nvSpPr>
        <p:spPr bwMode="auto">
          <a:xfrm>
            <a:off x="2014538" y="1314450"/>
            <a:ext cx="31924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600">
                <a:latin typeface="Tahoma" panose="020B0604030504040204" pitchFamily="34" charset="0"/>
              </a:rPr>
              <a:t>application may </a:t>
            </a:r>
          </a:p>
          <a:p>
            <a:pPr algn="r">
              <a:lnSpc>
                <a:spcPct val="100000"/>
              </a:lnSpc>
              <a:spcBef>
                <a:spcPct val="0"/>
              </a:spcBef>
              <a:buClrTx/>
              <a:buSzTx/>
              <a:buFontTx/>
              <a:buNone/>
            </a:pPr>
            <a:r>
              <a:rPr lang="en-US" altLang="ar-SA" sz="1600">
                <a:latin typeface="Tahoma" panose="020B0604030504040204" pitchFamily="34" charset="0"/>
              </a:rPr>
              <a:t>remove data from </a:t>
            </a:r>
          </a:p>
          <a:p>
            <a:pPr algn="r">
              <a:lnSpc>
                <a:spcPct val="100000"/>
              </a:lnSpc>
              <a:spcBef>
                <a:spcPct val="0"/>
              </a:spcBef>
              <a:buClrTx/>
              <a:buSzTx/>
              <a:buFontTx/>
              <a:buNone/>
            </a:pPr>
            <a:r>
              <a:rPr lang="en-US" altLang="ar-SA" sz="1600">
                <a:latin typeface="Tahoma" panose="020B0604030504040204" pitchFamily="34" charset="0"/>
              </a:rPr>
              <a:t>TCP socket buffers …. </a:t>
            </a:r>
          </a:p>
        </p:txBody>
      </p:sp>
      <p:sp>
        <p:nvSpPr>
          <p:cNvPr id="81947" name="Line 105">
            <a:extLst>
              <a:ext uri="{FF2B5EF4-FFF2-40B4-BE49-F238E27FC236}">
                <a16:creationId xmlns:a16="http://schemas.microsoft.com/office/drawing/2014/main" id="{B347D9F9-C607-43BA-A215-F4DFF9E4D291}"/>
              </a:ext>
            </a:extLst>
          </p:cNvPr>
          <p:cNvSpPr>
            <a:spLocks noChangeShapeType="1"/>
          </p:cNvSpPr>
          <p:nvPr/>
        </p:nvSpPr>
        <p:spPr bwMode="auto">
          <a:xfrm>
            <a:off x="5224463" y="1730375"/>
            <a:ext cx="104140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1948" name="Text Box 106">
            <a:extLst>
              <a:ext uri="{FF2B5EF4-FFF2-40B4-BE49-F238E27FC236}">
                <a16:creationId xmlns:a16="http://schemas.microsoft.com/office/drawing/2014/main" id="{E43B8AB2-DE2E-4AD9-81F1-70B36D19050E}"/>
              </a:ext>
            </a:extLst>
          </p:cNvPr>
          <p:cNvSpPr txBox="1">
            <a:spLocks noChangeArrowheads="1"/>
          </p:cNvSpPr>
          <p:nvPr/>
        </p:nvSpPr>
        <p:spPr bwMode="auto">
          <a:xfrm>
            <a:off x="3098800" y="2525713"/>
            <a:ext cx="2081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600">
                <a:latin typeface="Tahoma" panose="020B0604030504040204" pitchFamily="34" charset="0"/>
              </a:rPr>
              <a:t>… slower than TCP </a:t>
            </a:r>
          </a:p>
          <a:p>
            <a:pPr algn="r">
              <a:lnSpc>
                <a:spcPct val="100000"/>
              </a:lnSpc>
              <a:spcBef>
                <a:spcPct val="0"/>
              </a:spcBef>
              <a:buClrTx/>
              <a:buSzTx/>
              <a:buFontTx/>
              <a:buNone/>
            </a:pPr>
            <a:r>
              <a:rPr lang="en-US" altLang="ar-SA" sz="1600">
                <a:latin typeface="Tahoma" panose="020B0604030504040204" pitchFamily="34" charset="0"/>
              </a:rPr>
              <a:t>receiver is delivering</a:t>
            </a:r>
          </a:p>
          <a:p>
            <a:pPr algn="r">
              <a:lnSpc>
                <a:spcPct val="100000"/>
              </a:lnSpc>
              <a:spcBef>
                <a:spcPct val="0"/>
              </a:spcBef>
              <a:buClrTx/>
              <a:buSzTx/>
              <a:buFontTx/>
              <a:buNone/>
            </a:pPr>
            <a:r>
              <a:rPr lang="en-US" altLang="ar-SA" sz="1600">
                <a:latin typeface="Tahoma" panose="020B0604030504040204" pitchFamily="34" charset="0"/>
              </a:rPr>
              <a:t>(sender is sending)</a:t>
            </a:r>
          </a:p>
        </p:txBody>
      </p:sp>
      <p:sp>
        <p:nvSpPr>
          <p:cNvPr id="81949" name="Line 108">
            <a:extLst>
              <a:ext uri="{FF2B5EF4-FFF2-40B4-BE49-F238E27FC236}">
                <a16:creationId xmlns:a16="http://schemas.microsoft.com/office/drawing/2014/main" id="{36149483-49D4-4F6F-A031-D1154CFB696C}"/>
              </a:ext>
            </a:extLst>
          </p:cNvPr>
          <p:cNvSpPr>
            <a:spLocks noChangeShapeType="1"/>
          </p:cNvSpPr>
          <p:nvPr/>
        </p:nvSpPr>
        <p:spPr bwMode="auto">
          <a:xfrm>
            <a:off x="5145088" y="2935288"/>
            <a:ext cx="544512"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1950" name="Line 115">
            <a:extLst>
              <a:ext uri="{FF2B5EF4-FFF2-40B4-BE49-F238E27FC236}">
                <a16:creationId xmlns:a16="http://schemas.microsoft.com/office/drawing/2014/main" id="{0727D4F6-97F4-45BE-A558-DAB451444301}"/>
              </a:ext>
            </a:extLst>
          </p:cNvPr>
          <p:cNvSpPr>
            <a:spLocks noChangeShapeType="1"/>
          </p:cNvSpPr>
          <p:nvPr/>
        </p:nvSpPr>
        <p:spPr bwMode="auto">
          <a:xfrm>
            <a:off x="6383338" y="5189538"/>
            <a:ext cx="0" cy="349250"/>
          </a:xfrm>
          <a:prstGeom prst="line">
            <a:avLst/>
          </a:prstGeom>
          <a:noFill/>
          <a:ln w="28575">
            <a:solidFill>
              <a:srgbClr val="CC0000"/>
            </a:solidFill>
            <a:prstDash val="dash"/>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1951" name="Text Box 116">
            <a:extLst>
              <a:ext uri="{FF2B5EF4-FFF2-40B4-BE49-F238E27FC236}">
                <a16:creationId xmlns:a16="http://schemas.microsoft.com/office/drawing/2014/main" id="{37C6E8FD-BFBF-4249-A995-B794B3654322}"/>
              </a:ext>
            </a:extLst>
          </p:cNvPr>
          <p:cNvSpPr txBox="1">
            <a:spLocks noChangeArrowheads="1"/>
          </p:cNvSpPr>
          <p:nvPr/>
        </p:nvSpPr>
        <p:spPr bwMode="auto">
          <a:xfrm>
            <a:off x="5291138" y="5249863"/>
            <a:ext cx="1133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Tahoma" panose="020B0604030504040204" pitchFamily="34" charset="0"/>
              </a:rPr>
              <a:t>from sender</a:t>
            </a:r>
          </a:p>
        </p:txBody>
      </p:sp>
      <p:grpSp>
        <p:nvGrpSpPr>
          <p:cNvPr id="384123" name="Group 123">
            <a:extLst>
              <a:ext uri="{FF2B5EF4-FFF2-40B4-BE49-F238E27FC236}">
                <a16:creationId xmlns:a16="http://schemas.microsoft.com/office/drawing/2014/main" id="{69528E3F-D152-483A-9887-A355041E450F}"/>
              </a:ext>
            </a:extLst>
          </p:cNvPr>
          <p:cNvGrpSpPr>
            <a:grpSpLocks/>
          </p:cNvGrpSpPr>
          <p:nvPr/>
        </p:nvGrpSpPr>
        <p:grpSpPr bwMode="auto">
          <a:xfrm>
            <a:off x="363538" y="4194175"/>
            <a:ext cx="5395912" cy="1755775"/>
            <a:chOff x="221" y="2091"/>
            <a:chExt cx="3399" cy="1106"/>
          </a:xfrm>
        </p:grpSpPr>
        <p:sp>
          <p:nvSpPr>
            <p:cNvPr id="81958" name="Line 82">
              <a:extLst>
                <a:ext uri="{FF2B5EF4-FFF2-40B4-BE49-F238E27FC236}">
                  <a16:creationId xmlns:a16="http://schemas.microsoft.com/office/drawing/2014/main" id="{A27B5572-3F40-417C-BC9D-4A0CDEC08588}"/>
                </a:ext>
              </a:extLst>
            </p:cNvPr>
            <p:cNvSpPr>
              <a:spLocks noChangeShapeType="1"/>
            </p:cNvSpPr>
            <p:nvPr/>
          </p:nvSpPr>
          <p:spPr bwMode="auto">
            <a:xfrm>
              <a:off x="3620" y="2455"/>
              <a:ext cx="0" cy="13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1959" name="Rectangle 110">
              <a:extLst>
                <a:ext uri="{FF2B5EF4-FFF2-40B4-BE49-F238E27FC236}">
                  <a16:creationId xmlns:a16="http://schemas.microsoft.com/office/drawing/2014/main" id="{E644C067-3416-4626-8E56-A6859915EC45}"/>
                </a:ext>
              </a:extLst>
            </p:cNvPr>
            <p:cNvSpPr>
              <a:spLocks noChangeArrowheads="1"/>
            </p:cNvSpPr>
            <p:nvPr/>
          </p:nvSpPr>
          <p:spPr bwMode="auto">
            <a:xfrm>
              <a:off x="221" y="2219"/>
              <a:ext cx="2295" cy="978"/>
            </a:xfrm>
            <a:prstGeom prst="rect">
              <a:avLst/>
            </a:prstGeom>
            <a:solidFill>
              <a:srgbClr val="FFFFFF"/>
            </a:solidFill>
            <a:ln w="28575">
              <a:solidFill>
                <a:srgbClr val="CC00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60" name="Text Box 111">
              <a:extLst>
                <a:ext uri="{FF2B5EF4-FFF2-40B4-BE49-F238E27FC236}">
                  <a16:creationId xmlns:a16="http://schemas.microsoft.com/office/drawing/2014/main" id="{54250048-1485-47F7-A14B-0C85A19E1836}"/>
                </a:ext>
              </a:extLst>
            </p:cNvPr>
            <p:cNvSpPr txBox="1">
              <a:spLocks noChangeArrowheads="1"/>
            </p:cNvSpPr>
            <p:nvPr/>
          </p:nvSpPr>
          <p:spPr bwMode="auto">
            <a:xfrm>
              <a:off x="279" y="2315"/>
              <a:ext cx="2263"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2000"/>
                <a:t>receiver controls sender, so sender won</a:t>
              </a:r>
              <a:r>
                <a:rPr lang="ja-JP" altLang="en-US" sz="2000"/>
                <a:t>’</a:t>
              </a:r>
              <a:r>
                <a:rPr lang="en-US" altLang="ja-JP" sz="2000"/>
                <a:t>t overflow receiver</a:t>
              </a:r>
              <a:r>
                <a:rPr lang="ja-JP" altLang="en-US" sz="2000"/>
                <a:t>’</a:t>
              </a:r>
              <a:r>
                <a:rPr lang="en-US" altLang="ja-JP" sz="2000"/>
                <a:t>s buffer by transmitting too much, too fast</a:t>
              </a:r>
              <a:endParaRPr lang="en-US" altLang="ar-SA" sz="1000"/>
            </a:p>
          </p:txBody>
        </p:sp>
        <p:grpSp>
          <p:nvGrpSpPr>
            <p:cNvPr id="81961" name="Group 112">
              <a:extLst>
                <a:ext uri="{FF2B5EF4-FFF2-40B4-BE49-F238E27FC236}">
                  <a16:creationId xmlns:a16="http://schemas.microsoft.com/office/drawing/2014/main" id="{C8B0B47F-0095-4F41-AF9F-A5202C6FE752}"/>
                </a:ext>
              </a:extLst>
            </p:cNvPr>
            <p:cNvGrpSpPr>
              <a:grpSpLocks/>
            </p:cNvGrpSpPr>
            <p:nvPr/>
          </p:nvGrpSpPr>
          <p:grpSpPr bwMode="auto">
            <a:xfrm>
              <a:off x="510" y="2091"/>
              <a:ext cx="1217" cy="327"/>
              <a:chOff x="3486" y="272"/>
              <a:chExt cx="1134" cy="327"/>
            </a:xfrm>
          </p:grpSpPr>
          <p:sp>
            <p:nvSpPr>
              <p:cNvPr id="81963" name="Rectangle 113">
                <a:extLst>
                  <a:ext uri="{FF2B5EF4-FFF2-40B4-BE49-F238E27FC236}">
                    <a16:creationId xmlns:a16="http://schemas.microsoft.com/office/drawing/2014/main" id="{81CD70A5-61C1-4C3B-B143-4D00C2CC62DC}"/>
                  </a:ext>
                </a:extLst>
              </p:cNvPr>
              <p:cNvSpPr>
                <a:spLocks noChangeArrowheads="1"/>
              </p:cNvSpPr>
              <p:nvPr/>
            </p:nvSpPr>
            <p:spPr bwMode="auto">
              <a:xfrm>
                <a:off x="3486" y="330"/>
                <a:ext cx="1134" cy="2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1964" name="Text Box 114">
                <a:extLst>
                  <a:ext uri="{FF2B5EF4-FFF2-40B4-BE49-F238E27FC236}">
                    <a16:creationId xmlns:a16="http://schemas.microsoft.com/office/drawing/2014/main" id="{748742C1-D57B-40A5-9703-2467CAEEE9F0}"/>
                  </a:ext>
                </a:extLst>
              </p:cNvPr>
              <p:cNvSpPr txBox="1">
                <a:spLocks noChangeArrowheads="1"/>
              </p:cNvSpPr>
              <p:nvPr/>
            </p:nvSpPr>
            <p:spPr bwMode="auto">
              <a:xfrm>
                <a:off x="3539" y="272"/>
                <a:ext cx="101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800" i="1">
                    <a:solidFill>
                      <a:srgbClr val="CC0000"/>
                    </a:solidFill>
                  </a:rPr>
                  <a:t>flow control</a:t>
                </a:r>
              </a:p>
            </p:txBody>
          </p:sp>
        </p:grpSp>
        <p:sp>
          <p:nvSpPr>
            <p:cNvPr id="81962" name="Line 117">
              <a:extLst>
                <a:ext uri="{FF2B5EF4-FFF2-40B4-BE49-F238E27FC236}">
                  <a16:creationId xmlns:a16="http://schemas.microsoft.com/office/drawing/2014/main" id="{1352E071-F0EB-4E29-900E-B2225D507D79}"/>
                </a:ext>
              </a:extLst>
            </p:cNvPr>
            <p:cNvSpPr>
              <a:spLocks noChangeShapeType="1"/>
            </p:cNvSpPr>
            <p:nvPr/>
          </p:nvSpPr>
          <p:spPr bwMode="auto">
            <a:xfrm>
              <a:off x="3445" y="2578"/>
              <a:ext cx="0" cy="29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ar-SA"/>
            </a:p>
          </p:txBody>
        </p:sp>
      </p:grpSp>
      <p:sp>
        <p:nvSpPr>
          <p:cNvPr id="81953" name="Line 118">
            <a:extLst>
              <a:ext uri="{FF2B5EF4-FFF2-40B4-BE49-F238E27FC236}">
                <a16:creationId xmlns:a16="http://schemas.microsoft.com/office/drawing/2014/main" id="{F1AD6B20-9205-4184-A667-4F5D1E2FBDC7}"/>
              </a:ext>
            </a:extLst>
          </p:cNvPr>
          <p:cNvSpPr>
            <a:spLocks noChangeShapeType="1"/>
          </p:cNvSpPr>
          <p:nvPr/>
        </p:nvSpPr>
        <p:spPr bwMode="auto">
          <a:xfrm>
            <a:off x="7847013" y="4767263"/>
            <a:ext cx="0" cy="4635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81955" name="Group 124">
            <a:extLst>
              <a:ext uri="{FF2B5EF4-FFF2-40B4-BE49-F238E27FC236}">
                <a16:creationId xmlns:a16="http://schemas.microsoft.com/office/drawing/2014/main" id="{53F4EE6F-4E16-4622-BF74-15CCC335D3AD}"/>
              </a:ext>
            </a:extLst>
          </p:cNvPr>
          <p:cNvGrpSpPr>
            <a:grpSpLocks/>
          </p:cNvGrpSpPr>
          <p:nvPr/>
        </p:nvGrpSpPr>
        <p:grpSpPr bwMode="auto">
          <a:xfrm flipH="1">
            <a:off x="8085138" y="4360863"/>
            <a:ext cx="869950" cy="906462"/>
            <a:chOff x="-44" y="1473"/>
            <a:chExt cx="981" cy="1105"/>
          </a:xfrm>
        </p:grpSpPr>
        <p:pic>
          <p:nvPicPr>
            <p:cNvPr id="81956" name="Picture 125" descr="desktop_computer_stylized_medium">
              <a:extLst>
                <a:ext uri="{FF2B5EF4-FFF2-40B4-BE49-F238E27FC236}">
                  <a16:creationId xmlns:a16="http://schemas.microsoft.com/office/drawing/2014/main" id="{C40C5A89-8500-4055-A4E6-205ECC3B8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7" name="Freeform 126">
              <a:extLst>
                <a:ext uri="{FF2B5EF4-FFF2-40B4-BE49-F238E27FC236}">
                  <a16:creationId xmlns:a16="http://schemas.microsoft.com/office/drawing/2014/main" id="{AA409F0C-E035-44B9-BA25-2F517E0EE4BF}"/>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4123"/>
                                        </p:tgtEl>
                                        <p:attrNameLst>
                                          <p:attrName>style.visibility</p:attrName>
                                        </p:attrNameLst>
                                      </p:cBhvr>
                                      <p:to>
                                        <p:strVal val="visible"/>
                                      </p:to>
                                    </p:set>
                                    <p:animEffect transition="in" filter="dissolve">
                                      <p:cBhvr>
                                        <p:cTn id="7" dur="500"/>
                                        <p:tgtEl>
                                          <p:spTgt spid="38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403351"/>
          </a:xfrm>
        </p:spPr>
        <p:txBody>
          <a:bodyPr>
            <a:normAutofit fontScale="90000"/>
          </a:bodyPr>
          <a:lstStyle/>
          <a:p>
            <a:br>
              <a:rPr lang="en-US" altLang="ar-SA" dirty="0">
                <a:ea typeface="ＭＳ Ｐゴシック" panose="020B0600070205080204" pitchFamily="34" charset="-128"/>
              </a:rPr>
            </a:br>
            <a:br>
              <a:rPr lang="en-US" altLang="ar-SA" dirty="0">
                <a:ea typeface="ＭＳ Ｐゴシック" panose="020B0600070205080204" pitchFamily="34" charset="-128"/>
              </a:rPr>
            </a:br>
            <a:br>
              <a:rPr lang="en-US" altLang="ar-SA" dirty="0">
                <a:ea typeface="ＭＳ Ｐゴシック" panose="020B0600070205080204" pitchFamily="34" charset="-128"/>
              </a:rPr>
            </a:br>
            <a:br>
              <a:rPr lang="en-US" altLang="ar-SA" dirty="0">
                <a:ea typeface="ＭＳ Ｐゴシック" panose="020B0600070205080204" pitchFamily="34" charset="-128"/>
              </a:rPr>
            </a:br>
            <a:br>
              <a:rPr lang="en-US" altLang="ar-SA" dirty="0">
                <a:ea typeface="ＭＳ Ｐゴシック" panose="020B0600070205080204" pitchFamily="34" charset="-128"/>
              </a:rPr>
            </a:br>
            <a:br>
              <a:rPr lang="en-US" altLang="ar-SA" dirty="0">
                <a:ea typeface="ＭＳ Ｐゴシック" panose="020B0600070205080204" pitchFamily="34" charset="-128"/>
              </a:rPr>
            </a:br>
            <a:br>
              <a:rPr lang="en-US" altLang="ar-SA" dirty="0">
                <a:ea typeface="ＭＳ Ｐゴシック" panose="020B0600070205080204" pitchFamily="34" charset="-128"/>
              </a:rPr>
            </a:br>
            <a:r>
              <a:rPr lang="en-US" altLang="ar-SA" dirty="0">
                <a:ea typeface="ＭＳ Ｐゴシック" panose="020B0600070205080204" pitchFamily="34" charset="-128"/>
              </a:rPr>
              <a:t>ISO/OSI reference model</a:t>
            </a:r>
            <a:br>
              <a:rPr lang="en-US" altLang="ar-SA" dirty="0">
                <a:ea typeface="ＭＳ Ｐゴシック" panose="020B0600070205080204" pitchFamily="34" charset="-128"/>
              </a:rPr>
            </a:br>
            <a:r>
              <a:rPr lang="en-US" altLang="ar-SA" sz="1600" dirty="0">
                <a:ea typeface="ＭＳ Ｐゴシック" panose="020B0600070205080204" pitchFamily="34" charset="-128"/>
              </a:rPr>
              <a:t>(</a:t>
            </a:r>
            <a:r>
              <a:rPr lang="en-US" sz="1600" dirty="0"/>
              <a:t>International organization of Standardization / Open System Interconnection)</a:t>
            </a:r>
          </a:p>
        </p:txBody>
      </p:sp>
      <p:sp>
        <p:nvSpPr>
          <p:cNvPr id="4" name="Slide Number Placeholder 3"/>
          <p:cNvSpPr>
            <a:spLocks noGrp="1"/>
          </p:cNvSpPr>
          <p:nvPr>
            <p:ph type="sldNum" sz="quarter" idx="12"/>
          </p:nvPr>
        </p:nvSpPr>
        <p:spPr/>
        <p:txBody>
          <a:bodyPr/>
          <a:lstStyle/>
          <a:p>
            <a:fld id="{73B5B33D-C3EF-4285-B2BE-44069536D570}" type="slidenum">
              <a:rPr lang="en-US" smtClean="0"/>
              <a:t>6</a:t>
            </a:fld>
            <a:endParaRPr lang="en-US"/>
          </a:p>
        </p:txBody>
      </p:sp>
      <p:sp>
        <p:nvSpPr>
          <p:cNvPr id="828" name="Rectangle 4">
            <a:extLst>
              <a:ext uri="{FF2B5EF4-FFF2-40B4-BE49-F238E27FC236}">
                <a16:creationId xmlns:a16="http://schemas.microsoft.com/office/drawing/2014/main" id="{4353F1DA-180A-41CC-B85B-EA5AD0394E89}"/>
              </a:ext>
            </a:extLst>
          </p:cNvPr>
          <p:cNvSpPr txBox="1">
            <a:spLocks noChangeArrowheads="1"/>
          </p:cNvSpPr>
          <p:nvPr/>
        </p:nvSpPr>
        <p:spPr>
          <a:xfrm>
            <a:off x="527050" y="1333500"/>
            <a:ext cx="5554663" cy="464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87338" indent="-287338"/>
            <a:r>
              <a:rPr lang="en-US" altLang="ar-SA" i="1" dirty="0">
                <a:solidFill>
                  <a:srgbClr val="CC0000"/>
                </a:solidFill>
                <a:ea typeface="ＭＳ Ｐゴシック" panose="020B0600070205080204" pitchFamily="34" charset="-128"/>
              </a:rPr>
              <a:t>presentation:</a:t>
            </a:r>
            <a:r>
              <a:rPr lang="en-US" altLang="ar-SA" dirty="0">
                <a:ea typeface="ＭＳ Ｐゴシック" panose="020B0600070205080204" pitchFamily="34" charset="-128"/>
              </a:rPr>
              <a:t> allow applications to interpret meaning of data, e.g., encryption, compression, machine-specific conventions</a:t>
            </a:r>
          </a:p>
          <a:p>
            <a:pPr marL="287338" indent="-287338"/>
            <a:r>
              <a:rPr lang="en-US" altLang="ar-SA" i="1" dirty="0">
                <a:solidFill>
                  <a:srgbClr val="CC0000"/>
                </a:solidFill>
                <a:ea typeface="ＭＳ Ｐゴシック" panose="020B0600070205080204" pitchFamily="34" charset="-128"/>
              </a:rPr>
              <a:t>session:</a:t>
            </a:r>
            <a:r>
              <a:rPr lang="en-US" altLang="ar-SA" dirty="0">
                <a:ea typeface="ＭＳ Ｐゴシック" panose="020B0600070205080204" pitchFamily="34" charset="-128"/>
              </a:rPr>
              <a:t> synchronization, checkpointing, recovery of data exchange</a:t>
            </a:r>
          </a:p>
          <a:p>
            <a:pPr marL="287338" indent="-287338"/>
            <a:r>
              <a:rPr lang="en-US" altLang="ar-SA" dirty="0">
                <a:ea typeface="ＭＳ Ｐゴシック" panose="020B0600070205080204" pitchFamily="34" charset="-128"/>
              </a:rPr>
              <a:t>Internet stack </a:t>
            </a:r>
            <a:r>
              <a:rPr lang="ja-JP" altLang="en-US" dirty="0"/>
              <a:t>“</a:t>
            </a:r>
            <a:r>
              <a:rPr lang="en-US" altLang="ja-JP" dirty="0"/>
              <a:t>missing</a:t>
            </a:r>
            <a:r>
              <a:rPr lang="ja-JP" altLang="en-US" dirty="0"/>
              <a:t>”</a:t>
            </a:r>
            <a:r>
              <a:rPr lang="en-US" altLang="ja-JP" dirty="0"/>
              <a:t> these layers!</a:t>
            </a:r>
          </a:p>
          <a:p>
            <a:pPr marL="682625" lvl="1" indent="-225425"/>
            <a:r>
              <a:rPr lang="en-US" altLang="ar-SA" dirty="0">
                <a:ea typeface="Arial" panose="020B0604020202020204" pitchFamily="34" charset="0"/>
              </a:rPr>
              <a:t>these services, </a:t>
            </a:r>
            <a:r>
              <a:rPr lang="en-US" altLang="ar-SA" i="1" dirty="0">
                <a:ea typeface="Arial" panose="020B0604020202020204" pitchFamily="34" charset="0"/>
              </a:rPr>
              <a:t>if needed,</a:t>
            </a:r>
            <a:r>
              <a:rPr lang="en-US" altLang="ar-SA" dirty="0">
                <a:ea typeface="Arial" panose="020B0604020202020204" pitchFamily="34" charset="0"/>
              </a:rPr>
              <a:t> must be implemented in application</a:t>
            </a:r>
          </a:p>
          <a:p>
            <a:pPr marL="682625" lvl="1" indent="-225425"/>
            <a:r>
              <a:rPr lang="en-US" altLang="ar-SA" dirty="0">
                <a:ea typeface="Arial" panose="020B0604020202020204" pitchFamily="34" charset="0"/>
              </a:rPr>
              <a:t>needed?</a:t>
            </a:r>
          </a:p>
        </p:txBody>
      </p:sp>
      <p:sp>
        <p:nvSpPr>
          <p:cNvPr id="12" name="Rectangle 2">
            <a:extLst>
              <a:ext uri="{FF2B5EF4-FFF2-40B4-BE49-F238E27FC236}">
                <a16:creationId xmlns:a16="http://schemas.microsoft.com/office/drawing/2014/main" id="{98C01247-9B55-43C3-86BD-08CB1DBB4D45}"/>
              </a:ext>
            </a:extLst>
          </p:cNvPr>
          <p:cNvSpPr>
            <a:spLocks noChangeArrowheads="1"/>
          </p:cNvSpPr>
          <p:nvPr/>
        </p:nvSpPr>
        <p:spPr bwMode="auto">
          <a:xfrm>
            <a:off x="6505575" y="1638300"/>
            <a:ext cx="1892300" cy="35306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3" name="Rectangle 6">
            <a:extLst>
              <a:ext uri="{FF2B5EF4-FFF2-40B4-BE49-F238E27FC236}">
                <a16:creationId xmlns:a16="http://schemas.microsoft.com/office/drawing/2014/main" id="{4E51179D-36E4-4D21-8D27-108FDD64C135}"/>
              </a:ext>
            </a:extLst>
          </p:cNvPr>
          <p:cNvSpPr>
            <a:spLocks noChangeArrowheads="1"/>
          </p:cNvSpPr>
          <p:nvPr/>
        </p:nvSpPr>
        <p:spPr bwMode="auto">
          <a:xfrm>
            <a:off x="6391275" y="1774825"/>
            <a:ext cx="1892300" cy="3586163"/>
          </a:xfrm>
          <a:prstGeom prst="rect">
            <a:avLst/>
          </a:prstGeom>
          <a:solidFill>
            <a:schemeClr val="bg1"/>
          </a:solidFill>
          <a:ln w="381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latin typeface="Times New Roman" panose="02020603050405020304" pitchFamily="18" charset="0"/>
            </a:endParaRPr>
          </a:p>
        </p:txBody>
      </p:sp>
      <p:sp>
        <p:nvSpPr>
          <p:cNvPr id="14" name="Text Box 7">
            <a:extLst>
              <a:ext uri="{FF2B5EF4-FFF2-40B4-BE49-F238E27FC236}">
                <a16:creationId xmlns:a16="http://schemas.microsoft.com/office/drawing/2014/main" id="{F9F3D4D2-F519-4F64-83FC-3BE001A1D66E}"/>
              </a:ext>
            </a:extLst>
          </p:cNvPr>
          <p:cNvSpPr txBox="1">
            <a:spLocks noChangeArrowheads="1"/>
          </p:cNvSpPr>
          <p:nvPr/>
        </p:nvSpPr>
        <p:spPr bwMode="auto">
          <a:xfrm>
            <a:off x="6348413" y="1946275"/>
            <a:ext cx="1982787"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70000"/>
              </a:lnSpc>
            </a:pPr>
            <a:r>
              <a:rPr lang="en-US" altLang="ar-SA" dirty="0"/>
              <a:t>application</a:t>
            </a:r>
          </a:p>
          <a:p>
            <a:pPr algn="ctr">
              <a:lnSpc>
                <a:spcPct val="70000"/>
              </a:lnSpc>
            </a:pPr>
            <a:endParaRPr lang="en-US" altLang="ar-SA" dirty="0"/>
          </a:p>
          <a:p>
            <a:pPr algn="ctr">
              <a:lnSpc>
                <a:spcPct val="70000"/>
              </a:lnSpc>
            </a:pPr>
            <a:r>
              <a:rPr lang="en-US" altLang="ar-SA" dirty="0"/>
              <a:t>presentation</a:t>
            </a:r>
          </a:p>
          <a:p>
            <a:pPr algn="ctr">
              <a:lnSpc>
                <a:spcPct val="70000"/>
              </a:lnSpc>
            </a:pPr>
            <a:endParaRPr lang="en-US" altLang="ar-SA" dirty="0"/>
          </a:p>
          <a:p>
            <a:pPr algn="ctr">
              <a:lnSpc>
                <a:spcPct val="70000"/>
              </a:lnSpc>
            </a:pPr>
            <a:r>
              <a:rPr lang="en-US" altLang="ar-SA" dirty="0"/>
              <a:t>session</a:t>
            </a:r>
          </a:p>
          <a:p>
            <a:pPr algn="ctr">
              <a:lnSpc>
                <a:spcPct val="70000"/>
              </a:lnSpc>
            </a:pPr>
            <a:endParaRPr lang="en-US" altLang="ar-SA" dirty="0"/>
          </a:p>
          <a:p>
            <a:pPr algn="ctr">
              <a:lnSpc>
                <a:spcPct val="70000"/>
              </a:lnSpc>
            </a:pPr>
            <a:r>
              <a:rPr lang="en-US" altLang="ar-SA" dirty="0"/>
              <a:t>transport</a:t>
            </a:r>
          </a:p>
          <a:p>
            <a:pPr algn="ctr">
              <a:lnSpc>
                <a:spcPct val="70000"/>
              </a:lnSpc>
            </a:pPr>
            <a:endParaRPr lang="en-US" altLang="ar-SA" dirty="0"/>
          </a:p>
          <a:p>
            <a:pPr algn="ctr">
              <a:lnSpc>
                <a:spcPct val="70000"/>
              </a:lnSpc>
            </a:pPr>
            <a:r>
              <a:rPr lang="en-US" altLang="ar-SA" dirty="0"/>
              <a:t>network</a:t>
            </a:r>
          </a:p>
          <a:p>
            <a:pPr algn="ctr">
              <a:lnSpc>
                <a:spcPct val="70000"/>
              </a:lnSpc>
            </a:pPr>
            <a:endParaRPr lang="en-US" altLang="ar-SA" dirty="0"/>
          </a:p>
          <a:p>
            <a:pPr algn="ctr">
              <a:lnSpc>
                <a:spcPct val="70000"/>
              </a:lnSpc>
            </a:pPr>
            <a:r>
              <a:rPr lang="en-US" altLang="ar-SA" dirty="0"/>
              <a:t>link</a:t>
            </a:r>
          </a:p>
          <a:p>
            <a:pPr algn="ctr">
              <a:lnSpc>
                <a:spcPct val="70000"/>
              </a:lnSpc>
            </a:pPr>
            <a:endParaRPr lang="en-US" altLang="ar-SA" dirty="0"/>
          </a:p>
          <a:p>
            <a:pPr algn="ctr">
              <a:lnSpc>
                <a:spcPct val="70000"/>
              </a:lnSpc>
            </a:pPr>
            <a:r>
              <a:rPr lang="en-US" altLang="ar-SA" dirty="0"/>
              <a:t>physical</a:t>
            </a:r>
          </a:p>
        </p:txBody>
      </p:sp>
      <p:sp>
        <p:nvSpPr>
          <p:cNvPr id="15" name="Line 8">
            <a:extLst>
              <a:ext uri="{FF2B5EF4-FFF2-40B4-BE49-F238E27FC236}">
                <a16:creationId xmlns:a16="http://schemas.microsoft.com/office/drawing/2014/main" id="{4106FAE4-514B-4E76-B166-F5F327981A08}"/>
              </a:ext>
            </a:extLst>
          </p:cNvPr>
          <p:cNvSpPr>
            <a:spLocks noChangeShapeType="1"/>
          </p:cNvSpPr>
          <p:nvPr/>
        </p:nvSpPr>
        <p:spPr bwMode="auto">
          <a:xfrm>
            <a:off x="6370638" y="2366963"/>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6" name="Line 9">
            <a:extLst>
              <a:ext uri="{FF2B5EF4-FFF2-40B4-BE49-F238E27FC236}">
                <a16:creationId xmlns:a16="http://schemas.microsoft.com/office/drawing/2014/main" id="{B6E5CC4D-5E75-4B0D-99F1-94D94FA5B26E}"/>
              </a:ext>
            </a:extLst>
          </p:cNvPr>
          <p:cNvSpPr>
            <a:spLocks noChangeShapeType="1"/>
          </p:cNvSpPr>
          <p:nvPr/>
        </p:nvSpPr>
        <p:spPr bwMode="auto">
          <a:xfrm>
            <a:off x="6384925" y="3343275"/>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7" name="Line 10">
            <a:extLst>
              <a:ext uri="{FF2B5EF4-FFF2-40B4-BE49-F238E27FC236}">
                <a16:creationId xmlns:a16="http://schemas.microsoft.com/office/drawing/2014/main" id="{1B285EB9-960F-4BF8-BA82-5653CB13CA77}"/>
              </a:ext>
            </a:extLst>
          </p:cNvPr>
          <p:cNvSpPr>
            <a:spLocks noChangeShapeType="1"/>
          </p:cNvSpPr>
          <p:nvPr/>
        </p:nvSpPr>
        <p:spPr bwMode="auto">
          <a:xfrm>
            <a:off x="6384925" y="3883025"/>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8" name="Line 11">
            <a:extLst>
              <a:ext uri="{FF2B5EF4-FFF2-40B4-BE49-F238E27FC236}">
                <a16:creationId xmlns:a16="http://schemas.microsoft.com/office/drawing/2014/main" id="{456E0456-CA32-4D1F-832A-7D11469B70F8}"/>
              </a:ext>
            </a:extLst>
          </p:cNvPr>
          <p:cNvSpPr>
            <a:spLocks noChangeShapeType="1"/>
          </p:cNvSpPr>
          <p:nvPr/>
        </p:nvSpPr>
        <p:spPr bwMode="auto">
          <a:xfrm>
            <a:off x="6386513" y="4899025"/>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9" name="Line 12">
            <a:extLst>
              <a:ext uri="{FF2B5EF4-FFF2-40B4-BE49-F238E27FC236}">
                <a16:creationId xmlns:a16="http://schemas.microsoft.com/office/drawing/2014/main" id="{90C6BEBD-F8F3-41D1-A245-86BFCB442635}"/>
              </a:ext>
            </a:extLst>
          </p:cNvPr>
          <p:cNvSpPr>
            <a:spLocks noChangeShapeType="1"/>
          </p:cNvSpPr>
          <p:nvPr/>
        </p:nvSpPr>
        <p:spPr bwMode="auto">
          <a:xfrm>
            <a:off x="6370638" y="4416425"/>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20" name="Line 13">
            <a:extLst>
              <a:ext uri="{FF2B5EF4-FFF2-40B4-BE49-F238E27FC236}">
                <a16:creationId xmlns:a16="http://schemas.microsoft.com/office/drawing/2014/main" id="{E12FA6CB-7477-4485-AF61-2E3943385112}"/>
              </a:ext>
            </a:extLst>
          </p:cNvPr>
          <p:cNvSpPr>
            <a:spLocks noChangeShapeType="1"/>
          </p:cNvSpPr>
          <p:nvPr/>
        </p:nvSpPr>
        <p:spPr bwMode="auto">
          <a:xfrm>
            <a:off x="6369050" y="2886075"/>
            <a:ext cx="188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4021004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5">
            <a:extLst>
              <a:ext uri="{FF2B5EF4-FFF2-40B4-BE49-F238E27FC236}">
                <a16:creationId xmlns:a16="http://schemas.microsoft.com/office/drawing/2014/main" id="{B2AFC404-DBCE-4770-A9DA-87A369B63D8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82947" name="Slide Number Placeholder 6">
            <a:extLst>
              <a:ext uri="{FF2B5EF4-FFF2-40B4-BE49-F238E27FC236}">
                <a16:creationId xmlns:a16="http://schemas.microsoft.com/office/drawing/2014/main" id="{530A4163-E4CB-40DC-9F8D-0940571A67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06EED839-2DF1-436A-8972-A906E22EBF79}" type="slidenum">
              <a:rPr lang="en-US" altLang="ar-SA" sz="1200" smtClean="0">
                <a:latin typeface="Tahoma" panose="020B0604030504040204" pitchFamily="34" charset="0"/>
              </a:rPr>
              <a:pPr>
                <a:lnSpc>
                  <a:spcPct val="100000"/>
                </a:lnSpc>
                <a:spcBef>
                  <a:spcPct val="0"/>
                </a:spcBef>
                <a:buClrTx/>
                <a:buSzTx/>
                <a:buFontTx/>
                <a:buNone/>
              </a:pPr>
              <a:t>60</a:t>
            </a:fld>
            <a:endParaRPr lang="en-US" altLang="ar-SA" sz="1200">
              <a:latin typeface="Tahoma" panose="020B0604030504040204" pitchFamily="34" charset="0"/>
            </a:endParaRPr>
          </a:p>
        </p:txBody>
      </p:sp>
      <p:sp>
        <p:nvSpPr>
          <p:cNvPr id="76804" name="Rectangle 2">
            <a:extLst>
              <a:ext uri="{FF2B5EF4-FFF2-40B4-BE49-F238E27FC236}">
                <a16:creationId xmlns:a16="http://schemas.microsoft.com/office/drawing/2014/main" id="{B4409679-AD84-4531-9A4F-33D6684E4609}"/>
              </a:ext>
            </a:extLst>
          </p:cNvPr>
          <p:cNvSpPr>
            <a:spLocks noGrp="1" noChangeArrowheads="1"/>
          </p:cNvSpPr>
          <p:nvPr>
            <p:ph type="title"/>
          </p:nvPr>
        </p:nvSpPr>
        <p:spPr>
          <a:xfrm>
            <a:off x="341313" y="171450"/>
            <a:ext cx="7772400" cy="974725"/>
          </a:xfrm>
        </p:spPr>
        <p:txBody>
          <a:bodyPr/>
          <a:lstStyle/>
          <a:p>
            <a:pPr>
              <a:defRPr/>
            </a:pPr>
            <a:r>
              <a:rPr lang="en-US">
                <a:cs typeface="+mj-cs"/>
              </a:rPr>
              <a:t>TCP flow control</a:t>
            </a:r>
          </a:p>
        </p:txBody>
      </p:sp>
      <p:grpSp>
        <p:nvGrpSpPr>
          <p:cNvPr id="82950" name="Group 72">
            <a:extLst>
              <a:ext uri="{FF2B5EF4-FFF2-40B4-BE49-F238E27FC236}">
                <a16:creationId xmlns:a16="http://schemas.microsoft.com/office/drawing/2014/main" id="{37F9144A-A7ED-4D9B-98C5-646F4C9836D6}"/>
              </a:ext>
            </a:extLst>
          </p:cNvPr>
          <p:cNvGrpSpPr>
            <a:grpSpLocks/>
          </p:cNvGrpSpPr>
          <p:nvPr/>
        </p:nvGrpSpPr>
        <p:grpSpPr bwMode="auto">
          <a:xfrm>
            <a:off x="5995988" y="2230438"/>
            <a:ext cx="2578100" cy="2155825"/>
            <a:chOff x="512" y="1294"/>
            <a:chExt cx="1888" cy="1358"/>
          </a:xfrm>
        </p:grpSpPr>
        <p:grpSp>
          <p:nvGrpSpPr>
            <p:cNvPr id="82964" name="Group 17">
              <a:extLst>
                <a:ext uri="{FF2B5EF4-FFF2-40B4-BE49-F238E27FC236}">
                  <a16:creationId xmlns:a16="http://schemas.microsoft.com/office/drawing/2014/main" id="{30378C7F-1161-459F-8D7B-958F5958E172}"/>
                </a:ext>
              </a:extLst>
            </p:cNvPr>
            <p:cNvGrpSpPr>
              <a:grpSpLocks/>
            </p:cNvGrpSpPr>
            <p:nvPr/>
          </p:nvGrpSpPr>
          <p:grpSpPr bwMode="auto">
            <a:xfrm>
              <a:off x="1232" y="1410"/>
              <a:ext cx="336" cy="130"/>
              <a:chOff x="2003" y="1816"/>
              <a:chExt cx="336" cy="130"/>
            </a:xfrm>
          </p:grpSpPr>
          <p:sp>
            <p:nvSpPr>
              <p:cNvPr id="82973" name="Rectangle 18">
                <a:extLst>
                  <a:ext uri="{FF2B5EF4-FFF2-40B4-BE49-F238E27FC236}">
                    <a16:creationId xmlns:a16="http://schemas.microsoft.com/office/drawing/2014/main" id="{1BA92E29-AD4A-4668-A041-F97CC9F664BA}"/>
                  </a:ext>
                </a:extLst>
              </p:cNvPr>
              <p:cNvSpPr>
                <a:spLocks noChangeArrowheads="1"/>
              </p:cNvSpPr>
              <p:nvPr/>
            </p:nvSpPr>
            <p:spPr bwMode="auto">
              <a:xfrm>
                <a:off x="2003" y="1816"/>
                <a:ext cx="336" cy="130"/>
              </a:xfrm>
              <a:prstGeom prst="rect">
                <a:avLst/>
              </a:prstGeom>
              <a:solidFill>
                <a:srgbClr val="FFFF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74" name="Rectangle 19">
                <a:extLst>
                  <a:ext uri="{FF2B5EF4-FFF2-40B4-BE49-F238E27FC236}">
                    <a16:creationId xmlns:a16="http://schemas.microsoft.com/office/drawing/2014/main" id="{B0415B9C-7E48-4B2A-BE38-204EA0201322}"/>
                  </a:ext>
                </a:extLst>
              </p:cNvPr>
              <p:cNvSpPr>
                <a:spLocks noChangeArrowheads="1"/>
              </p:cNvSpPr>
              <p:nvPr/>
            </p:nvSpPr>
            <p:spPr bwMode="auto">
              <a:xfrm>
                <a:off x="2105" y="1833"/>
                <a:ext cx="108" cy="99"/>
              </a:xfrm>
              <a:prstGeom prst="rect">
                <a:avLst/>
              </a:prstGeom>
              <a:solidFill>
                <a:schemeClr val="bg1"/>
              </a:solidFill>
              <a:ln w="9525">
                <a:solidFill>
                  <a:srgbClr val="CC99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75" name="Rectangle 20">
                <a:extLst>
                  <a:ext uri="{FF2B5EF4-FFF2-40B4-BE49-F238E27FC236}">
                    <a16:creationId xmlns:a16="http://schemas.microsoft.com/office/drawing/2014/main" id="{9BBCC61E-D13F-4313-811B-0966D2F8B38C}"/>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76" name="Rectangle 21">
                <a:extLst>
                  <a:ext uri="{FF2B5EF4-FFF2-40B4-BE49-F238E27FC236}">
                    <a16:creationId xmlns:a16="http://schemas.microsoft.com/office/drawing/2014/main" id="{564BD425-4935-4675-BA3D-096F4424D067}"/>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82965" name="Rectangle 52">
              <a:extLst>
                <a:ext uri="{FF2B5EF4-FFF2-40B4-BE49-F238E27FC236}">
                  <a16:creationId xmlns:a16="http://schemas.microsoft.com/office/drawing/2014/main" id="{A00577EB-BBC4-4075-A393-25C33F7F0C69}"/>
                </a:ext>
              </a:extLst>
            </p:cNvPr>
            <p:cNvSpPr>
              <a:spLocks noChangeArrowheads="1"/>
            </p:cNvSpPr>
            <p:nvPr/>
          </p:nvSpPr>
          <p:spPr bwMode="auto">
            <a:xfrm>
              <a:off x="526" y="1522"/>
              <a:ext cx="1871" cy="896"/>
            </a:xfrm>
            <a:prstGeom prst="rect">
              <a:avLst/>
            </a:prstGeom>
            <a:solidFill>
              <a:srgbClr val="FFFF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66" name="Line 53">
              <a:extLst>
                <a:ext uri="{FF2B5EF4-FFF2-40B4-BE49-F238E27FC236}">
                  <a16:creationId xmlns:a16="http://schemas.microsoft.com/office/drawing/2014/main" id="{AB7800F5-2D1A-49A8-BF33-F2E3EE549FCE}"/>
                </a:ext>
              </a:extLst>
            </p:cNvPr>
            <p:cNvSpPr>
              <a:spLocks noChangeShapeType="1"/>
            </p:cNvSpPr>
            <p:nvPr/>
          </p:nvSpPr>
          <p:spPr bwMode="auto">
            <a:xfrm>
              <a:off x="512" y="1863"/>
              <a:ext cx="18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2967" name="AutoShape 54">
              <a:extLst>
                <a:ext uri="{FF2B5EF4-FFF2-40B4-BE49-F238E27FC236}">
                  <a16:creationId xmlns:a16="http://schemas.microsoft.com/office/drawing/2014/main" id="{913A88ED-6A12-46CC-9D19-CBCE21E4408C}"/>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68" name="Rectangle 55" descr="Dark upward diagonal">
              <a:extLst>
                <a:ext uri="{FF2B5EF4-FFF2-40B4-BE49-F238E27FC236}">
                  <a16:creationId xmlns:a16="http://schemas.microsoft.com/office/drawing/2014/main" id="{649FE1E4-D982-4E88-B60E-43D33539CB3B}"/>
                </a:ext>
              </a:extLst>
            </p:cNvPr>
            <p:cNvSpPr>
              <a:spLocks noChangeArrowheads="1"/>
            </p:cNvSpPr>
            <p:nvPr/>
          </p:nvSpPr>
          <p:spPr bwMode="auto">
            <a:xfrm>
              <a:off x="534" y="1856"/>
              <a:ext cx="1848" cy="55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69" name="AutoShape 56">
              <a:extLst>
                <a:ext uri="{FF2B5EF4-FFF2-40B4-BE49-F238E27FC236}">
                  <a16:creationId xmlns:a16="http://schemas.microsoft.com/office/drawing/2014/main" id="{1EAF7FB7-F0E0-4A78-A872-2B12DFBE5F18}"/>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2970" name="Text Box 57">
              <a:extLst>
                <a:ext uri="{FF2B5EF4-FFF2-40B4-BE49-F238E27FC236}">
                  <a16:creationId xmlns:a16="http://schemas.microsoft.com/office/drawing/2014/main" id="{D456685B-B8EF-42FB-8146-A6B8D927D526}"/>
                </a:ext>
              </a:extLst>
            </p:cNvPr>
            <p:cNvSpPr txBox="1">
              <a:spLocks noChangeArrowheads="1"/>
            </p:cNvSpPr>
            <p:nvPr/>
          </p:nvSpPr>
          <p:spPr bwMode="auto">
            <a:xfrm>
              <a:off x="814" y="1568"/>
              <a:ext cx="1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Tahoma" panose="020B0604030504040204" pitchFamily="34" charset="0"/>
                </a:rPr>
                <a:t>buffered data</a:t>
              </a:r>
            </a:p>
          </p:txBody>
        </p:sp>
        <p:sp>
          <p:nvSpPr>
            <p:cNvPr id="82971" name="Line 58">
              <a:extLst>
                <a:ext uri="{FF2B5EF4-FFF2-40B4-BE49-F238E27FC236}">
                  <a16:creationId xmlns:a16="http://schemas.microsoft.com/office/drawing/2014/main" id="{7C62F732-ADF9-40F1-8C16-90881B01AA62}"/>
                </a:ext>
              </a:extLst>
            </p:cNvPr>
            <p:cNvSpPr>
              <a:spLocks noChangeShapeType="1"/>
            </p:cNvSpPr>
            <p:nvPr/>
          </p:nvSpPr>
          <p:spPr bwMode="auto">
            <a:xfrm>
              <a:off x="522" y="1857"/>
              <a:ext cx="1878" cy="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2972" name="Text Box 59">
              <a:extLst>
                <a:ext uri="{FF2B5EF4-FFF2-40B4-BE49-F238E27FC236}">
                  <a16:creationId xmlns:a16="http://schemas.microsoft.com/office/drawing/2014/main" id="{CE0C1E74-704C-4196-9CAC-2C8F68B9392A}"/>
                </a:ext>
              </a:extLst>
            </p:cNvPr>
            <p:cNvSpPr txBox="1">
              <a:spLocks noChangeArrowheads="1"/>
            </p:cNvSpPr>
            <p:nvPr/>
          </p:nvSpPr>
          <p:spPr bwMode="auto">
            <a:xfrm>
              <a:off x="653" y="2020"/>
              <a:ext cx="15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a:latin typeface="Tahoma" panose="020B0604030504040204" pitchFamily="34" charset="0"/>
                </a:rPr>
                <a:t>free buffer space</a:t>
              </a:r>
            </a:p>
          </p:txBody>
        </p:sp>
      </p:grpSp>
      <p:sp>
        <p:nvSpPr>
          <p:cNvPr id="82951" name="Text Box 62">
            <a:extLst>
              <a:ext uri="{FF2B5EF4-FFF2-40B4-BE49-F238E27FC236}">
                <a16:creationId xmlns:a16="http://schemas.microsoft.com/office/drawing/2014/main" id="{57CF24E7-9A9E-4A0F-89DF-EADF1C2B549B}"/>
              </a:ext>
            </a:extLst>
          </p:cNvPr>
          <p:cNvSpPr txBox="1">
            <a:spLocks noChangeArrowheads="1"/>
          </p:cNvSpPr>
          <p:nvPr/>
        </p:nvSpPr>
        <p:spPr bwMode="auto">
          <a:xfrm>
            <a:off x="5108575" y="3375025"/>
            <a:ext cx="67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b="1">
                <a:latin typeface="Courier New" panose="02070309020205020404" pitchFamily="49" charset="0"/>
              </a:rPr>
              <a:t>rwnd</a:t>
            </a:r>
          </a:p>
        </p:txBody>
      </p:sp>
      <p:sp>
        <p:nvSpPr>
          <p:cNvPr id="82952" name="Line 64">
            <a:extLst>
              <a:ext uri="{FF2B5EF4-FFF2-40B4-BE49-F238E27FC236}">
                <a16:creationId xmlns:a16="http://schemas.microsoft.com/office/drawing/2014/main" id="{6081124E-B614-458E-AC8B-BE2CD94E3A7A}"/>
              </a:ext>
            </a:extLst>
          </p:cNvPr>
          <p:cNvSpPr>
            <a:spLocks noChangeShapeType="1"/>
          </p:cNvSpPr>
          <p:nvPr/>
        </p:nvSpPr>
        <p:spPr bwMode="auto">
          <a:xfrm>
            <a:off x="5619750" y="3108325"/>
            <a:ext cx="0" cy="3222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ar-SA"/>
          </a:p>
        </p:txBody>
      </p:sp>
      <p:sp>
        <p:nvSpPr>
          <p:cNvPr id="82953" name="Line 65">
            <a:extLst>
              <a:ext uri="{FF2B5EF4-FFF2-40B4-BE49-F238E27FC236}">
                <a16:creationId xmlns:a16="http://schemas.microsoft.com/office/drawing/2014/main" id="{763ED821-5E6F-44FD-903A-6A7519A07F78}"/>
              </a:ext>
            </a:extLst>
          </p:cNvPr>
          <p:cNvSpPr>
            <a:spLocks noChangeShapeType="1"/>
          </p:cNvSpPr>
          <p:nvPr/>
        </p:nvSpPr>
        <p:spPr bwMode="auto">
          <a:xfrm flipV="1">
            <a:off x="5619750" y="3633788"/>
            <a:ext cx="0" cy="3222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ar-SA"/>
          </a:p>
        </p:txBody>
      </p:sp>
      <p:sp>
        <p:nvSpPr>
          <p:cNvPr id="82954" name="Line 66">
            <a:extLst>
              <a:ext uri="{FF2B5EF4-FFF2-40B4-BE49-F238E27FC236}">
                <a16:creationId xmlns:a16="http://schemas.microsoft.com/office/drawing/2014/main" id="{2D9A76A0-3759-4A4F-ADCA-3433101A8D22}"/>
              </a:ext>
            </a:extLst>
          </p:cNvPr>
          <p:cNvSpPr>
            <a:spLocks noChangeShapeType="1"/>
          </p:cNvSpPr>
          <p:nvPr/>
        </p:nvSpPr>
        <p:spPr bwMode="auto">
          <a:xfrm>
            <a:off x="5465763" y="3965575"/>
            <a:ext cx="476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2955" name="Line 67">
            <a:extLst>
              <a:ext uri="{FF2B5EF4-FFF2-40B4-BE49-F238E27FC236}">
                <a16:creationId xmlns:a16="http://schemas.microsoft.com/office/drawing/2014/main" id="{BB4BDC87-65A6-4659-AEC6-DFBC0C63770D}"/>
              </a:ext>
            </a:extLst>
          </p:cNvPr>
          <p:cNvSpPr>
            <a:spLocks noChangeShapeType="1"/>
          </p:cNvSpPr>
          <p:nvPr/>
        </p:nvSpPr>
        <p:spPr bwMode="auto">
          <a:xfrm>
            <a:off x="5514975" y="3097213"/>
            <a:ext cx="196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2956" name="Line 68">
            <a:extLst>
              <a:ext uri="{FF2B5EF4-FFF2-40B4-BE49-F238E27FC236}">
                <a16:creationId xmlns:a16="http://schemas.microsoft.com/office/drawing/2014/main" id="{DA617E09-BE05-4901-8560-43CC94CC94DB}"/>
              </a:ext>
            </a:extLst>
          </p:cNvPr>
          <p:cNvSpPr>
            <a:spLocks noChangeShapeType="1"/>
          </p:cNvSpPr>
          <p:nvPr/>
        </p:nvSpPr>
        <p:spPr bwMode="auto">
          <a:xfrm>
            <a:off x="5487988" y="2571750"/>
            <a:ext cx="476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82957" name="Line 69">
            <a:extLst>
              <a:ext uri="{FF2B5EF4-FFF2-40B4-BE49-F238E27FC236}">
                <a16:creationId xmlns:a16="http://schemas.microsoft.com/office/drawing/2014/main" id="{D318C0A5-5F6D-4673-8E83-76B81EC11E4D}"/>
              </a:ext>
            </a:extLst>
          </p:cNvPr>
          <p:cNvSpPr>
            <a:spLocks noChangeShapeType="1"/>
          </p:cNvSpPr>
          <p:nvPr/>
        </p:nvSpPr>
        <p:spPr bwMode="auto">
          <a:xfrm>
            <a:off x="5876925" y="2576513"/>
            <a:ext cx="0" cy="177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ar-SA"/>
          </a:p>
        </p:txBody>
      </p:sp>
      <p:sp>
        <p:nvSpPr>
          <p:cNvPr id="82958" name="Line 70">
            <a:extLst>
              <a:ext uri="{FF2B5EF4-FFF2-40B4-BE49-F238E27FC236}">
                <a16:creationId xmlns:a16="http://schemas.microsoft.com/office/drawing/2014/main" id="{732664EB-541C-4B9E-8A52-B030C360066D}"/>
              </a:ext>
            </a:extLst>
          </p:cNvPr>
          <p:cNvSpPr>
            <a:spLocks noChangeShapeType="1"/>
          </p:cNvSpPr>
          <p:nvPr/>
        </p:nvSpPr>
        <p:spPr bwMode="auto">
          <a:xfrm flipH="1">
            <a:off x="5875338" y="3000375"/>
            <a:ext cx="0" cy="954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82959" name="Text Box 71">
            <a:extLst>
              <a:ext uri="{FF2B5EF4-FFF2-40B4-BE49-F238E27FC236}">
                <a16:creationId xmlns:a16="http://schemas.microsoft.com/office/drawing/2014/main" id="{1A0C746B-018D-4108-B177-D267423592D2}"/>
              </a:ext>
            </a:extLst>
          </p:cNvPr>
          <p:cNvSpPr txBox="1">
            <a:spLocks noChangeArrowheads="1"/>
          </p:cNvSpPr>
          <p:nvPr/>
        </p:nvSpPr>
        <p:spPr bwMode="auto">
          <a:xfrm>
            <a:off x="4722813" y="2736850"/>
            <a:ext cx="1284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600" b="1">
                <a:latin typeface="Courier New" panose="02070309020205020404" pitchFamily="49" charset="0"/>
              </a:rPr>
              <a:t>RcvBuffer</a:t>
            </a:r>
          </a:p>
        </p:txBody>
      </p:sp>
      <p:sp>
        <p:nvSpPr>
          <p:cNvPr id="82960" name="Text Box 73">
            <a:extLst>
              <a:ext uri="{FF2B5EF4-FFF2-40B4-BE49-F238E27FC236}">
                <a16:creationId xmlns:a16="http://schemas.microsoft.com/office/drawing/2014/main" id="{CF350B4E-82A2-4CEA-92F0-3F0FD6D7845E}"/>
              </a:ext>
            </a:extLst>
          </p:cNvPr>
          <p:cNvSpPr txBox="1">
            <a:spLocks noChangeArrowheads="1"/>
          </p:cNvSpPr>
          <p:nvPr/>
        </p:nvSpPr>
        <p:spPr bwMode="auto">
          <a:xfrm>
            <a:off x="6153150" y="4365625"/>
            <a:ext cx="2220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i="1">
                <a:latin typeface="Tahoma" panose="020B0604030504040204" pitchFamily="34" charset="0"/>
              </a:rPr>
              <a:t>TCP segment payloads</a:t>
            </a:r>
          </a:p>
        </p:txBody>
      </p:sp>
      <p:sp>
        <p:nvSpPr>
          <p:cNvPr id="82961" name="Text Box 74">
            <a:extLst>
              <a:ext uri="{FF2B5EF4-FFF2-40B4-BE49-F238E27FC236}">
                <a16:creationId xmlns:a16="http://schemas.microsoft.com/office/drawing/2014/main" id="{991281A5-20E9-446C-ACDB-9E0D861AA115}"/>
              </a:ext>
            </a:extLst>
          </p:cNvPr>
          <p:cNvSpPr txBox="1">
            <a:spLocks noChangeArrowheads="1"/>
          </p:cNvSpPr>
          <p:nvPr/>
        </p:nvSpPr>
        <p:spPr bwMode="auto">
          <a:xfrm>
            <a:off x="6226175" y="1865313"/>
            <a:ext cx="2130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i="1">
                <a:latin typeface="Tahoma" panose="020B0604030504040204" pitchFamily="34" charset="0"/>
              </a:rPr>
              <a:t>to application process</a:t>
            </a:r>
          </a:p>
        </p:txBody>
      </p:sp>
      <p:sp>
        <p:nvSpPr>
          <p:cNvPr id="82962" name="Rectangle 75">
            <a:extLst>
              <a:ext uri="{FF2B5EF4-FFF2-40B4-BE49-F238E27FC236}">
                <a16:creationId xmlns:a16="http://schemas.microsoft.com/office/drawing/2014/main" id="{92CED3CA-4C0C-485C-B0BB-05B960EBEFF9}"/>
              </a:ext>
            </a:extLst>
          </p:cNvPr>
          <p:cNvSpPr>
            <a:spLocks noGrp="1" noChangeArrowheads="1"/>
          </p:cNvSpPr>
          <p:nvPr>
            <p:ph type="body" sz="half" idx="2"/>
          </p:nvPr>
        </p:nvSpPr>
        <p:spPr>
          <a:xfrm>
            <a:off x="493713" y="1549400"/>
            <a:ext cx="4054475" cy="4906963"/>
          </a:xfrm>
        </p:spPr>
        <p:txBody>
          <a:bodyPr>
            <a:normAutofit fontScale="92500"/>
          </a:bodyPr>
          <a:lstStyle/>
          <a:p>
            <a:r>
              <a:rPr lang="en-US" altLang="ar-SA" sz="2400">
                <a:ea typeface="ＭＳ Ｐゴシック" panose="020B0600070205080204" pitchFamily="34" charset="-128"/>
              </a:rPr>
              <a:t>receiver </a:t>
            </a:r>
            <a:r>
              <a:rPr lang="ja-JP" altLang="en-US" sz="2400">
                <a:ea typeface="ＭＳ Ｐゴシック" panose="020B0600070205080204" pitchFamily="34" charset="-128"/>
              </a:rPr>
              <a:t>“</a:t>
            </a:r>
            <a:r>
              <a:rPr lang="en-US" altLang="ja-JP" sz="2400">
                <a:ea typeface="ＭＳ Ｐゴシック" panose="020B0600070205080204" pitchFamily="34" charset="-128"/>
              </a:rPr>
              <a:t>advertises</a:t>
            </a:r>
            <a:r>
              <a:rPr lang="ja-JP" altLang="en-US" sz="2400">
                <a:ea typeface="ＭＳ Ｐゴシック" panose="020B0600070205080204" pitchFamily="34" charset="-128"/>
              </a:rPr>
              <a:t>”</a:t>
            </a:r>
            <a:r>
              <a:rPr lang="en-US" altLang="ja-JP" sz="2400">
                <a:ea typeface="ＭＳ Ｐゴシック" panose="020B0600070205080204" pitchFamily="34" charset="-128"/>
              </a:rPr>
              <a:t> free buffer space by including </a:t>
            </a:r>
            <a:r>
              <a:rPr lang="en-US" altLang="ja-JP" sz="2400" b="1">
                <a:latin typeface="Courier New" panose="02070309020205020404" pitchFamily="49" charset="0"/>
                <a:ea typeface="ＭＳ Ｐゴシック" panose="020B0600070205080204" pitchFamily="34" charset="-128"/>
              </a:rPr>
              <a:t>rwnd</a:t>
            </a:r>
            <a:r>
              <a:rPr lang="en-US" altLang="ja-JP" sz="2400">
                <a:ea typeface="ＭＳ Ｐゴシック" panose="020B0600070205080204" pitchFamily="34" charset="-128"/>
              </a:rPr>
              <a:t> value in TCP header of receiver-to-sender segments</a:t>
            </a:r>
          </a:p>
          <a:p>
            <a:pPr lvl="1"/>
            <a:r>
              <a:rPr lang="en-US" altLang="ar-SA" sz="2000" b="1">
                <a:latin typeface="Courier New" panose="02070309020205020404" pitchFamily="49" charset="0"/>
                <a:ea typeface="ＭＳ Ｐゴシック" panose="020B0600070205080204" pitchFamily="34" charset="-128"/>
              </a:rPr>
              <a:t>RcvBuffer </a:t>
            </a:r>
            <a:r>
              <a:rPr lang="en-US" altLang="ar-SA" sz="2000">
                <a:ea typeface="ＭＳ Ｐゴシック" panose="020B0600070205080204" pitchFamily="34" charset="-128"/>
              </a:rPr>
              <a:t>size set via socket options (typical default is 4096 bytes)</a:t>
            </a:r>
          </a:p>
          <a:p>
            <a:pPr lvl="1"/>
            <a:r>
              <a:rPr lang="en-US" altLang="ar-SA" sz="2000">
                <a:ea typeface="ＭＳ Ｐゴシック" panose="020B0600070205080204" pitchFamily="34" charset="-128"/>
              </a:rPr>
              <a:t>many operating systems autoadjust </a:t>
            </a:r>
            <a:r>
              <a:rPr lang="en-US" altLang="ar-SA" sz="2000" b="1">
                <a:latin typeface="Courier New" panose="02070309020205020404" pitchFamily="49" charset="0"/>
                <a:ea typeface="ＭＳ Ｐゴシック" panose="020B0600070205080204" pitchFamily="34" charset="-128"/>
              </a:rPr>
              <a:t>RcvBuffer</a:t>
            </a:r>
            <a:endParaRPr lang="en-US" altLang="ar-SA" sz="2000">
              <a:ea typeface="ＭＳ Ｐゴシック" panose="020B0600070205080204" pitchFamily="34" charset="-128"/>
            </a:endParaRPr>
          </a:p>
          <a:p>
            <a:r>
              <a:rPr lang="en-US" altLang="ar-SA" sz="2400">
                <a:ea typeface="ＭＳ Ｐゴシック" panose="020B0600070205080204" pitchFamily="34" charset="-128"/>
              </a:rPr>
              <a:t>sender limits amount of unacked (</a:t>
            </a:r>
            <a:r>
              <a:rPr lang="ja-JP" altLang="en-US" sz="2400">
                <a:ea typeface="ＭＳ Ｐゴシック" panose="020B0600070205080204" pitchFamily="34" charset="-128"/>
              </a:rPr>
              <a:t>“</a:t>
            </a:r>
            <a:r>
              <a:rPr lang="en-US" altLang="ja-JP" sz="2400">
                <a:ea typeface="ＭＳ Ｐゴシック" panose="020B0600070205080204" pitchFamily="34" charset="-128"/>
              </a:rPr>
              <a:t>in-flight</a:t>
            </a:r>
            <a:r>
              <a:rPr lang="ja-JP" altLang="en-US" sz="2400">
                <a:ea typeface="ＭＳ Ｐゴシック" panose="020B0600070205080204" pitchFamily="34" charset="-128"/>
              </a:rPr>
              <a:t>”</a:t>
            </a:r>
            <a:r>
              <a:rPr lang="en-US" altLang="ja-JP" sz="2400">
                <a:ea typeface="ＭＳ Ｐゴシック" panose="020B0600070205080204" pitchFamily="34" charset="-128"/>
              </a:rPr>
              <a:t>) data to receiver</a:t>
            </a:r>
            <a:r>
              <a:rPr lang="ja-JP" altLang="en-US" sz="2400">
                <a:ea typeface="ＭＳ Ｐゴシック" panose="020B0600070205080204" pitchFamily="34" charset="-128"/>
              </a:rPr>
              <a:t>’</a:t>
            </a:r>
            <a:r>
              <a:rPr lang="en-US" altLang="ja-JP" sz="2400">
                <a:ea typeface="ＭＳ Ｐゴシック" panose="020B0600070205080204" pitchFamily="34" charset="-128"/>
              </a:rPr>
              <a:t>s </a:t>
            </a:r>
            <a:r>
              <a:rPr lang="en-US" altLang="ja-JP" sz="2400" b="1">
                <a:latin typeface="Courier New" panose="02070309020205020404" pitchFamily="49" charset="0"/>
                <a:ea typeface="ＭＳ Ｐゴシック" panose="020B0600070205080204" pitchFamily="34" charset="-128"/>
              </a:rPr>
              <a:t>rwnd </a:t>
            </a:r>
            <a:r>
              <a:rPr lang="en-US" altLang="ja-JP" sz="2400">
                <a:ea typeface="ＭＳ Ｐゴシック" panose="020B0600070205080204" pitchFamily="34" charset="-128"/>
              </a:rPr>
              <a:t>value </a:t>
            </a:r>
          </a:p>
          <a:p>
            <a:r>
              <a:rPr lang="en-US" altLang="ar-SA" sz="2400">
                <a:ea typeface="ＭＳ Ｐゴシック" panose="020B0600070205080204" pitchFamily="34" charset="-128"/>
              </a:rPr>
              <a:t>guarantees receive buffer will not overflow</a:t>
            </a:r>
          </a:p>
        </p:txBody>
      </p:sp>
      <p:sp>
        <p:nvSpPr>
          <p:cNvPr id="82963" name="Text Box 76">
            <a:extLst>
              <a:ext uri="{FF2B5EF4-FFF2-40B4-BE49-F238E27FC236}">
                <a16:creationId xmlns:a16="http://schemas.microsoft.com/office/drawing/2014/main" id="{DF820950-B2AF-44F4-8046-D5CFF9992FC9}"/>
              </a:ext>
            </a:extLst>
          </p:cNvPr>
          <p:cNvSpPr txBox="1">
            <a:spLocks noChangeArrowheads="1"/>
          </p:cNvSpPr>
          <p:nvPr/>
        </p:nvSpPr>
        <p:spPr bwMode="auto">
          <a:xfrm>
            <a:off x="5837238" y="5018088"/>
            <a:ext cx="269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2000" i="1">
                <a:latin typeface="Tahoma" panose="020B0604030504040204" pitchFamily="34" charset="0"/>
              </a:rPr>
              <a:t>receiver-side buffering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5">
            <a:extLst>
              <a:ext uri="{FF2B5EF4-FFF2-40B4-BE49-F238E27FC236}">
                <a16:creationId xmlns:a16="http://schemas.microsoft.com/office/drawing/2014/main" id="{96C99698-5CF5-437E-B1F7-B0309005721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88067" name="Slide Number Placeholder 6">
            <a:extLst>
              <a:ext uri="{FF2B5EF4-FFF2-40B4-BE49-F238E27FC236}">
                <a16:creationId xmlns:a16="http://schemas.microsoft.com/office/drawing/2014/main" id="{FE829EAC-7C9A-48D3-A14D-C5EB4F9A80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5FCBB618-1C01-44C4-B776-7AF5C9FC3E22}" type="slidenum">
              <a:rPr lang="en-US" altLang="ar-SA" sz="1200" smtClean="0">
                <a:latin typeface="Tahoma" panose="020B0604030504040204" pitchFamily="34" charset="0"/>
              </a:rPr>
              <a:pPr>
                <a:lnSpc>
                  <a:spcPct val="100000"/>
                </a:lnSpc>
                <a:spcBef>
                  <a:spcPct val="0"/>
                </a:spcBef>
                <a:buClrTx/>
                <a:buSzTx/>
                <a:buFontTx/>
                <a:buNone/>
              </a:pPr>
              <a:t>61</a:t>
            </a:fld>
            <a:endParaRPr lang="en-US" altLang="ar-SA" sz="1200">
              <a:latin typeface="Tahoma" panose="020B0604030504040204" pitchFamily="34" charset="0"/>
            </a:endParaRPr>
          </a:p>
        </p:txBody>
      </p:sp>
      <p:sp>
        <p:nvSpPr>
          <p:cNvPr id="81925" name="Rectangle 3">
            <a:extLst>
              <a:ext uri="{FF2B5EF4-FFF2-40B4-BE49-F238E27FC236}">
                <a16:creationId xmlns:a16="http://schemas.microsoft.com/office/drawing/2014/main" id="{3CA20BCB-94CF-4B95-8D60-F9E3BDCB0B11}"/>
              </a:ext>
            </a:extLst>
          </p:cNvPr>
          <p:cNvSpPr>
            <a:spLocks noGrp="1" noChangeArrowheads="1"/>
          </p:cNvSpPr>
          <p:nvPr>
            <p:ph type="title"/>
          </p:nvPr>
        </p:nvSpPr>
        <p:spPr>
          <a:xfrm>
            <a:off x="500063" y="219870"/>
            <a:ext cx="5356225" cy="849312"/>
          </a:xfrm>
        </p:spPr>
        <p:txBody>
          <a:bodyPr>
            <a:normAutofit fontScale="90000"/>
          </a:bodyPr>
          <a:lstStyle/>
          <a:p>
            <a:pPr>
              <a:defRPr/>
            </a:pPr>
            <a:r>
              <a:rPr lang="en-US" sz="3600" dirty="0">
                <a:cs typeface="+mj-cs"/>
              </a:rPr>
              <a:t>TCP 3-way handshake</a:t>
            </a:r>
            <a:endParaRPr lang="en-US" dirty="0">
              <a:cs typeface="+mj-cs"/>
            </a:endParaRPr>
          </a:p>
        </p:txBody>
      </p:sp>
      <p:sp>
        <p:nvSpPr>
          <p:cNvPr id="88070" name="Line 5">
            <a:extLst>
              <a:ext uri="{FF2B5EF4-FFF2-40B4-BE49-F238E27FC236}">
                <a16:creationId xmlns:a16="http://schemas.microsoft.com/office/drawing/2014/main" id="{63468715-94B7-48DB-A9E5-E1DD71DB428C}"/>
              </a:ext>
            </a:extLst>
          </p:cNvPr>
          <p:cNvSpPr>
            <a:spLocks noChangeShapeType="1"/>
          </p:cNvSpPr>
          <p:nvPr/>
        </p:nvSpPr>
        <p:spPr bwMode="auto">
          <a:xfrm flipH="1">
            <a:off x="3282950" y="2314575"/>
            <a:ext cx="1588" cy="247015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394342" name="Group 102">
            <a:extLst>
              <a:ext uri="{FF2B5EF4-FFF2-40B4-BE49-F238E27FC236}">
                <a16:creationId xmlns:a16="http://schemas.microsoft.com/office/drawing/2014/main" id="{EDBC05BF-28A5-4B62-BA45-2C535D29B2EA}"/>
              </a:ext>
            </a:extLst>
          </p:cNvPr>
          <p:cNvGrpSpPr>
            <a:grpSpLocks/>
          </p:cNvGrpSpPr>
          <p:nvPr/>
        </p:nvGrpSpPr>
        <p:grpSpPr bwMode="auto">
          <a:xfrm>
            <a:off x="1296988" y="2241550"/>
            <a:ext cx="4494212" cy="955675"/>
            <a:chOff x="810" y="1363"/>
            <a:chExt cx="2831" cy="602"/>
          </a:xfrm>
        </p:grpSpPr>
        <p:sp>
          <p:nvSpPr>
            <p:cNvPr id="88136" name="Line 10">
              <a:extLst>
                <a:ext uri="{FF2B5EF4-FFF2-40B4-BE49-F238E27FC236}">
                  <a16:creationId xmlns:a16="http://schemas.microsoft.com/office/drawing/2014/main" id="{F29F5CE9-C997-434A-A9FC-F20F3F280C18}"/>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88137" name="Rectangle 12">
              <a:extLst>
                <a:ext uri="{FF2B5EF4-FFF2-40B4-BE49-F238E27FC236}">
                  <a16:creationId xmlns:a16="http://schemas.microsoft.com/office/drawing/2014/main" id="{5812B339-7098-401B-BAA2-F681D694EBBC}"/>
                </a:ext>
              </a:extLst>
            </p:cNvPr>
            <p:cNvSpPr>
              <a:spLocks noChangeArrowheads="1"/>
            </p:cNvSpPr>
            <p:nvPr/>
          </p:nvSpPr>
          <p:spPr bwMode="auto">
            <a:xfrm>
              <a:off x="2518" y="1565"/>
              <a:ext cx="590"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38" name="Text Box 13">
              <a:extLst>
                <a:ext uri="{FF2B5EF4-FFF2-40B4-BE49-F238E27FC236}">
                  <a16:creationId xmlns:a16="http://schemas.microsoft.com/office/drawing/2014/main" id="{2E0E686A-935C-4547-9DE9-7535A3607EC5}"/>
                </a:ext>
              </a:extLst>
            </p:cNvPr>
            <p:cNvSpPr txBox="1">
              <a:spLocks noChangeArrowheads="1"/>
            </p:cNvSpPr>
            <p:nvPr/>
          </p:nvSpPr>
          <p:spPr bwMode="auto">
            <a:xfrm>
              <a:off x="2310" y="1624"/>
              <a:ext cx="10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SYNbit=1, Seq=x</a:t>
              </a:r>
            </a:p>
          </p:txBody>
        </p:sp>
        <p:sp>
          <p:nvSpPr>
            <p:cNvPr id="88139" name="Text Box 21">
              <a:extLst>
                <a:ext uri="{FF2B5EF4-FFF2-40B4-BE49-F238E27FC236}">
                  <a16:creationId xmlns:a16="http://schemas.microsoft.com/office/drawing/2014/main" id="{D2723B68-2495-480A-90D9-E786D709F38D}"/>
                </a:ext>
              </a:extLst>
            </p:cNvPr>
            <p:cNvSpPr txBox="1">
              <a:spLocks noChangeArrowheads="1"/>
            </p:cNvSpPr>
            <p:nvPr/>
          </p:nvSpPr>
          <p:spPr bwMode="auto">
            <a:xfrm>
              <a:off x="810" y="1363"/>
              <a:ext cx="123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90000"/>
                </a:lnSpc>
                <a:spcBef>
                  <a:spcPct val="0"/>
                </a:spcBef>
                <a:buClrTx/>
                <a:buSzTx/>
                <a:buFontTx/>
                <a:buNone/>
              </a:pPr>
              <a:r>
                <a:rPr lang="en-US" altLang="ar-SA" sz="1400">
                  <a:latin typeface="Tahoma" panose="020B0604030504040204" pitchFamily="34" charset="0"/>
                </a:rPr>
                <a:t>choose init seq num, x</a:t>
              </a:r>
            </a:p>
            <a:p>
              <a:pPr algn="r">
                <a:lnSpc>
                  <a:spcPct val="90000"/>
                </a:lnSpc>
                <a:spcBef>
                  <a:spcPct val="0"/>
                </a:spcBef>
                <a:buClrTx/>
                <a:buSzTx/>
                <a:buFontTx/>
                <a:buNone/>
              </a:pPr>
              <a:r>
                <a:rPr lang="en-US" altLang="ar-SA" sz="1400">
                  <a:latin typeface="Tahoma" panose="020B0604030504040204" pitchFamily="34" charset="0"/>
                </a:rPr>
                <a:t>send TCP SYN msg</a:t>
              </a:r>
            </a:p>
          </p:txBody>
        </p:sp>
      </p:grpSp>
      <p:sp>
        <p:nvSpPr>
          <p:cNvPr id="88072" name="Line 22">
            <a:extLst>
              <a:ext uri="{FF2B5EF4-FFF2-40B4-BE49-F238E27FC236}">
                <a16:creationId xmlns:a16="http://schemas.microsoft.com/office/drawing/2014/main" id="{91F13F6F-4C19-41B8-8662-2E53BB0DA0CD}"/>
              </a:ext>
            </a:extLst>
          </p:cNvPr>
          <p:cNvSpPr>
            <a:spLocks noChangeShapeType="1"/>
          </p:cNvSpPr>
          <p:nvPr/>
        </p:nvSpPr>
        <p:spPr bwMode="auto">
          <a:xfrm flipH="1">
            <a:off x="5872163" y="2384425"/>
            <a:ext cx="1587" cy="3417888"/>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394332" name="Text Box 92">
            <a:extLst>
              <a:ext uri="{FF2B5EF4-FFF2-40B4-BE49-F238E27FC236}">
                <a16:creationId xmlns:a16="http://schemas.microsoft.com/office/drawing/2014/main" id="{1062C338-B722-4C90-8AAE-FCDF2A64C5C4}"/>
              </a:ext>
            </a:extLst>
          </p:cNvPr>
          <p:cNvSpPr txBox="1">
            <a:spLocks noChangeArrowheads="1"/>
          </p:cNvSpPr>
          <p:nvPr/>
        </p:nvSpPr>
        <p:spPr bwMode="auto">
          <a:xfrm>
            <a:off x="8058150" y="5222875"/>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solidFill>
                  <a:srgbClr val="CC0000"/>
                </a:solidFill>
                <a:latin typeface="Tahoma" panose="020B0604030504040204" pitchFamily="34" charset="0"/>
              </a:rPr>
              <a:t>ESTAB</a:t>
            </a:r>
          </a:p>
        </p:txBody>
      </p:sp>
      <p:grpSp>
        <p:nvGrpSpPr>
          <p:cNvPr id="394349" name="Group 109">
            <a:extLst>
              <a:ext uri="{FF2B5EF4-FFF2-40B4-BE49-F238E27FC236}">
                <a16:creationId xmlns:a16="http://schemas.microsoft.com/office/drawing/2014/main" id="{DA00CF01-46D3-475E-9106-6BAC9B418A25}"/>
              </a:ext>
            </a:extLst>
          </p:cNvPr>
          <p:cNvGrpSpPr>
            <a:grpSpLocks/>
          </p:cNvGrpSpPr>
          <p:nvPr/>
        </p:nvGrpSpPr>
        <p:grpSpPr bwMode="auto">
          <a:xfrm>
            <a:off x="3281363" y="2911475"/>
            <a:ext cx="4519612" cy="1425575"/>
            <a:chOff x="2060" y="1785"/>
            <a:chExt cx="2847" cy="898"/>
          </a:xfrm>
        </p:grpSpPr>
        <p:sp>
          <p:nvSpPr>
            <p:cNvPr id="88132" name="Line 11">
              <a:extLst>
                <a:ext uri="{FF2B5EF4-FFF2-40B4-BE49-F238E27FC236}">
                  <a16:creationId xmlns:a16="http://schemas.microsoft.com/office/drawing/2014/main" id="{7F753F96-9352-46BA-B1E1-9CC7CF8631AB}"/>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88133" name="Rectangle 14">
              <a:extLst>
                <a:ext uri="{FF2B5EF4-FFF2-40B4-BE49-F238E27FC236}">
                  <a16:creationId xmlns:a16="http://schemas.microsoft.com/office/drawing/2014/main" id="{604BBD53-99C2-4BF5-9921-F71B9CBA6F25}"/>
                </a:ext>
              </a:extLst>
            </p:cNvPr>
            <p:cNvSpPr>
              <a:spLocks noChangeArrowheads="1"/>
            </p:cNvSpPr>
            <p:nvPr/>
          </p:nvSpPr>
          <p:spPr bwMode="auto">
            <a:xfrm>
              <a:off x="2381" y="2206"/>
              <a:ext cx="896" cy="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34" name="Text Box 83">
              <a:extLst>
                <a:ext uri="{FF2B5EF4-FFF2-40B4-BE49-F238E27FC236}">
                  <a16:creationId xmlns:a16="http://schemas.microsoft.com/office/drawing/2014/main" id="{93A2759D-F01E-418D-9E26-E414FF7E0FE9}"/>
                </a:ext>
              </a:extLst>
            </p:cNvPr>
            <p:cNvSpPr txBox="1">
              <a:spLocks noChangeArrowheads="1"/>
            </p:cNvSpPr>
            <p:nvPr/>
          </p:nvSpPr>
          <p:spPr bwMode="auto">
            <a:xfrm>
              <a:off x="2159" y="2169"/>
              <a:ext cx="153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SYNbit=1, Seq=y</a:t>
              </a:r>
            </a:p>
            <a:p>
              <a:pPr algn="ctr">
                <a:lnSpc>
                  <a:spcPct val="100000"/>
                </a:lnSpc>
                <a:spcBef>
                  <a:spcPct val="0"/>
                </a:spcBef>
                <a:buClrTx/>
                <a:buSzTx/>
                <a:buFontTx/>
                <a:buNone/>
              </a:pPr>
              <a:r>
                <a:rPr lang="en-US" altLang="ar-SA" sz="1600">
                  <a:latin typeface="Tahoma" panose="020B0604030504040204" pitchFamily="34" charset="0"/>
                </a:rPr>
                <a:t>ACKbit=1; ACKnum=x+1</a:t>
              </a:r>
            </a:p>
          </p:txBody>
        </p:sp>
        <p:sp>
          <p:nvSpPr>
            <p:cNvPr id="88135" name="Text Box 93">
              <a:extLst>
                <a:ext uri="{FF2B5EF4-FFF2-40B4-BE49-F238E27FC236}">
                  <a16:creationId xmlns:a16="http://schemas.microsoft.com/office/drawing/2014/main" id="{86C4089A-66D0-486C-A967-B6E31C392D27}"/>
                </a:ext>
              </a:extLst>
            </p:cNvPr>
            <p:cNvSpPr txBox="1">
              <a:spLocks noChangeArrowheads="1"/>
            </p:cNvSpPr>
            <p:nvPr/>
          </p:nvSpPr>
          <p:spPr bwMode="auto">
            <a:xfrm>
              <a:off x="3676" y="1785"/>
              <a:ext cx="1231"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ClrTx/>
                <a:buSzTx/>
                <a:buFontTx/>
                <a:buNone/>
              </a:pPr>
              <a:r>
                <a:rPr lang="en-US" altLang="ar-SA" sz="1400">
                  <a:latin typeface="Tahoma" panose="020B0604030504040204" pitchFamily="34" charset="0"/>
                </a:rPr>
                <a:t>choose init seq num, y</a:t>
              </a:r>
            </a:p>
            <a:p>
              <a:pPr>
                <a:lnSpc>
                  <a:spcPct val="90000"/>
                </a:lnSpc>
                <a:spcBef>
                  <a:spcPct val="0"/>
                </a:spcBef>
                <a:buClrTx/>
                <a:buSzTx/>
                <a:buFontTx/>
                <a:buNone/>
              </a:pPr>
              <a:r>
                <a:rPr lang="en-US" altLang="ar-SA" sz="1400">
                  <a:latin typeface="Tahoma" panose="020B0604030504040204" pitchFamily="34" charset="0"/>
                </a:rPr>
                <a:t>send TCP SYNACK</a:t>
              </a:r>
            </a:p>
            <a:p>
              <a:pPr>
                <a:lnSpc>
                  <a:spcPct val="90000"/>
                </a:lnSpc>
                <a:spcBef>
                  <a:spcPct val="0"/>
                </a:spcBef>
                <a:buClrTx/>
                <a:buSzTx/>
                <a:buFontTx/>
                <a:buNone/>
              </a:pPr>
              <a:r>
                <a:rPr lang="en-US" altLang="ar-SA" sz="1400">
                  <a:latin typeface="Tahoma" panose="020B0604030504040204" pitchFamily="34" charset="0"/>
                </a:rPr>
                <a:t>msg, acking SYN</a:t>
              </a:r>
            </a:p>
          </p:txBody>
        </p:sp>
      </p:grpSp>
      <p:grpSp>
        <p:nvGrpSpPr>
          <p:cNvPr id="394350" name="Group 110">
            <a:extLst>
              <a:ext uri="{FF2B5EF4-FFF2-40B4-BE49-F238E27FC236}">
                <a16:creationId xmlns:a16="http://schemas.microsoft.com/office/drawing/2014/main" id="{4B89AD60-9734-4FB4-9560-E16C56AA314C}"/>
              </a:ext>
            </a:extLst>
          </p:cNvPr>
          <p:cNvGrpSpPr>
            <a:grpSpLocks/>
          </p:cNvGrpSpPr>
          <p:nvPr/>
        </p:nvGrpSpPr>
        <p:grpSpPr bwMode="auto">
          <a:xfrm>
            <a:off x="998538" y="4010025"/>
            <a:ext cx="6630987" cy="1373188"/>
            <a:chOff x="622" y="2477"/>
            <a:chExt cx="4177" cy="865"/>
          </a:xfrm>
        </p:grpSpPr>
        <p:sp>
          <p:nvSpPr>
            <p:cNvPr id="88127" name="Line 84">
              <a:extLst>
                <a:ext uri="{FF2B5EF4-FFF2-40B4-BE49-F238E27FC236}">
                  <a16:creationId xmlns:a16="http://schemas.microsoft.com/office/drawing/2014/main" id="{CD027E1C-14D4-4619-B199-C0E22A3DA061}"/>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88128" name="Rectangle 89">
              <a:extLst>
                <a:ext uri="{FF2B5EF4-FFF2-40B4-BE49-F238E27FC236}">
                  <a16:creationId xmlns:a16="http://schemas.microsoft.com/office/drawing/2014/main" id="{87026AEF-7A68-43F1-9478-8B068F35EF6C}"/>
                </a:ext>
              </a:extLst>
            </p:cNvPr>
            <p:cNvSpPr>
              <a:spLocks noChangeArrowheads="1"/>
            </p:cNvSpPr>
            <p:nvPr/>
          </p:nvSpPr>
          <p:spPr bwMode="auto">
            <a:xfrm>
              <a:off x="2486" y="2806"/>
              <a:ext cx="775"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29" name="Text Box 90">
              <a:extLst>
                <a:ext uri="{FF2B5EF4-FFF2-40B4-BE49-F238E27FC236}">
                  <a16:creationId xmlns:a16="http://schemas.microsoft.com/office/drawing/2014/main" id="{0DBBA169-EC20-4921-9005-710512BB2447}"/>
                </a:ext>
              </a:extLst>
            </p:cNvPr>
            <p:cNvSpPr txBox="1">
              <a:spLocks noChangeArrowheads="1"/>
            </p:cNvSpPr>
            <p:nvPr/>
          </p:nvSpPr>
          <p:spPr bwMode="auto">
            <a:xfrm>
              <a:off x="2092" y="2852"/>
              <a:ext cx="1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ACKbit=1, ACKnum=y+1</a:t>
              </a:r>
            </a:p>
          </p:txBody>
        </p:sp>
        <p:sp>
          <p:nvSpPr>
            <p:cNvPr id="88130" name="Text Box 94">
              <a:extLst>
                <a:ext uri="{FF2B5EF4-FFF2-40B4-BE49-F238E27FC236}">
                  <a16:creationId xmlns:a16="http://schemas.microsoft.com/office/drawing/2014/main" id="{730531FA-0B94-44A6-91B6-0006ED210CA7}"/>
                </a:ext>
              </a:extLst>
            </p:cNvPr>
            <p:cNvSpPr txBox="1">
              <a:spLocks noChangeArrowheads="1"/>
            </p:cNvSpPr>
            <p:nvPr/>
          </p:nvSpPr>
          <p:spPr bwMode="auto">
            <a:xfrm>
              <a:off x="622" y="2477"/>
              <a:ext cx="1422"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90000"/>
                </a:lnSpc>
                <a:spcBef>
                  <a:spcPct val="0"/>
                </a:spcBef>
                <a:buClrTx/>
                <a:buSzTx/>
                <a:buFontTx/>
                <a:buNone/>
              </a:pPr>
              <a:r>
                <a:rPr lang="en-US" altLang="ar-SA" sz="1400">
                  <a:latin typeface="Tahoma" panose="020B0604030504040204" pitchFamily="34" charset="0"/>
                </a:rPr>
                <a:t>received SYNACK(x) </a:t>
              </a:r>
            </a:p>
            <a:p>
              <a:pPr algn="r">
                <a:lnSpc>
                  <a:spcPct val="90000"/>
                </a:lnSpc>
                <a:spcBef>
                  <a:spcPct val="0"/>
                </a:spcBef>
                <a:buClrTx/>
                <a:buSzTx/>
                <a:buFontTx/>
                <a:buNone/>
              </a:pPr>
              <a:r>
                <a:rPr lang="en-US" altLang="ar-SA" sz="1400">
                  <a:latin typeface="Tahoma" panose="020B0604030504040204" pitchFamily="34" charset="0"/>
                </a:rPr>
                <a:t>indicates server is live;</a:t>
              </a:r>
            </a:p>
            <a:p>
              <a:pPr algn="r">
                <a:lnSpc>
                  <a:spcPct val="90000"/>
                </a:lnSpc>
                <a:spcBef>
                  <a:spcPct val="0"/>
                </a:spcBef>
                <a:buClrTx/>
                <a:buSzTx/>
                <a:buFontTx/>
                <a:buNone/>
              </a:pPr>
              <a:r>
                <a:rPr lang="en-US" altLang="ar-SA" sz="1400">
                  <a:latin typeface="Tahoma" panose="020B0604030504040204" pitchFamily="34" charset="0"/>
                </a:rPr>
                <a:t>send ACK for SYNACK;</a:t>
              </a:r>
            </a:p>
            <a:p>
              <a:pPr algn="r">
                <a:lnSpc>
                  <a:spcPct val="90000"/>
                </a:lnSpc>
                <a:spcBef>
                  <a:spcPct val="0"/>
                </a:spcBef>
                <a:buClrTx/>
                <a:buSzTx/>
                <a:buFontTx/>
                <a:buNone/>
              </a:pPr>
              <a:r>
                <a:rPr lang="en-US" altLang="ar-SA" sz="1400">
                  <a:latin typeface="Tahoma" panose="020B0604030504040204" pitchFamily="34" charset="0"/>
                </a:rPr>
                <a:t>this segment may contain </a:t>
              </a:r>
            </a:p>
            <a:p>
              <a:pPr algn="r">
                <a:lnSpc>
                  <a:spcPct val="90000"/>
                </a:lnSpc>
                <a:spcBef>
                  <a:spcPct val="0"/>
                </a:spcBef>
                <a:buClrTx/>
                <a:buSzTx/>
                <a:buFontTx/>
                <a:buNone/>
              </a:pPr>
              <a:r>
                <a:rPr lang="en-US" altLang="ar-SA" sz="1400">
                  <a:latin typeface="Tahoma" panose="020B0604030504040204" pitchFamily="34" charset="0"/>
                </a:rPr>
                <a:t>client-to-server data</a:t>
              </a:r>
            </a:p>
          </p:txBody>
        </p:sp>
        <p:sp>
          <p:nvSpPr>
            <p:cNvPr id="88131" name="Text Box 95">
              <a:extLst>
                <a:ext uri="{FF2B5EF4-FFF2-40B4-BE49-F238E27FC236}">
                  <a16:creationId xmlns:a16="http://schemas.microsoft.com/office/drawing/2014/main" id="{3525797E-D5F9-4425-BE64-3CB8704FF4B4}"/>
                </a:ext>
              </a:extLst>
            </p:cNvPr>
            <p:cNvSpPr txBox="1">
              <a:spLocks noChangeArrowheads="1"/>
            </p:cNvSpPr>
            <p:nvPr/>
          </p:nvSpPr>
          <p:spPr bwMode="auto">
            <a:xfrm>
              <a:off x="3640" y="3042"/>
              <a:ext cx="115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ClrTx/>
                <a:buSzTx/>
                <a:buFontTx/>
                <a:buNone/>
              </a:pPr>
              <a:r>
                <a:rPr lang="en-US" altLang="ar-SA" sz="1400">
                  <a:latin typeface="Tahoma" panose="020B0604030504040204" pitchFamily="34" charset="0"/>
                </a:rPr>
                <a:t>received ACK(y) </a:t>
              </a:r>
            </a:p>
            <a:p>
              <a:pPr>
                <a:lnSpc>
                  <a:spcPct val="90000"/>
                </a:lnSpc>
                <a:spcBef>
                  <a:spcPct val="0"/>
                </a:spcBef>
                <a:buClrTx/>
                <a:buSzTx/>
                <a:buFontTx/>
                <a:buNone/>
              </a:pPr>
              <a:r>
                <a:rPr lang="en-US" altLang="ar-SA" sz="1400">
                  <a:latin typeface="Tahoma" panose="020B0604030504040204" pitchFamily="34" charset="0"/>
                </a:rPr>
                <a:t>indicates client is live</a:t>
              </a:r>
            </a:p>
          </p:txBody>
        </p:sp>
      </p:grpSp>
      <p:grpSp>
        <p:nvGrpSpPr>
          <p:cNvPr id="394345" name="Group 105">
            <a:extLst>
              <a:ext uri="{FF2B5EF4-FFF2-40B4-BE49-F238E27FC236}">
                <a16:creationId xmlns:a16="http://schemas.microsoft.com/office/drawing/2014/main" id="{51917A02-12F9-4F5D-9630-2936DEAD1989}"/>
              </a:ext>
            </a:extLst>
          </p:cNvPr>
          <p:cNvGrpSpPr>
            <a:grpSpLocks/>
          </p:cNvGrpSpPr>
          <p:nvPr/>
        </p:nvGrpSpPr>
        <p:grpSpPr bwMode="auto">
          <a:xfrm>
            <a:off x="300038" y="2279650"/>
            <a:ext cx="1030287" cy="700088"/>
            <a:chOff x="182" y="1387"/>
            <a:chExt cx="649" cy="441"/>
          </a:xfrm>
        </p:grpSpPr>
        <p:sp>
          <p:nvSpPr>
            <p:cNvPr id="88125" name="Text Box 91">
              <a:extLst>
                <a:ext uri="{FF2B5EF4-FFF2-40B4-BE49-F238E27FC236}">
                  <a16:creationId xmlns:a16="http://schemas.microsoft.com/office/drawing/2014/main" id="{DBFF1743-3C90-409D-A7A4-BE61B8E21248}"/>
                </a:ext>
              </a:extLst>
            </p:cNvPr>
            <p:cNvSpPr txBox="1">
              <a:spLocks noChangeArrowheads="1"/>
            </p:cNvSpPr>
            <p:nvPr/>
          </p:nvSpPr>
          <p:spPr bwMode="auto">
            <a:xfrm>
              <a:off x="182" y="1616"/>
              <a:ext cx="6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SYNSENT</a:t>
              </a:r>
            </a:p>
          </p:txBody>
        </p:sp>
        <p:sp>
          <p:nvSpPr>
            <p:cNvPr id="88126" name="Line 103">
              <a:extLst>
                <a:ext uri="{FF2B5EF4-FFF2-40B4-BE49-F238E27FC236}">
                  <a16:creationId xmlns:a16="http://schemas.microsoft.com/office/drawing/2014/main" id="{3D88C817-B667-4EE7-89CE-8B9DF6734E16}"/>
                </a:ext>
              </a:extLst>
            </p:cNvPr>
            <p:cNvSpPr>
              <a:spLocks noChangeShapeType="1"/>
            </p:cNvSpPr>
            <p:nvPr/>
          </p:nvSpPr>
          <p:spPr bwMode="auto">
            <a:xfrm>
              <a:off x="462" y="1387"/>
              <a:ext cx="0" cy="2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grpSp>
      <p:grpSp>
        <p:nvGrpSpPr>
          <p:cNvPr id="394351" name="Group 111">
            <a:extLst>
              <a:ext uri="{FF2B5EF4-FFF2-40B4-BE49-F238E27FC236}">
                <a16:creationId xmlns:a16="http://schemas.microsoft.com/office/drawing/2014/main" id="{3971C8B3-5D1F-4C34-9DEB-CAADD0E5E8E0}"/>
              </a:ext>
            </a:extLst>
          </p:cNvPr>
          <p:cNvGrpSpPr>
            <a:grpSpLocks/>
          </p:cNvGrpSpPr>
          <p:nvPr/>
        </p:nvGrpSpPr>
        <p:grpSpPr bwMode="auto">
          <a:xfrm>
            <a:off x="301625" y="2940050"/>
            <a:ext cx="771525" cy="1622425"/>
            <a:chOff x="183" y="1803"/>
            <a:chExt cx="486" cy="1022"/>
          </a:xfrm>
        </p:grpSpPr>
        <p:sp>
          <p:nvSpPr>
            <p:cNvPr id="88123" name="Text Box 16">
              <a:extLst>
                <a:ext uri="{FF2B5EF4-FFF2-40B4-BE49-F238E27FC236}">
                  <a16:creationId xmlns:a16="http://schemas.microsoft.com/office/drawing/2014/main" id="{F7069B38-6DA7-48E6-9DE1-34276B75A8A5}"/>
                </a:ext>
              </a:extLst>
            </p:cNvPr>
            <p:cNvSpPr txBox="1">
              <a:spLocks noChangeArrowheads="1"/>
            </p:cNvSpPr>
            <p:nvPr/>
          </p:nvSpPr>
          <p:spPr bwMode="auto">
            <a:xfrm>
              <a:off x="183" y="2613"/>
              <a:ext cx="4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solidFill>
                    <a:srgbClr val="CC0000"/>
                  </a:solidFill>
                  <a:latin typeface="Tahoma" panose="020B0604030504040204" pitchFamily="34" charset="0"/>
                </a:rPr>
                <a:t>ESTAB</a:t>
              </a:r>
            </a:p>
          </p:txBody>
        </p:sp>
        <p:sp>
          <p:nvSpPr>
            <p:cNvPr id="88124" name="Line 104">
              <a:extLst>
                <a:ext uri="{FF2B5EF4-FFF2-40B4-BE49-F238E27FC236}">
                  <a16:creationId xmlns:a16="http://schemas.microsoft.com/office/drawing/2014/main" id="{54E615E6-421D-4C11-B328-B151362F3320}"/>
                </a:ext>
              </a:extLst>
            </p:cNvPr>
            <p:cNvSpPr>
              <a:spLocks noChangeShapeType="1"/>
            </p:cNvSpPr>
            <p:nvPr/>
          </p:nvSpPr>
          <p:spPr bwMode="auto">
            <a:xfrm>
              <a:off x="465" y="1803"/>
              <a:ext cx="0" cy="7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grpSp>
      <p:grpSp>
        <p:nvGrpSpPr>
          <p:cNvPr id="394348" name="Group 108">
            <a:extLst>
              <a:ext uri="{FF2B5EF4-FFF2-40B4-BE49-F238E27FC236}">
                <a16:creationId xmlns:a16="http://schemas.microsoft.com/office/drawing/2014/main" id="{38F019CA-C57F-4B81-8501-A4C181D57F0A}"/>
              </a:ext>
            </a:extLst>
          </p:cNvPr>
          <p:cNvGrpSpPr>
            <a:grpSpLocks/>
          </p:cNvGrpSpPr>
          <p:nvPr/>
        </p:nvGrpSpPr>
        <p:grpSpPr bwMode="auto">
          <a:xfrm>
            <a:off x="7754938" y="2335213"/>
            <a:ext cx="1119187" cy="1192212"/>
            <a:chOff x="4878" y="1422"/>
            <a:chExt cx="705" cy="751"/>
          </a:xfrm>
        </p:grpSpPr>
        <p:sp>
          <p:nvSpPr>
            <p:cNvPr id="88121" name="Text Box 99">
              <a:extLst>
                <a:ext uri="{FF2B5EF4-FFF2-40B4-BE49-F238E27FC236}">
                  <a16:creationId xmlns:a16="http://schemas.microsoft.com/office/drawing/2014/main" id="{532B5E86-50A3-476E-86F6-7D8777D942BD}"/>
                </a:ext>
              </a:extLst>
            </p:cNvPr>
            <p:cNvSpPr txBox="1">
              <a:spLocks noChangeArrowheads="1"/>
            </p:cNvSpPr>
            <p:nvPr/>
          </p:nvSpPr>
          <p:spPr bwMode="auto">
            <a:xfrm>
              <a:off x="4878" y="1961"/>
              <a:ext cx="7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SYN RCVD</a:t>
              </a:r>
            </a:p>
          </p:txBody>
        </p:sp>
        <p:sp>
          <p:nvSpPr>
            <p:cNvPr id="88122" name="Line 106">
              <a:extLst>
                <a:ext uri="{FF2B5EF4-FFF2-40B4-BE49-F238E27FC236}">
                  <a16:creationId xmlns:a16="http://schemas.microsoft.com/office/drawing/2014/main" id="{14E0D796-A99E-406A-8B1D-2168968DD1A0}"/>
                </a:ext>
              </a:extLst>
            </p:cNvPr>
            <p:cNvSpPr>
              <a:spLocks noChangeShapeType="1"/>
            </p:cNvSpPr>
            <p:nvPr/>
          </p:nvSpPr>
          <p:spPr bwMode="auto">
            <a:xfrm>
              <a:off x="5339" y="1422"/>
              <a:ext cx="0" cy="5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grpSp>
      <p:sp>
        <p:nvSpPr>
          <p:cNvPr id="394347" name="Line 107">
            <a:extLst>
              <a:ext uri="{FF2B5EF4-FFF2-40B4-BE49-F238E27FC236}">
                <a16:creationId xmlns:a16="http://schemas.microsoft.com/office/drawing/2014/main" id="{7D2C7E7F-CEEB-490A-9686-50932E67D3A5}"/>
              </a:ext>
            </a:extLst>
          </p:cNvPr>
          <p:cNvSpPr>
            <a:spLocks noChangeShapeType="1"/>
          </p:cNvSpPr>
          <p:nvPr/>
        </p:nvSpPr>
        <p:spPr bwMode="auto">
          <a:xfrm>
            <a:off x="8469313" y="3536950"/>
            <a:ext cx="0" cy="1704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grpSp>
        <p:nvGrpSpPr>
          <p:cNvPr id="88080" name="Group 113">
            <a:extLst>
              <a:ext uri="{FF2B5EF4-FFF2-40B4-BE49-F238E27FC236}">
                <a16:creationId xmlns:a16="http://schemas.microsoft.com/office/drawing/2014/main" id="{D74C1C46-FFB7-4397-87C6-03F5C232B898}"/>
              </a:ext>
            </a:extLst>
          </p:cNvPr>
          <p:cNvGrpSpPr>
            <a:grpSpLocks/>
          </p:cNvGrpSpPr>
          <p:nvPr/>
        </p:nvGrpSpPr>
        <p:grpSpPr bwMode="auto">
          <a:xfrm>
            <a:off x="306388" y="1590675"/>
            <a:ext cx="8551862" cy="736600"/>
            <a:chOff x="193" y="1002"/>
            <a:chExt cx="5387" cy="464"/>
          </a:xfrm>
        </p:grpSpPr>
        <p:sp>
          <p:nvSpPr>
            <p:cNvPr id="88081" name="Text Box 114">
              <a:extLst>
                <a:ext uri="{FF2B5EF4-FFF2-40B4-BE49-F238E27FC236}">
                  <a16:creationId xmlns:a16="http://schemas.microsoft.com/office/drawing/2014/main" id="{63D14C99-F74C-4748-8D8E-B9749AE9C402}"/>
                </a:ext>
              </a:extLst>
            </p:cNvPr>
            <p:cNvSpPr txBox="1">
              <a:spLocks noChangeArrowheads="1"/>
            </p:cNvSpPr>
            <p:nvPr/>
          </p:nvSpPr>
          <p:spPr bwMode="auto">
            <a:xfrm>
              <a:off x="195" y="1002"/>
              <a:ext cx="73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600" i="1">
                  <a:solidFill>
                    <a:srgbClr val="000099"/>
                  </a:solidFill>
                  <a:latin typeface="Tahoma" panose="020B0604030504040204" pitchFamily="34" charset="0"/>
                </a:rPr>
                <a:t>client state</a:t>
              </a:r>
            </a:p>
            <a:p>
              <a:pPr algn="r">
                <a:lnSpc>
                  <a:spcPct val="100000"/>
                </a:lnSpc>
                <a:spcBef>
                  <a:spcPct val="0"/>
                </a:spcBef>
                <a:buClrTx/>
                <a:buSzTx/>
                <a:buFontTx/>
                <a:buNone/>
              </a:pPr>
              <a:endParaRPr lang="en-US" altLang="ar-SA" sz="1600" i="1">
                <a:solidFill>
                  <a:srgbClr val="000099"/>
                </a:solidFill>
                <a:latin typeface="Tahoma" panose="020B0604030504040204" pitchFamily="34" charset="0"/>
              </a:endParaRPr>
            </a:p>
          </p:txBody>
        </p:sp>
        <p:sp>
          <p:nvSpPr>
            <p:cNvPr id="88082" name="Text Box 115">
              <a:extLst>
                <a:ext uri="{FF2B5EF4-FFF2-40B4-BE49-F238E27FC236}">
                  <a16:creationId xmlns:a16="http://schemas.microsoft.com/office/drawing/2014/main" id="{E8AA959A-A436-4D26-A0DE-642C106AB620}"/>
                </a:ext>
              </a:extLst>
            </p:cNvPr>
            <p:cNvSpPr txBox="1">
              <a:spLocks noChangeArrowheads="1"/>
            </p:cNvSpPr>
            <p:nvPr/>
          </p:nvSpPr>
          <p:spPr bwMode="auto">
            <a:xfrm>
              <a:off x="193" y="1243"/>
              <a:ext cx="5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LISTEN</a:t>
              </a:r>
            </a:p>
          </p:txBody>
        </p:sp>
        <p:sp>
          <p:nvSpPr>
            <p:cNvPr id="88083" name="Text Box 116">
              <a:extLst>
                <a:ext uri="{FF2B5EF4-FFF2-40B4-BE49-F238E27FC236}">
                  <a16:creationId xmlns:a16="http://schemas.microsoft.com/office/drawing/2014/main" id="{87FE3919-8CC9-4041-8D28-3E19B20B4EF4}"/>
                </a:ext>
              </a:extLst>
            </p:cNvPr>
            <p:cNvSpPr txBox="1">
              <a:spLocks noChangeArrowheads="1"/>
            </p:cNvSpPr>
            <p:nvPr/>
          </p:nvSpPr>
          <p:spPr bwMode="auto">
            <a:xfrm>
              <a:off x="4800" y="1013"/>
              <a:ext cx="78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1600" i="1">
                  <a:solidFill>
                    <a:srgbClr val="000099"/>
                  </a:solidFill>
                  <a:latin typeface="Tahoma" panose="020B0604030504040204" pitchFamily="34" charset="0"/>
                </a:rPr>
                <a:t>server state</a:t>
              </a:r>
            </a:p>
            <a:p>
              <a:pPr algn="r">
                <a:lnSpc>
                  <a:spcPct val="100000"/>
                </a:lnSpc>
                <a:spcBef>
                  <a:spcPct val="0"/>
                </a:spcBef>
                <a:buClrTx/>
                <a:buSzTx/>
                <a:buFontTx/>
                <a:buNone/>
              </a:pPr>
              <a:endParaRPr lang="en-US" altLang="ar-SA" sz="1600" i="1">
                <a:solidFill>
                  <a:srgbClr val="000099"/>
                </a:solidFill>
                <a:latin typeface="Tahoma" panose="020B0604030504040204" pitchFamily="34" charset="0"/>
              </a:endParaRPr>
            </a:p>
          </p:txBody>
        </p:sp>
        <p:sp>
          <p:nvSpPr>
            <p:cNvPr id="88084" name="Text Box 117">
              <a:extLst>
                <a:ext uri="{FF2B5EF4-FFF2-40B4-BE49-F238E27FC236}">
                  <a16:creationId xmlns:a16="http://schemas.microsoft.com/office/drawing/2014/main" id="{AC3C2C05-5523-44D7-B0DA-246ACB2D9BD6}"/>
                </a:ext>
              </a:extLst>
            </p:cNvPr>
            <p:cNvSpPr txBox="1">
              <a:spLocks noChangeArrowheads="1"/>
            </p:cNvSpPr>
            <p:nvPr/>
          </p:nvSpPr>
          <p:spPr bwMode="auto">
            <a:xfrm>
              <a:off x="5038" y="1254"/>
              <a:ext cx="5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LISTEN</a:t>
              </a:r>
            </a:p>
          </p:txBody>
        </p:sp>
        <p:grpSp>
          <p:nvGrpSpPr>
            <p:cNvPr id="88085" name="Group 118">
              <a:extLst>
                <a:ext uri="{FF2B5EF4-FFF2-40B4-BE49-F238E27FC236}">
                  <a16:creationId xmlns:a16="http://schemas.microsoft.com/office/drawing/2014/main" id="{4F4D6CAF-7824-4252-88E3-724366C549B5}"/>
                </a:ext>
              </a:extLst>
            </p:cNvPr>
            <p:cNvGrpSpPr>
              <a:grpSpLocks/>
            </p:cNvGrpSpPr>
            <p:nvPr/>
          </p:nvGrpSpPr>
          <p:grpSpPr bwMode="auto">
            <a:xfrm>
              <a:off x="1914" y="1049"/>
              <a:ext cx="405" cy="378"/>
              <a:chOff x="-44" y="1473"/>
              <a:chExt cx="981" cy="1105"/>
            </a:xfrm>
          </p:grpSpPr>
          <p:pic>
            <p:nvPicPr>
              <p:cNvPr id="88119" name="Picture 119" descr="desktop_computer_stylized_medium">
                <a:extLst>
                  <a:ext uri="{FF2B5EF4-FFF2-40B4-BE49-F238E27FC236}">
                    <a16:creationId xmlns:a16="http://schemas.microsoft.com/office/drawing/2014/main" id="{9CA96195-6807-4A70-9F2E-3EDE7E6A0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20" name="Freeform 120">
                <a:extLst>
                  <a:ext uri="{FF2B5EF4-FFF2-40B4-BE49-F238E27FC236}">
                    <a16:creationId xmlns:a16="http://schemas.microsoft.com/office/drawing/2014/main" id="{94ADCBF6-F440-4DDB-87C2-E41F54278519}"/>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88086" name="Group 121">
              <a:extLst>
                <a:ext uri="{FF2B5EF4-FFF2-40B4-BE49-F238E27FC236}">
                  <a16:creationId xmlns:a16="http://schemas.microsoft.com/office/drawing/2014/main" id="{16A9F58E-6BB8-41E2-8395-9E47B5DA1A8C}"/>
                </a:ext>
              </a:extLst>
            </p:cNvPr>
            <p:cNvGrpSpPr>
              <a:grpSpLocks/>
            </p:cNvGrpSpPr>
            <p:nvPr/>
          </p:nvGrpSpPr>
          <p:grpSpPr bwMode="auto">
            <a:xfrm>
              <a:off x="3572" y="1051"/>
              <a:ext cx="212" cy="323"/>
              <a:chOff x="4140" y="429"/>
              <a:chExt cx="1425" cy="2396"/>
            </a:xfrm>
          </p:grpSpPr>
          <p:sp>
            <p:nvSpPr>
              <p:cNvPr id="88087" name="Freeform 122">
                <a:extLst>
                  <a:ext uri="{FF2B5EF4-FFF2-40B4-BE49-F238E27FC236}">
                    <a16:creationId xmlns:a16="http://schemas.microsoft.com/office/drawing/2014/main" id="{4B5D81F8-CFAA-43F4-830E-721BCED187F4}"/>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8088" name="Rectangle 123">
                <a:extLst>
                  <a:ext uri="{FF2B5EF4-FFF2-40B4-BE49-F238E27FC236}">
                    <a16:creationId xmlns:a16="http://schemas.microsoft.com/office/drawing/2014/main" id="{2CB39CC4-C9D9-44E8-BFD6-A0E51CC77E5D}"/>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089" name="Freeform 124">
                <a:extLst>
                  <a:ext uri="{FF2B5EF4-FFF2-40B4-BE49-F238E27FC236}">
                    <a16:creationId xmlns:a16="http://schemas.microsoft.com/office/drawing/2014/main" id="{DC225487-3C6F-49F6-A872-78CEC8C68E2F}"/>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8090" name="Freeform 125">
                <a:extLst>
                  <a:ext uri="{FF2B5EF4-FFF2-40B4-BE49-F238E27FC236}">
                    <a16:creationId xmlns:a16="http://schemas.microsoft.com/office/drawing/2014/main" id="{D86424DB-2C14-407A-9864-DC339C74D04A}"/>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8091" name="Rectangle 126">
                <a:extLst>
                  <a:ext uri="{FF2B5EF4-FFF2-40B4-BE49-F238E27FC236}">
                    <a16:creationId xmlns:a16="http://schemas.microsoft.com/office/drawing/2014/main" id="{91D7DACC-B25E-4503-A1A3-FCC960FBE677}"/>
                  </a:ext>
                </a:extLst>
              </p:cNvPr>
              <p:cNvSpPr>
                <a:spLocks noChangeArrowheads="1"/>
              </p:cNvSpPr>
              <p:nvPr/>
            </p:nvSpPr>
            <p:spPr bwMode="auto">
              <a:xfrm>
                <a:off x="4214" y="696"/>
                <a:ext cx="592" cy="45"/>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88092" name="Group 127">
                <a:extLst>
                  <a:ext uri="{FF2B5EF4-FFF2-40B4-BE49-F238E27FC236}">
                    <a16:creationId xmlns:a16="http://schemas.microsoft.com/office/drawing/2014/main" id="{4530A0DD-35C9-4861-8745-369C188A760F}"/>
                  </a:ext>
                </a:extLst>
              </p:cNvPr>
              <p:cNvGrpSpPr>
                <a:grpSpLocks/>
              </p:cNvGrpSpPr>
              <p:nvPr/>
            </p:nvGrpSpPr>
            <p:grpSpPr bwMode="auto">
              <a:xfrm>
                <a:off x="4749" y="668"/>
                <a:ext cx="581" cy="145"/>
                <a:chOff x="614" y="2568"/>
                <a:chExt cx="725" cy="139"/>
              </a:xfrm>
            </p:grpSpPr>
            <p:sp>
              <p:nvSpPr>
                <p:cNvPr id="88117" name="AutoShape 128">
                  <a:extLst>
                    <a:ext uri="{FF2B5EF4-FFF2-40B4-BE49-F238E27FC236}">
                      <a16:creationId xmlns:a16="http://schemas.microsoft.com/office/drawing/2014/main" id="{EBC680E0-DEE4-4790-AF05-E004E0FD530B}"/>
                    </a:ext>
                  </a:extLst>
                </p:cNvPr>
                <p:cNvSpPr>
                  <a:spLocks noChangeArrowheads="1"/>
                </p:cNvSpPr>
                <p:nvPr/>
              </p:nvSpPr>
              <p:spPr bwMode="auto">
                <a:xfrm>
                  <a:off x="617" y="2566"/>
                  <a:ext cx="721" cy="142"/>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18" name="AutoShape 129">
                  <a:extLst>
                    <a:ext uri="{FF2B5EF4-FFF2-40B4-BE49-F238E27FC236}">
                      <a16:creationId xmlns:a16="http://schemas.microsoft.com/office/drawing/2014/main" id="{20AB2150-3DC5-48AF-9F63-D3AB4B3AA390}"/>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88093" name="Rectangle 130">
                <a:extLst>
                  <a:ext uri="{FF2B5EF4-FFF2-40B4-BE49-F238E27FC236}">
                    <a16:creationId xmlns:a16="http://schemas.microsoft.com/office/drawing/2014/main" id="{D29C207D-FC2B-40E6-B2AF-9B92DFB5A4FA}"/>
                  </a:ext>
                </a:extLst>
              </p:cNvPr>
              <p:cNvSpPr>
                <a:spLocks noChangeArrowheads="1"/>
              </p:cNvSpPr>
              <p:nvPr/>
            </p:nvSpPr>
            <p:spPr bwMode="auto">
              <a:xfrm>
                <a:off x="4221" y="1022"/>
                <a:ext cx="598" cy="45"/>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88094" name="Group 131">
                <a:extLst>
                  <a:ext uri="{FF2B5EF4-FFF2-40B4-BE49-F238E27FC236}">
                    <a16:creationId xmlns:a16="http://schemas.microsoft.com/office/drawing/2014/main" id="{9004D24E-60B9-4C2E-9B2F-46861812C85E}"/>
                  </a:ext>
                </a:extLst>
              </p:cNvPr>
              <p:cNvGrpSpPr>
                <a:grpSpLocks/>
              </p:cNvGrpSpPr>
              <p:nvPr/>
            </p:nvGrpSpPr>
            <p:grpSpPr bwMode="auto">
              <a:xfrm>
                <a:off x="4747" y="994"/>
                <a:ext cx="581" cy="134"/>
                <a:chOff x="614" y="2568"/>
                <a:chExt cx="725" cy="139"/>
              </a:xfrm>
            </p:grpSpPr>
            <p:sp>
              <p:nvSpPr>
                <p:cNvPr id="88115" name="AutoShape 132">
                  <a:extLst>
                    <a:ext uri="{FF2B5EF4-FFF2-40B4-BE49-F238E27FC236}">
                      <a16:creationId xmlns:a16="http://schemas.microsoft.com/office/drawing/2014/main" id="{B32A84E6-C67E-46D7-8078-AA72FB5D4EDD}"/>
                    </a:ext>
                  </a:extLst>
                </p:cNvPr>
                <p:cNvSpPr>
                  <a:spLocks noChangeArrowheads="1"/>
                </p:cNvSpPr>
                <p:nvPr/>
              </p:nvSpPr>
              <p:spPr bwMode="auto">
                <a:xfrm>
                  <a:off x="611" y="2567"/>
                  <a:ext cx="730"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16" name="AutoShape 133">
                  <a:extLst>
                    <a:ext uri="{FF2B5EF4-FFF2-40B4-BE49-F238E27FC236}">
                      <a16:creationId xmlns:a16="http://schemas.microsoft.com/office/drawing/2014/main" id="{6649EAE2-BDFE-4329-AD11-AFF41E24E908}"/>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88095" name="Rectangle 134">
                <a:extLst>
                  <a:ext uri="{FF2B5EF4-FFF2-40B4-BE49-F238E27FC236}">
                    <a16:creationId xmlns:a16="http://schemas.microsoft.com/office/drawing/2014/main" id="{DFE48716-B720-4BA9-9E12-CEC2C80D0015}"/>
                  </a:ext>
                </a:extLst>
              </p:cNvPr>
              <p:cNvSpPr>
                <a:spLocks noChangeArrowheads="1"/>
              </p:cNvSpPr>
              <p:nvPr/>
            </p:nvSpPr>
            <p:spPr bwMode="auto">
              <a:xfrm>
                <a:off x="4214" y="1356"/>
                <a:ext cx="598" cy="45"/>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096" name="Rectangle 135">
                <a:extLst>
                  <a:ext uri="{FF2B5EF4-FFF2-40B4-BE49-F238E27FC236}">
                    <a16:creationId xmlns:a16="http://schemas.microsoft.com/office/drawing/2014/main" id="{65F59B78-1CB1-495A-8DB6-0B1629B62479}"/>
                  </a:ext>
                </a:extLst>
              </p:cNvPr>
              <p:cNvSpPr>
                <a:spLocks noChangeArrowheads="1"/>
              </p:cNvSpPr>
              <p:nvPr/>
            </p:nvSpPr>
            <p:spPr bwMode="auto">
              <a:xfrm>
                <a:off x="4227" y="1653"/>
                <a:ext cx="598" cy="52"/>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88097" name="Group 136">
                <a:extLst>
                  <a:ext uri="{FF2B5EF4-FFF2-40B4-BE49-F238E27FC236}">
                    <a16:creationId xmlns:a16="http://schemas.microsoft.com/office/drawing/2014/main" id="{5C6EF492-91EA-47ED-BE2D-08900036D43E}"/>
                  </a:ext>
                </a:extLst>
              </p:cNvPr>
              <p:cNvGrpSpPr>
                <a:grpSpLocks/>
              </p:cNvGrpSpPr>
              <p:nvPr/>
            </p:nvGrpSpPr>
            <p:grpSpPr bwMode="auto">
              <a:xfrm>
                <a:off x="4735" y="1627"/>
                <a:ext cx="582" cy="151"/>
                <a:chOff x="614" y="2568"/>
                <a:chExt cx="725" cy="139"/>
              </a:xfrm>
            </p:grpSpPr>
            <p:sp>
              <p:nvSpPr>
                <p:cNvPr id="88113" name="AutoShape 137">
                  <a:extLst>
                    <a:ext uri="{FF2B5EF4-FFF2-40B4-BE49-F238E27FC236}">
                      <a16:creationId xmlns:a16="http://schemas.microsoft.com/office/drawing/2014/main" id="{E393B9AB-0B49-4B75-9560-6A7DE45F162F}"/>
                    </a:ext>
                  </a:extLst>
                </p:cNvPr>
                <p:cNvSpPr>
                  <a:spLocks noChangeArrowheads="1"/>
                </p:cNvSpPr>
                <p:nvPr/>
              </p:nvSpPr>
              <p:spPr bwMode="auto">
                <a:xfrm>
                  <a:off x="618" y="2571"/>
                  <a:ext cx="720"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14" name="AutoShape 138">
                  <a:extLst>
                    <a:ext uri="{FF2B5EF4-FFF2-40B4-BE49-F238E27FC236}">
                      <a16:creationId xmlns:a16="http://schemas.microsoft.com/office/drawing/2014/main" id="{888D179A-92EB-43C1-B220-1B768F4CA7D9}"/>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88098" name="Freeform 139">
                <a:extLst>
                  <a:ext uri="{FF2B5EF4-FFF2-40B4-BE49-F238E27FC236}">
                    <a16:creationId xmlns:a16="http://schemas.microsoft.com/office/drawing/2014/main" id="{2CAEA4B6-6255-40A5-A2FB-5D7F862CBFDE}"/>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88099" name="Group 140">
                <a:extLst>
                  <a:ext uri="{FF2B5EF4-FFF2-40B4-BE49-F238E27FC236}">
                    <a16:creationId xmlns:a16="http://schemas.microsoft.com/office/drawing/2014/main" id="{BF1B38D9-2239-4342-B33C-1E11C6D22025}"/>
                  </a:ext>
                </a:extLst>
              </p:cNvPr>
              <p:cNvGrpSpPr>
                <a:grpSpLocks/>
              </p:cNvGrpSpPr>
              <p:nvPr/>
            </p:nvGrpSpPr>
            <p:grpSpPr bwMode="auto">
              <a:xfrm>
                <a:off x="4739" y="1327"/>
                <a:ext cx="582" cy="139"/>
                <a:chOff x="614" y="2568"/>
                <a:chExt cx="725" cy="139"/>
              </a:xfrm>
            </p:grpSpPr>
            <p:sp>
              <p:nvSpPr>
                <p:cNvPr id="88111" name="AutoShape 141">
                  <a:extLst>
                    <a:ext uri="{FF2B5EF4-FFF2-40B4-BE49-F238E27FC236}">
                      <a16:creationId xmlns:a16="http://schemas.microsoft.com/office/drawing/2014/main" id="{7F0A0D2C-DF09-423D-98F7-FC2B026D2206}"/>
                    </a:ext>
                  </a:extLst>
                </p:cNvPr>
                <p:cNvSpPr>
                  <a:spLocks noChangeArrowheads="1"/>
                </p:cNvSpPr>
                <p:nvPr/>
              </p:nvSpPr>
              <p:spPr bwMode="auto">
                <a:xfrm>
                  <a:off x="613" y="2568"/>
                  <a:ext cx="728" cy="141"/>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12" name="AutoShape 142">
                  <a:extLst>
                    <a:ext uri="{FF2B5EF4-FFF2-40B4-BE49-F238E27FC236}">
                      <a16:creationId xmlns:a16="http://schemas.microsoft.com/office/drawing/2014/main" id="{0912C0D5-0B31-430C-B5B7-B90A15F27F8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88100" name="Rectangle 143">
                <a:extLst>
                  <a:ext uri="{FF2B5EF4-FFF2-40B4-BE49-F238E27FC236}">
                    <a16:creationId xmlns:a16="http://schemas.microsoft.com/office/drawing/2014/main" id="{086555F7-2E1B-4200-AB41-F7E86742234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01" name="Freeform 144">
                <a:extLst>
                  <a:ext uri="{FF2B5EF4-FFF2-40B4-BE49-F238E27FC236}">
                    <a16:creationId xmlns:a16="http://schemas.microsoft.com/office/drawing/2014/main" id="{A94BE62E-F884-4F5F-84D3-86921D1AFB8E}"/>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8102" name="Freeform 145">
                <a:extLst>
                  <a:ext uri="{FF2B5EF4-FFF2-40B4-BE49-F238E27FC236}">
                    <a16:creationId xmlns:a16="http://schemas.microsoft.com/office/drawing/2014/main" id="{694E38FC-71C9-491F-A574-00DB42DEF23B}"/>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8103" name="Oval 146">
                <a:extLst>
                  <a:ext uri="{FF2B5EF4-FFF2-40B4-BE49-F238E27FC236}">
                    <a16:creationId xmlns:a16="http://schemas.microsoft.com/office/drawing/2014/main" id="{6FD92424-F0CA-4C30-8020-67622865FADC}"/>
                  </a:ext>
                </a:extLst>
              </p:cNvPr>
              <p:cNvSpPr>
                <a:spLocks noChangeArrowheads="1"/>
              </p:cNvSpPr>
              <p:nvPr/>
            </p:nvSpPr>
            <p:spPr bwMode="auto">
              <a:xfrm>
                <a:off x="5518" y="2610"/>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04" name="Freeform 147">
                <a:extLst>
                  <a:ext uri="{FF2B5EF4-FFF2-40B4-BE49-F238E27FC236}">
                    <a16:creationId xmlns:a16="http://schemas.microsoft.com/office/drawing/2014/main" id="{3378CDAC-F608-44AD-B04A-62BA0ADAAC0B}"/>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8105" name="AutoShape 148">
                <a:extLst>
                  <a:ext uri="{FF2B5EF4-FFF2-40B4-BE49-F238E27FC236}">
                    <a16:creationId xmlns:a16="http://schemas.microsoft.com/office/drawing/2014/main" id="{4C6D630C-BFB2-4484-BEC9-3B90183C5CD7}"/>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06" name="AutoShape 149">
                <a:extLst>
                  <a:ext uri="{FF2B5EF4-FFF2-40B4-BE49-F238E27FC236}">
                    <a16:creationId xmlns:a16="http://schemas.microsoft.com/office/drawing/2014/main" id="{0C3B578C-8F54-4FFA-A723-306A20D6B9B8}"/>
                  </a:ext>
                </a:extLst>
              </p:cNvPr>
              <p:cNvSpPr>
                <a:spLocks noChangeArrowheads="1"/>
              </p:cNvSpPr>
              <p:nvPr/>
            </p:nvSpPr>
            <p:spPr bwMode="auto">
              <a:xfrm>
                <a:off x="4207" y="2714"/>
                <a:ext cx="1069"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07" name="Oval 150">
                <a:extLst>
                  <a:ext uri="{FF2B5EF4-FFF2-40B4-BE49-F238E27FC236}">
                    <a16:creationId xmlns:a16="http://schemas.microsoft.com/office/drawing/2014/main" id="{A3F6E117-2FE9-4DFD-9CA4-C27F574752B6}"/>
                  </a:ext>
                </a:extLst>
              </p:cNvPr>
              <p:cNvSpPr>
                <a:spLocks noChangeArrowheads="1"/>
              </p:cNvSpPr>
              <p:nvPr/>
            </p:nvSpPr>
            <p:spPr bwMode="auto">
              <a:xfrm>
                <a:off x="4308" y="2380"/>
                <a:ext cx="155"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08" name="Oval 151">
                <a:extLst>
                  <a:ext uri="{FF2B5EF4-FFF2-40B4-BE49-F238E27FC236}">
                    <a16:creationId xmlns:a16="http://schemas.microsoft.com/office/drawing/2014/main" id="{D94D2A15-5C63-4D1B-B791-EE81C60A913F}"/>
                  </a:ext>
                </a:extLst>
              </p:cNvPr>
              <p:cNvSpPr>
                <a:spLocks noChangeArrowheads="1"/>
              </p:cNvSpPr>
              <p:nvPr/>
            </p:nvSpPr>
            <p:spPr bwMode="auto">
              <a:xfrm>
                <a:off x="4483" y="2387"/>
                <a:ext cx="161" cy="1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eaLnBrk="1" hangingPunct="1"/>
                <a:endParaRPr lang="ar-SA" altLang="ar-SA" sz="1800">
                  <a:solidFill>
                    <a:srgbClr val="FF0000"/>
                  </a:solidFill>
                  <a:latin typeface="Arial" panose="020B0604020202020204" pitchFamily="34" charset="0"/>
                  <a:cs typeface="Arial" panose="020B0604020202020204" pitchFamily="34" charset="0"/>
                </a:endParaRPr>
              </a:p>
            </p:txBody>
          </p:sp>
          <p:sp>
            <p:nvSpPr>
              <p:cNvPr id="88109" name="Oval 152">
                <a:extLst>
                  <a:ext uri="{FF2B5EF4-FFF2-40B4-BE49-F238E27FC236}">
                    <a16:creationId xmlns:a16="http://schemas.microsoft.com/office/drawing/2014/main" id="{7A85C7B5-D603-41A1-877F-8FCE4C5D435D}"/>
                  </a:ext>
                </a:extLst>
              </p:cNvPr>
              <p:cNvSpPr>
                <a:spLocks noChangeArrowheads="1"/>
              </p:cNvSpPr>
              <p:nvPr/>
            </p:nvSpPr>
            <p:spPr bwMode="auto">
              <a:xfrm>
                <a:off x="4664" y="2380"/>
                <a:ext cx="155"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88110" name="Rectangle 153">
                <a:extLst>
                  <a:ext uri="{FF2B5EF4-FFF2-40B4-BE49-F238E27FC236}">
                    <a16:creationId xmlns:a16="http://schemas.microsoft.com/office/drawing/2014/main" id="{4AEEC6EE-2B4D-498A-94B7-5E7DFF039A48}"/>
                  </a:ext>
                </a:extLst>
              </p:cNvPr>
              <p:cNvSpPr>
                <a:spLocks noChangeArrowheads="1"/>
              </p:cNvSpPr>
              <p:nvPr/>
            </p:nvSpPr>
            <p:spPr bwMode="auto">
              <a:xfrm>
                <a:off x="5061" y="1838"/>
                <a:ext cx="87" cy="757"/>
              </a:xfrm>
              <a:prstGeom prst="rect">
                <a:avLst/>
              </a:prstGeom>
              <a:solidFill>
                <a:srgbClr val="292929"/>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4342"/>
                                        </p:tgtEl>
                                        <p:attrNameLst>
                                          <p:attrName>style.visibility</p:attrName>
                                        </p:attrNameLst>
                                      </p:cBhvr>
                                      <p:to>
                                        <p:strVal val="visible"/>
                                      </p:to>
                                    </p:set>
                                    <p:animEffect transition="in" filter="wipe(left)">
                                      <p:cBhvr>
                                        <p:cTn id="7" dur="500"/>
                                        <p:tgtEl>
                                          <p:spTgt spid="394342"/>
                                        </p:tgtEl>
                                      </p:cBhvr>
                                    </p:animEffect>
                                  </p:childTnLst>
                                </p:cTn>
                              </p:par>
                              <p:par>
                                <p:cTn id="8" presetID="22" presetClass="entr" presetSubtype="1" fill="hold" nodeType="withEffect">
                                  <p:stCondLst>
                                    <p:cond delay="0"/>
                                  </p:stCondLst>
                                  <p:childTnLst>
                                    <p:set>
                                      <p:cBhvr>
                                        <p:cTn id="9" dur="1" fill="hold">
                                          <p:stCondLst>
                                            <p:cond delay="0"/>
                                          </p:stCondLst>
                                        </p:cTn>
                                        <p:tgtEl>
                                          <p:spTgt spid="394345"/>
                                        </p:tgtEl>
                                        <p:attrNameLst>
                                          <p:attrName>style.visibility</p:attrName>
                                        </p:attrNameLst>
                                      </p:cBhvr>
                                      <p:to>
                                        <p:strVal val="visible"/>
                                      </p:to>
                                    </p:set>
                                    <p:animEffect transition="in" filter="wipe(up)">
                                      <p:cBhvr>
                                        <p:cTn id="10" dur="500"/>
                                        <p:tgtEl>
                                          <p:spTgt spid="394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94348"/>
                                        </p:tgtEl>
                                        <p:attrNameLst>
                                          <p:attrName>style.visibility</p:attrName>
                                        </p:attrNameLst>
                                      </p:cBhvr>
                                      <p:to>
                                        <p:strVal val="visible"/>
                                      </p:to>
                                    </p:set>
                                    <p:animEffect transition="in" filter="wipe(up)">
                                      <p:cBhvr>
                                        <p:cTn id="15" dur="500"/>
                                        <p:tgtEl>
                                          <p:spTgt spid="394348"/>
                                        </p:tgtEl>
                                      </p:cBhvr>
                                    </p:animEffect>
                                  </p:childTnLst>
                                </p:cTn>
                              </p:par>
                              <p:par>
                                <p:cTn id="16" presetID="22" presetClass="entr" presetSubtype="2" fill="hold" nodeType="withEffect">
                                  <p:stCondLst>
                                    <p:cond delay="0"/>
                                  </p:stCondLst>
                                  <p:childTnLst>
                                    <p:set>
                                      <p:cBhvr>
                                        <p:cTn id="17" dur="1" fill="hold">
                                          <p:stCondLst>
                                            <p:cond delay="0"/>
                                          </p:stCondLst>
                                        </p:cTn>
                                        <p:tgtEl>
                                          <p:spTgt spid="394349"/>
                                        </p:tgtEl>
                                        <p:attrNameLst>
                                          <p:attrName>style.visibility</p:attrName>
                                        </p:attrNameLst>
                                      </p:cBhvr>
                                      <p:to>
                                        <p:strVal val="visible"/>
                                      </p:to>
                                    </p:set>
                                    <p:animEffect transition="in" filter="wipe(right)">
                                      <p:cBhvr>
                                        <p:cTn id="18" dur="500"/>
                                        <p:tgtEl>
                                          <p:spTgt spid="3943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94350"/>
                                        </p:tgtEl>
                                        <p:attrNameLst>
                                          <p:attrName>style.visibility</p:attrName>
                                        </p:attrNameLst>
                                      </p:cBhvr>
                                      <p:to>
                                        <p:strVal val="visible"/>
                                      </p:to>
                                    </p:set>
                                    <p:animEffect transition="in" filter="wipe(left)">
                                      <p:cBhvr>
                                        <p:cTn id="23" dur="500"/>
                                        <p:tgtEl>
                                          <p:spTgt spid="394350"/>
                                        </p:tgtEl>
                                      </p:cBhvr>
                                    </p:animEffect>
                                  </p:childTnLst>
                                </p:cTn>
                              </p:par>
                              <p:par>
                                <p:cTn id="24" presetID="22" presetClass="entr" presetSubtype="1" fill="hold" nodeType="withEffect">
                                  <p:stCondLst>
                                    <p:cond delay="0"/>
                                  </p:stCondLst>
                                  <p:childTnLst>
                                    <p:set>
                                      <p:cBhvr>
                                        <p:cTn id="25" dur="1" fill="hold">
                                          <p:stCondLst>
                                            <p:cond delay="0"/>
                                          </p:stCondLst>
                                        </p:cTn>
                                        <p:tgtEl>
                                          <p:spTgt spid="394351"/>
                                        </p:tgtEl>
                                        <p:attrNameLst>
                                          <p:attrName>style.visibility</p:attrName>
                                        </p:attrNameLst>
                                      </p:cBhvr>
                                      <p:to>
                                        <p:strVal val="visible"/>
                                      </p:to>
                                    </p:set>
                                    <p:animEffect transition="in" filter="wipe(up)">
                                      <p:cBhvr>
                                        <p:cTn id="26" dur="500"/>
                                        <p:tgtEl>
                                          <p:spTgt spid="394351"/>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94332"/>
                                        </p:tgtEl>
                                        <p:attrNameLst>
                                          <p:attrName>style.visibility</p:attrName>
                                        </p:attrNameLst>
                                      </p:cBhvr>
                                      <p:to>
                                        <p:strVal val="visible"/>
                                      </p:to>
                                    </p:set>
                                    <p:animEffect transition="in" filter="wipe(up)">
                                      <p:cBhvr>
                                        <p:cTn id="30" dur="500"/>
                                        <p:tgtEl>
                                          <p:spTgt spid="394332"/>
                                        </p:tgtEl>
                                      </p:cBhvr>
                                    </p:animEffect>
                                  </p:childTnLst>
                                </p:cTn>
                              </p:par>
                              <p:par>
                                <p:cTn id="31" presetID="22" presetClass="entr" presetSubtype="1" fill="hold" nodeType="withEffect">
                                  <p:stCondLst>
                                    <p:cond delay="0"/>
                                  </p:stCondLst>
                                  <p:childTnLst>
                                    <p:set>
                                      <p:cBhvr>
                                        <p:cTn id="32" dur="1" fill="hold">
                                          <p:stCondLst>
                                            <p:cond delay="0"/>
                                          </p:stCondLst>
                                        </p:cTn>
                                        <p:tgtEl>
                                          <p:spTgt spid="394347"/>
                                        </p:tgtEl>
                                        <p:attrNameLst>
                                          <p:attrName>style.visibility</p:attrName>
                                        </p:attrNameLst>
                                      </p:cBhvr>
                                      <p:to>
                                        <p:strVal val="visible"/>
                                      </p:to>
                                    </p:set>
                                    <p:animEffect transition="in" filter="wipe(up)">
                                      <p:cBhvr>
                                        <p:cTn id="33" dur="500"/>
                                        <p:tgtEl>
                                          <p:spTgt spid="39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5">
            <a:extLst>
              <a:ext uri="{FF2B5EF4-FFF2-40B4-BE49-F238E27FC236}">
                <a16:creationId xmlns:a16="http://schemas.microsoft.com/office/drawing/2014/main" id="{D3FC7B19-E131-412A-8FD7-E031DD72A65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90115" name="Slide Number Placeholder 6">
            <a:extLst>
              <a:ext uri="{FF2B5EF4-FFF2-40B4-BE49-F238E27FC236}">
                <a16:creationId xmlns:a16="http://schemas.microsoft.com/office/drawing/2014/main" id="{4431D673-2A7B-4D0F-B115-553AD104D5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AE2019B1-B6B8-4056-9173-75AA9C1C41F8}" type="slidenum">
              <a:rPr lang="en-US" altLang="ar-SA" sz="1200" smtClean="0">
                <a:latin typeface="Tahoma" panose="020B0604030504040204" pitchFamily="34" charset="0"/>
              </a:rPr>
              <a:pPr>
                <a:lnSpc>
                  <a:spcPct val="100000"/>
                </a:lnSpc>
                <a:spcBef>
                  <a:spcPct val="0"/>
                </a:spcBef>
                <a:buClrTx/>
                <a:buSzTx/>
                <a:buFontTx/>
                <a:buNone/>
              </a:pPr>
              <a:t>62</a:t>
            </a:fld>
            <a:endParaRPr lang="en-US" altLang="ar-SA" sz="1200">
              <a:latin typeface="Tahoma" panose="020B0604030504040204" pitchFamily="34" charset="0"/>
            </a:endParaRPr>
          </a:p>
        </p:txBody>
      </p:sp>
      <p:sp>
        <p:nvSpPr>
          <p:cNvPr id="83973" name="Rectangle 45">
            <a:extLst>
              <a:ext uri="{FF2B5EF4-FFF2-40B4-BE49-F238E27FC236}">
                <a16:creationId xmlns:a16="http://schemas.microsoft.com/office/drawing/2014/main" id="{2F5C9B98-D679-47F7-85BA-31663C9918F0}"/>
              </a:ext>
            </a:extLst>
          </p:cNvPr>
          <p:cNvSpPr>
            <a:spLocks noGrp="1" noChangeArrowheads="1"/>
          </p:cNvSpPr>
          <p:nvPr>
            <p:ph type="title"/>
          </p:nvPr>
        </p:nvSpPr>
        <p:spPr>
          <a:xfrm>
            <a:off x="433388" y="241300"/>
            <a:ext cx="7772400" cy="727075"/>
          </a:xfrm>
        </p:spPr>
        <p:txBody>
          <a:bodyPr/>
          <a:lstStyle/>
          <a:p>
            <a:pPr>
              <a:defRPr/>
            </a:pPr>
            <a:r>
              <a:rPr lang="en-US">
                <a:cs typeface="+mj-cs"/>
              </a:rPr>
              <a:t>TCP: closing a connection</a:t>
            </a:r>
          </a:p>
        </p:txBody>
      </p:sp>
      <p:sp>
        <p:nvSpPr>
          <p:cNvPr id="83974" name="Rectangle 47">
            <a:extLst>
              <a:ext uri="{FF2B5EF4-FFF2-40B4-BE49-F238E27FC236}">
                <a16:creationId xmlns:a16="http://schemas.microsoft.com/office/drawing/2014/main" id="{12FD22E7-2CD4-4A7F-AF13-93C6B66D7573}"/>
              </a:ext>
            </a:extLst>
          </p:cNvPr>
          <p:cNvSpPr>
            <a:spLocks noGrp="1" noChangeArrowheads="1"/>
          </p:cNvSpPr>
          <p:nvPr>
            <p:ph type="body" sz="half" idx="2"/>
          </p:nvPr>
        </p:nvSpPr>
        <p:spPr>
          <a:xfrm>
            <a:off x="736600" y="1328738"/>
            <a:ext cx="7683500" cy="4648200"/>
          </a:xfrm>
        </p:spPr>
        <p:txBody>
          <a:bodyPr/>
          <a:lstStyle/>
          <a:p>
            <a:pPr>
              <a:buFont typeface="Wingdings" charset="2"/>
              <a:buChar char="§"/>
              <a:defRPr/>
            </a:pPr>
            <a:r>
              <a:rPr lang="en-US">
                <a:cs typeface="+mn-cs"/>
              </a:rPr>
              <a:t>client, server each close their side of connection</a:t>
            </a:r>
          </a:p>
          <a:p>
            <a:pPr lvl="1">
              <a:buFont typeface="Arial"/>
              <a:buChar char="•"/>
              <a:defRPr/>
            </a:pPr>
            <a:r>
              <a:rPr lang="en-US"/>
              <a:t>send TCP segment with FIN bit = 1</a:t>
            </a:r>
          </a:p>
          <a:p>
            <a:pPr>
              <a:buFont typeface="Wingdings" charset="2"/>
              <a:buChar char="§"/>
              <a:defRPr/>
            </a:pPr>
            <a:r>
              <a:rPr lang="en-US">
                <a:cs typeface="+mn-cs"/>
              </a:rPr>
              <a:t>respond to received FIN with ACK</a:t>
            </a:r>
          </a:p>
          <a:p>
            <a:pPr lvl="1">
              <a:buFont typeface="Arial"/>
              <a:buChar char="•"/>
              <a:defRPr/>
            </a:pPr>
            <a:r>
              <a:rPr lang="en-US"/>
              <a:t>on receiving FIN, ACK can be combined with own FIN</a:t>
            </a:r>
          </a:p>
          <a:p>
            <a:pPr>
              <a:buFont typeface="Wingdings" charset="2"/>
              <a:buChar char="§"/>
              <a:defRPr/>
            </a:pPr>
            <a:r>
              <a:rPr lang="en-US">
                <a:cs typeface="+mn-cs"/>
              </a:rPr>
              <a:t>simultaneous FIN exchanges can be handled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5">
            <a:extLst>
              <a:ext uri="{FF2B5EF4-FFF2-40B4-BE49-F238E27FC236}">
                <a16:creationId xmlns:a16="http://schemas.microsoft.com/office/drawing/2014/main" id="{C4EA50AE-D1F6-4713-9C47-EC2FE3A7D62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93187" name="Slide Number Placeholder 6">
            <a:extLst>
              <a:ext uri="{FF2B5EF4-FFF2-40B4-BE49-F238E27FC236}">
                <a16:creationId xmlns:a16="http://schemas.microsoft.com/office/drawing/2014/main" id="{9F3C9F88-EE04-4840-B66B-E475234F28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68160758-8663-4037-B34F-905FC607D21B}" type="slidenum">
              <a:rPr lang="en-US" altLang="ar-SA" sz="1200" smtClean="0">
                <a:latin typeface="Tahoma" panose="020B0604030504040204" pitchFamily="34" charset="0"/>
              </a:rPr>
              <a:pPr>
                <a:lnSpc>
                  <a:spcPct val="100000"/>
                </a:lnSpc>
                <a:spcBef>
                  <a:spcPct val="0"/>
                </a:spcBef>
                <a:buClrTx/>
                <a:buSzTx/>
                <a:buFontTx/>
                <a:buNone/>
              </a:pPr>
              <a:t>63</a:t>
            </a:fld>
            <a:endParaRPr lang="en-US" altLang="ar-SA" sz="1200">
              <a:latin typeface="Tahoma" panose="020B0604030504040204" pitchFamily="34" charset="0"/>
            </a:endParaRPr>
          </a:p>
        </p:txBody>
      </p:sp>
      <p:sp>
        <p:nvSpPr>
          <p:cNvPr id="93188" name="Rectangle 3">
            <a:extLst>
              <a:ext uri="{FF2B5EF4-FFF2-40B4-BE49-F238E27FC236}">
                <a16:creationId xmlns:a16="http://schemas.microsoft.com/office/drawing/2014/main" id="{78257DE9-764A-4D3F-83F2-EA85D2B16806}"/>
              </a:ext>
            </a:extLst>
          </p:cNvPr>
          <p:cNvSpPr>
            <a:spLocks noGrp="1" noChangeArrowheads="1"/>
          </p:cNvSpPr>
          <p:nvPr>
            <p:ph type="body" sz="half" idx="1"/>
          </p:nvPr>
        </p:nvSpPr>
        <p:spPr>
          <a:xfrm>
            <a:off x="533400" y="1600200"/>
            <a:ext cx="7762875" cy="4648200"/>
          </a:xfrm>
        </p:spPr>
        <p:txBody>
          <a:bodyPr/>
          <a:lstStyle/>
          <a:p>
            <a:pPr>
              <a:buFont typeface="Wingdings" panose="05000000000000000000" pitchFamily="2" charset="2"/>
              <a:buNone/>
            </a:pPr>
            <a:r>
              <a:rPr lang="en-US" altLang="ar-SA" sz="3200" i="1">
                <a:solidFill>
                  <a:srgbClr val="CC0000"/>
                </a:solidFill>
                <a:ea typeface="ＭＳ Ｐゴシック" panose="020B0600070205080204" pitchFamily="34" charset="-128"/>
              </a:rPr>
              <a:t>congestion</a:t>
            </a:r>
            <a:r>
              <a:rPr lang="en-US" altLang="ar-SA" sz="3200">
                <a:solidFill>
                  <a:srgbClr val="CC0000"/>
                </a:solidFill>
                <a:ea typeface="ＭＳ Ｐゴシック" panose="020B0600070205080204" pitchFamily="34" charset="-128"/>
              </a:rPr>
              <a:t>:</a:t>
            </a:r>
            <a:endParaRPr lang="en-US" altLang="ar-SA">
              <a:solidFill>
                <a:srgbClr val="CC0000"/>
              </a:solidFill>
              <a:ea typeface="ＭＳ Ｐゴシック" panose="020B0600070205080204" pitchFamily="34" charset="-128"/>
            </a:endParaRPr>
          </a:p>
          <a:p>
            <a:r>
              <a:rPr lang="en-US" altLang="ar-SA">
                <a:ea typeface="ＭＳ Ｐゴシック" panose="020B0600070205080204" pitchFamily="34" charset="-128"/>
              </a:rPr>
              <a:t>informally: </a:t>
            </a:r>
            <a:r>
              <a:rPr lang="ja-JP" altLang="en-US">
                <a:ea typeface="ＭＳ Ｐゴシック" panose="020B0600070205080204" pitchFamily="34" charset="-128"/>
              </a:rPr>
              <a:t>“</a:t>
            </a:r>
            <a:r>
              <a:rPr lang="en-US" altLang="ja-JP">
                <a:ea typeface="ＭＳ Ｐゴシック" panose="020B0600070205080204" pitchFamily="34" charset="-128"/>
              </a:rPr>
              <a:t>too many sources sending too much data too fast for </a:t>
            </a:r>
            <a:r>
              <a:rPr lang="en-US" altLang="ja-JP" i="1">
                <a:solidFill>
                  <a:srgbClr val="000099"/>
                </a:solidFill>
                <a:ea typeface="ＭＳ Ｐゴシック" panose="020B0600070205080204" pitchFamily="34" charset="-128"/>
              </a:rPr>
              <a:t>network</a:t>
            </a:r>
            <a:r>
              <a:rPr lang="en-US" altLang="ja-JP">
                <a:ea typeface="ＭＳ Ｐゴシック" panose="020B0600070205080204" pitchFamily="34" charset="-128"/>
              </a:rPr>
              <a:t> to handle</a:t>
            </a:r>
            <a:r>
              <a:rPr lang="ja-JP" altLang="en-US">
                <a:ea typeface="ＭＳ Ｐゴシック" panose="020B0600070205080204" pitchFamily="34" charset="-128"/>
              </a:rPr>
              <a:t>”</a:t>
            </a:r>
            <a:endParaRPr lang="en-US" altLang="ja-JP">
              <a:ea typeface="ＭＳ Ｐゴシック" panose="020B0600070205080204" pitchFamily="34" charset="-128"/>
            </a:endParaRPr>
          </a:p>
          <a:p>
            <a:r>
              <a:rPr lang="en-US" altLang="ar-SA">
                <a:ea typeface="ＭＳ Ｐゴシック" panose="020B0600070205080204" pitchFamily="34" charset="-128"/>
              </a:rPr>
              <a:t>different from flow control!</a:t>
            </a:r>
          </a:p>
          <a:p>
            <a:r>
              <a:rPr lang="en-US" altLang="ar-SA">
                <a:ea typeface="ＭＳ Ｐゴシック" panose="020B0600070205080204" pitchFamily="34" charset="-128"/>
              </a:rPr>
              <a:t>manifestations:</a:t>
            </a:r>
          </a:p>
          <a:p>
            <a:pPr lvl="1"/>
            <a:r>
              <a:rPr lang="en-US" altLang="ar-SA" sz="2800">
                <a:ea typeface="ＭＳ Ｐゴシック" panose="020B0600070205080204" pitchFamily="34" charset="-128"/>
              </a:rPr>
              <a:t>lost packets (buffer overflow at routers)</a:t>
            </a:r>
          </a:p>
          <a:p>
            <a:pPr lvl="1"/>
            <a:r>
              <a:rPr lang="en-US" altLang="ar-SA" sz="2800">
                <a:ea typeface="ＭＳ Ｐゴシック" panose="020B0600070205080204" pitchFamily="34" charset="-128"/>
              </a:rPr>
              <a:t>long delays (queueing in router buffers)</a:t>
            </a:r>
          </a:p>
          <a:p>
            <a:r>
              <a:rPr lang="en-US" altLang="ar-SA">
                <a:ea typeface="ＭＳ Ｐゴシック" panose="020B0600070205080204" pitchFamily="34" charset="-128"/>
              </a:rPr>
              <a:t>a top-10 problem!</a:t>
            </a:r>
          </a:p>
          <a:p>
            <a:endParaRPr lang="en-US" altLang="ar-SA" sz="2400">
              <a:ea typeface="ＭＳ Ｐゴシック" panose="020B0600070205080204" pitchFamily="34" charset="-128"/>
            </a:endParaRPr>
          </a:p>
        </p:txBody>
      </p:sp>
      <p:sp>
        <p:nvSpPr>
          <p:cNvPr id="87046" name="Rectangle 2">
            <a:extLst>
              <a:ext uri="{FF2B5EF4-FFF2-40B4-BE49-F238E27FC236}">
                <a16:creationId xmlns:a16="http://schemas.microsoft.com/office/drawing/2014/main" id="{00632AA4-6A5A-408B-95FA-1F8F7149E012}"/>
              </a:ext>
            </a:extLst>
          </p:cNvPr>
          <p:cNvSpPr>
            <a:spLocks noGrp="1" noChangeArrowheads="1"/>
          </p:cNvSpPr>
          <p:nvPr>
            <p:ph type="title"/>
          </p:nvPr>
        </p:nvSpPr>
        <p:spPr>
          <a:xfrm>
            <a:off x="566738" y="352425"/>
            <a:ext cx="7772400" cy="1030288"/>
          </a:xfrm>
        </p:spPr>
        <p:txBody>
          <a:bodyPr>
            <a:normAutofit fontScale="90000"/>
          </a:bodyPr>
          <a:lstStyle/>
          <a:p>
            <a:pPr>
              <a:defRPr/>
            </a:pPr>
            <a:r>
              <a:rPr lang="en-US" sz="4000">
                <a:cs typeface="+mj-cs"/>
              </a:rPr>
              <a:t>Principles of congestion control</a:t>
            </a:r>
            <a:endParaRPr lang="en-US">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8">
            <a:extLst>
              <a:ext uri="{FF2B5EF4-FFF2-40B4-BE49-F238E27FC236}">
                <a16:creationId xmlns:a16="http://schemas.microsoft.com/office/drawing/2014/main" id="{AA30BCC9-F88E-4D22-BC28-F388BCE2C544}"/>
              </a:ext>
            </a:extLst>
          </p:cNvPr>
          <p:cNvSpPr>
            <a:spLocks noChangeArrowheads="1"/>
          </p:cNvSpPr>
          <p:nvPr/>
        </p:nvSpPr>
        <p:spPr bwMode="auto">
          <a:xfrm>
            <a:off x="457200" y="1371600"/>
            <a:ext cx="8375650" cy="1447800"/>
          </a:xfrm>
          <a:prstGeom prst="rect">
            <a:avLst/>
          </a:prstGeom>
          <a:noFill/>
          <a:ln>
            <a:noFill/>
          </a:ln>
          <a:effectLst/>
        </p:spPr>
        <p:txBody>
          <a:bodyPr/>
          <a:lstStyle/>
          <a:p>
            <a:pPr marL="292100" indent="-292100">
              <a:lnSpc>
                <a:spcPct val="85000"/>
              </a:lnSpc>
              <a:spcBef>
                <a:spcPct val="20000"/>
              </a:spcBef>
              <a:buClr>
                <a:srgbClr val="000099"/>
              </a:buClr>
              <a:buSzPct val="100000"/>
              <a:buFont typeface="Wingdings" charset="2"/>
              <a:buChar char="§"/>
              <a:defRPr/>
            </a:pPr>
            <a:r>
              <a:rPr lang="en-US" sz="2800" i="1" dirty="0">
                <a:solidFill>
                  <a:srgbClr val="CC0000"/>
                </a:solidFill>
                <a:latin typeface="Gill Sans MT" charset="0"/>
                <a:ea typeface="ＭＳ Ｐゴシック" charset="0"/>
              </a:rPr>
              <a:t>approach:</a:t>
            </a:r>
            <a:r>
              <a:rPr lang="en-US" sz="2800" i="1" dirty="0">
                <a:solidFill>
                  <a:srgbClr val="FF0000"/>
                </a:solidFill>
                <a:latin typeface="Gill Sans MT" charset="0"/>
                <a:ea typeface="ＭＳ Ｐゴシック" charset="0"/>
              </a:rPr>
              <a:t> </a:t>
            </a:r>
            <a:r>
              <a:rPr lang="en-US" sz="2800" dirty="0">
                <a:latin typeface="Gill Sans MT" charset="0"/>
                <a:ea typeface="ＭＳ Ｐゴシック" charset="0"/>
              </a:rPr>
              <a:t>sender</a:t>
            </a:r>
            <a:r>
              <a:rPr lang="en-US" sz="2800" i="1" dirty="0">
                <a:solidFill>
                  <a:srgbClr val="FF0000"/>
                </a:solidFill>
                <a:latin typeface="Gill Sans MT" charset="0"/>
                <a:ea typeface="ＭＳ Ｐゴシック" charset="0"/>
              </a:rPr>
              <a:t> </a:t>
            </a:r>
            <a:r>
              <a:rPr lang="en-US" sz="2800" dirty="0">
                <a:latin typeface="Gill Sans MT" charset="0"/>
                <a:ea typeface="ＭＳ Ｐゴシック" charset="0"/>
              </a:rPr>
              <a:t>increases transmission rate (window size), probing for usable bandwidth, until loss occurs</a:t>
            </a:r>
          </a:p>
          <a:p>
            <a:pPr marL="685800" lvl="1" indent="-228600">
              <a:lnSpc>
                <a:spcPct val="85000"/>
              </a:lnSpc>
              <a:spcBef>
                <a:spcPct val="20000"/>
              </a:spcBef>
              <a:buClr>
                <a:srgbClr val="000099"/>
              </a:buClr>
              <a:buFont typeface="Arial"/>
              <a:buChar char="•"/>
              <a:defRPr/>
            </a:pPr>
            <a:r>
              <a:rPr lang="en-US" sz="2800" i="1" dirty="0">
                <a:solidFill>
                  <a:srgbClr val="CC0000"/>
                </a:solidFill>
                <a:latin typeface="Gill Sans MT" charset="0"/>
                <a:ea typeface="ＭＳ Ｐゴシック" charset="0"/>
              </a:rPr>
              <a:t>additive increase:</a:t>
            </a:r>
            <a:r>
              <a:rPr lang="en-US" sz="2800" dirty="0">
                <a:latin typeface="Gill Sans MT" charset="0"/>
                <a:ea typeface="ＭＳ Ｐゴシック" charset="0"/>
              </a:rPr>
              <a:t> increase  </a:t>
            </a:r>
            <a:r>
              <a:rPr lang="en-US" sz="2800" b="1" dirty="0" err="1">
                <a:latin typeface="Courier New" charset="0"/>
                <a:ea typeface="ＭＳ Ｐゴシック" charset="0"/>
              </a:rPr>
              <a:t>cwnd</a:t>
            </a:r>
            <a:r>
              <a:rPr lang="en-US" sz="2800" dirty="0">
                <a:latin typeface="Courier New" charset="0"/>
                <a:ea typeface="ＭＳ Ｐゴシック" charset="0"/>
              </a:rPr>
              <a:t> </a:t>
            </a:r>
            <a:r>
              <a:rPr lang="en-US" sz="2800" dirty="0">
                <a:latin typeface="Gill Sans MT" charset="0"/>
                <a:ea typeface="ＭＳ Ｐゴシック" charset="0"/>
              </a:rPr>
              <a:t>by 1 MSS every RTT until loss detected</a:t>
            </a:r>
            <a:endParaRPr lang="en-US" sz="2800" i="1" dirty="0">
              <a:latin typeface="Gill Sans MT" charset="0"/>
              <a:ea typeface="ＭＳ Ｐゴシック" charset="0"/>
            </a:endParaRPr>
          </a:p>
          <a:p>
            <a:pPr marL="685800" lvl="1" indent="-228600">
              <a:lnSpc>
                <a:spcPct val="85000"/>
              </a:lnSpc>
              <a:spcBef>
                <a:spcPct val="20000"/>
              </a:spcBef>
              <a:buClr>
                <a:srgbClr val="000099"/>
              </a:buClr>
              <a:buFont typeface="Arial"/>
              <a:buChar char="•"/>
              <a:defRPr/>
            </a:pPr>
            <a:r>
              <a:rPr lang="en-US" sz="2800" i="1" dirty="0">
                <a:solidFill>
                  <a:srgbClr val="CC0000"/>
                </a:solidFill>
                <a:latin typeface="Gill Sans MT" charset="0"/>
                <a:ea typeface="ＭＳ Ｐゴシック" charset="0"/>
              </a:rPr>
              <a:t>multiplicative decrease</a:t>
            </a:r>
            <a:r>
              <a:rPr lang="en-US" sz="2800" dirty="0">
                <a:solidFill>
                  <a:srgbClr val="CC0000"/>
                </a:solidFill>
                <a:latin typeface="Gill Sans MT" charset="0"/>
                <a:ea typeface="ＭＳ Ｐゴシック" charset="0"/>
              </a:rPr>
              <a:t>:</a:t>
            </a:r>
            <a:r>
              <a:rPr lang="en-US" sz="2800" dirty="0">
                <a:latin typeface="Gill Sans MT" charset="0"/>
                <a:ea typeface="ＭＳ Ｐゴシック" charset="0"/>
              </a:rPr>
              <a:t> cut </a:t>
            </a:r>
            <a:r>
              <a:rPr lang="en-US" sz="2800" b="1" dirty="0" err="1">
                <a:latin typeface="Courier New" charset="0"/>
                <a:ea typeface="ＭＳ Ｐゴシック" charset="0"/>
              </a:rPr>
              <a:t>cwnd</a:t>
            </a:r>
            <a:r>
              <a:rPr lang="en-US" sz="2800" b="1" dirty="0">
                <a:latin typeface="Courier New" charset="0"/>
                <a:ea typeface="ＭＳ Ｐゴシック" charset="0"/>
              </a:rPr>
              <a:t> </a:t>
            </a:r>
            <a:r>
              <a:rPr lang="en-US" sz="2800" dirty="0">
                <a:latin typeface="Gill Sans MT" charset="0"/>
                <a:ea typeface="ＭＳ Ｐゴシック" charset="0"/>
              </a:rPr>
              <a:t>in half after loss </a:t>
            </a:r>
          </a:p>
          <a:p>
            <a:pPr marL="342900" indent="-342900">
              <a:lnSpc>
                <a:spcPct val="85000"/>
              </a:lnSpc>
              <a:spcBef>
                <a:spcPct val="20000"/>
              </a:spcBef>
              <a:buClr>
                <a:srgbClr val="000099"/>
              </a:buClr>
              <a:buSzPct val="65000"/>
              <a:buFont typeface="Wingdings" charset="0"/>
              <a:buChar char="v"/>
              <a:defRPr/>
            </a:pPr>
            <a:endParaRPr lang="en-US" sz="2800" dirty="0">
              <a:latin typeface="Gill Sans MT" charset="0"/>
              <a:ea typeface="ＭＳ Ｐゴシック" charset="0"/>
            </a:endParaRPr>
          </a:p>
        </p:txBody>
      </p:sp>
      <p:sp>
        <p:nvSpPr>
          <p:cNvPr id="104450" name="Footer Placeholder 4">
            <a:extLst>
              <a:ext uri="{FF2B5EF4-FFF2-40B4-BE49-F238E27FC236}">
                <a16:creationId xmlns:a16="http://schemas.microsoft.com/office/drawing/2014/main" id="{AADDF2B0-19EC-4C8E-B26A-16FFEB162B0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104451" name="Slide Number Placeholder 5">
            <a:extLst>
              <a:ext uri="{FF2B5EF4-FFF2-40B4-BE49-F238E27FC236}">
                <a16:creationId xmlns:a16="http://schemas.microsoft.com/office/drawing/2014/main" id="{F576529E-1169-48AB-AEE4-599C1C0B1E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0975BA1B-D084-4E7C-A010-60BFEF5D9E10}" type="slidenum">
              <a:rPr lang="en-US" altLang="ar-SA" sz="1200" smtClean="0">
                <a:latin typeface="Tahoma" panose="020B0604030504040204" pitchFamily="34" charset="0"/>
              </a:rPr>
              <a:pPr>
                <a:lnSpc>
                  <a:spcPct val="100000"/>
                </a:lnSpc>
                <a:spcBef>
                  <a:spcPct val="0"/>
                </a:spcBef>
                <a:buClrTx/>
                <a:buSzTx/>
                <a:buFontTx/>
                <a:buNone/>
              </a:pPr>
              <a:t>64</a:t>
            </a:fld>
            <a:endParaRPr lang="en-US" altLang="ar-SA" sz="1200">
              <a:latin typeface="Tahoma" panose="020B0604030504040204" pitchFamily="34" charset="0"/>
            </a:endParaRPr>
          </a:p>
        </p:txBody>
      </p:sp>
      <p:sp>
        <p:nvSpPr>
          <p:cNvPr id="101381" name="Rectangle 2">
            <a:extLst>
              <a:ext uri="{FF2B5EF4-FFF2-40B4-BE49-F238E27FC236}">
                <a16:creationId xmlns:a16="http://schemas.microsoft.com/office/drawing/2014/main" id="{0CB0B12D-A80F-4925-8702-B65A2F69FA01}"/>
              </a:ext>
            </a:extLst>
          </p:cNvPr>
          <p:cNvSpPr>
            <a:spLocks noGrp="1" noChangeArrowheads="1"/>
          </p:cNvSpPr>
          <p:nvPr>
            <p:ph type="title"/>
          </p:nvPr>
        </p:nvSpPr>
        <p:spPr>
          <a:xfrm>
            <a:off x="430043" y="7938"/>
            <a:ext cx="8458200" cy="1143000"/>
          </a:xfrm>
        </p:spPr>
        <p:txBody>
          <a:bodyPr>
            <a:normAutofit/>
          </a:bodyPr>
          <a:lstStyle/>
          <a:p>
            <a:pPr>
              <a:lnSpc>
                <a:spcPct val="80000"/>
              </a:lnSpc>
              <a:defRPr/>
            </a:pPr>
            <a:r>
              <a:rPr lang="en-US" sz="3600" dirty="0">
                <a:cs typeface="+mj-cs"/>
              </a:rPr>
              <a:t>TCP congestion control: </a:t>
            </a:r>
            <a:r>
              <a:rPr lang="en-US" sz="2800" dirty="0">
                <a:cs typeface="+mj-cs"/>
              </a:rPr>
              <a:t>additive increase multiplicative decrease</a:t>
            </a:r>
          </a:p>
        </p:txBody>
      </p:sp>
      <p:sp>
        <p:nvSpPr>
          <p:cNvPr id="104455" name="Rectangle 11">
            <a:extLst>
              <a:ext uri="{FF2B5EF4-FFF2-40B4-BE49-F238E27FC236}">
                <a16:creationId xmlns:a16="http://schemas.microsoft.com/office/drawing/2014/main" id="{CB675506-9496-45FB-A576-BF234DED9470}"/>
              </a:ext>
            </a:extLst>
          </p:cNvPr>
          <p:cNvSpPr>
            <a:spLocks noChangeArrowheads="1"/>
          </p:cNvSpPr>
          <p:nvPr/>
        </p:nvSpPr>
        <p:spPr bwMode="auto">
          <a:xfrm>
            <a:off x="3663950" y="3659188"/>
            <a:ext cx="685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4456" name="Text Box 12">
            <a:extLst>
              <a:ext uri="{FF2B5EF4-FFF2-40B4-BE49-F238E27FC236}">
                <a16:creationId xmlns:a16="http://schemas.microsoft.com/office/drawing/2014/main" id="{F7A02442-6A74-404D-86C3-F88AA795FE58}"/>
              </a:ext>
            </a:extLst>
          </p:cNvPr>
          <p:cNvSpPr txBox="1">
            <a:spLocks noChangeArrowheads="1"/>
          </p:cNvSpPr>
          <p:nvPr/>
        </p:nvSpPr>
        <p:spPr bwMode="auto">
          <a:xfrm rot="-5400000">
            <a:off x="2074863" y="4784725"/>
            <a:ext cx="204787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b="1">
                <a:latin typeface="Courier New" panose="02070309020205020404" pitchFamily="49" charset="0"/>
              </a:rPr>
              <a:t>cwnd:</a:t>
            </a:r>
            <a:r>
              <a:rPr lang="en-US" altLang="ar-SA" sz="1400">
                <a:latin typeface="Arial" panose="020B0604020202020204" pitchFamily="34" charset="0"/>
              </a:rPr>
              <a:t> TCP sender </a:t>
            </a:r>
          </a:p>
          <a:p>
            <a:pPr algn="ctr">
              <a:lnSpc>
                <a:spcPct val="100000"/>
              </a:lnSpc>
              <a:spcBef>
                <a:spcPct val="0"/>
              </a:spcBef>
              <a:buClrTx/>
              <a:buSzTx/>
              <a:buFontTx/>
              <a:buNone/>
            </a:pPr>
            <a:r>
              <a:rPr lang="en-US" altLang="ar-SA" sz="1400">
                <a:latin typeface="Arial" panose="020B0604020202020204" pitchFamily="34" charset="0"/>
              </a:rPr>
              <a:t>congestion window size</a:t>
            </a:r>
          </a:p>
        </p:txBody>
      </p:sp>
      <p:sp>
        <p:nvSpPr>
          <p:cNvPr id="104457" name="Text Box 13">
            <a:extLst>
              <a:ext uri="{FF2B5EF4-FFF2-40B4-BE49-F238E27FC236}">
                <a16:creationId xmlns:a16="http://schemas.microsoft.com/office/drawing/2014/main" id="{317F27BA-D800-46D2-838A-D5E2C8E934C7}"/>
              </a:ext>
            </a:extLst>
          </p:cNvPr>
          <p:cNvSpPr txBox="1">
            <a:spLocks noChangeArrowheads="1"/>
          </p:cNvSpPr>
          <p:nvPr/>
        </p:nvSpPr>
        <p:spPr bwMode="auto">
          <a:xfrm>
            <a:off x="425450" y="4448175"/>
            <a:ext cx="2146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lnSpc>
                <a:spcPct val="100000"/>
              </a:lnSpc>
              <a:spcBef>
                <a:spcPct val="0"/>
              </a:spcBef>
              <a:buClrTx/>
              <a:buSzTx/>
              <a:buFontTx/>
              <a:buNone/>
            </a:pPr>
            <a:r>
              <a:rPr lang="en-US" altLang="ar-SA" sz="2000">
                <a:latin typeface="Arial" panose="020B0604020202020204" pitchFamily="34" charset="0"/>
              </a:rPr>
              <a:t>AIMD saw tooth</a:t>
            </a:r>
          </a:p>
          <a:p>
            <a:pPr algn="r">
              <a:lnSpc>
                <a:spcPct val="100000"/>
              </a:lnSpc>
              <a:spcBef>
                <a:spcPct val="0"/>
              </a:spcBef>
              <a:buClrTx/>
              <a:buSzTx/>
              <a:buFontTx/>
              <a:buNone/>
            </a:pPr>
            <a:r>
              <a:rPr lang="en-US" altLang="ar-SA" sz="2000">
                <a:latin typeface="Arial" panose="020B0604020202020204" pitchFamily="34" charset="0"/>
              </a:rPr>
              <a:t>behavior: probing</a:t>
            </a:r>
          </a:p>
          <a:p>
            <a:pPr algn="r">
              <a:lnSpc>
                <a:spcPct val="100000"/>
              </a:lnSpc>
              <a:spcBef>
                <a:spcPct val="0"/>
              </a:spcBef>
              <a:buClrTx/>
              <a:buSzTx/>
              <a:buFontTx/>
              <a:buNone/>
            </a:pPr>
            <a:r>
              <a:rPr lang="en-US" altLang="ar-SA" sz="2000">
                <a:latin typeface="Arial" panose="020B0604020202020204" pitchFamily="34" charset="0"/>
              </a:rPr>
              <a:t>for bandwidth</a:t>
            </a:r>
          </a:p>
        </p:txBody>
      </p:sp>
      <p:sp>
        <p:nvSpPr>
          <p:cNvPr id="104458" name="Line 17">
            <a:extLst>
              <a:ext uri="{FF2B5EF4-FFF2-40B4-BE49-F238E27FC236}">
                <a16:creationId xmlns:a16="http://schemas.microsoft.com/office/drawing/2014/main" id="{A4C9A5B3-7CB4-49ED-8B44-DADC9CDF0C7A}"/>
              </a:ext>
            </a:extLst>
          </p:cNvPr>
          <p:cNvSpPr>
            <a:spLocks noChangeShapeType="1"/>
          </p:cNvSpPr>
          <p:nvPr/>
        </p:nvSpPr>
        <p:spPr bwMode="auto">
          <a:xfrm>
            <a:off x="3505200" y="6149975"/>
            <a:ext cx="4143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ar-SA"/>
          </a:p>
        </p:txBody>
      </p:sp>
      <p:sp>
        <p:nvSpPr>
          <p:cNvPr id="104459" name="Line 18">
            <a:extLst>
              <a:ext uri="{FF2B5EF4-FFF2-40B4-BE49-F238E27FC236}">
                <a16:creationId xmlns:a16="http://schemas.microsoft.com/office/drawing/2014/main" id="{6C46FBB2-66E5-4F21-BE77-CB12EF5DCF89}"/>
              </a:ext>
            </a:extLst>
          </p:cNvPr>
          <p:cNvSpPr>
            <a:spLocks noChangeShapeType="1"/>
          </p:cNvSpPr>
          <p:nvPr/>
        </p:nvSpPr>
        <p:spPr bwMode="auto">
          <a:xfrm>
            <a:off x="3494088" y="3735388"/>
            <a:ext cx="0" cy="2416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68307" name="Line 19">
            <a:extLst>
              <a:ext uri="{FF2B5EF4-FFF2-40B4-BE49-F238E27FC236}">
                <a16:creationId xmlns:a16="http://schemas.microsoft.com/office/drawing/2014/main" id="{3D1029F1-F54F-45EA-A087-6816C9145699}"/>
              </a:ext>
            </a:extLst>
          </p:cNvPr>
          <p:cNvSpPr>
            <a:spLocks noChangeShapeType="1"/>
          </p:cNvSpPr>
          <p:nvPr/>
        </p:nvSpPr>
        <p:spPr bwMode="auto">
          <a:xfrm flipV="1">
            <a:off x="3505200" y="4852988"/>
            <a:ext cx="169863" cy="169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68308" name="Line 20">
            <a:extLst>
              <a:ext uri="{FF2B5EF4-FFF2-40B4-BE49-F238E27FC236}">
                <a16:creationId xmlns:a16="http://schemas.microsoft.com/office/drawing/2014/main" id="{786D219F-77AE-4275-AE52-0734C26B3BA3}"/>
              </a:ext>
            </a:extLst>
          </p:cNvPr>
          <p:cNvSpPr>
            <a:spLocks noChangeShapeType="1"/>
          </p:cNvSpPr>
          <p:nvPr/>
        </p:nvSpPr>
        <p:spPr bwMode="auto">
          <a:xfrm>
            <a:off x="3686175" y="4841875"/>
            <a:ext cx="0" cy="642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68309" name="Line 21">
            <a:extLst>
              <a:ext uri="{FF2B5EF4-FFF2-40B4-BE49-F238E27FC236}">
                <a16:creationId xmlns:a16="http://schemas.microsoft.com/office/drawing/2014/main" id="{E64891E7-2C74-4D53-9BBC-8B753626AF80}"/>
              </a:ext>
            </a:extLst>
          </p:cNvPr>
          <p:cNvSpPr>
            <a:spLocks noChangeShapeType="1"/>
          </p:cNvSpPr>
          <p:nvPr/>
        </p:nvSpPr>
        <p:spPr bwMode="auto">
          <a:xfrm flipV="1">
            <a:off x="3675063" y="4525963"/>
            <a:ext cx="982662" cy="981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268310" name="Line 22">
            <a:extLst>
              <a:ext uri="{FF2B5EF4-FFF2-40B4-BE49-F238E27FC236}">
                <a16:creationId xmlns:a16="http://schemas.microsoft.com/office/drawing/2014/main" id="{D3B0377B-6294-4DF2-81CE-F8C2EA641CE2}"/>
              </a:ext>
            </a:extLst>
          </p:cNvPr>
          <p:cNvSpPr>
            <a:spLocks noChangeShapeType="1"/>
          </p:cNvSpPr>
          <p:nvPr/>
        </p:nvSpPr>
        <p:spPr bwMode="auto">
          <a:xfrm>
            <a:off x="4646613" y="4527550"/>
            <a:ext cx="0" cy="8016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268326" name="Group 38">
            <a:extLst>
              <a:ext uri="{FF2B5EF4-FFF2-40B4-BE49-F238E27FC236}">
                <a16:creationId xmlns:a16="http://schemas.microsoft.com/office/drawing/2014/main" id="{22318426-3FE1-4FA4-9EF4-B57A2692AD44}"/>
              </a:ext>
            </a:extLst>
          </p:cNvPr>
          <p:cNvGrpSpPr>
            <a:grpSpLocks/>
          </p:cNvGrpSpPr>
          <p:nvPr/>
        </p:nvGrpSpPr>
        <p:grpSpPr bwMode="auto">
          <a:xfrm>
            <a:off x="4638675" y="4402138"/>
            <a:ext cx="3040063" cy="1106487"/>
            <a:chOff x="2720" y="2730"/>
            <a:chExt cx="1915" cy="697"/>
          </a:xfrm>
        </p:grpSpPr>
        <p:sp>
          <p:nvSpPr>
            <p:cNvPr id="104471" name="Line 23">
              <a:extLst>
                <a:ext uri="{FF2B5EF4-FFF2-40B4-BE49-F238E27FC236}">
                  <a16:creationId xmlns:a16="http://schemas.microsoft.com/office/drawing/2014/main" id="{E2C1643C-71E0-4903-ADB0-AE0DF1BB1636}"/>
                </a:ext>
              </a:extLst>
            </p:cNvPr>
            <p:cNvSpPr>
              <a:spLocks noChangeShapeType="1"/>
            </p:cNvSpPr>
            <p:nvPr/>
          </p:nvSpPr>
          <p:spPr bwMode="auto">
            <a:xfrm flipV="1">
              <a:off x="2720" y="2996"/>
              <a:ext cx="331" cy="33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104472" name="Group 37">
              <a:extLst>
                <a:ext uri="{FF2B5EF4-FFF2-40B4-BE49-F238E27FC236}">
                  <a16:creationId xmlns:a16="http://schemas.microsoft.com/office/drawing/2014/main" id="{36ACA969-72C7-4F2B-87FC-520849E2AA88}"/>
                </a:ext>
              </a:extLst>
            </p:cNvPr>
            <p:cNvGrpSpPr>
              <a:grpSpLocks/>
            </p:cNvGrpSpPr>
            <p:nvPr/>
          </p:nvGrpSpPr>
          <p:grpSpPr bwMode="auto">
            <a:xfrm>
              <a:off x="3051" y="2730"/>
              <a:ext cx="1584" cy="697"/>
              <a:chOff x="3051" y="2730"/>
              <a:chExt cx="1584" cy="697"/>
            </a:xfrm>
          </p:grpSpPr>
          <p:sp>
            <p:nvSpPr>
              <p:cNvPr id="104473" name="Line 24">
                <a:extLst>
                  <a:ext uri="{FF2B5EF4-FFF2-40B4-BE49-F238E27FC236}">
                    <a16:creationId xmlns:a16="http://schemas.microsoft.com/office/drawing/2014/main" id="{0B897CC4-148A-4EC6-AC6F-93A45A01FDED}"/>
                  </a:ext>
                </a:extLst>
              </p:cNvPr>
              <p:cNvSpPr>
                <a:spLocks noChangeShapeType="1"/>
              </p:cNvSpPr>
              <p:nvPr/>
            </p:nvSpPr>
            <p:spPr bwMode="auto">
              <a:xfrm>
                <a:off x="3051" y="2993"/>
                <a:ext cx="0" cy="4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04474" name="Line 25">
                <a:extLst>
                  <a:ext uri="{FF2B5EF4-FFF2-40B4-BE49-F238E27FC236}">
                    <a16:creationId xmlns:a16="http://schemas.microsoft.com/office/drawing/2014/main" id="{6A15C1BC-46C2-4465-8C40-B53763235108}"/>
                  </a:ext>
                </a:extLst>
              </p:cNvPr>
              <p:cNvSpPr>
                <a:spLocks noChangeShapeType="1"/>
              </p:cNvSpPr>
              <p:nvPr/>
            </p:nvSpPr>
            <p:spPr bwMode="auto">
              <a:xfrm flipV="1">
                <a:off x="3058" y="2795"/>
                <a:ext cx="611" cy="6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04475" name="Line 26">
                <a:extLst>
                  <a:ext uri="{FF2B5EF4-FFF2-40B4-BE49-F238E27FC236}">
                    <a16:creationId xmlns:a16="http://schemas.microsoft.com/office/drawing/2014/main" id="{04FF9CB6-465C-44AF-BB5C-766389FE23E6}"/>
                  </a:ext>
                </a:extLst>
              </p:cNvPr>
              <p:cNvSpPr>
                <a:spLocks noChangeShapeType="1"/>
              </p:cNvSpPr>
              <p:nvPr/>
            </p:nvSpPr>
            <p:spPr bwMode="auto">
              <a:xfrm>
                <a:off x="3666" y="2795"/>
                <a:ext cx="7" cy="5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04476" name="Line 29">
                <a:extLst>
                  <a:ext uri="{FF2B5EF4-FFF2-40B4-BE49-F238E27FC236}">
                    <a16:creationId xmlns:a16="http://schemas.microsoft.com/office/drawing/2014/main" id="{6E0A9E41-20C9-4C47-8021-E398E741180A}"/>
                  </a:ext>
                </a:extLst>
              </p:cNvPr>
              <p:cNvSpPr>
                <a:spLocks noChangeShapeType="1"/>
              </p:cNvSpPr>
              <p:nvPr/>
            </p:nvSpPr>
            <p:spPr bwMode="auto">
              <a:xfrm flipV="1">
                <a:off x="3669" y="2898"/>
                <a:ext cx="420" cy="4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04477" name="Line 30">
                <a:extLst>
                  <a:ext uri="{FF2B5EF4-FFF2-40B4-BE49-F238E27FC236}">
                    <a16:creationId xmlns:a16="http://schemas.microsoft.com/office/drawing/2014/main" id="{3E7C705F-C6FD-47B9-96F8-EBECE6069807}"/>
                  </a:ext>
                </a:extLst>
              </p:cNvPr>
              <p:cNvSpPr>
                <a:spLocks noChangeShapeType="1"/>
              </p:cNvSpPr>
              <p:nvPr/>
            </p:nvSpPr>
            <p:spPr bwMode="auto">
              <a:xfrm>
                <a:off x="4089" y="2889"/>
                <a:ext cx="0" cy="4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04478" name="Line 31">
                <a:extLst>
                  <a:ext uri="{FF2B5EF4-FFF2-40B4-BE49-F238E27FC236}">
                    <a16:creationId xmlns:a16="http://schemas.microsoft.com/office/drawing/2014/main" id="{2EDCB04A-083E-4987-B459-5713E6E0C6DD}"/>
                  </a:ext>
                </a:extLst>
              </p:cNvPr>
              <p:cNvSpPr>
                <a:spLocks noChangeShapeType="1"/>
              </p:cNvSpPr>
              <p:nvPr/>
            </p:nvSpPr>
            <p:spPr bwMode="auto">
              <a:xfrm flipV="1">
                <a:off x="4083" y="2730"/>
                <a:ext cx="552" cy="63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grpSp>
      <p:sp>
        <p:nvSpPr>
          <p:cNvPr id="104465" name="Text Box 32">
            <a:extLst>
              <a:ext uri="{FF2B5EF4-FFF2-40B4-BE49-F238E27FC236}">
                <a16:creationId xmlns:a16="http://schemas.microsoft.com/office/drawing/2014/main" id="{2FA74AF0-A6AC-46D7-83DB-5E2F10A2E9D4}"/>
              </a:ext>
            </a:extLst>
          </p:cNvPr>
          <p:cNvSpPr txBox="1">
            <a:spLocks noChangeArrowheads="1"/>
          </p:cNvSpPr>
          <p:nvPr/>
        </p:nvSpPr>
        <p:spPr bwMode="auto">
          <a:xfrm>
            <a:off x="4403725" y="3622675"/>
            <a:ext cx="4222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600">
                <a:latin typeface="Tahoma" panose="020B0604030504040204" pitchFamily="34" charset="0"/>
              </a:rPr>
              <a:t>additively increase window size …</a:t>
            </a:r>
          </a:p>
          <a:p>
            <a:pPr>
              <a:lnSpc>
                <a:spcPct val="100000"/>
              </a:lnSpc>
              <a:spcBef>
                <a:spcPct val="0"/>
              </a:spcBef>
              <a:buClrTx/>
              <a:buSzTx/>
              <a:buFontTx/>
              <a:buNone/>
            </a:pPr>
            <a:r>
              <a:rPr lang="en-US" altLang="ar-SA" sz="1600">
                <a:latin typeface="Tahoma" panose="020B0604030504040204" pitchFamily="34" charset="0"/>
              </a:rPr>
              <a:t>…. until loss occurs (then cut window in half)</a:t>
            </a:r>
          </a:p>
        </p:txBody>
      </p:sp>
      <p:sp>
        <p:nvSpPr>
          <p:cNvPr id="268321" name="Freeform 33">
            <a:extLst>
              <a:ext uri="{FF2B5EF4-FFF2-40B4-BE49-F238E27FC236}">
                <a16:creationId xmlns:a16="http://schemas.microsoft.com/office/drawing/2014/main" id="{D9631442-39F6-4240-BED0-B3FE0D31DA8B}"/>
              </a:ext>
            </a:extLst>
          </p:cNvPr>
          <p:cNvSpPr>
            <a:spLocks/>
          </p:cNvSpPr>
          <p:nvPr/>
        </p:nvSpPr>
        <p:spPr bwMode="auto">
          <a:xfrm>
            <a:off x="3598863" y="3816350"/>
            <a:ext cx="858837" cy="1016000"/>
          </a:xfrm>
          <a:custGeom>
            <a:avLst/>
            <a:gdLst>
              <a:gd name="T0" fmla="*/ 2147483646 w 541"/>
              <a:gd name="T1" fmla="*/ 0 h 640"/>
              <a:gd name="T2" fmla="*/ 0 w 541"/>
              <a:gd name="T3" fmla="*/ 0 h 640"/>
              <a:gd name="T4" fmla="*/ 0 w 541"/>
              <a:gd name="T5" fmla="*/ 2147483646 h 640"/>
              <a:gd name="T6" fmla="*/ 0 60000 65536"/>
              <a:gd name="T7" fmla="*/ 0 60000 65536"/>
              <a:gd name="T8" fmla="*/ 0 60000 65536"/>
            </a:gdLst>
            <a:ahLst/>
            <a:cxnLst>
              <a:cxn ang="T6">
                <a:pos x="T0" y="T1"/>
              </a:cxn>
              <a:cxn ang="T7">
                <a:pos x="T2" y="T3"/>
              </a:cxn>
              <a:cxn ang="T8">
                <a:pos x="T4" y="T5"/>
              </a:cxn>
            </a:cxnLst>
            <a:rect l="0" t="0" r="r" b="b"/>
            <a:pathLst>
              <a:path w="541" h="640">
                <a:moveTo>
                  <a:pt x="541" y="0"/>
                </a:moveTo>
                <a:lnTo>
                  <a:pt x="0" y="0"/>
                </a:lnTo>
                <a:lnTo>
                  <a:pt x="0" y="64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268322" name="Freeform 34">
            <a:extLst>
              <a:ext uri="{FF2B5EF4-FFF2-40B4-BE49-F238E27FC236}">
                <a16:creationId xmlns:a16="http://schemas.microsoft.com/office/drawing/2014/main" id="{28645DBA-14F9-4184-B7D5-60B7D0D37B0B}"/>
              </a:ext>
            </a:extLst>
          </p:cNvPr>
          <p:cNvSpPr>
            <a:spLocks/>
          </p:cNvSpPr>
          <p:nvPr/>
        </p:nvSpPr>
        <p:spPr bwMode="auto">
          <a:xfrm>
            <a:off x="3743325" y="4019550"/>
            <a:ext cx="796925" cy="1000125"/>
          </a:xfrm>
          <a:custGeom>
            <a:avLst/>
            <a:gdLst>
              <a:gd name="T0" fmla="*/ 2147483646 w 502"/>
              <a:gd name="T1" fmla="*/ 0 h 630"/>
              <a:gd name="T2" fmla="*/ 2147483646 w 502"/>
              <a:gd name="T3" fmla="*/ 2147483646 h 630"/>
              <a:gd name="T4" fmla="*/ 2147483646 w 502"/>
              <a:gd name="T5" fmla="*/ 2147483646 h 630"/>
              <a:gd name="T6" fmla="*/ 0 w 502"/>
              <a:gd name="T7" fmla="*/ 2147483646 h 6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2" h="630">
                <a:moveTo>
                  <a:pt x="502" y="0"/>
                </a:moveTo>
                <a:lnTo>
                  <a:pt x="56" y="2"/>
                </a:lnTo>
                <a:lnTo>
                  <a:pt x="54" y="630"/>
                </a:lnTo>
                <a:lnTo>
                  <a:pt x="0" y="63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268323" name="Freeform 35">
            <a:extLst>
              <a:ext uri="{FF2B5EF4-FFF2-40B4-BE49-F238E27FC236}">
                <a16:creationId xmlns:a16="http://schemas.microsoft.com/office/drawing/2014/main" id="{73AAD5DB-5D20-456C-8A54-FD22C7F32E80}"/>
              </a:ext>
            </a:extLst>
          </p:cNvPr>
          <p:cNvSpPr>
            <a:spLocks/>
          </p:cNvSpPr>
          <p:nvPr/>
        </p:nvSpPr>
        <p:spPr bwMode="auto">
          <a:xfrm>
            <a:off x="4051300" y="3814763"/>
            <a:ext cx="406400" cy="1168400"/>
          </a:xfrm>
          <a:custGeom>
            <a:avLst/>
            <a:gdLst>
              <a:gd name="T0" fmla="*/ 2147483646 w 256"/>
              <a:gd name="T1" fmla="*/ 0 h 736"/>
              <a:gd name="T2" fmla="*/ 0 w 256"/>
              <a:gd name="T3" fmla="*/ 0 h 736"/>
              <a:gd name="T4" fmla="*/ 0 w 256"/>
              <a:gd name="T5" fmla="*/ 2147483646 h 736"/>
              <a:gd name="T6" fmla="*/ 0 60000 65536"/>
              <a:gd name="T7" fmla="*/ 0 60000 65536"/>
              <a:gd name="T8" fmla="*/ 0 60000 65536"/>
            </a:gdLst>
            <a:ahLst/>
            <a:cxnLst>
              <a:cxn ang="T6">
                <a:pos x="T0" y="T1"/>
              </a:cxn>
              <a:cxn ang="T7">
                <a:pos x="T2" y="T3"/>
              </a:cxn>
              <a:cxn ang="T8">
                <a:pos x="T4" y="T5"/>
              </a:cxn>
            </a:cxnLst>
            <a:rect l="0" t="0" r="r" b="b"/>
            <a:pathLst>
              <a:path w="256" h="736">
                <a:moveTo>
                  <a:pt x="256" y="0"/>
                </a:moveTo>
                <a:lnTo>
                  <a:pt x="0" y="0"/>
                </a:lnTo>
                <a:lnTo>
                  <a:pt x="0" y="73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268324" name="Freeform 36">
            <a:extLst>
              <a:ext uri="{FF2B5EF4-FFF2-40B4-BE49-F238E27FC236}">
                <a16:creationId xmlns:a16="http://schemas.microsoft.com/office/drawing/2014/main" id="{18173E46-55F1-4457-AF0B-E9CA99A20E7F}"/>
              </a:ext>
            </a:extLst>
          </p:cNvPr>
          <p:cNvSpPr>
            <a:spLocks/>
          </p:cNvSpPr>
          <p:nvPr/>
        </p:nvSpPr>
        <p:spPr bwMode="auto">
          <a:xfrm>
            <a:off x="4689475" y="4179888"/>
            <a:ext cx="168275" cy="635000"/>
          </a:xfrm>
          <a:custGeom>
            <a:avLst/>
            <a:gdLst>
              <a:gd name="T0" fmla="*/ 2147483646 w 106"/>
              <a:gd name="T1" fmla="*/ 0 h 400"/>
              <a:gd name="T2" fmla="*/ 2147483646 w 106"/>
              <a:gd name="T3" fmla="*/ 2147483646 h 400"/>
              <a:gd name="T4" fmla="*/ 0 w 106"/>
              <a:gd name="T5" fmla="*/ 2147483646 h 400"/>
              <a:gd name="T6" fmla="*/ 0 60000 65536"/>
              <a:gd name="T7" fmla="*/ 0 60000 65536"/>
              <a:gd name="T8" fmla="*/ 0 60000 65536"/>
            </a:gdLst>
            <a:ahLst/>
            <a:cxnLst>
              <a:cxn ang="T6">
                <a:pos x="T0" y="T1"/>
              </a:cxn>
              <a:cxn ang="T7">
                <a:pos x="T2" y="T3"/>
              </a:cxn>
              <a:cxn ang="T8">
                <a:pos x="T4" y="T5"/>
              </a:cxn>
            </a:cxnLst>
            <a:rect l="0" t="0" r="r" b="b"/>
            <a:pathLst>
              <a:path w="106" h="400">
                <a:moveTo>
                  <a:pt x="106" y="0"/>
                </a:moveTo>
                <a:lnTo>
                  <a:pt x="106" y="400"/>
                </a:lnTo>
                <a:lnTo>
                  <a:pt x="0" y="40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104470" name="Text Box 40">
            <a:extLst>
              <a:ext uri="{FF2B5EF4-FFF2-40B4-BE49-F238E27FC236}">
                <a16:creationId xmlns:a16="http://schemas.microsoft.com/office/drawing/2014/main" id="{E72D900F-EA7F-4D35-8FE6-5B9E73B5C6D8}"/>
              </a:ext>
            </a:extLst>
          </p:cNvPr>
          <p:cNvSpPr txBox="1">
            <a:spLocks noChangeArrowheads="1"/>
          </p:cNvSpPr>
          <p:nvPr/>
        </p:nvSpPr>
        <p:spPr bwMode="auto">
          <a:xfrm>
            <a:off x="5072063" y="6140450"/>
            <a:ext cx="576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8307"/>
                                        </p:tgtEl>
                                        <p:attrNameLst>
                                          <p:attrName>style.visibility</p:attrName>
                                        </p:attrNameLst>
                                      </p:cBhvr>
                                      <p:to>
                                        <p:strVal val="visible"/>
                                      </p:to>
                                    </p:set>
                                    <p:animEffect transition="in" filter="wipe(left)">
                                      <p:cBhvr>
                                        <p:cTn id="7" dur="2000"/>
                                        <p:tgtEl>
                                          <p:spTgt spid="268307"/>
                                        </p:tgtEl>
                                      </p:cBhvr>
                                    </p:animEffect>
                                  </p:childTnLst>
                                </p:cTn>
                              </p:par>
                              <p:par>
                                <p:cTn id="8" presetID="9" presetClass="entr" presetSubtype="0" fill="hold" nodeType="withEffect">
                                  <p:stCondLst>
                                    <p:cond delay="0"/>
                                  </p:stCondLst>
                                  <p:childTnLst>
                                    <p:set>
                                      <p:cBhvr>
                                        <p:cTn id="9" dur="1" fill="hold">
                                          <p:stCondLst>
                                            <p:cond delay="0"/>
                                          </p:stCondLst>
                                        </p:cTn>
                                        <p:tgtEl>
                                          <p:spTgt spid="268321"/>
                                        </p:tgtEl>
                                        <p:attrNameLst>
                                          <p:attrName>style.visibility</p:attrName>
                                        </p:attrNameLst>
                                      </p:cBhvr>
                                      <p:to>
                                        <p:strVal val="visible"/>
                                      </p:to>
                                    </p:set>
                                    <p:animEffect transition="in" filter="dissolve">
                                      <p:cBhvr>
                                        <p:cTn id="10" dur="500"/>
                                        <p:tgtEl>
                                          <p:spTgt spid="268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68321"/>
                                        </p:tgtEl>
                                        <p:attrNameLst>
                                          <p:attrName>style.visibility</p:attrName>
                                        </p:attrNameLst>
                                      </p:cBhvr>
                                      <p:to>
                                        <p:strVal val="hidden"/>
                                      </p:to>
                                    </p:set>
                                  </p:childTnLst>
                                </p:cTn>
                              </p:par>
                              <p:par>
                                <p:cTn id="15" presetID="22" presetClass="entr" presetSubtype="1" fill="hold" nodeType="withEffect">
                                  <p:stCondLst>
                                    <p:cond delay="0"/>
                                  </p:stCondLst>
                                  <p:childTnLst>
                                    <p:set>
                                      <p:cBhvr>
                                        <p:cTn id="16" dur="1" fill="hold">
                                          <p:stCondLst>
                                            <p:cond delay="0"/>
                                          </p:stCondLst>
                                        </p:cTn>
                                        <p:tgtEl>
                                          <p:spTgt spid="268308"/>
                                        </p:tgtEl>
                                        <p:attrNameLst>
                                          <p:attrName>style.visibility</p:attrName>
                                        </p:attrNameLst>
                                      </p:cBhvr>
                                      <p:to>
                                        <p:strVal val="visible"/>
                                      </p:to>
                                    </p:set>
                                    <p:animEffect transition="in" filter="wipe(up)">
                                      <p:cBhvr>
                                        <p:cTn id="17" dur="500"/>
                                        <p:tgtEl>
                                          <p:spTgt spid="268308"/>
                                        </p:tgtEl>
                                      </p:cBhvr>
                                    </p:animEffect>
                                  </p:childTnLst>
                                </p:cTn>
                              </p:par>
                              <p:par>
                                <p:cTn id="18" presetID="9" presetClass="entr" presetSubtype="0" fill="hold" nodeType="withEffect">
                                  <p:stCondLst>
                                    <p:cond delay="0"/>
                                  </p:stCondLst>
                                  <p:childTnLst>
                                    <p:set>
                                      <p:cBhvr>
                                        <p:cTn id="19" dur="1" fill="hold">
                                          <p:stCondLst>
                                            <p:cond delay="0"/>
                                          </p:stCondLst>
                                        </p:cTn>
                                        <p:tgtEl>
                                          <p:spTgt spid="268322"/>
                                        </p:tgtEl>
                                        <p:attrNameLst>
                                          <p:attrName>style.visibility</p:attrName>
                                        </p:attrNameLst>
                                      </p:cBhvr>
                                      <p:to>
                                        <p:strVal val="visible"/>
                                      </p:to>
                                    </p:set>
                                    <p:animEffect transition="in" filter="dissolve">
                                      <p:cBhvr>
                                        <p:cTn id="20" dur="500"/>
                                        <p:tgtEl>
                                          <p:spTgt spid="2683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268322"/>
                                        </p:tgtEl>
                                        <p:attrNameLst>
                                          <p:attrName>style.visibility</p:attrName>
                                        </p:attrNameLst>
                                      </p:cBhvr>
                                      <p:to>
                                        <p:strVal val="hidden"/>
                                      </p:to>
                                    </p:set>
                                  </p:childTnLst>
                                </p:cTn>
                              </p:par>
                              <p:par>
                                <p:cTn id="25" presetID="22" presetClass="entr" presetSubtype="8" fill="hold" nodeType="withEffect">
                                  <p:stCondLst>
                                    <p:cond delay="0"/>
                                  </p:stCondLst>
                                  <p:childTnLst>
                                    <p:set>
                                      <p:cBhvr>
                                        <p:cTn id="26" dur="1" fill="hold">
                                          <p:stCondLst>
                                            <p:cond delay="0"/>
                                          </p:stCondLst>
                                        </p:cTn>
                                        <p:tgtEl>
                                          <p:spTgt spid="268309"/>
                                        </p:tgtEl>
                                        <p:attrNameLst>
                                          <p:attrName>style.visibility</p:attrName>
                                        </p:attrNameLst>
                                      </p:cBhvr>
                                      <p:to>
                                        <p:strVal val="visible"/>
                                      </p:to>
                                    </p:set>
                                    <p:animEffect transition="in" filter="wipe(left)">
                                      <p:cBhvr>
                                        <p:cTn id="27" dur="2000"/>
                                        <p:tgtEl>
                                          <p:spTgt spid="268309"/>
                                        </p:tgtEl>
                                      </p:cBhvr>
                                    </p:animEffect>
                                  </p:childTnLst>
                                </p:cTn>
                              </p:par>
                              <p:par>
                                <p:cTn id="28" presetID="9" presetClass="entr" presetSubtype="0" fill="hold" nodeType="withEffect">
                                  <p:stCondLst>
                                    <p:cond delay="0"/>
                                  </p:stCondLst>
                                  <p:childTnLst>
                                    <p:set>
                                      <p:cBhvr>
                                        <p:cTn id="29" dur="1" fill="hold">
                                          <p:stCondLst>
                                            <p:cond delay="0"/>
                                          </p:stCondLst>
                                        </p:cTn>
                                        <p:tgtEl>
                                          <p:spTgt spid="268323"/>
                                        </p:tgtEl>
                                        <p:attrNameLst>
                                          <p:attrName>style.visibility</p:attrName>
                                        </p:attrNameLst>
                                      </p:cBhvr>
                                      <p:to>
                                        <p:strVal val="visible"/>
                                      </p:to>
                                    </p:set>
                                    <p:animEffect transition="in" filter="dissolve">
                                      <p:cBhvr>
                                        <p:cTn id="30" dur="500"/>
                                        <p:tgtEl>
                                          <p:spTgt spid="2683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683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68310"/>
                                        </p:tgtEl>
                                        <p:attrNameLst>
                                          <p:attrName>style.visibility</p:attrName>
                                        </p:attrNameLst>
                                      </p:cBhvr>
                                      <p:to>
                                        <p:strVal val="visible"/>
                                      </p:to>
                                    </p:set>
                                  </p:childTnLst>
                                </p:cTn>
                              </p:par>
                              <p:par>
                                <p:cTn id="37" presetID="9" presetClass="entr" presetSubtype="0" fill="hold" nodeType="withEffect">
                                  <p:stCondLst>
                                    <p:cond delay="0"/>
                                  </p:stCondLst>
                                  <p:childTnLst>
                                    <p:set>
                                      <p:cBhvr>
                                        <p:cTn id="38" dur="1" fill="hold">
                                          <p:stCondLst>
                                            <p:cond delay="0"/>
                                          </p:stCondLst>
                                        </p:cTn>
                                        <p:tgtEl>
                                          <p:spTgt spid="268324"/>
                                        </p:tgtEl>
                                        <p:attrNameLst>
                                          <p:attrName>style.visibility</p:attrName>
                                        </p:attrNameLst>
                                      </p:cBhvr>
                                      <p:to>
                                        <p:strVal val="visible"/>
                                      </p:to>
                                    </p:set>
                                    <p:animEffect transition="in" filter="dissolve">
                                      <p:cBhvr>
                                        <p:cTn id="39" dur="500"/>
                                        <p:tgtEl>
                                          <p:spTgt spid="268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68326"/>
                                        </p:tgtEl>
                                        <p:attrNameLst>
                                          <p:attrName>style.visibility</p:attrName>
                                        </p:attrNameLst>
                                      </p:cBhvr>
                                      <p:to>
                                        <p:strVal val="visible"/>
                                      </p:to>
                                    </p:set>
                                    <p:animEffect transition="in" filter="wipe(left)">
                                      <p:cBhvr>
                                        <p:cTn id="44" dur="2000"/>
                                        <p:tgtEl>
                                          <p:spTgt spid="26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5">
            <a:extLst>
              <a:ext uri="{FF2B5EF4-FFF2-40B4-BE49-F238E27FC236}">
                <a16:creationId xmlns:a16="http://schemas.microsoft.com/office/drawing/2014/main" id="{BE719253-635B-467D-8553-BD8690DC28A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106499" name="Slide Number Placeholder 6">
            <a:extLst>
              <a:ext uri="{FF2B5EF4-FFF2-40B4-BE49-F238E27FC236}">
                <a16:creationId xmlns:a16="http://schemas.microsoft.com/office/drawing/2014/main" id="{6785A0C2-71ED-47CA-98A1-1C83649F94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4B15D9C9-F749-4BBC-B36B-0053377F95BE}" type="slidenum">
              <a:rPr lang="en-US" altLang="ar-SA" sz="1200" smtClean="0">
                <a:latin typeface="Tahoma" panose="020B0604030504040204" pitchFamily="34" charset="0"/>
              </a:rPr>
              <a:pPr>
                <a:lnSpc>
                  <a:spcPct val="100000"/>
                </a:lnSpc>
                <a:spcBef>
                  <a:spcPct val="0"/>
                </a:spcBef>
                <a:buClrTx/>
                <a:buSzTx/>
                <a:buFontTx/>
                <a:buNone/>
              </a:pPr>
              <a:t>65</a:t>
            </a:fld>
            <a:endParaRPr lang="en-US" altLang="ar-SA" sz="1200">
              <a:latin typeface="Tahoma" panose="020B0604030504040204" pitchFamily="34" charset="0"/>
            </a:endParaRPr>
          </a:p>
        </p:txBody>
      </p:sp>
      <p:sp>
        <p:nvSpPr>
          <p:cNvPr id="103428" name="Rectangle 2">
            <a:extLst>
              <a:ext uri="{FF2B5EF4-FFF2-40B4-BE49-F238E27FC236}">
                <a16:creationId xmlns:a16="http://schemas.microsoft.com/office/drawing/2014/main" id="{3425ADF7-6681-443F-8EFE-949019769CEB}"/>
              </a:ext>
            </a:extLst>
          </p:cNvPr>
          <p:cNvSpPr>
            <a:spLocks noGrp="1" noChangeArrowheads="1"/>
          </p:cNvSpPr>
          <p:nvPr>
            <p:ph type="title"/>
          </p:nvPr>
        </p:nvSpPr>
        <p:spPr>
          <a:xfrm>
            <a:off x="350838" y="149225"/>
            <a:ext cx="7772400" cy="1041400"/>
          </a:xfrm>
        </p:spPr>
        <p:txBody>
          <a:bodyPr/>
          <a:lstStyle/>
          <a:p>
            <a:pPr>
              <a:defRPr/>
            </a:pPr>
            <a:r>
              <a:rPr lang="en-US">
                <a:cs typeface="+mj-cs"/>
              </a:rPr>
              <a:t>TCP Slow Start </a:t>
            </a:r>
          </a:p>
        </p:txBody>
      </p:sp>
      <p:sp>
        <p:nvSpPr>
          <p:cNvPr id="103429" name="Rectangle 3">
            <a:extLst>
              <a:ext uri="{FF2B5EF4-FFF2-40B4-BE49-F238E27FC236}">
                <a16:creationId xmlns:a16="http://schemas.microsoft.com/office/drawing/2014/main" id="{4284F568-297E-4485-AD82-8440480C0E84}"/>
              </a:ext>
            </a:extLst>
          </p:cNvPr>
          <p:cNvSpPr>
            <a:spLocks noGrp="1" noChangeArrowheads="1"/>
          </p:cNvSpPr>
          <p:nvPr>
            <p:ph type="body" sz="half" idx="1"/>
          </p:nvPr>
        </p:nvSpPr>
        <p:spPr>
          <a:xfrm>
            <a:off x="601663" y="1397000"/>
            <a:ext cx="4249737" cy="4648200"/>
          </a:xfrm>
        </p:spPr>
        <p:txBody>
          <a:bodyPr/>
          <a:lstStyle/>
          <a:p>
            <a:pPr>
              <a:buFont typeface="Wingdings" charset="2"/>
              <a:buChar char="§"/>
              <a:defRPr/>
            </a:pPr>
            <a:r>
              <a:rPr lang="en-US" dirty="0">
                <a:cs typeface="+mn-cs"/>
              </a:rPr>
              <a:t>when connection begins, increase rate exponentially until first loss event:</a:t>
            </a:r>
          </a:p>
          <a:p>
            <a:pPr lvl="1">
              <a:buFont typeface="Arial"/>
              <a:buChar char="•"/>
              <a:defRPr/>
            </a:pPr>
            <a:r>
              <a:rPr lang="en-US" dirty="0"/>
              <a:t>initially </a:t>
            </a:r>
            <a:r>
              <a:rPr lang="en-US" b="1" dirty="0" err="1">
                <a:latin typeface="Courier New" charset="0"/>
              </a:rPr>
              <a:t>cwnd</a:t>
            </a:r>
            <a:r>
              <a:rPr lang="en-US" dirty="0"/>
              <a:t> = 1 MSS</a:t>
            </a:r>
          </a:p>
          <a:p>
            <a:pPr lvl="1">
              <a:buFont typeface="Arial"/>
              <a:buChar char="•"/>
              <a:defRPr/>
            </a:pPr>
            <a:r>
              <a:rPr lang="en-US" dirty="0"/>
              <a:t>double </a:t>
            </a:r>
            <a:r>
              <a:rPr lang="en-US" b="1" dirty="0" err="1">
                <a:latin typeface="Courier New" charset="0"/>
              </a:rPr>
              <a:t>cwnd</a:t>
            </a:r>
            <a:r>
              <a:rPr lang="en-US" dirty="0"/>
              <a:t> every RTT</a:t>
            </a:r>
          </a:p>
          <a:p>
            <a:pPr lvl="1">
              <a:buFont typeface="Arial"/>
              <a:buChar char="•"/>
              <a:defRPr/>
            </a:pPr>
            <a:r>
              <a:rPr lang="en-US" dirty="0"/>
              <a:t>done by incrementing </a:t>
            </a:r>
            <a:r>
              <a:rPr lang="en-US" b="1" dirty="0" err="1">
                <a:latin typeface="Courier New" charset="0"/>
              </a:rPr>
              <a:t>cwnd</a:t>
            </a:r>
            <a:r>
              <a:rPr lang="en-US" dirty="0"/>
              <a:t> for every ACK received</a:t>
            </a:r>
          </a:p>
          <a:p>
            <a:pPr>
              <a:buFont typeface="Wingdings" charset="2"/>
              <a:buChar char="§"/>
              <a:defRPr/>
            </a:pPr>
            <a:r>
              <a:rPr lang="en-US" i="1" u="sng" dirty="0">
                <a:solidFill>
                  <a:srgbClr val="CC0000"/>
                </a:solidFill>
                <a:cs typeface="+mn-cs"/>
              </a:rPr>
              <a:t>summary:</a:t>
            </a:r>
            <a:r>
              <a:rPr lang="en-US" i="1" dirty="0">
                <a:solidFill>
                  <a:srgbClr val="CC0000"/>
                </a:solidFill>
                <a:cs typeface="+mn-cs"/>
              </a:rPr>
              <a:t> </a:t>
            </a:r>
            <a:r>
              <a:rPr lang="en-US" dirty="0">
                <a:cs typeface="+mn-cs"/>
              </a:rPr>
              <a:t>initial rate is slow but ramps up exponentially fast</a:t>
            </a:r>
          </a:p>
        </p:txBody>
      </p:sp>
      <p:sp>
        <p:nvSpPr>
          <p:cNvPr id="106502" name="Line 6">
            <a:extLst>
              <a:ext uri="{FF2B5EF4-FFF2-40B4-BE49-F238E27FC236}">
                <a16:creationId xmlns:a16="http://schemas.microsoft.com/office/drawing/2014/main" id="{4896FDCF-CF6C-481E-9211-806D51FA61FC}"/>
              </a:ext>
            </a:extLst>
          </p:cNvPr>
          <p:cNvSpPr>
            <a:spLocks noChangeShapeType="1"/>
          </p:cNvSpPr>
          <p:nvPr/>
        </p:nvSpPr>
        <p:spPr bwMode="auto">
          <a:xfrm>
            <a:off x="5616575" y="2309813"/>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03" name="Text Box 8">
            <a:extLst>
              <a:ext uri="{FF2B5EF4-FFF2-40B4-BE49-F238E27FC236}">
                <a16:creationId xmlns:a16="http://schemas.microsoft.com/office/drawing/2014/main" id="{BCD247FE-457C-4459-B145-E1E8AE933E81}"/>
              </a:ext>
            </a:extLst>
          </p:cNvPr>
          <p:cNvSpPr txBox="1">
            <a:spLocks noChangeArrowheads="1"/>
          </p:cNvSpPr>
          <p:nvPr/>
        </p:nvSpPr>
        <p:spPr bwMode="auto">
          <a:xfrm>
            <a:off x="5213350" y="117157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Host A</a:t>
            </a:r>
          </a:p>
        </p:txBody>
      </p:sp>
      <p:sp>
        <p:nvSpPr>
          <p:cNvPr id="106504" name="Text Box 9">
            <a:extLst>
              <a:ext uri="{FF2B5EF4-FFF2-40B4-BE49-F238E27FC236}">
                <a16:creationId xmlns:a16="http://schemas.microsoft.com/office/drawing/2014/main" id="{C5262345-5C2F-4110-96AC-0B2D5D4C90D1}"/>
              </a:ext>
            </a:extLst>
          </p:cNvPr>
          <p:cNvSpPr txBox="1">
            <a:spLocks noChangeArrowheads="1"/>
          </p:cNvSpPr>
          <p:nvPr/>
        </p:nvSpPr>
        <p:spPr bwMode="auto">
          <a:xfrm rot="408567">
            <a:off x="6623050" y="2276475"/>
            <a:ext cx="1208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one segment</a:t>
            </a:r>
            <a:endParaRPr lang="en-US" altLang="ar-SA" sz="1000">
              <a:latin typeface="Times New Roman" panose="02020603050405020304" pitchFamily="18" charset="0"/>
            </a:endParaRPr>
          </a:p>
        </p:txBody>
      </p:sp>
      <p:sp>
        <p:nvSpPr>
          <p:cNvPr id="106505" name="Text Box 10">
            <a:extLst>
              <a:ext uri="{FF2B5EF4-FFF2-40B4-BE49-F238E27FC236}">
                <a16:creationId xmlns:a16="http://schemas.microsoft.com/office/drawing/2014/main" id="{63D3041A-66B7-400D-9F4F-3E78A819F13D}"/>
              </a:ext>
            </a:extLst>
          </p:cNvPr>
          <p:cNvSpPr txBox="1">
            <a:spLocks noChangeArrowheads="1"/>
          </p:cNvSpPr>
          <p:nvPr/>
        </p:nvSpPr>
        <p:spPr bwMode="auto">
          <a:xfrm rot="-5400000">
            <a:off x="5174456" y="2513807"/>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RTT</a:t>
            </a:r>
            <a:endParaRPr lang="en-US" altLang="ar-SA" sz="1000">
              <a:latin typeface="Arial" panose="020B0604020202020204" pitchFamily="34" charset="0"/>
            </a:endParaRPr>
          </a:p>
        </p:txBody>
      </p:sp>
      <p:sp>
        <p:nvSpPr>
          <p:cNvPr id="106506" name="Text Box 12">
            <a:extLst>
              <a:ext uri="{FF2B5EF4-FFF2-40B4-BE49-F238E27FC236}">
                <a16:creationId xmlns:a16="http://schemas.microsoft.com/office/drawing/2014/main" id="{65F51AFB-2681-4405-9481-B50D328C22FC}"/>
              </a:ext>
            </a:extLst>
          </p:cNvPr>
          <p:cNvSpPr txBox="1">
            <a:spLocks noChangeArrowheads="1"/>
          </p:cNvSpPr>
          <p:nvPr/>
        </p:nvSpPr>
        <p:spPr bwMode="auto">
          <a:xfrm>
            <a:off x="7650163" y="11572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Host B</a:t>
            </a:r>
          </a:p>
        </p:txBody>
      </p:sp>
      <p:sp>
        <p:nvSpPr>
          <p:cNvPr id="106507" name="Line 13">
            <a:extLst>
              <a:ext uri="{FF2B5EF4-FFF2-40B4-BE49-F238E27FC236}">
                <a16:creationId xmlns:a16="http://schemas.microsoft.com/office/drawing/2014/main" id="{574D3A71-E2EA-4974-8C40-9A8D919D87A8}"/>
              </a:ext>
            </a:extLst>
          </p:cNvPr>
          <p:cNvSpPr>
            <a:spLocks noChangeShapeType="1"/>
          </p:cNvSpPr>
          <p:nvPr/>
        </p:nvSpPr>
        <p:spPr bwMode="auto">
          <a:xfrm>
            <a:off x="5611813" y="2124075"/>
            <a:ext cx="0" cy="384810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08" name="Line 14">
            <a:extLst>
              <a:ext uri="{FF2B5EF4-FFF2-40B4-BE49-F238E27FC236}">
                <a16:creationId xmlns:a16="http://schemas.microsoft.com/office/drawing/2014/main" id="{78BE7AD8-434C-4942-B34B-3F2B8EBEA694}"/>
              </a:ext>
            </a:extLst>
          </p:cNvPr>
          <p:cNvSpPr>
            <a:spLocks noChangeShapeType="1"/>
          </p:cNvSpPr>
          <p:nvPr/>
        </p:nvSpPr>
        <p:spPr bwMode="auto">
          <a:xfrm>
            <a:off x="8126413" y="2162175"/>
            <a:ext cx="0" cy="3848100"/>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09" name="Line 15">
            <a:extLst>
              <a:ext uri="{FF2B5EF4-FFF2-40B4-BE49-F238E27FC236}">
                <a16:creationId xmlns:a16="http://schemas.microsoft.com/office/drawing/2014/main" id="{1B6FB949-FD84-4A53-8F2B-085777EFF389}"/>
              </a:ext>
            </a:extLst>
          </p:cNvPr>
          <p:cNvSpPr>
            <a:spLocks noChangeShapeType="1"/>
          </p:cNvSpPr>
          <p:nvPr/>
        </p:nvSpPr>
        <p:spPr bwMode="auto">
          <a:xfrm flipH="1" flipV="1">
            <a:off x="5430838" y="2273300"/>
            <a:ext cx="4762" cy="2190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10" name="Line 16">
            <a:extLst>
              <a:ext uri="{FF2B5EF4-FFF2-40B4-BE49-F238E27FC236}">
                <a16:creationId xmlns:a16="http://schemas.microsoft.com/office/drawing/2014/main" id="{660467B8-F635-4EE3-8462-6924FEBF0272}"/>
              </a:ext>
            </a:extLst>
          </p:cNvPr>
          <p:cNvSpPr>
            <a:spLocks noChangeShapeType="1"/>
          </p:cNvSpPr>
          <p:nvPr/>
        </p:nvSpPr>
        <p:spPr bwMode="auto">
          <a:xfrm>
            <a:off x="5440363" y="2879725"/>
            <a:ext cx="4762" cy="223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11" name="Line 17">
            <a:extLst>
              <a:ext uri="{FF2B5EF4-FFF2-40B4-BE49-F238E27FC236}">
                <a16:creationId xmlns:a16="http://schemas.microsoft.com/office/drawing/2014/main" id="{C52C6AB1-FF7E-4328-AEDD-DBB86D110B37}"/>
              </a:ext>
            </a:extLst>
          </p:cNvPr>
          <p:cNvSpPr>
            <a:spLocks noChangeShapeType="1"/>
          </p:cNvSpPr>
          <p:nvPr/>
        </p:nvSpPr>
        <p:spPr bwMode="auto">
          <a:xfrm flipV="1">
            <a:off x="5592763" y="2714625"/>
            <a:ext cx="2505075" cy="35242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106512" name="Group 18">
            <a:extLst>
              <a:ext uri="{FF2B5EF4-FFF2-40B4-BE49-F238E27FC236}">
                <a16:creationId xmlns:a16="http://schemas.microsoft.com/office/drawing/2014/main" id="{DE63BFEA-D31F-4632-8FFA-435F826ED575}"/>
              </a:ext>
            </a:extLst>
          </p:cNvPr>
          <p:cNvGrpSpPr>
            <a:grpSpLocks/>
          </p:cNvGrpSpPr>
          <p:nvPr/>
        </p:nvGrpSpPr>
        <p:grpSpPr bwMode="auto">
          <a:xfrm>
            <a:off x="7840663" y="5456238"/>
            <a:ext cx="615950" cy="366712"/>
            <a:chOff x="3317" y="3527"/>
            <a:chExt cx="388" cy="231"/>
          </a:xfrm>
        </p:grpSpPr>
        <p:sp>
          <p:nvSpPr>
            <p:cNvPr id="106566" name="Rectangle 19">
              <a:extLst>
                <a:ext uri="{FF2B5EF4-FFF2-40B4-BE49-F238E27FC236}">
                  <a16:creationId xmlns:a16="http://schemas.microsoft.com/office/drawing/2014/main" id="{98DD9B0E-C05A-43CD-A730-7B291A174149}"/>
                </a:ext>
              </a:extLst>
            </p:cNvPr>
            <p:cNvSpPr>
              <a:spLocks noChangeArrowheads="1"/>
            </p:cNvSpPr>
            <p:nvPr/>
          </p:nvSpPr>
          <p:spPr bwMode="auto">
            <a:xfrm>
              <a:off x="3342" y="3576"/>
              <a:ext cx="324" cy="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67" name="Text Box 20">
              <a:extLst>
                <a:ext uri="{FF2B5EF4-FFF2-40B4-BE49-F238E27FC236}">
                  <a16:creationId xmlns:a16="http://schemas.microsoft.com/office/drawing/2014/main" id="{81552D53-F8FA-4431-8B08-87BADD151A1C}"/>
                </a:ext>
              </a:extLst>
            </p:cNvPr>
            <p:cNvSpPr txBox="1">
              <a:spLocks noChangeArrowheads="1"/>
            </p:cNvSpPr>
            <p:nvPr/>
          </p:nvSpPr>
          <p:spPr bwMode="auto">
            <a:xfrm>
              <a:off x="3317" y="3527"/>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time</a:t>
              </a:r>
              <a:endParaRPr lang="en-US" altLang="ar-SA" sz="1000">
                <a:latin typeface="Arial" panose="020B0604020202020204" pitchFamily="34" charset="0"/>
              </a:endParaRPr>
            </a:p>
          </p:txBody>
        </p:sp>
      </p:grpSp>
      <p:sp>
        <p:nvSpPr>
          <p:cNvPr id="106513" name="Line 21">
            <a:extLst>
              <a:ext uri="{FF2B5EF4-FFF2-40B4-BE49-F238E27FC236}">
                <a16:creationId xmlns:a16="http://schemas.microsoft.com/office/drawing/2014/main" id="{D23C659B-90E1-4902-B6B0-46D936118403}"/>
              </a:ext>
            </a:extLst>
          </p:cNvPr>
          <p:cNvSpPr>
            <a:spLocks noChangeShapeType="1"/>
          </p:cNvSpPr>
          <p:nvPr/>
        </p:nvSpPr>
        <p:spPr bwMode="auto">
          <a:xfrm>
            <a:off x="5621338" y="3090863"/>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14" name="Line 22">
            <a:extLst>
              <a:ext uri="{FF2B5EF4-FFF2-40B4-BE49-F238E27FC236}">
                <a16:creationId xmlns:a16="http://schemas.microsoft.com/office/drawing/2014/main" id="{33A734FB-188F-4E1F-9D36-EB495C43308F}"/>
              </a:ext>
            </a:extLst>
          </p:cNvPr>
          <p:cNvSpPr>
            <a:spLocks noChangeShapeType="1"/>
          </p:cNvSpPr>
          <p:nvPr/>
        </p:nvSpPr>
        <p:spPr bwMode="auto">
          <a:xfrm>
            <a:off x="5616575" y="3176588"/>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15" name="Line 23">
            <a:extLst>
              <a:ext uri="{FF2B5EF4-FFF2-40B4-BE49-F238E27FC236}">
                <a16:creationId xmlns:a16="http://schemas.microsoft.com/office/drawing/2014/main" id="{73A8B2E9-D610-40EF-A27E-88DDAB594195}"/>
              </a:ext>
            </a:extLst>
          </p:cNvPr>
          <p:cNvSpPr>
            <a:spLocks noChangeShapeType="1"/>
          </p:cNvSpPr>
          <p:nvPr/>
        </p:nvSpPr>
        <p:spPr bwMode="auto">
          <a:xfrm flipV="1">
            <a:off x="5616575" y="3700463"/>
            <a:ext cx="2528888" cy="36195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16" name="Line 24">
            <a:extLst>
              <a:ext uri="{FF2B5EF4-FFF2-40B4-BE49-F238E27FC236}">
                <a16:creationId xmlns:a16="http://schemas.microsoft.com/office/drawing/2014/main" id="{560E46F5-1CC8-498B-AAB9-6656A43BEEFD}"/>
              </a:ext>
            </a:extLst>
          </p:cNvPr>
          <p:cNvSpPr>
            <a:spLocks noChangeShapeType="1"/>
          </p:cNvSpPr>
          <p:nvPr/>
        </p:nvSpPr>
        <p:spPr bwMode="auto">
          <a:xfrm flipV="1">
            <a:off x="5589588" y="3960813"/>
            <a:ext cx="2505075" cy="35242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17" name="Text Box 25">
            <a:extLst>
              <a:ext uri="{FF2B5EF4-FFF2-40B4-BE49-F238E27FC236}">
                <a16:creationId xmlns:a16="http://schemas.microsoft.com/office/drawing/2014/main" id="{9802E333-CCA1-4407-BB3C-85CC181CD5E8}"/>
              </a:ext>
            </a:extLst>
          </p:cNvPr>
          <p:cNvSpPr txBox="1">
            <a:spLocks noChangeArrowheads="1"/>
          </p:cNvSpPr>
          <p:nvPr/>
        </p:nvSpPr>
        <p:spPr bwMode="auto">
          <a:xfrm rot="408567">
            <a:off x="6621463" y="3062288"/>
            <a:ext cx="127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two segments</a:t>
            </a:r>
            <a:endParaRPr lang="en-US" altLang="ar-SA" sz="1000">
              <a:latin typeface="Times New Roman" panose="02020603050405020304" pitchFamily="18" charset="0"/>
            </a:endParaRPr>
          </a:p>
        </p:txBody>
      </p:sp>
      <p:sp>
        <p:nvSpPr>
          <p:cNvPr id="106518" name="Text Box 26">
            <a:extLst>
              <a:ext uri="{FF2B5EF4-FFF2-40B4-BE49-F238E27FC236}">
                <a16:creationId xmlns:a16="http://schemas.microsoft.com/office/drawing/2014/main" id="{2CCE6F28-6953-497D-B41F-17D8E13E8C72}"/>
              </a:ext>
            </a:extLst>
          </p:cNvPr>
          <p:cNvSpPr txBox="1">
            <a:spLocks noChangeArrowheads="1"/>
          </p:cNvSpPr>
          <p:nvPr/>
        </p:nvSpPr>
        <p:spPr bwMode="auto">
          <a:xfrm rot="408567">
            <a:off x="6713538" y="4076700"/>
            <a:ext cx="1306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400">
                <a:latin typeface="Arial" panose="020B0604020202020204" pitchFamily="34" charset="0"/>
              </a:rPr>
              <a:t>four segments</a:t>
            </a:r>
            <a:endParaRPr lang="en-US" altLang="ar-SA" sz="1000">
              <a:latin typeface="Times New Roman" panose="02020603050405020304" pitchFamily="18" charset="0"/>
            </a:endParaRPr>
          </a:p>
        </p:txBody>
      </p:sp>
      <p:grpSp>
        <p:nvGrpSpPr>
          <p:cNvPr id="106519" name="Group 27">
            <a:extLst>
              <a:ext uri="{FF2B5EF4-FFF2-40B4-BE49-F238E27FC236}">
                <a16:creationId xmlns:a16="http://schemas.microsoft.com/office/drawing/2014/main" id="{94CCA454-B910-4227-9E4F-2668C73BE3BC}"/>
              </a:ext>
            </a:extLst>
          </p:cNvPr>
          <p:cNvGrpSpPr>
            <a:grpSpLocks/>
          </p:cNvGrpSpPr>
          <p:nvPr/>
        </p:nvGrpSpPr>
        <p:grpSpPr bwMode="auto">
          <a:xfrm>
            <a:off x="5611813" y="4095750"/>
            <a:ext cx="2519362" cy="652463"/>
            <a:chOff x="3954" y="2214"/>
            <a:chExt cx="1587" cy="411"/>
          </a:xfrm>
        </p:grpSpPr>
        <p:sp>
          <p:nvSpPr>
            <p:cNvPr id="106562" name="Line 28">
              <a:extLst>
                <a:ext uri="{FF2B5EF4-FFF2-40B4-BE49-F238E27FC236}">
                  <a16:creationId xmlns:a16="http://schemas.microsoft.com/office/drawing/2014/main" id="{09A6C877-0E4E-48F5-A8E0-D8DA5E4572A5}"/>
                </a:ext>
              </a:extLst>
            </p:cNvPr>
            <p:cNvSpPr>
              <a:spLocks noChangeShapeType="1"/>
            </p:cNvSpPr>
            <p:nvPr/>
          </p:nvSpPr>
          <p:spPr bwMode="auto">
            <a:xfrm>
              <a:off x="3963" y="2214"/>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63" name="Line 29">
              <a:extLst>
                <a:ext uri="{FF2B5EF4-FFF2-40B4-BE49-F238E27FC236}">
                  <a16:creationId xmlns:a16="http://schemas.microsoft.com/office/drawing/2014/main" id="{7FD9BB09-7510-44B9-8704-9B0BA05C15B4}"/>
                </a:ext>
              </a:extLst>
            </p:cNvPr>
            <p:cNvSpPr>
              <a:spLocks noChangeShapeType="1"/>
            </p:cNvSpPr>
            <p:nvPr/>
          </p:nvSpPr>
          <p:spPr bwMode="auto">
            <a:xfrm>
              <a:off x="3954" y="2274"/>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64" name="Line 30">
              <a:extLst>
                <a:ext uri="{FF2B5EF4-FFF2-40B4-BE49-F238E27FC236}">
                  <a16:creationId xmlns:a16="http://schemas.microsoft.com/office/drawing/2014/main" id="{85C634A1-8CB6-41C7-890A-637ABAE3A11D}"/>
                </a:ext>
              </a:extLst>
            </p:cNvPr>
            <p:cNvSpPr>
              <a:spLocks noChangeShapeType="1"/>
            </p:cNvSpPr>
            <p:nvPr/>
          </p:nvSpPr>
          <p:spPr bwMode="auto">
            <a:xfrm>
              <a:off x="3963" y="2340"/>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106565" name="Line 31">
              <a:extLst>
                <a:ext uri="{FF2B5EF4-FFF2-40B4-BE49-F238E27FC236}">
                  <a16:creationId xmlns:a16="http://schemas.microsoft.com/office/drawing/2014/main" id="{CB593CB7-D7CF-4284-ADFE-5179141C387B}"/>
                </a:ext>
              </a:extLst>
            </p:cNvPr>
            <p:cNvSpPr>
              <a:spLocks noChangeShapeType="1"/>
            </p:cNvSpPr>
            <p:nvPr/>
          </p:nvSpPr>
          <p:spPr bwMode="auto">
            <a:xfrm>
              <a:off x="3957" y="2403"/>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106520" name="Group 32">
            <a:extLst>
              <a:ext uri="{FF2B5EF4-FFF2-40B4-BE49-F238E27FC236}">
                <a16:creationId xmlns:a16="http://schemas.microsoft.com/office/drawing/2014/main" id="{1B402E57-CED4-49FB-9AA3-9BF43A23E683}"/>
              </a:ext>
            </a:extLst>
          </p:cNvPr>
          <p:cNvGrpSpPr>
            <a:grpSpLocks/>
          </p:cNvGrpSpPr>
          <p:nvPr/>
        </p:nvGrpSpPr>
        <p:grpSpPr bwMode="auto">
          <a:xfrm flipV="1">
            <a:off x="5897563" y="4476750"/>
            <a:ext cx="2228850" cy="604838"/>
            <a:chOff x="3954" y="2214"/>
            <a:chExt cx="1587" cy="411"/>
          </a:xfrm>
        </p:grpSpPr>
        <p:sp>
          <p:nvSpPr>
            <p:cNvPr id="106558" name="Line 33">
              <a:extLst>
                <a:ext uri="{FF2B5EF4-FFF2-40B4-BE49-F238E27FC236}">
                  <a16:creationId xmlns:a16="http://schemas.microsoft.com/office/drawing/2014/main" id="{81B434C4-967F-462A-BA95-82710B5DE29E}"/>
                </a:ext>
              </a:extLst>
            </p:cNvPr>
            <p:cNvSpPr>
              <a:spLocks noChangeShapeType="1"/>
            </p:cNvSpPr>
            <p:nvPr/>
          </p:nvSpPr>
          <p:spPr bwMode="auto">
            <a:xfrm>
              <a:off x="3963" y="2214"/>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59" name="Line 34">
              <a:extLst>
                <a:ext uri="{FF2B5EF4-FFF2-40B4-BE49-F238E27FC236}">
                  <a16:creationId xmlns:a16="http://schemas.microsoft.com/office/drawing/2014/main" id="{9B735F80-DE70-4461-B798-04B9FB5FFDB2}"/>
                </a:ext>
              </a:extLst>
            </p:cNvPr>
            <p:cNvSpPr>
              <a:spLocks noChangeShapeType="1"/>
            </p:cNvSpPr>
            <p:nvPr/>
          </p:nvSpPr>
          <p:spPr bwMode="auto">
            <a:xfrm>
              <a:off x="3954" y="2274"/>
              <a:ext cx="1578" cy="22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60" name="Line 35">
              <a:extLst>
                <a:ext uri="{FF2B5EF4-FFF2-40B4-BE49-F238E27FC236}">
                  <a16:creationId xmlns:a16="http://schemas.microsoft.com/office/drawing/2014/main" id="{1F8A3FAB-4D9A-4320-B3CC-07DB1A835662}"/>
                </a:ext>
              </a:extLst>
            </p:cNvPr>
            <p:cNvSpPr>
              <a:spLocks noChangeShapeType="1"/>
            </p:cNvSpPr>
            <p:nvPr/>
          </p:nvSpPr>
          <p:spPr bwMode="auto">
            <a:xfrm>
              <a:off x="3963" y="2340"/>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106561" name="Line 36">
              <a:extLst>
                <a:ext uri="{FF2B5EF4-FFF2-40B4-BE49-F238E27FC236}">
                  <a16:creationId xmlns:a16="http://schemas.microsoft.com/office/drawing/2014/main" id="{75050979-49B6-461B-B624-0518DBACA109}"/>
                </a:ext>
              </a:extLst>
            </p:cNvPr>
            <p:cNvSpPr>
              <a:spLocks noChangeShapeType="1"/>
            </p:cNvSpPr>
            <p:nvPr/>
          </p:nvSpPr>
          <p:spPr bwMode="auto">
            <a:xfrm>
              <a:off x="3957" y="2403"/>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106522" name="Group 43">
            <a:extLst>
              <a:ext uri="{FF2B5EF4-FFF2-40B4-BE49-F238E27FC236}">
                <a16:creationId xmlns:a16="http://schemas.microsoft.com/office/drawing/2014/main" id="{137018F9-C015-4BED-8FF9-B44F0D132256}"/>
              </a:ext>
            </a:extLst>
          </p:cNvPr>
          <p:cNvGrpSpPr>
            <a:grpSpLocks/>
          </p:cNvGrpSpPr>
          <p:nvPr/>
        </p:nvGrpSpPr>
        <p:grpSpPr bwMode="auto">
          <a:xfrm>
            <a:off x="5173663" y="1495425"/>
            <a:ext cx="654050" cy="601663"/>
            <a:chOff x="-44" y="1473"/>
            <a:chExt cx="981" cy="1105"/>
          </a:xfrm>
        </p:grpSpPr>
        <p:pic>
          <p:nvPicPr>
            <p:cNvPr id="106556" name="Picture 44" descr="desktop_computer_stylized_medium">
              <a:extLst>
                <a:ext uri="{FF2B5EF4-FFF2-40B4-BE49-F238E27FC236}">
                  <a16:creationId xmlns:a16="http://schemas.microsoft.com/office/drawing/2014/main" id="{958E9A52-AB39-4582-B5EB-6C5F06814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57" name="Freeform 45">
              <a:extLst>
                <a:ext uri="{FF2B5EF4-FFF2-40B4-BE49-F238E27FC236}">
                  <a16:creationId xmlns:a16="http://schemas.microsoft.com/office/drawing/2014/main" id="{9A979E22-E454-4E14-8BF2-AAB2FA9B4C3C}"/>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06523" name="Group 46">
            <a:extLst>
              <a:ext uri="{FF2B5EF4-FFF2-40B4-BE49-F238E27FC236}">
                <a16:creationId xmlns:a16="http://schemas.microsoft.com/office/drawing/2014/main" id="{B2A790C2-0C76-4A3F-B304-0AF29F3E99B8}"/>
              </a:ext>
            </a:extLst>
          </p:cNvPr>
          <p:cNvGrpSpPr>
            <a:grpSpLocks/>
          </p:cNvGrpSpPr>
          <p:nvPr/>
        </p:nvGrpSpPr>
        <p:grpSpPr bwMode="auto">
          <a:xfrm>
            <a:off x="7908925" y="1509713"/>
            <a:ext cx="382588" cy="547687"/>
            <a:chOff x="4140" y="429"/>
            <a:chExt cx="1425" cy="2396"/>
          </a:xfrm>
        </p:grpSpPr>
        <p:sp>
          <p:nvSpPr>
            <p:cNvPr id="106524" name="Freeform 47">
              <a:extLst>
                <a:ext uri="{FF2B5EF4-FFF2-40B4-BE49-F238E27FC236}">
                  <a16:creationId xmlns:a16="http://schemas.microsoft.com/office/drawing/2014/main" id="{58C1089C-1BAA-4039-83D1-9173EBF76C76}"/>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6525" name="Rectangle 48">
              <a:extLst>
                <a:ext uri="{FF2B5EF4-FFF2-40B4-BE49-F238E27FC236}">
                  <a16:creationId xmlns:a16="http://schemas.microsoft.com/office/drawing/2014/main" id="{798C6426-15F7-4BA9-B8E7-6C38BE7FD277}"/>
                </a:ext>
              </a:extLst>
            </p:cNvPr>
            <p:cNvSpPr>
              <a:spLocks noChangeArrowheads="1"/>
            </p:cNvSpPr>
            <p:nvPr/>
          </p:nvSpPr>
          <p:spPr bwMode="auto">
            <a:xfrm>
              <a:off x="4205" y="429"/>
              <a:ext cx="1047"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26" name="Freeform 49">
              <a:extLst>
                <a:ext uri="{FF2B5EF4-FFF2-40B4-BE49-F238E27FC236}">
                  <a16:creationId xmlns:a16="http://schemas.microsoft.com/office/drawing/2014/main" id="{A7D76B1D-C385-4722-A14C-5D0FAC98BB57}"/>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6527" name="Freeform 50">
              <a:extLst>
                <a:ext uri="{FF2B5EF4-FFF2-40B4-BE49-F238E27FC236}">
                  <a16:creationId xmlns:a16="http://schemas.microsoft.com/office/drawing/2014/main" id="{45F5EA46-6855-4198-9E3B-861FBEC26DE3}"/>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6528" name="Rectangle 51">
              <a:extLst>
                <a:ext uri="{FF2B5EF4-FFF2-40B4-BE49-F238E27FC236}">
                  <a16:creationId xmlns:a16="http://schemas.microsoft.com/office/drawing/2014/main" id="{97FC2F2A-2E7E-4A12-A66A-9E6C7B89847F}"/>
                </a:ext>
              </a:extLst>
            </p:cNvPr>
            <p:cNvSpPr>
              <a:spLocks noChangeArrowheads="1"/>
            </p:cNvSpPr>
            <p:nvPr/>
          </p:nvSpPr>
          <p:spPr bwMode="auto">
            <a:xfrm>
              <a:off x="4211" y="693"/>
              <a:ext cx="597" cy="49"/>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106529" name="Group 52">
              <a:extLst>
                <a:ext uri="{FF2B5EF4-FFF2-40B4-BE49-F238E27FC236}">
                  <a16:creationId xmlns:a16="http://schemas.microsoft.com/office/drawing/2014/main" id="{DEC45C75-D8F3-4137-949D-BB6B47998473}"/>
                </a:ext>
              </a:extLst>
            </p:cNvPr>
            <p:cNvGrpSpPr>
              <a:grpSpLocks/>
            </p:cNvGrpSpPr>
            <p:nvPr/>
          </p:nvGrpSpPr>
          <p:grpSpPr bwMode="auto">
            <a:xfrm>
              <a:off x="4749" y="668"/>
              <a:ext cx="581" cy="145"/>
              <a:chOff x="614" y="2568"/>
              <a:chExt cx="725" cy="139"/>
            </a:xfrm>
          </p:grpSpPr>
          <p:sp>
            <p:nvSpPr>
              <p:cNvPr id="106554" name="AutoShape 53">
                <a:extLst>
                  <a:ext uri="{FF2B5EF4-FFF2-40B4-BE49-F238E27FC236}">
                    <a16:creationId xmlns:a16="http://schemas.microsoft.com/office/drawing/2014/main" id="{2E78D858-730A-4E5B-BB9F-75C69DE299D8}"/>
                  </a:ext>
                </a:extLst>
              </p:cNvPr>
              <p:cNvSpPr>
                <a:spLocks noChangeArrowheads="1"/>
              </p:cNvSpPr>
              <p:nvPr/>
            </p:nvSpPr>
            <p:spPr bwMode="auto">
              <a:xfrm>
                <a:off x="614" y="2565"/>
                <a:ext cx="723"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55" name="AutoShape 54">
                <a:extLst>
                  <a:ext uri="{FF2B5EF4-FFF2-40B4-BE49-F238E27FC236}">
                    <a16:creationId xmlns:a16="http://schemas.microsoft.com/office/drawing/2014/main" id="{1D336BF0-88BB-4E87-8A4E-5061E9F58B29}"/>
                  </a:ext>
                </a:extLst>
              </p:cNvPr>
              <p:cNvSpPr>
                <a:spLocks noChangeArrowheads="1"/>
              </p:cNvSpPr>
              <p:nvPr/>
            </p:nvSpPr>
            <p:spPr bwMode="auto">
              <a:xfrm>
                <a:off x="629" y="2579"/>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106530" name="Rectangle 55">
              <a:extLst>
                <a:ext uri="{FF2B5EF4-FFF2-40B4-BE49-F238E27FC236}">
                  <a16:creationId xmlns:a16="http://schemas.microsoft.com/office/drawing/2014/main" id="{F31FF162-13DB-4C1F-82C7-2BA80AB85015}"/>
                </a:ext>
              </a:extLst>
            </p:cNvPr>
            <p:cNvSpPr>
              <a:spLocks noChangeArrowheads="1"/>
            </p:cNvSpPr>
            <p:nvPr/>
          </p:nvSpPr>
          <p:spPr bwMode="auto">
            <a:xfrm>
              <a:off x="4223" y="1019"/>
              <a:ext cx="597" cy="49"/>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106531" name="Group 56">
              <a:extLst>
                <a:ext uri="{FF2B5EF4-FFF2-40B4-BE49-F238E27FC236}">
                  <a16:creationId xmlns:a16="http://schemas.microsoft.com/office/drawing/2014/main" id="{6C6CB184-A3A0-407A-8917-F8112E4FE3D6}"/>
                </a:ext>
              </a:extLst>
            </p:cNvPr>
            <p:cNvGrpSpPr>
              <a:grpSpLocks/>
            </p:cNvGrpSpPr>
            <p:nvPr/>
          </p:nvGrpSpPr>
          <p:grpSpPr bwMode="auto">
            <a:xfrm>
              <a:off x="4747" y="994"/>
              <a:ext cx="581" cy="134"/>
              <a:chOff x="614" y="2568"/>
              <a:chExt cx="725" cy="139"/>
            </a:xfrm>
          </p:grpSpPr>
          <p:sp>
            <p:nvSpPr>
              <p:cNvPr id="106552" name="AutoShape 57">
                <a:extLst>
                  <a:ext uri="{FF2B5EF4-FFF2-40B4-BE49-F238E27FC236}">
                    <a16:creationId xmlns:a16="http://schemas.microsoft.com/office/drawing/2014/main" id="{80DB39A7-1F6E-4086-98E7-ACBAD4CB9EAA}"/>
                  </a:ext>
                </a:extLst>
              </p:cNvPr>
              <p:cNvSpPr>
                <a:spLocks noChangeArrowheads="1"/>
              </p:cNvSpPr>
              <p:nvPr/>
            </p:nvSpPr>
            <p:spPr bwMode="auto">
              <a:xfrm>
                <a:off x="617" y="2565"/>
                <a:ext cx="723"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53" name="AutoShape 58">
                <a:extLst>
                  <a:ext uri="{FF2B5EF4-FFF2-40B4-BE49-F238E27FC236}">
                    <a16:creationId xmlns:a16="http://schemas.microsoft.com/office/drawing/2014/main" id="{2ADFB242-F049-423C-880A-9906F306E5C5}"/>
                  </a:ext>
                </a:extLst>
              </p:cNvPr>
              <p:cNvSpPr>
                <a:spLocks noChangeArrowheads="1"/>
              </p:cNvSpPr>
              <p:nvPr/>
            </p:nvSpPr>
            <p:spPr bwMode="auto">
              <a:xfrm>
                <a:off x="631"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106532" name="Rectangle 59">
              <a:extLst>
                <a:ext uri="{FF2B5EF4-FFF2-40B4-BE49-F238E27FC236}">
                  <a16:creationId xmlns:a16="http://schemas.microsoft.com/office/drawing/2014/main" id="{BBBFE981-0399-4334-85CD-97C4B8C025B7}"/>
                </a:ext>
              </a:extLst>
            </p:cNvPr>
            <p:cNvSpPr>
              <a:spLocks noChangeArrowheads="1"/>
            </p:cNvSpPr>
            <p:nvPr/>
          </p:nvSpPr>
          <p:spPr bwMode="auto">
            <a:xfrm>
              <a:off x="4217" y="1360"/>
              <a:ext cx="597" cy="42"/>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33" name="Rectangle 60">
              <a:extLst>
                <a:ext uri="{FF2B5EF4-FFF2-40B4-BE49-F238E27FC236}">
                  <a16:creationId xmlns:a16="http://schemas.microsoft.com/office/drawing/2014/main" id="{AC3EB6CB-469F-493F-B48D-A892F05E06E3}"/>
                </a:ext>
              </a:extLst>
            </p:cNvPr>
            <p:cNvSpPr>
              <a:spLocks noChangeArrowheads="1"/>
            </p:cNvSpPr>
            <p:nvPr/>
          </p:nvSpPr>
          <p:spPr bwMode="auto">
            <a:xfrm>
              <a:off x="4229" y="1658"/>
              <a:ext cx="597" cy="42"/>
            </a:xfrm>
            <a:prstGeom prst="rect">
              <a:avLst/>
            </a:prstGeom>
            <a:solidFill>
              <a:schemeClr val="tx1"/>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nvGrpSpPr>
            <p:cNvPr id="106534" name="Group 61">
              <a:extLst>
                <a:ext uri="{FF2B5EF4-FFF2-40B4-BE49-F238E27FC236}">
                  <a16:creationId xmlns:a16="http://schemas.microsoft.com/office/drawing/2014/main" id="{B347CA23-E941-44BA-9EAA-5D4709F5E12E}"/>
                </a:ext>
              </a:extLst>
            </p:cNvPr>
            <p:cNvGrpSpPr>
              <a:grpSpLocks/>
            </p:cNvGrpSpPr>
            <p:nvPr/>
          </p:nvGrpSpPr>
          <p:grpSpPr bwMode="auto">
            <a:xfrm>
              <a:off x="4735" y="1627"/>
              <a:ext cx="582" cy="151"/>
              <a:chOff x="614" y="2568"/>
              <a:chExt cx="725" cy="139"/>
            </a:xfrm>
          </p:grpSpPr>
          <p:sp>
            <p:nvSpPr>
              <p:cNvPr id="106550" name="AutoShape 62">
                <a:extLst>
                  <a:ext uri="{FF2B5EF4-FFF2-40B4-BE49-F238E27FC236}">
                    <a16:creationId xmlns:a16="http://schemas.microsoft.com/office/drawing/2014/main" id="{6D4830E8-EB96-4445-8B3D-4563902EC26D}"/>
                  </a:ext>
                </a:extLst>
              </p:cNvPr>
              <p:cNvSpPr>
                <a:spLocks noChangeArrowheads="1"/>
              </p:cNvSpPr>
              <p:nvPr/>
            </p:nvSpPr>
            <p:spPr bwMode="auto">
              <a:xfrm>
                <a:off x="617" y="2571"/>
                <a:ext cx="72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51" name="AutoShape 63">
                <a:extLst>
                  <a:ext uri="{FF2B5EF4-FFF2-40B4-BE49-F238E27FC236}">
                    <a16:creationId xmlns:a16="http://schemas.microsoft.com/office/drawing/2014/main" id="{A3B66683-8297-4A44-9D9F-C9BBAE4C171C}"/>
                  </a:ext>
                </a:extLst>
              </p:cNvPr>
              <p:cNvSpPr>
                <a:spLocks noChangeArrowheads="1"/>
              </p:cNvSpPr>
              <p:nvPr/>
            </p:nvSpPr>
            <p:spPr bwMode="auto">
              <a:xfrm>
                <a:off x="631" y="2584"/>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106535" name="Freeform 64">
              <a:extLst>
                <a:ext uri="{FF2B5EF4-FFF2-40B4-BE49-F238E27FC236}">
                  <a16:creationId xmlns:a16="http://schemas.microsoft.com/office/drawing/2014/main" id="{2D73EACA-4B54-4AC2-AB3B-7AC78AF5118D}"/>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106536" name="Group 65">
              <a:extLst>
                <a:ext uri="{FF2B5EF4-FFF2-40B4-BE49-F238E27FC236}">
                  <a16:creationId xmlns:a16="http://schemas.microsoft.com/office/drawing/2014/main" id="{D8034386-233F-49D2-B5E8-0F08428C124A}"/>
                </a:ext>
              </a:extLst>
            </p:cNvPr>
            <p:cNvGrpSpPr>
              <a:grpSpLocks/>
            </p:cNvGrpSpPr>
            <p:nvPr/>
          </p:nvGrpSpPr>
          <p:grpSpPr bwMode="auto">
            <a:xfrm>
              <a:off x="4739" y="1327"/>
              <a:ext cx="582" cy="139"/>
              <a:chOff x="614" y="2568"/>
              <a:chExt cx="725" cy="139"/>
            </a:xfrm>
          </p:grpSpPr>
          <p:sp>
            <p:nvSpPr>
              <p:cNvPr id="106548" name="AutoShape 66">
                <a:extLst>
                  <a:ext uri="{FF2B5EF4-FFF2-40B4-BE49-F238E27FC236}">
                    <a16:creationId xmlns:a16="http://schemas.microsoft.com/office/drawing/2014/main" id="{9990127E-71FE-42A9-A603-8A7B011264E9}"/>
                  </a:ext>
                </a:extLst>
              </p:cNvPr>
              <p:cNvSpPr>
                <a:spLocks noChangeArrowheads="1"/>
              </p:cNvSpPr>
              <p:nvPr/>
            </p:nvSpPr>
            <p:spPr bwMode="auto">
              <a:xfrm>
                <a:off x="612" y="2566"/>
                <a:ext cx="729"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49" name="AutoShape 67">
                <a:extLst>
                  <a:ext uri="{FF2B5EF4-FFF2-40B4-BE49-F238E27FC236}">
                    <a16:creationId xmlns:a16="http://schemas.microsoft.com/office/drawing/2014/main" id="{94A3E801-75E7-40A4-958C-CAB90662B6FC}"/>
                  </a:ext>
                </a:extLst>
              </p:cNvPr>
              <p:cNvSpPr>
                <a:spLocks noChangeArrowheads="1"/>
              </p:cNvSpPr>
              <p:nvPr/>
            </p:nvSpPr>
            <p:spPr bwMode="auto">
              <a:xfrm>
                <a:off x="626" y="2580"/>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
          <p:nvSpPr>
            <p:cNvPr id="106537" name="Rectangle 68">
              <a:extLst>
                <a:ext uri="{FF2B5EF4-FFF2-40B4-BE49-F238E27FC236}">
                  <a16:creationId xmlns:a16="http://schemas.microsoft.com/office/drawing/2014/main" id="{B60BA864-47E2-4125-800F-90B4D863D231}"/>
                </a:ext>
              </a:extLst>
            </p:cNvPr>
            <p:cNvSpPr>
              <a:spLocks noChangeArrowheads="1"/>
            </p:cNvSpPr>
            <p:nvPr/>
          </p:nvSpPr>
          <p:spPr bwMode="auto">
            <a:xfrm>
              <a:off x="5252" y="429"/>
              <a:ext cx="65"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38" name="Freeform 69">
              <a:extLst>
                <a:ext uri="{FF2B5EF4-FFF2-40B4-BE49-F238E27FC236}">
                  <a16:creationId xmlns:a16="http://schemas.microsoft.com/office/drawing/2014/main" id="{8ACD7AD3-58F4-4417-811B-F73978481D7D}"/>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6539" name="Freeform 70">
              <a:extLst>
                <a:ext uri="{FF2B5EF4-FFF2-40B4-BE49-F238E27FC236}">
                  <a16:creationId xmlns:a16="http://schemas.microsoft.com/office/drawing/2014/main" id="{FE94D87D-8B86-4C88-AA4E-B2D42020B00B}"/>
                </a:ext>
              </a:extLst>
            </p:cNvPr>
            <p:cNvSpPr>
              <a:spLocks/>
            </p:cNvSpPr>
            <p:nvPr/>
          </p:nvSpPr>
          <p:spPr bwMode="auto">
            <a:xfrm>
              <a:off x="5315" y="680"/>
              <a:ext cx="244" cy="240"/>
            </a:xfrm>
            <a:custGeom>
              <a:avLst/>
              <a:gdLst>
                <a:gd name="T0" fmla="*/ 0 w 304"/>
                <a:gd name="T1" fmla="*/ 0 h 288"/>
                <a:gd name="T2" fmla="*/ 27 w 304"/>
                <a:gd name="T3" fmla="*/ 23 h 288"/>
                <a:gd name="T4" fmla="*/ 25 w 304"/>
                <a:gd name="T5" fmla="*/ 40 h 288"/>
                <a:gd name="T6" fmla="*/ 2 w 304"/>
                <a:gd name="T7" fmla="*/ 17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6540" name="Oval 71">
              <a:extLst>
                <a:ext uri="{FF2B5EF4-FFF2-40B4-BE49-F238E27FC236}">
                  <a16:creationId xmlns:a16="http://schemas.microsoft.com/office/drawing/2014/main" id="{CBE54E63-5937-4742-ADE9-9F6B615F0D36}"/>
                </a:ext>
              </a:extLst>
            </p:cNvPr>
            <p:cNvSpPr>
              <a:spLocks noChangeArrowheads="1"/>
            </p:cNvSpPr>
            <p:nvPr/>
          </p:nvSpPr>
          <p:spPr bwMode="auto">
            <a:xfrm>
              <a:off x="5518" y="2610"/>
              <a:ext cx="47" cy="9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41" name="Freeform 72">
              <a:extLst>
                <a:ext uri="{FF2B5EF4-FFF2-40B4-BE49-F238E27FC236}">
                  <a16:creationId xmlns:a16="http://schemas.microsoft.com/office/drawing/2014/main" id="{5A660DEE-6249-40BA-A526-0855F406EEE2}"/>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6542" name="AutoShape 73">
              <a:extLst>
                <a:ext uri="{FF2B5EF4-FFF2-40B4-BE49-F238E27FC236}">
                  <a16:creationId xmlns:a16="http://schemas.microsoft.com/office/drawing/2014/main" id="{6D5E7B3D-7A39-4B01-A80D-8B71E7FFEB54}"/>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43" name="AutoShape 74">
              <a:extLst>
                <a:ext uri="{FF2B5EF4-FFF2-40B4-BE49-F238E27FC236}">
                  <a16:creationId xmlns:a16="http://schemas.microsoft.com/office/drawing/2014/main" id="{6D8F7B9D-68B1-4242-B634-A99D74645496}"/>
                </a:ext>
              </a:extLst>
            </p:cNvPr>
            <p:cNvSpPr>
              <a:spLocks noChangeArrowheads="1"/>
            </p:cNvSpPr>
            <p:nvPr/>
          </p:nvSpPr>
          <p:spPr bwMode="auto">
            <a:xfrm>
              <a:off x="4205" y="2714"/>
              <a:ext cx="1070" cy="7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44" name="Oval 75">
              <a:extLst>
                <a:ext uri="{FF2B5EF4-FFF2-40B4-BE49-F238E27FC236}">
                  <a16:creationId xmlns:a16="http://schemas.microsoft.com/office/drawing/2014/main" id="{47516C62-D2C5-40BC-9EB0-4571339CBD4B}"/>
                </a:ext>
              </a:extLst>
            </p:cNvPr>
            <p:cNvSpPr>
              <a:spLocks noChangeArrowheads="1"/>
            </p:cNvSpPr>
            <p:nvPr/>
          </p:nvSpPr>
          <p:spPr bwMode="auto">
            <a:xfrm>
              <a:off x="4306" y="2381"/>
              <a:ext cx="160" cy="14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45" name="Oval 76">
              <a:extLst>
                <a:ext uri="{FF2B5EF4-FFF2-40B4-BE49-F238E27FC236}">
                  <a16:creationId xmlns:a16="http://schemas.microsoft.com/office/drawing/2014/main" id="{FADA9BA7-8640-4B72-AE34-A13A7E889DE3}"/>
                </a:ext>
              </a:extLst>
            </p:cNvPr>
            <p:cNvSpPr>
              <a:spLocks noChangeArrowheads="1"/>
            </p:cNvSpPr>
            <p:nvPr/>
          </p:nvSpPr>
          <p:spPr bwMode="auto">
            <a:xfrm>
              <a:off x="4489" y="2387"/>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eaLnBrk="1" hangingPunct="1"/>
              <a:endParaRPr lang="ar-SA" altLang="ar-SA" sz="1800">
                <a:solidFill>
                  <a:srgbClr val="FF0000"/>
                </a:solidFill>
                <a:latin typeface="Arial" panose="020B0604020202020204" pitchFamily="34" charset="0"/>
                <a:cs typeface="Arial" panose="020B0604020202020204" pitchFamily="34" charset="0"/>
              </a:endParaRPr>
            </a:p>
          </p:txBody>
        </p:sp>
        <p:sp>
          <p:nvSpPr>
            <p:cNvPr id="106546" name="Oval 77">
              <a:extLst>
                <a:ext uri="{FF2B5EF4-FFF2-40B4-BE49-F238E27FC236}">
                  <a16:creationId xmlns:a16="http://schemas.microsoft.com/office/drawing/2014/main" id="{91A7A1CD-E475-4EED-B26A-259CB2688892}"/>
                </a:ext>
              </a:extLst>
            </p:cNvPr>
            <p:cNvSpPr>
              <a:spLocks noChangeArrowheads="1"/>
            </p:cNvSpPr>
            <p:nvPr/>
          </p:nvSpPr>
          <p:spPr bwMode="auto">
            <a:xfrm>
              <a:off x="4660" y="2381"/>
              <a:ext cx="160"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06547" name="Rectangle 78">
              <a:extLst>
                <a:ext uri="{FF2B5EF4-FFF2-40B4-BE49-F238E27FC236}">
                  <a16:creationId xmlns:a16="http://schemas.microsoft.com/office/drawing/2014/main" id="{5A2FEDB1-7CA3-475E-8623-0825ACC7DA3A}"/>
                </a:ext>
              </a:extLst>
            </p:cNvPr>
            <p:cNvSpPr>
              <a:spLocks noChangeArrowheads="1"/>
            </p:cNvSpPr>
            <p:nvPr/>
          </p:nvSpPr>
          <p:spPr bwMode="auto">
            <a:xfrm>
              <a:off x="5062" y="1832"/>
              <a:ext cx="83" cy="764"/>
            </a:xfrm>
            <a:prstGeom prst="rect">
              <a:avLst/>
            </a:prstGeom>
            <a:solidFill>
              <a:srgbClr val="292929"/>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a:extLst>
              <a:ext uri="{FF2B5EF4-FFF2-40B4-BE49-F238E27FC236}">
                <a16:creationId xmlns:a16="http://schemas.microsoft.com/office/drawing/2014/main" id="{E9E05639-2637-4750-B623-69B70641299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110595" name="Slide Number Placeholder 5">
            <a:extLst>
              <a:ext uri="{FF2B5EF4-FFF2-40B4-BE49-F238E27FC236}">
                <a16:creationId xmlns:a16="http://schemas.microsoft.com/office/drawing/2014/main" id="{1DDBDA42-EBAC-4527-8754-2B62387786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91B823D2-F114-494F-940A-A6DE7BC943FB}" type="slidenum">
              <a:rPr lang="en-US" altLang="ar-SA" sz="1200" smtClean="0">
                <a:latin typeface="Tahoma" panose="020B0604030504040204" pitchFamily="34" charset="0"/>
              </a:rPr>
              <a:pPr>
                <a:lnSpc>
                  <a:spcPct val="100000"/>
                </a:lnSpc>
                <a:spcBef>
                  <a:spcPct val="0"/>
                </a:spcBef>
                <a:buClrTx/>
                <a:buSzTx/>
                <a:buFontTx/>
                <a:buNone/>
              </a:pPr>
              <a:t>66</a:t>
            </a:fld>
            <a:endParaRPr lang="en-US" altLang="ar-SA" sz="1200">
              <a:latin typeface="Tahoma" panose="020B0604030504040204" pitchFamily="34" charset="0"/>
            </a:endParaRPr>
          </a:p>
        </p:txBody>
      </p:sp>
      <p:sp>
        <p:nvSpPr>
          <p:cNvPr id="107525" name="Rectangle 2">
            <a:extLst>
              <a:ext uri="{FF2B5EF4-FFF2-40B4-BE49-F238E27FC236}">
                <a16:creationId xmlns:a16="http://schemas.microsoft.com/office/drawing/2014/main" id="{E24FDE62-05EF-4F4C-89E5-D666834E76FD}"/>
              </a:ext>
            </a:extLst>
          </p:cNvPr>
          <p:cNvSpPr>
            <a:spLocks noGrp="1" noChangeArrowheads="1"/>
          </p:cNvSpPr>
          <p:nvPr>
            <p:ph type="title"/>
          </p:nvPr>
        </p:nvSpPr>
        <p:spPr>
          <a:xfrm>
            <a:off x="454025" y="239713"/>
            <a:ext cx="7772400" cy="928687"/>
          </a:xfrm>
        </p:spPr>
        <p:txBody>
          <a:bodyPr/>
          <a:lstStyle/>
          <a:p>
            <a:pPr>
              <a:defRPr/>
            </a:pPr>
            <a:r>
              <a:rPr lang="en-US">
                <a:cs typeface="+mj-cs"/>
              </a:rPr>
              <a:t>TCP throughput</a:t>
            </a:r>
          </a:p>
        </p:txBody>
      </p:sp>
      <p:sp>
        <p:nvSpPr>
          <p:cNvPr id="110598" name="Rectangle 3">
            <a:extLst>
              <a:ext uri="{FF2B5EF4-FFF2-40B4-BE49-F238E27FC236}">
                <a16:creationId xmlns:a16="http://schemas.microsoft.com/office/drawing/2014/main" id="{F0E2B313-410A-45B8-9F25-6DE3035AEA02}"/>
              </a:ext>
            </a:extLst>
          </p:cNvPr>
          <p:cNvSpPr>
            <a:spLocks noGrp="1" noChangeArrowheads="1"/>
          </p:cNvSpPr>
          <p:nvPr>
            <p:ph type="body" idx="1"/>
          </p:nvPr>
        </p:nvSpPr>
        <p:spPr>
          <a:xfrm>
            <a:off x="612775" y="1362075"/>
            <a:ext cx="8269288" cy="4648200"/>
          </a:xfrm>
        </p:spPr>
        <p:txBody>
          <a:bodyPr/>
          <a:lstStyle/>
          <a:p>
            <a:r>
              <a:rPr lang="en-US" altLang="ar-SA" sz="2800">
                <a:ea typeface="ＭＳ Ｐゴシック" panose="020B0600070205080204" pitchFamily="34" charset="-128"/>
              </a:rPr>
              <a:t>avg. TCP thruput as function of window size, RTT?</a:t>
            </a:r>
          </a:p>
          <a:p>
            <a:pPr lvl="1"/>
            <a:r>
              <a:rPr lang="en-US" altLang="ar-SA" sz="2400">
                <a:ea typeface="ＭＳ Ｐゴシック" panose="020B0600070205080204" pitchFamily="34" charset="-128"/>
              </a:rPr>
              <a:t>ignore slow start, assume always data to send</a:t>
            </a:r>
          </a:p>
          <a:p>
            <a:r>
              <a:rPr lang="en-US" altLang="ar-SA" sz="2800">
                <a:ea typeface="ＭＳ Ｐゴシック" panose="020B0600070205080204" pitchFamily="34" charset="-128"/>
              </a:rPr>
              <a:t>W: window size </a:t>
            </a:r>
            <a:r>
              <a:rPr lang="en-US" altLang="ar-SA" sz="1600">
                <a:ea typeface="ＭＳ Ｐゴシック" panose="020B0600070205080204" pitchFamily="34" charset="-128"/>
              </a:rPr>
              <a:t>(measured in bytes)</a:t>
            </a:r>
            <a:r>
              <a:rPr lang="en-US" altLang="ar-SA" sz="2800">
                <a:ea typeface="ＭＳ Ｐゴシック" panose="020B0600070205080204" pitchFamily="34" charset="-128"/>
              </a:rPr>
              <a:t> where loss occurs</a:t>
            </a:r>
          </a:p>
          <a:p>
            <a:pPr lvl="1"/>
            <a:r>
              <a:rPr lang="en-US" altLang="ar-SA" sz="2400">
                <a:ea typeface="ＭＳ Ｐゴシック" panose="020B0600070205080204" pitchFamily="34" charset="-128"/>
              </a:rPr>
              <a:t>avg. window size (# in-flight bytes) is ¾ W</a:t>
            </a:r>
          </a:p>
          <a:p>
            <a:pPr lvl="1"/>
            <a:r>
              <a:rPr lang="en-US" altLang="ar-SA" sz="2400">
                <a:ea typeface="ＭＳ Ｐゴシック" panose="020B0600070205080204" pitchFamily="34" charset="-128"/>
              </a:rPr>
              <a:t>avg. thruput is 3/4W per RTT</a:t>
            </a:r>
          </a:p>
        </p:txBody>
      </p:sp>
      <p:grpSp>
        <p:nvGrpSpPr>
          <p:cNvPr id="110599" name="Group 35">
            <a:extLst>
              <a:ext uri="{FF2B5EF4-FFF2-40B4-BE49-F238E27FC236}">
                <a16:creationId xmlns:a16="http://schemas.microsoft.com/office/drawing/2014/main" id="{149A8A56-7E15-4BA3-9285-AE0CC86E9403}"/>
              </a:ext>
            </a:extLst>
          </p:cNvPr>
          <p:cNvGrpSpPr>
            <a:grpSpLocks/>
          </p:cNvGrpSpPr>
          <p:nvPr/>
        </p:nvGrpSpPr>
        <p:grpSpPr bwMode="auto">
          <a:xfrm>
            <a:off x="1830388" y="4300538"/>
            <a:ext cx="4873625" cy="1998662"/>
            <a:chOff x="279" y="2432"/>
            <a:chExt cx="3070" cy="1259"/>
          </a:xfrm>
        </p:grpSpPr>
        <p:sp>
          <p:nvSpPr>
            <p:cNvPr id="110610" name="Freeform 26">
              <a:extLst>
                <a:ext uri="{FF2B5EF4-FFF2-40B4-BE49-F238E27FC236}">
                  <a16:creationId xmlns:a16="http://schemas.microsoft.com/office/drawing/2014/main" id="{13EA39B5-A300-4A94-A9BE-1818EE6B15AA}"/>
                </a:ext>
              </a:extLst>
            </p:cNvPr>
            <p:cNvSpPr>
              <a:spLocks/>
            </p:cNvSpPr>
            <p:nvPr/>
          </p:nvSpPr>
          <p:spPr bwMode="auto">
            <a:xfrm>
              <a:off x="678" y="2556"/>
              <a:ext cx="2481"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sp>
          <p:nvSpPr>
            <p:cNvPr id="110611" name="Line 28">
              <a:extLst>
                <a:ext uri="{FF2B5EF4-FFF2-40B4-BE49-F238E27FC236}">
                  <a16:creationId xmlns:a16="http://schemas.microsoft.com/office/drawing/2014/main" id="{3B1BE13E-7213-4641-BD05-F1923088CDC3}"/>
                </a:ext>
              </a:extLst>
            </p:cNvPr>
            <p:cNvSpPr>
              <a:spLocks noChangeShapeType="1"/>
            </p:cNvSpPr>
            <p:nvPr/>
          </p:nvSpPr>
          <p:spPr bwMode="auto">
            <a:xfrm>
              <a:off x="675" y="3685"/>
              <a:ext cx="26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0612" name="Line 29">
              <a:extLst>
                <a:ext uri="{FF2B5EF4-FFF2-40B4-BE49-F238E27FC236}">
                  <a16:creationId xmlns:a16="http://schemas.microsoft.com/office/drawing/2014/main" id="{EA0F595B-6AAF-4343-80AC-A7B7974E726B}"/>
                </a:ext>
              </a:extLst>
            </p:cNvPr>
            <p:cNvSpPr>
              <a:spLocks noChangeShapeType="1"/>
            </p:cNvSpPr>
            <p:nvPr/>
          </p:nvSpPr>
          <p:spPr bwMode="auto">
            <a:xfrm>
              <a:off x="682" y="2432"/>
              <a:ext cx="0" cy="12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0613" name="Line 31">
              <a:extLst>
                <a:ext uri="{FF2B5EF4-FFF2-40B4-BE49-F238E27FC236}">
                  <a16:creationId xmlns:a16="http://schemas.microsoft.com/office/drawing/2014/main" id="{CE0CAE89-9DB8-4876-9D0B-6F368D8B23E2}"/>
                </a:ext>
              </a:extLst>
            </p:cNvPr>
            <p:cNvSpPr>
              <a:spLocks noChangeShapeType="1"/>
            </p:cNvSpPr>
            <p:nvPr/>
          </p:nvSpPr>
          <p:spPr bwMode="auto">
            <a:xfrm>
              <a:off x="606" y="2571"/>
              <a:ext cx="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0614" name="Line 32">
              <a:extLst>
                <a:ext uri="{FF2B5EF4-FFF2-40B4-BE49-F238E27FC236}">
                  <a16:creationId xmlns:a16="http://schemas.microsoft.com/office/drawing/2014/main" id="{0A344A10-FCD7-4A60-B4EF-648080904511}"/>
                </a:ext>
              </a:extLst>
            </p:cNvPr>
            <p:cNvSpPr>
              <a:spLocks noChangeShapeType="1"/>
            </p:cNvSpPr>
            <p:nvPr/>
          </p:nvSpPr>
          <p:spPr bwMode="auto">
            <a:xfrm>
              <a:off x="606" y="3117"/>
              <a:ext cx="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0615" name="Text Box 33">
              <a:extLst>
                <a:ext uri="{FF2B5EF4-FFF2-40B4-BE49-F238E27FC236}">
                  <a16:creationId xmlns:a16="http://schemas.microsoft.com/office/drawing/2014/main" id="{26F8B5B8-EC5E-49BD-B1BF-F6362D588F12}"/>
                </a:ext>
              </a:extLst>
            </p:cNvPr>
            <p:cNvSpPr txBox="1">
              <a:spLocks noChangeArrowheads="1"/>
            </p:cNvSpPr>
            <p:nvPr/>
          </p:nvSpPr>
          <p:spPr bwMode="auto">
            <a:xfrm>
              <a:off x="380" y="2453"/>
              <a:ext cx="2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W</a:t>
              </a:r>
            </a:p>
          </p:txBody>
        </p:sp>
        <p:sp>
          <p:nvSpPr>
            <p:cNvPr id="110616" name="Text Box 34">
              <a:extLst>
                <a:ext uri="{FF2B5EF4-FFF2-40B4-BE49-F238E27FC236}">
                  <a16:creationId xmlns:a16="http://schemas.microsoft.com/office/drawing/2014/main" id="{42C52E1E-FDAE-464B-AB15-4C906A55E97F}"/>
                </a:ext>
              </a:extLst>
            </p:cNvPr>
            <p:cNvSpPr txBox="1">
              <a:spLocks noChangeArrowheads="1"/>
            </p:cNvSpPr>
            <p:nvPr/>
          </p:nvSpPr>
          <p:spPr bwMode="auto">
            <a:xfrm>
              <a:off x="279" y="3008"/>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W/2</a:t>
              </a:r>
            </a:p>
          </p:txBody>
        </p:sp>
      </p:grpSp>
      <p:grpSp>
        <p:nvGrpSpPr>
          <p:cNvPr id="110600" name="Group 45">
            <a:extLst>
              <a:ext uri="{FF2B5EF4-FFF2-40B4-BE49-F238E27FC236}">
                <a16:creationId xmlns:a16="http://schemas.microsoft.com/office/drawing/2014/main" id="{C3E12990-23E5-4B9A-84E9-3C3FB109CCDB}"/>
              </a:ext>
            </a:extLst>
          </p:cNvPr>
          <p:cNvGrpSpPr>
            <a:grpSpLocks/>
          </p:cNvGrpSpPr>
          <p:nvPr/>
        </p:nvGrpSpPr>
        <p:grpSpPr bwMode="auto">
          <a:xfrm>
            <a:off x="2733675" y="3440113"/>
            <a:ext cx="3795713" cy="620712"/>
            <a:chOff x="1722" y="2139"/>
            <a:chExt cx="2391" cy="391"/>
          </a:xfrm>
        </p:grpSpPr>
        <p:sp>
          <p:nvSpPr>
            <p:cNvPr id="110601" name="Text Box 36">
              <a:extLst>
                <a:ext uri="{FF2B5EF4-FFF2-40B4-BE49-F238E27FC236}">
                  <a16:creationId xmlns:a16="http://schemas.microsoft.com/office/drawing/2014/main" id="{C1DB5F55-A178-4BD0-B8D7-8E132B5B1636}"/>
                </a:ext>
              </a:extLst>
            </p:cNvPr>
            <p:cNvSpPr txBox="1">
              <a:spLocks noChangeArrowheads="1"/>
            </p:cNvSpPr>
            <p:nvPr/>
          </p:nvSpPr>
          <p:spPr bwMode="auto">
            <a:xfrm>
              <a:off x="1722" y="2219"/>
              <a:ext cx="13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avg TCP thruput = </a:t>
              </a:r>
            </a:p>
          </p:txBody>
        </p:sp>
        <p:grpSp>
          <p:nvGrpSpPr>
            <p:cNvPr id="110602" name="Group 44">
              <a:extLst>
                <a:ext uri="{FF2B5EF4-FFF2-40B4-BE49-F238E27FC236}">
                  <a16:creationId xmlns:a16="http://schemas.microsoft.com/office/drawing/2014/main" id="{66783FC4-80A8-43D0-A258-B81CC80E74D9}"/>
                </a:ext>
              </a:extLst>
            </p:cNvPr>
            <p:cNvGrpSpPr>
              <a:grpSpLocks/>
            </p:cNvGrpSpPr>
            <p:nvPr/>
          </p:nvGrpSpPr>
          <p:grpSpPr bwMode="auto">
            <a:xfrm>
              <a:off x="2986" y="2139"/>
              <a:ext cx="1127" cy="391"/>
              <a:chOff x="3498" y="2153"/>
              <a:chExt cx="1127" cy="391"/>
            </a:xfrm>
          </p:grpSpPr>
          <p:sp>
            <p:nvSpPr>
              <p:cNvPr id="110603" name="Text Box 37">
                <a:extLst>
                  <a:ext uri="{FF2B5EF4-FFF2-40B4-BE49-F238E27FC236}">
                    <a16:creationId xmlns:a16="http://schemas.microsoft.com/office/drawing/2014/main" id="{BAA15F35-307F-4BE4-8229-183726A79685}"/>
                  </a:ext>
                </a:extLst>
              </p:cNvPr>
              <p:cNvSpPr txBox="1">
                <a:spLocks noChangeArrowheads="1"/>
              </p:cNvSpPr>
              <p:nvPr/>
            </p:nvSpPr>
            <p:spPr bwMode="auto">
              <a:xfrm>
                <a:off x="3501" y="2153"/>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3</a:t>
                </a:r>
              </a:p>
            </p:txBody>
          </p:sp>
          <p:sp>
            <p:nvSpPr>
              <p:cNvPr id="110604" name="Text Box 38">
                <a:extLst>
                  <a:ext uri="{FF2B5EF4-FFF2-40B4-BE49-F238E27FC236}">
                    <a16:creationId xmlns:a16="http://schemas.microsoft.com/office/drawing/2014/main" id="{7E828CCF-62B7-472A-9644-7505DD0C1548}"/>
                  </a:ext>
                </a:extLst>
              </p:cNvPr>
              <p:cNvSpPr txBox="1">
                <a:spLocks noChangeArrowheads="1"/>
              </p:cNvSpPr>
              <p:nvPr/>
            </p:nvSpPr>
            <p:spPr bwMode="auto">
              <a:xfrm>
                <a:off x="3498" y="2313"/>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4</a:t>
                </a:r>
              </a:p>
            </p:txBody>
          </p:sp>
          <p:sp>
            <p:nvSpPr>
              <p:cNvPr id="110605" name="Line 39">
                <a:extLst>
                  <a:ext uri="{FF2B5EF4-FFF2-40B4-BE49-F238E27FC236}">
                    <a16:creationId xmlns:a16="http://schemas.microsoft.com/office/drawing/2014/main" id="{39DA0B2C-D34C-469C-8C18-6683AEA32D0F}"/>
                  </a:ext>
                </a:extLst>
              </p:cNvPr>
              <p:cNvSpPr>
                <a:spLocks noChangeShapeType="1"/>
              </p:cNvSpPr>
              <p:nvPr/>
            </p:nvSpPr>
            <p:spPr bwMode="auto">
              <a:xfrm>
                <a:off x="3550" y="2352"/>
                <a:ext cx="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0606" name="Text Box 40">
                <a:extLst>
                  <a:ext uri="{FF2B5EF4-FFF2-40B4-BE49-F238E27FC236}">
                    <a16:creationId xmlns:a16="http://schemas.microsoft.com/office/drawing/2014/main" id="{EDF8D992-2356-4CF5-9CF7-864BDA3F1361}"/>
                  </a:ext>
                </a:extLst>
              </p:cNvPr>
              <p:cNvSpPr txBox="1">
                <a:spLocks noChangeArrowheads="1"/>
              </p:cNvSpPr>
              <p:nvPr/>
            </p:nvSpPr>
            <p:spPr bwMode="auto">
              <a:xfrm>
                <a:off x="3702" y="2157"/>
                <a:ext cx="2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W</a:t>
                </a:r>
              </a:p>
            </p:txBody>
          </p:sp>
          <p:sp>
            <p:nvSpPr>
              <p:cNvPr id="110607" name="Text Box 41">
                <a:extLst>
                  <a:ext uri="{FF2B5EF4-FFF2-40B4-BE49-F238E27FC236}">
                    <a16:creationId xmlns:a16="http://schemas.microsoft.com/office/drawing/2014/main" id="{588283EB-AD82-4283-A2A9-BB688FCD41B9}"/>
                  </a:ext>
                </a:extLst>
              </p:cNvPr>
              <p:cNvSpPr txBox="1">
                <a:spLocks noChangeArrowheads="1"/>
              </p:cNvSpPr>
              <p:nvPr/>
            </p:nvSpPr>
            <p:spPr bwMode="auto">
              <a:xfrm>
                <a:off x="3658" y="2309"/>
                <a:ext cx="3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Tahoma" panose="020B0604030504040204" pitchFamily="34" charset="0"/>
                  </a:rPr>
                  <a:t>RTT</a:t>
                </a:r>
              </a:p>
            </p:txBody>
          </p:sp>
          <p:sp>
            <p:nvSpPr>
              <p:cNvPr id="110608" name="Line 42">
                <a:extLst>
                  <a:ext uri="{FF2B5EF4-FFF2-40B4-BE49-F238E27FC236}">
                    <a16:creationId xmlns:a16="http://schemas.microsoft.com/office/drawing/2014/main" id="{8F4CD900-3C1A-4F1A-B6E9-122D031E17FC}"/>
                  </a:ext>
                </a:extLst>
              </p:cNvPr>
              <p:cNvSpPr>
                <a:spLocks noChangeShapeType="1"/>
              </p:cNvSpPr>
              <p:nvPr/>
            </p:nvSpPr>
            <p:spPr bwMode="auto">
              <a:xfrm>
                <a:off x="3726" y="2352"/>
                <a:ext cx="2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110609" name="Text Box 43">
                <a:extLst>
                  <a:ext uri="{FF2B5EF4-FFF2-40B4-BE49-F238E27FC236}">
                    <a16:creationId xmlns:a16="http://schemas.microsoft.com/office/drawing/2014/main" id="{802AF542-85FA-4D05-AEB6-6D66DDB0D614}"/>
                  </a:ext>
                </a:extLst>
              </p:cNvPr>
              <p:cNvSpPr txBox="1">
                <a:spLocks noChangeArrowheads="1"/>
              </p:cNvSpPr>
              <p:nvPr/>
            </p:nvSpPr>
            <p:spPr bwMode="auto">
              <a:xfrm>
                <a:off x="3975" y="2243"/>
                <a:ext cx="6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Tahoma" panose="020B0604030504040204" pitchFamily="34" charset="0"/>
                  </a:rPr>
                  <a:t>bytes/sec</a:t>
                </a:r>
              </a:p>
            </p:txBody>
          </p:sp>
        </p:gr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5">
            <a:extLst>
              <a:ext uri="{FF2B5EF4-FFF2-40B4-BE49-F238E27FC236}">
                <a16:creationId xmlns:a16="http://schemas.microsoft.com/office/drawing/2014/main" id="{1F98D172-1E4F-4C4E-81C5-6436D0A6C90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112643" name="Slide Number Placeholder 6">
            <a:extLst>
              <a:ext uri="{FF2B5EF4-FFF2-40B4-BE49-F238E27FC236}">
                <a16:creationId xmlns:a16="http://schemas.microsoft.com/office/drawing/2014/main" id="{8CD6876A-AAEA-4375-9B10-42B05AFB94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B1B1B06A-304C-4F11-A5FD-661ED0A9D607}" type="slidenum">
              <a:rPr lang="en-US" altLang="ar-SA" sz="1200" smtClean="0">
                <a:latin typeface="Tahoma" panose="020B0604030504040204" pitchFamily="34" charset="0"/>
              </a:rPr>
              <a:pPr>
                <a:lnSpc>
                  <a:spcPct val="100000"/>
                </a:lnSpc>
                <a:spcBef>
                  <a:spcPct val="0"/>
                </a:spcBef>
                <a:buClrTx/>
                <a:buSzTx/>
                <a:buFontTx/>
                <a:buNone/>
              </a:pPr>
              <a:t>67</a:t>
            </a:fld>
            <a:endParaRPr lang="en-US" altLang="ar-SA" sz="1200">
              <a:latin typeface="Tahoma" panose="020B0604030504040204" pitchFamily="34" charset="0"/>
            </a:endParaRPr>
          </a:p>
        </p:txBody>
      </p:sp>
      <p:sp>
        <p:nvSpPr>
          <p:cNvPr id="112644" name="Line 68">
            <a:extLst>
              <a:ext uri="{FF2B5EF4-FFF2-40B4-BE49-F238E27FC236}">
                <a16:creationId xmlns:a16="http://schemas.microsoft.com/office/drawing/2014/main" id="{C53336F4-F097-4CFF-BF37-3C83E93BE7F9}"/>
              </a:ext>
            </a:extLst>
          </p:cNvPr>
          <p:cNvSpPr>
            <a:spLocks noChangeShapeType="1"/>
          </p:cNvSpPr>
          <p:nvPr/>
        </p:nvSpPr>
        <p:spPr bwMode="auto">
          <a:xfrm>
            <a:off x="4857750" y="4229100"/>
            <a:ext cx="55880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ar-SA"/>
          </a:p>
        </p:txBody>
      </p:sp>
      <p:grpSp>
        <p:nvGrpSpPr>
          <p:cNvPr id="112645" name="Group 59">
            <a:extLst>
              <a:ext uri="{FF2B5EF4-FFF2-40B4-BE49-F238E27FC236}">
                <a16:creationId xmlns:a16="http://schemas.microsoft.com/office/drawing/2014/main" id="{5492DB30-DEEA-4D04-9F13-58F5F8833DFB}"/>
              </a:ext>
            </a:extLst>
          </p:cNvPr>
          <p:cNvGrpSpPr>
            <a:grpSpLocks/>
          </p:cNvGrpSpPr>
          <p:nvPr/>
        </p:nvGrpSpPr>
        <p:grpSpPr bwMode="auto">
          <a:xfrm>
            <a:off x="3779838" y="3898900"/>
            <a:ext cx="1082675" cy="538163"/>
            <a:chOff x="2356" y="1300"/>
            <a:chExt cx="555" cy="194"/>
          </a:xfrm>
        </p:grpSpPr>
        <p:sp>
          <p:nvSpPr>
            <p:cNvPr id="112673" name="Oval 407">
              <a:extLst>
                <a:ext uri="{FF2B5EF4-FFF2-40B4-BE49-F238E27FC236}">
                  <a16:creationId xmlns:a16="http://schemas.microsoft.com/office/drawing/2014/main" id="{BFDB52B2-05AF-4FF6-B263-CBA2305C204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2674" name="Rectangle 410">
              <a:extLst>
                <a:ext uri="{FF2B5EF4-FFF2-40B4-BE49-F238E27FC236}">
                  <a16:creationId xmlns:a16="http://schemas.microsoft.com/office/drawing/2014/main" id="{63DF1020-AB17-40C2-919A-81E674AEAA0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2675" name="Oval 411">
              <a:extLst>
                <a:ext uri="{FF2B5EF4-FFF2-40B4-BE49-F238E27FC236}">
                  <a16:creationId xmlns:a16="http://schemas.microsoft.com/office/drawing/2014/main" id="{3A679913-7D69-4461-89E9-959453A5363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12676" name="Group 63">
              <a:extLst>
                <a:ext uri="{FF2B5EF4-FFF2-40B4-BE49-F238E27FC236}">
                  <a16:creationId xmlns:a16="http://schemas.microsoft.com/office/drawing/2014/main" id="{CC8C33F4-C111-4909-9FB2-EECEB60ABCAD}"/>
                </a:ext>
              </a:extLst>
            </p:cNvPr>
            <p:cNvGrpSpPr>
              <a:grpSpLocks/>
            </p:cNvGrpSpPr>
            <p:nvPr/>
          </p:nvGrpSpPr>
          <p:grpSpPr bwMode="auto">
            <a:xfrm>
              <a:off x="2468" y="1332"/>
              <a:ext cx="310" cy="60"/>
              <a:chOff x="2468" y="1332"/>
              <a:chExt cx="310" cy="60"/>
            </a:xfrm>
          </p:grpSpPr>
          <p:sp>
            <p:nvSpPr>
              <p:cNvPr id="112679" name="Freeform 64">
                <a:extLst>
                  <a:ext uri="{FF2B5EF4-FFF2-40B4-BE49-F238E27FC236}">
                    <a16:creationId xmlns:a16="http://schemas.microsoft.com/office/drawing/2014/main" id="{3672ED4F-A98E-423A-A6E3-BAC1B017934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12680" name="Freeform 65">
                <a:extLst>
                  <a:ext uri="{FF2B5EF4-FFF2-40B4-BE49-F238E27FC236}">
                    <a16:creationId xmlns:a16="http://schemas.microsoft.com/office/drawing/2014/main" id="{4FCFD826-06E5-4A85-81F9-835883C8402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112677" name="Line 66">
              <a:extLst>
                <a:ext uri="{FF2B5EF4-FFF2-40B4-BE49-F238E27FC236}">
                  <a16:creationId xmlns:a16="http://schemas.microsoft.com/office/drawing/2014/main" id="{6D2C0043-B88D-4DD3-AC9E-EC267AF18CD4}"/>
                </a:ext>
              </a:extLst>
            </p:cNvPr>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2678" name="Line 67">
              <a:extLst>
                <a:ext uri="{FF2B5EF4-FFF2-40B4-BE49-F238E27FC236}">
                  <a16:creationId xmlns:a16="http://schemas.microsoft.com/office/drawing/2014/main" id="{C4820D92-1FD4-45C8-9DA7-6CEC0202A416}"/>
                </a:ext>
              </a:extLst>
            </p:cNvPr>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12646" name="Group 50">
            <a:extLst>
              <a:ext uri="{FF2B5EF4-FFF2-40B4-BE49-F238E27FC236}">
                <a16:creationId xmlns:a16="http://schemas.microsoft.com/office/drawing/2014/main" id="{5865CDB8-791A-48BD-82DC-EBBCF97F7106}"/>
              </a:ext>
            </a:extLst>
          </p:cNvPr>
          <p:cNvGrpSpPr>
            <a:grpSpLocks/>
          </p:cNvGrpSpPr>
          <p:nvPr/>
        </p:nvGrpSpPr>
        <p:grpSpPr bwMode="auto">
          <a:xfrm>
            <a:off x="5413375" y="3883025"/>
            <a:ext cx="1082675" cy="538163"/>
            <a:chOff x="2356" y="1300"/>
            <a:chExt cx="555" cy="194"/>
          </a:xfrm>
        </p:grpSpPr>
        <p:sp>
          <p:nvSpPr>
            <p:cNvPr id="112665" name="Oval 407">
              <a:extLst>
                <a:ext uri="{FF2B5EF4-FFF2-40B4-BE49-F238E27FC236}">
                  <a16:creationId xmlns:a16="http://schemas.microsoft.com/office/drawing/2014/main" id="{6DE85961-FB1C-4DAA-AC49-27D6D9288E79}"/>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2666" name="Rectangle 410">
              <a:extLst>
                <a:ext uri="{FF2B5EF4-FFF2-40B4-BE49-F238E27FC236}">
                  <a16:creationId xmlns:a16="http://schemas.microsoft.com/office/drawing/2014/main" id="{585CF9C3-9D76-4ADC-8E42-BB65CCD6B78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sp>
          <p:nvSpPr>
            <p:cNvPr id="112667" name="Oval 411">
              <a:extLst>
                <a:ext uri="{FF2B5EF4-FFF2-40B4-BE49-F238E27FC236}">
                  <a16:creationId xmlns:a16="http://schemas.microsoft.com/office/drawing/2014/main" id="{D689C176-C906-41E2-B36E-2FFE59C6C35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endParaRPr lang="ar-SA" altLang="ar-SA" sz="2400">
                <a:latin typeface="Times New Roman" panose="02020603050405020304" pitchFamily="18" charset="0"/>
                <a:cs typeface="Arial" panose="020B0604020202020204" pitchFamily="34" charset="0"/>
              </a:endParaRPr>
            </a:p>
          </p:txBody>
        </p:sp>
        <p:grpSp>
          <p:nvGrpSpPr>
            <p:cNvPr id="112668" name="Group 54">
              <a:extLst>
                <a:ext uri="{FF2B5EF4-FFF2-40B4-BE49-F238E27FC236}">
                  <a16:creationId xmlns:a16="http://schemas.microsoft.com/office/drawing/2014/main" id="{8DF57F6A-49DC-469C-BE52-C4BFA4DC6D6E}"/>
                </a:ext>
              </a:extLst>
            </p:cNvPr>
            <p:cNvGrpSpPr>
              <a:grpSpLocks/>
            </p:cNvGrpSpPr>
            <p:nvPr/>
          </p:nvGrpSpPr>
          <p:grpSpPr bwMode="auto">
            <a:xfrm>
              <a:off x="2468" y="1332"/>
              <a:ext cx="310" cy="60"/>
              <a:chOff x="2468" y="1332"/>
              <a:chExt cx="310" cy="60"/>
            </a:xfrm>
          </p:grpSpPr>
          <p:sp>
            <p:nvSpPr>
              <p:cNvPr id="112671" name="Freeform 55">
                <a:extLst>
                  <a:ext uri="{FF2B5EF4-FFF2-40B4-BE49-F238E27FC236}">
                    <a16:creationId xmlns:a16="http://schemas.microsoft.com/office/drawing/2014/main" id="{B964A852-8BE4-4584-BA09-B86C57742E8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12672" name="Freeform 56">
                <a:extLst>
                  <a:ext uri="{FF2B5EF4-FFF2-40B4-BE49-F238E27FC236}">
                    <a16:creationId xmlns:a16="http://schemas.microsoft.com/office/drawing/2014/main" id="{66DFBF7E-C496-42C2-A695-C97A35A5A00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112669" name="Line 57">
              <a:extLst>
                <a:ext uri="{FF2B5EF4-FFF2-40B4-BE49-F238E27FC236}">
                  <a16:creationId xmlns:a16="http://schemas.microsoft.com/office/drawing/2014/main" id="{D0A24C48-7D73-4350-B051-78AC62DFF28A}"/>
                </a:ext>
              </a:extLst>
            </p:cNvPr>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12670" name="Line 58">
              <a:extLst>
                <a:ext uri="{FF2B5EF4-FFF2-40B4-BE49-F238E27FC236}">
                  <a16:creationId xmlns:a16="http://schemas.microsoft.com/office/drawing/2014/main" id="{55B6BC7C-B961-449B-B1F4-3F94DC0C2319}"/>
                </a:ext>
              </a:extLst>
            </p:cNvPr>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09575" name="Rectangle 4">
            <a:extLst>
              <a:ext uri="{FF2B5EF4-FFF2-40B4-BE49-F238E27FC236}">
                <a16:creationId xmlns:a16="http://schemas.microsoft.com/office/drawing/2014/main" id="{830A6BB2-42B3-4877-81CC-0CE151725B03}"/>
              </a:ext>
            </a:extLst>
          </p:cNvPr>
          <p:cNvSpPr>
            <a:spLocks noGrp="1" noChangeArrowheads="1"/>
          </p:cNvSpPr>
          <p:nvPr>
            <p:ph type="body" sz="half" idx="1"/>
          </p:nvPr>
        </p:nvSpPr>
        <p:spPr>
          <a:xfrm>
            <a:off x="544513" y="1412875"/>
            <a:ext cx="7620000" cy="2190750"/>
          </a:xfrm>
        </p:spPr>
        <p:txBody>
          <a:bodyPr/>
          <a:lstStyle/>
          <a:p>
            <a:pPr>
              <a:buFont typeface="Wingdings" charset="0"/>
              <a:buNone/>
              <a:defRPr/>
            </a:pPr>
            <a:r>
              <a:rPr lang="en-US" i="1">
                <a:solidFill>
                  <a:srgbClr val="CC0000"/>
                </a:solidFill>
                <a:cs typeface="+mn-cs"/>
              </a:rPr>
              <a:t>fairness goal:</a:t>
            </a:r>
            <a:r>
              <a:rPr lang="en-US">
                <a:cs typeface="+mn-cs"/>
              </a:rPr>
              <a:t> if K TCP sessions share same bottleneck link of bandwidth R, each should have average rate of R/K</a:t>
            </a:r>
          </a:p>
        </p:txBody>
      </p:sp>
      <p:sp>
        <p:nvSpPr>
          <p:cNvPr id="112648" name="Rectangle 25">
            <a:extLst>
              <a:ext uri="{FF2B5EF4-FFF2-40B4-BE49-F238E27FC236}">
                <a16:creationId xmlns:a16="http://schemas.microsoft.com/office/drawing/2014/main" id="{9BF29AE8-5680-4085-9C6D-2142DC27F539}"/>
              </a:ext>
            </a:extLst>
          </p:cNvPr>
          <p:cNvSpPr>
            <a:spLocks noChangeArrowheads="1"/>
          </p:cNvSpPr>
          <p:nvPr/>
        </p:nvSpPr>
        <p:spPr bwMode="auto">
          <a:xfrm>
            <a:off x="5068888" y="4025900"/>
            <a:ext cx="147637" cy="200025"/>
          </a:xfrm>
          <a:prstGeom prst="rect">
            <a:avLst/>
          </a:prstGeom>
          <a:solidFill>
            <a:srgbClr val="0099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12649" name="Rectangle 26">
            <a:extLst>
              <a:ext uri="{FF2B5EF4-FFF2-40B4-BE49-F238E27FC236}">
                <a16:creationId xmlns:a16="http://schemas.microsoft.com/office/drawing/2014/main" id="{224A52FB-556F-44B4-9B39-29E989E15923}"/>
              </a:ext>
            </a:extLst>
          </p:cNvPr>
          <p:cNvSpPr>
            <a:spLocks noChangeArrowheads="1"/>
          </p:cNvSpPr>
          <p:nvPr/>
        </p:nvSpPr>
        <p:spPr bwMode="auto">
          <a:xfrm>
            <a:off x="4378325" y="4087813"/>
            <a:ext cx="147638" cy="200025"/>
          </a:xfrm>
          <a:prstGeom prst="rect">
            <a:avLst/>
          </a:prstGeom>
          <a:solidFill>
            <a:srgbClr val="0099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12650" name="Rectangle 27">
            <a:extLst>
              <a:ext uri="{FF2B5EF4-FFF2-40B4-BE49-F238E27FC236}">
                <a16:creationId xmlns:a16="http://schemas.microsoft.com/office/drawing/2014/main" id="{179D886E-02BE-4F44-AA98-1BA7DD2981D1}"/>
              </a:ext>
            </a:extLst>
          </p:cNvPr>
          <p:cNvSpPr>
            <a:spLocks noChangeArrowheads="1"/>
          </p:cNvSpPr>
          <p:nvPr/>
        </p:nvSpPr>
        <p:spPr bwMode="auto">
          <a:xfrm>
            <a:off x="4668838" y="4025900"/>
            <a:ext cx="147637" cy="200025"/>
          </a:xfrm>
          <a:prstGeom prst="rect">
            <a:avLst/>
          </a:prstGeom>
          <a:solidFill>
            <a:srgbClr val="009900"/>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12651" name="Text Box 28">
            <a:extLst>
              <a:ext uri="{FF2B5EF4-FFF2-40B4-BE49-F238E27FC236}">
                <a16:creationId xmlns:a16="http://schemas.microsoft.com/office/drawing/2014/main" id="{425FD23E-B80E-43AA-B862-767A9F54D184}"/>
              </a:ext>
            </a:extLst>
          </p:cNvPr>
          <p:cNvSpPr txBox="1">
            <a:spLocks noChangeArrowheads="1"/>
          </p:cNvSpPr>
          <p:nvPr/>
        </p:nvSpPr>
        <p:spPr bwMode="auto">
          <a:xfrm>
            <a:off x="1131888" y="301783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800">
                <a:latin typeface="Arial" panose="020B0604020202020204" pitchFamily="34" charset="0"/>
              </a:rPr>
              <a:t>TCP connection 1</a:t>
            </a:r>
          </a:p>
        </p:txBody>
      </p:sp>
      <p:sp>
        <p:nvSpPr>
          <p:cNvPr id="112652" name="Text Box 29">
            <a:extLst>
              <a:ext uri="{FF2B5EF4-FFF2-40B4-BE49-F238E27FC236}">
                <a16:creationId xmlns:a16="http://schemas.microsoft.com/office/drawing/2014/main" id="{0E9F975B-CD6B-4B19-9618-856024A1A6F2}"/>
              </a:ext>
            </a:extLst>
          </p:cNvPr>
          <p:cNvSpPr txBox="1">
            <a:spLocks noChangeArrowheads="1"/>
          </p:cNvSpPr>
          <p:nvPr/>
        </p:nvSpPr>
        <p:spPr bwMode="auto">
          <a:xfrm>
            <a:off x="3529013" y="4471988"/>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800">
                <a:latin typeface="Arial" panose="020B0604020202020204" pitchFamily="34" charset="0"/>
              </a:rPr>
              <a:t>bottleneck</a:t>
            </a:r>
          </a:p>
          <a:p>
            <a:pPr algn="ctr">
              <a:lnSpc>
                <a:spcPct val="100000"/>
              </a:lnSpc>
              <a:spcBef>
                <a:spcPct val="0"/>
              </a:spcBef>
              <a:buClrTx/>
              <a:buSzTx/>
              <a:buFontTx/>
              <a:buNone/>
            </a:pPr>
            <a:r>
              <a:rPr lang="en-US" altLang="ar-SA" sz="1800">
                <a:latin typeface="Arial" panose="020B0604020202020204" pitchFamily="34" charset="0"/>
              </a:rPr>
              <a:t>router</a:t>
            </a:r>
          </a:p>
          <a:p>
            <a:pPr algn="ctr">
              <a:lnSpc>
                <a:spcPct val="100000"/>
              </a:lnSpc>
              <a:spcBef>
                <a:spcPct val="0"/>
              </a:spcBef>
              <a:buClrTx/>
              <a:buSzTx/>
              <a:buFontTx/>
              <a:buNone/>
            </a:pPr>
            <a:r>
              <a:rPr lang="en-US" altLang="ar-SA" sz="1800">
                <a:latin typeface="Arial" panose="020B0604020202020204" pitchFamily="34" charset="0"/>
              </a:rPr>
              <a:t>capacity R</a:t>
            </a:r>
          </a:p>
        </p:txBody>
      </p:sp>
      <p:sp>
        <p:nvSpPr>
          <p:cNvPr id="112653" name="Freeform 40">
            <a:extLst>
              <a:ext uri="{FF2B5EF4-FFF2-40B4-BE49-F238E27FC236}">
                <a16:creationId xmlns:a16="http://schemas.microsoft.com/office/drawing/2014/main" id="{01D4211D-6F6A-4B2B-B71C-FCFB3B8F55F1}"/>
              </a:ext>
            </a:extLst>
          </p:cNvPr>
          <p:cNvSpPr>
            <a:spLocks/>
          </p:cNvSpPr>
          <p:nvPr/>
        </p:nvSpPr>
        <p:spPr bwMode="auto">
          <a:xfrm>
            <a:off x="2863850" y="3502025"/>
            <a:ext cx="4003675" cy="719138"/>
          </a:xfrm>
          <a:custGeom>
            <a:avLst/>
            <a:gdLst>
              <a:gd name="T0" fmla="*/ 0 w 2412"/>
              <a:gd name="T1" fmla="*/ 0 h 453"/>
              <a:gd name="T2" fmla="*/ 2147483646 w 2412"/>
              <a:gd name="T3" fmla="*/ 2147483646 h 453"/>
              <a:gd name="T4" fmla="*/ 2147483646 w 2412"/>
              <a:gd name="T5" fmla="*/ 2147483646 h 453"/>
              <a:gd name="T6" fmla="*/ 0 60000 65536"/>
              <a:gd name="T7" fmla="*/ 0 60000 65536"/>
              <a:gd name="T8" fmla="*/ 0 60000 65536"/>
            </a:gdLst>
            <a:ahLst/>
            <a:cxnLst>
              <a:cxn ang="T6">
                <a:pos x="T0" y="T1"/>
              </a:cxn>
              <a:cxn ang="T7">
                <a:pos x="T2" y="T3"/>
              </a:cxn>
              <a:cxn ang="T8">
                <a:pos x="T4" y="T5"/>
              </a:cxn>
            </a:cxnLst>
            <a:rect l="0" t="0" r="r" b="b"/>
            <a:pathLst>
              <a:path w="2412" h="453">
                <a:moveTo>
                  <a:pt x="0" y="0"/>
                </a:moveTo>
                <a:cubicBezTo>
                  <a:pt x="93" y="65"/>
                  <a:pt x="156" y="318"/>
                  <a:pt x="558" y="390"/>
                </a:cubicBezTo>
                <a:cubicBezTo>
                  <a:pt x="959" y="453"/>
                  <a:pt x="2026" y="423"/>
                  <a:pt x="2412" y="432"/>
                </a:cubicBezTo>
              </a:path>
            </a:pathLst>
          </a:custGeom>
          <a:noFill/>
          <a:ln w="38100" cap="flat" cmpd="sng">
            <a:solidFill>
              <a:srgbClr val="0099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654" name="Rectangle 41">
            <a:extLst>
              <a:ext uri="{FF2B5EF4-FFF2-40B4-BE49-F238E27FC236}">
                <a16:creationId xmlns:a16="http://schemas.microsoft.com/office/drawing/2014/main" id="{812FF980-1B92-4322-951B-C1E307D7FF32}"/>
              </a:ext>
            </a:extLst>
          </p:cNvPr>
          <p:cNvSpPr>
            <a:spLocks noChangeArrowheads="1"/>
          </p:cNvSpPr>
          <p:nvPr/>
        </p:nvSpPr>
        <p:spPr bwMode="auto">
          <a:xfrm>
            <a:off x="4540250" y="4087813"/>
            <a:ext cx="147638" cy="200025"/>
          </a:xfrm>
          <a:prstGeom prst="rect">
            <a:avLst/>
          </a:prstGeom>
          <a:solidFill>
            <a:schemeClr val="accent2"/>
          </a:solidFill>
          <a:ln w="9525">
            <a:solidFill>
              <a:schemeClr val="tx1"/>
            </a:solidFill>
            <a:miter lim="800000"/>
            <a:headEnd/>
            <a:tailEnd/>
          </a:ln>
        </p:spPr>
        <p:txBody>
          <a:bodyPr wrap="none" anchor="ctr"/>
          <a:lstStyle>
            <a:lvl1pPr algn="ctr">
              <a:defRPr sz="1600">
                <a:solidFill>
                  <a:schemeClr val="tx1"/>
                </a:solidFill>
                <a:latin typeface="Tahoma" panose="020B0604030504040204" pitchFamily="34" charset="0"/>
                <a:ea typeface="ＭＳ Ｐゴシック" panose="020B0600070205080204" pitchFamily="34" charset="-128"/>
              </a:defRPr>
            </a:lvl1pPr>
            <a:lvl2pPr marL="742950" indent="-285750" algn="ctr">
              <a:defRPr sz="1600">
                <a:solidFill>
                  <a:schemeClr val="tx1"/>
                </a:solidFill>
                <a:latin typeface="Tahoma" panose="020B0604030504040204" pitchFamily="34" charset="0"/>
                <a:ea typeface="ＭＳ Ｐゴシック" panose="020B0600070205080204" pitchFamily="34" charset="-128"/>
              </a:defRPr>
            </a:lvl2pPr>
            <a:lvl3pPr marL="1143000" indent="-228600" algn="ctr">
              <a:defRPr sz="1600">
                <a:solidFill>
                  <a:schemeClr val="tx1"/>
                </a:solidFill>
                <a:latin typeface="Tahoma" panose="020B0604030504040204" pitchFamily="34" charset="0"/>
                <a:ea typeface="ＭＳ Ｐゴシック" panose="020B0600070205080204" pitchFamily="34" charset="-128"/>
              </a:defRPr>
            </a:lvl3pPr>
            <a:lvl4pPr marL="1600200" indent="-228600" algn="ctr">
              <a:defRPr sz="1600">
                <a:solidFill>
                  <a:schemeClr val="tx1"/>
                </a:solidFill>
                <a:latin typeface="Tahoma" panose="020B0604030504040204" pitchFamily="34" charset="0"/>
                <a:ea typeface="ＭＳ Ｐゴシック" panose="020B0600070205080204" pitchFamily="34" charset="-128"/>
              </a:defRPr>
            </a:lvl4pPr>
            <a:lvl5pPr marL="2057400" indent="-228600" algn="ctr">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a:p>
        </p:txBody>
      </p:sp>
      <p:sp>
        <p:nvSpPr>
          <p:cNvPr id="112655" name="Freeform 42">
            <a:extLst>
              <a:ext uri="{FF2B5EF4-FFF2-40B4-BE49-F238E27FC236}">
                <a16:creationId xmlns:a16="http://schemas.microsoft.com/office/drawing/2014/main" id="{E0073CEF-D5A4-40A2-B4F2-D799703CD828}"/>
              </a:ext>
            </a:extLst>
          </p:cNvPr>
          <p:cNvSpPr>
            <a:spLocks/>
          </p:cNvSpPr>
          <p:nvPr/>
        </p:nvSpPr>
        <p:spPr bwMode="auto">
          <a:xfrm>
            <a:off x="2806700" y="4237038"/>
            <a:ext cx="4044950" cy="719137"/>
          </a:xfrm>
          <a:custGeom>
            <a:avLst/>
            <a:gdLst>
              <a:gd name="T0" fmla="*/ 0 w 2412"/>
              <a:gd name="T1" fmla="*/ 2147483646 h 453"/>
              <a:gd name="T2" fmla="*/ 2147483646 w 2412"/>
              <a:gd name="T3" fmla="*/ 2147483646 h 453"/>
              <a:gd name="T4" fmla="*/ 2147483646 w 2412"/>
              <a:gd name="T5" fmla="*/ 2147483646 h 453"/>
              <a:gd name="T6" fmla="*/ 0 60000 65536"/>
              <a:gd name="T7" fmla="*/ 0 60000 65536"/>
              <a:gd name="T8" fmla="*/ 0 60000 65536"/>
            </a:gdLst>
            <a:ahLst/>
            <a:cxnLst>
              <a:cxn ang="T6">
                <a:pos x="T0" y="T1"/>
              </a:cxn>
              <a:cxn ang="T7">
                <a:pos x="T2" y="T3"/>
              </a:cxn>
              <a:cxn ang="T8">
                <a:pos x="T4" y="T5"/>
              </a:cxn>
            </a:cxnLst>
            <a:rect l="0" t="0" r="r" b="b"/>
            <a:pathLst>
              <a:path w="2412" h="453">
                <a:moveTo>
                  <a:pt x="0" y="453"/>
                </a:moveTo>
                <a:cubicBezTo>
                  <a:pt x="93" y="388"/>
                  <a:pt x="156" y="134"/>
                  <a:pt x="558" y="63"/>
                </a:cubicBezTo>
                <a:cubicBezTo>
                  <a:pt x="959" y="0"/>
                  <a:pt x="2026" y="36"/>
                  <a:pt x="2412" y="29"/>
                </a:cubicBez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9584" name="Rectangle 43">
            <a:extLst>
              <a:ext uri="{FF2B5EF4-FFF2-40B4-BE49-F238E27FC236}">
                <a16:creationId xmlns:a16="http://schemas.microsoft.com/office/drawing/2014/main" id="{F603F0AC-71C7-4D79-8CA5-03B357B3871B}"/>
              </a:ext>
            </a:extLst>
          </p:cNvPr>
          <p:cNvSpPr>
            <a:spLocks noGrp="1" noChangeArrowheads="1"/>
          </p:cNvSpPr>
          <p:nvPr>
            <p:ph type="title"/>
          </p:nvPr>
        </p:nvSpPr>
        <p:spPr>
          <a:xfrm>
            <a:off x="533400" y="152400"/>
            <a:ext cx="7772400" cy="1143000"/>
          </a:xfrm>
        </p:spPr>
        <p:txBody>
          <a:bodyPr/>
          <a:lstStyle/>
          <a:p>
            <a:pPr>
              <a:defRPr/>
            </a:pPr>
            <a:r>
              <a:rPr lang="en-US">
                <a:cs typeface="+mj-cs"/>
              </a:rPr>
              <a:t>TCP Fairness</a:t>
            </a:r>
          </a:p>
        </p:txBody>
      </p:sp>
      <p:sp>
        <p:nvSpPr>
          <p:cNvPr id="112658" name="Text Box 48">
            <a:extLst>
              <a:ext uri="{FF2B5EF4-FFF2-40B4-BE49-F238E27FC236}">
                <a16:creationId xmlns:a16="http://schemas.microsoft.com/office/drawing/2014/main" id="{47A43B8F-276A-4E93-8EA5-A7946D799B7A}"/>
              </a:ext>
            </a:extLst>
          </p:cNvPr>
          <p:cNvSpPr txBox="1">
            <a:spLocks noChangeArrowheads="1"/>
          </p:cNvSpPr>
          <p:nvPr/>
        </p:nvSpPr>
        <p:spPr bwMode="auto">
          <a:xfrm>
            <a:off x="1125538" y="51466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800">
                <a:latin typeface="Arial" panose="020B0604020202020204" pitchFamily="34" charset="0"/>
              </a:rPr>
              <a:t>TCP connection 2</a:t>
            </a:r>
          </a:p>
        </p:txBody>
      </p:sp>
      <p:grpSp>
        <p:nvGrpSpPr>
          <p:cNvPr id="112659" name="Group 69">
            <a:extLst>
              <a:ext uri="{FF2B5EF4-FFF2-40B4-BE49-F238E27FC236}">
                <a16:creationId xmlns:a16="http://schemas.microsoft.com/office/drawing/2014/main" id="{A7334B89-90B5-4694-9BAB-8F11D7D6F6EA}"/>
              </a:ext>
            </a:extLst>
          </p:cNvPr>
          <p:cNvGrpSpPr>
            <a:grpSpLocks/>
          </p:cNvGrpSpPr>
          <p:nvPr/>
        </p:nvGrpSpPr>
        <p:grpSpPr bwMode="auto">
          <a:xfrm>
            <a:off x="2057400" y="3333750"/>
            <a:ext cx="766763" cy="704850"/>
            <a:chOff x="-44" y="1473"/>
            <a:chExt cx="981" cy="1105"/>
          </a:xfrm>
        </p:grpSpPr>
        <p:pic>
          <p:nvPicPr>
            <p:cNvPr id="112663" name="Picture 70" descr="desktop_computer_stylized_medium">
              <a:extLst>
                <a:ext uri="{FF2B5EF4-FFF2-40B4-BE49-F238E27FC236}">
                  <a16:creationId xmlns:a16="http://schemas.microsoft.com/office/drawing/2014/main" id="{B13C9C03-B7B5-47C8-B7FF-C378F17CF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4" name="Freeform 71">
              <a:extLst>
                <a:ext uri="{FF2B5EF4-FFF2-40B4-BE49-F238E27FC236}">
                  <a16:creationId xmlns:a16="http://schemas.microsoft.com/office/drawing/2014/main" id="{F42CC6ED-24A2-4D9C-9858-44D6B08F07F8}"/>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112660" name="Group 72">
            <a:extLst>
              <a:ext uri="{FF2B5EF4-FFF2-40B4-BE49-F238E27FC236}">
                <a16:creationId xmlns:a16="http://schemas.microsoft.com/office/drawing/2014/main" id="{96A910F0-78B8-4B96-8A25-44D2100F1AC6}"/>
              </a:ext>
            </a:extLst>
          </p:cNvPr>
          <p:cNvGrpSpPr>
            <a:grpSpLocks/>
          </p:cNvGrpSpPr>
          <p:nvPr/>
        </p:nvGrpSpPr>
        <p:grpSpPr bwMode="auto">
          <a:xfrm>
            <a:off x="2073275" y="4579938"/>
            <a:ext cx="766763" cy="704850"/>
            <a:chOff x="-44" y="1473"/>
            <a:chExt cx="981" cy="1105"/>
          </a:xfrm>
        </p:grpSpPr>
        <p:pic>
          <p:nvPicPr>
            <p:cNvPr id="112661" name="Picture 73" descr="desktop_computer_stylized_medium">
              <a:extLst>
                <a:ext uri="{FF2B5EF4-FFF2-40B4-BE49-F238E27FC236}">
                  <a16:creationId xmlns:a16="http://schemas.microsoft.com/office/drawing/2014/main" id="{BAA08861-7F90-4D23-BEAF-BA015EAC7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2" name="Freeform 74">
              <a:extLst>
                <a:ext uri="{FF2B5EF4-FFF2-40B4-BE49-F238E27FC236}">
                  <a16:creationId xmlns:a16="http://schemas.microsoft.com/office/drawing/2014/main" id="{9E6BBFBD-01F4-4A15-9ACC-B6328886B946}"/>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5">
            <a:extLst>
              <a:ext uri="{FF2B5EF4-FFF2-40B4-BE49-F238E27FC236}">
                <a16:creationId xmlns:a16="http://schemas.microsoft.com/office/drawing/2014/main" id="{85857A69-7135-431C-98FD-A132AAB3EF5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113667" name="Slide Number Placeholder 6">
            <a:extLst>
              <a:ext uri="{FF2B5EF4-FFF2-40B4-BE49-F238E27FC236}">
                <a16:creationId xmlns:a16="http://schemas.microsoft.com/office/drawing/2014/main" id="{D54059DE-14BA-4D9A-AD2F-D8E0D55FE9C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DDE4C7E5-3FC0-4E42-9C8D-33530C88770B}" type="slidenum">
              <a:rPr lang="en-US" altLang="ar-SA" sz="1200" smtClean="0">
                <a:latin typeface="Tahoma" panose="020B0604030504040204" pitchFamily="34" charset="0"/>
              </a:rPr>
              <a:pPr>
                <a:lnSpc>
                  <a:spcPct val="100000"/>
                </a:lnSpc>
                <a:spcBef>
                  <a:spcPct val="0"/>
                </a:spcBef>
                <a:buClrTx/>
                <a:buSzTx/>
                <a:buFontTx/>
                <a:buNone/>
              </a:pPr>
              <a:t>68</a:t>
            </a:fld>
            <a:endParaRPr lang="en-US" altLang="ar-SA" sz="1200">
              <a:latin typeface="Tahoma" panose="020B0604030504040204" pitchFamily="34" charset="0"/>
            </a:endParaRPr>
          </a:p>
        </p:txBody>
      </p:sp>
      <p:sp>
        <p:nvSpPr>
          <p:cNvPr id="110597" name="Rectangle 2">
            <a:extLst>
              <a:ext uri="{FF2B5EF4-FFF2-40B4-BE49-F238E27FC236}">
                <a16:creationId xmlns:a16="http://schemas.microsoft.com/office/drawing/2014/main" id="{B3D3F19B-5BDA-4C5D-A5F7-E7AFB6E61E77}"/>
              </a:ext>
            </a:extLst>
          </p:cNvPr>
          <p:cNvSpPr>
            <a:spLocks noGrp="1" noChangeArrowheads="1"/>
          </p:cNvSpPr>
          <p:nvPr>
            <p:ph type="title"/>
          </p:nvPr>
        </p:nvSpPr>
        <p:spPr/>
        <p:txBody>
          <a:bodyPr/>
          <a:lstStyle/>
          <a:p>
            <a:pPr>
              <a:defRPr/>
            </a:pPr>
            <a:r>
              <a:rPr lang="en-US">
                <a:cs typeface="+mj-cs"/>
              </a:rPr>
              <a:t>Why is TCP fair?</a:t>
            </a:r>
          </a:p>
        </p:txBody>
      </p:sp>
      <p:sp>
        <p:nvSpPr>
          <p:cNvPr id="110598" name="Rectangle 3">
            <a:extLst>
              <a:ext uri="{FF2B5EF4-FFF2-40B4-BE49-F238E27FC236}">
                <a16:creationId xmlns:a16="http://schemas.microsoft.com/office/drawing/2014/main" id="{3624086D-EBF9-446E-9770-1C940F9BF099}"/>
              </a:ext>
            </a:extLst>
          </p:cNvPr>
          <p:cNvSpPr>
            <a:spLocks noGrp="1" noChangeArrowheads="1"/>
          </p:cNvSpPr>
          <p:nvPr>
            <p:ph type="body" sz="half" idx="1"/>
          </p:nvPr>
        </p:nvSpPr>
        <p:spPr>
          <a:xfrm>
            <a:off x="609600" y="1400175"/>
            <a:ext cx="8305800" cy="4648200"/>
          </a:xfrm>
        </p:spPr>
        <p:txBody>
          <a:bodyPr/>
          <a:lstStyle/>
          <a:p>
            <a:pPr>
              <a:buFont typeface="Wingdings" charset="0"/>
              <a:buNone/>
              <a:defRPr/>
            </a:pPr>
            <a:r>
              <a:rPr lang="en-US">
                <a:cs typeface="+mn-cs"/>
              </a:rPr>
              <a:t>two competing sessions:</a:t>
            </a:r>
          </a:p>
          <a:p>
            <a:pPr>
              <a:buFont typeface="Wingdings" charset="2"/>
              <a:buChar char="§"/>
              <a:defRPr/>
            </a:pPr>
            <a:r>
              <a:rPr lang="en-US" sz="2400">
                <a:cs typeface="+mn-cs"/>
              </a:rPr>
              <a:t>additive increase gives slope of 1, as throughout increases</a:t>
            </a:r>
          </a:p>
          <a:p>
            <a:pPr>
              <a:buFont typeface="Wingdings" charset="2"/>
              <a:buChar char="§"/>
              <a:defRPr/>
            </a:pPr>
            <a:r>
              <a:rPr lang="en-US" sz="2400">
                <a:cs typeface="+mn-cs"/>
              </a:rPr>
              <a:t>multiplicative decrease decreases throughput proportionally </a:t>
            </a:r>
          </a:p>
        </p:txBody>
      </p:sp>
      <p:sp>
        <p:nvSpPr>
          <p:cNvPr id="113671" name="Line 4">
            <a:extLst>
              <a:ext uri="{FF2B5EF4-FFF2-40B4-BE49-F238E27FC236}">
                <a16:creationId xmlns:a16="http://schemas.microsoft.com/office/drawing/2014/main" id="{335CA864-F114-4DA7-9FE9-192AC8664D38}"/>
              </a:ext>
            </a:extLst>
          </p:cNvPr>
          <p:cNvSpPr>
            <a:spLocks noChangeShapeType="1"/>
          </p:cNvSpPr>
          <p:nvPr/>
        </p:nvSpPr>
        <p:spPr bwMode="auto">
          <a:xfrm>
            <a:off x="2400300" y="5848350"/>
            <a:ext cx="36385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13672" name="Line 5">
            <a:extLst>
              <a:ext uri="{FF2B5EF4-FFF2-40B4-BE49-F238E27FC236}">
                <a16:creationId xmlns:a16="http://schemas.microsoft.com/office/drawing/2014/main" id="{F5448B42-3F0E-4776-94BF-5DE477AB19A7}"/>
              </a:ext>
            </a:extLst>
          </p:cNvPr>
          <p:cNvSpPr>
            <a:spLocks noChangeShapeType="1"/>
          </p:cNvSpPr>
          <p:nvPr/>
        </p:nvSpPr>
        <p:spPr bwMode="auto">
          <a:xfrm flipV="1">
            <a:off x="2400300" y="2752725"/>
            <a:ext cx="0" cy="3086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13673" name="Line 6">
            <a:extLst>
              <a:ext uri="{FF2B5EF4-FFF2-40B4-BE49-F238E27FC236}">
                <a16:creationId xmlns:a16="http://schemas.microsoft.com/office/drawing/2014/main" id="{5B420571-9F98-4A45-A082-801AFB1B3B85}"/>
              </a:ext>
            </a:extLst>
          </p:cNvPr>
          <p:cNvSpPr>
            <a:spLocks noChangeShapeType="1"/>
          </p:cNvSpPr>
          <p:nvPr/>
        </p:nvSpPr>
        <p:spPr bwMode="auto">
          <a:xfrm rot="-2938105" flipH="1" flipV="1">
            <a:off x="1793875" y="4487863"/>
            <a:ext cx="3560763" cy="1428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13674" name="Line 7">
            <a:extLst>
              <a:ext uri="{FF2B5EF4-FFF2-40B4-BE49-F238E27FC236}">
                <a16:creationId xmlns:a16="http://schemas.microsoft.com/office/drawing/2014/main" id="{CBB09E39-2238-4DD2-8597-04C51C36A2AB}"/>
              </a:ext>
            </a:extLst>
          </p:cNvPr>
          <p:cNvSpPr>
            <a:spLocks noChangeShapeType="1"/>
          </p:cNvSpPr>
          <p:nvPr/>
        </p:nvSpPr>
        <p:spPr bwMode="auto">
          <a:xfrm>
            <a:off x="2381250" y="3000375"/>
            <a:ext cx="2819400" cy="280987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13675" name="Text Box 8">
            <a:extLst>
              <a:ext uri="{FF2B5EF4-FFF2-40B4-BE49-F238E27FC236}">
                <a16:creationId xmlns:a16="http://schemas.microsoft.com/office/drawing/2014/main" id="{3395407F-C4C0-4D02-8F40-7FEAACDF482B}"/>
              </a:ext>
            </a:extLst>
          </p:cNvPr>
          <p:cNvSpPr txBox="1">
            <a:spLocks noChangeArrowheads="1"/>
          </p:cNvSpPr>
          <p:nvPr/>
        </p:nvSpPr>
        <p:spPr bwMode="auto">
          <a:xfrm>
            <a:off x="2030413" y="2828925"/>
            <a:ext cx="40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2000">
                <a:latin typeface="Arial" panose="020B0604020202020204" pitchFamily="34" charset="0"/>
              </a:rPr>
              <a:t>R</a:t>
            </a:r>
            <a:endParaRPr lang="en-US" altLang="ar-SA" sz="1000">
              <a:latin typeface="Arial" panose="020B0604020202020204" pitchFamily="34" charset="0"/>
            </a:endParaRPr>
          </a:p>
        </p:txBody>
      </p:sp>
      <p:sp>
        <p:nvSpPr>
          <p:cNvPr id="113676" name="Text Box 9">
            <a:extLst>
              <a:ext uri="{FF2B5EF4-FFF2-40B4-BE49-F238E27FC236}">
                <a16:creationId xmlns:a16="http://schemas.microsoft.com/office/drawing/2014/main" id="{0C316703-2785-4D4D-86EC-7F3FAE8DEAB7}"/>
              </a:ext>
            </a:extLst>
          </p:cNvPr>
          <p:cNvSpPr txBox="1">
            <a:spLocks noChangeArrowheads="1"/>
          </p:cNvSpPr>
          <p:nvPr/>
        </p:nvSpPr>
        <p:spPr bwMode="auto">
          <a:xfrm>
            <a:off x="4983163" y="5876925"/>
            <a:ext cx="40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2000">
                <a:latin typeface="Arial" panose="020B0604020202020204" pitchFamily="34" charset="0"/>
              </a:rPr>
              <a:t>R</a:t>
            </a:r>
            <a:endParaRPr lang="en-US" altLang="ar-SA" sz="1000">
              <a:latin typeface="Arial" panose="020B0604020202020204" pitchFamily="34" charset="0"/>
            </a:endParaRPr>
          </a:p>
        </p:txBody>
      </p:sp>
      <p:sp>
        <p:nvSpPr>
          <p:cNvPr id="113677" name="Text Box 10">
            <a:extLst>
              <a:ext uri="{FF2B5EF4-FFF2-40B4-BE49-F238E27FC236}">
                <a16:creationId xmlns:a16="http://schemas.microsoft.com/office/drawing/2014/main" id="{280B02B4-ED07-4B3B-9C59-082BCA933C08}"/>
              </a:ext>
            </a:extLst>
          </p:cNvPr>
          <p:cNvSpPr txBox="1">
            <a:spLocks noChangeArrowheads="1"/>
          </p:cNvSpPr>
          <p:nvPr/>
        </p:nvSpPr>
        <p:spPr bwMode="auto">
          <a:xfrm>
            <a:off x="3259138" y="2819400"/>
            <a:ext cx="354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1800">
                <a:latin typeface="Arial" panose="020B0604020202020204" pitchFamily="34" charset="0"/>
              </a:rPr>
              <a:t>equal bandwidth share</a:t>
            </a:r>
            <a:endParaRPr lang="en-US" altLang="ar-SA" sz="1000">
              <a:latin typeface="Arial" panose="020B0604020202020204" pitchFamily="34" charset="0"/>
            </a:endParaRPr>
          </a:p>
        </p:txBody>
      </p:sp>
      <p:sp>
        <p:nvSpPr>
          <p:cNvPr id="113678" name="Text Box 11">
            <a:extLst>
              <a:ext uri="{FF2B5EF4-FFF2-40B4-BE49-F238E27FC236}">
                <a16:creationId xmlns:a16="http://schemas.microsoft.com/office/drawing/2014/main" id="{400171AA-3AE5-407F-B497-79BD7CEF6587}"/>
              </a:ext>
            </a:extLst>
          </p:cNvPr>
          <p:cNvSpPr txBox="1">
            <a:spLocks noChangeArrowheads="1"/>
          </p:cNvSpPr>
          <p:nvPr/>
        </p:nvSpPr>
        <p:spPr bwMode="auto">
          <a:xfrm>
            <a:off x="1839913" y="5857875"/>
            <a:ext cx="354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1800">
                <a:latin typeface="Arial" panose="020B0604020202020204" pitchFamily="34" charset="0"/>
              </a:rPr>
              <a:t>Connection 1 throughput</a:t>
            </a:r>
            <a:endParaRPr lang="en-US" altLang="ar-SA" sz="1000">
              <a:latin typeface="Arial" panose="020B0604020202020204" pitchFamily="34" charset="0"/>
            </a:endParaRPr>
          </a:p>
        </p:txBody>
      </p:sp>
      <p:sp>
        <p:nvSpPr>
          <p:cNvPr id="113679" name="Text Box 12">
            <a:extLst>
              <a:ext uri="{FF2B5EF4-FFF2-40B4-BE49-F238E27FC236}">
                <a16:creationId xmlns:a16="http://schemas.microsoft.com/office/drawing/2014/main" id="{FB0AB361-9CE0-4372-AB7D-70DE5D981ABD}"/>
              </a:ext>
            </a:extLst>
          </p:cNvPr>
          <p:cNvSpPr txBox="1">
            <a:spLocks noChangeArrowheads="1"/>
          </p:cNvSpPr>
          <p:nvPr/>
        </p:nvSpPr>
        <p:spPr bwMode="auto">
          <a:xfrm rot="-5396642">
            <a:off x="424656" y="4396582"/>
            <a:ext cx="354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1800">
                <a:latin typeface="Arial" panose="020B0604020202020204" pitchFamily="34" charset="0"/>
              </a:rPr>
              <a:t>Connection 2 throughput</a:t>
            </a:r>
            <a:endParaRPr lang="en-US" altLang="ar-SA" sz="1000">
              <a:latin typeface="Arial" panose="020B0604020202020204" pitchFamily="34" charset="0"/>
            </a:endParaRPr>
          </a:p>
        </p:txBody>
      </p:sp>
      <p:sp>
        <p:nvSpPr>
          <p:cNvPr id="215053" name="Line 13">
            <a:extLst>
              <a:ext uri="{FF2B5EF4-FFF2-40B4-BE49-F238E27FC236}">
                <a16:creationId xmlns:a16="http://schemas.microsoft.com/office/drawing/2014/main" id="{4578279F-B90C-44D7-AA1F-49741EA87165}"/>
              </a:ext>
            </a:extLst>
          </p:cNvPr>
          <p:cNvSpPr>
            <a:spLocks noChangeShapeType="1"/>
          </p:cNvSpPr>
          <p:nvPr/>
        </p:nvSpPr>
        <p:spPr bwMode="auto">
          <a:xfrm rot="-2938105" flipH="1" flipV="1">
            <a:off x="3503612" y="5105401"/>
            <a:ext cx="1293813" cy="4762"/>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215054" name="Text Box 14">
            <a:extLst>
              <a:ext uri="{FF2B5EF4-FFF2-40B4-BE49-F238E27FC236}">
                <a16:creationId xmlns:a16="http://schemas.microsoft.com/office/drawing/2014/main" id="{3196DD2E-F5C9-4887-8675-DD4EDC6E1AA1}"/>
              </a:ext>
            </a:extLst>
          </p:cNvPr>
          <p:cNvSpPr txBox="1">
            <a:spLocks noChangeArrowheads="1"/>
          </p:cNvSpPr>
          <p:nvPr/>
        </p:nvSpPr>
        <p:spPr bwMode="auto">
          <a:xfrm>
            <a:off x="4173538" y="4676775"/>
            <a:ext cx="453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1600">
                <a:latin typeface="Arial" panose="020B0604020202020204" pitchFamily="34" charset="0"/>
              </a:rPr>
              <a:t>congestion avoidance: additive increase</a:t>
            </a:r>
            <a:endParaRPr lang="en-US" altLang="ar-SA" sz="1000">
              <a:latin typeface="Arial" panose="020B0604020202020204" pitchFamily="34" charset="0"/>
            </a:endParaRPr>
          </a:p>
        </p:txBody>
      </p:sp>
      <p:sp>
        <p:nvSpPr>
          <p:cNvPr id="215055" name="Line 15">
            <a:extLst>
              <a:ext uri="{FF2B5EF4-FFF2-40B4-BE49-F238E27FC236}">
                <a16:creationId xmlns:a16="http://schemas.microsoft.com/office/drawing/2014/main" id="{8873AA58-C947-4EFC-8208-8B45F34767AA}"/>
              </a:ext>
            </a:extLst>
          </p:cNvPr>
          <p:cNvSpPr>
            <a:spLocks noChangeShapeType="1"/>
          </p:cNvSpPr>
          <p:nvPr/>
        </p:nvSpPr>
        <p:spPr bwMode="auto">
          <a:xfrm flipH="1">
            <a:off x="3390900" y="4638675"/>
            <a:ext cx="1171575" cy="63182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15056" name="Text Box 16">
            <a:extLst>
              <a:ext uri="{FF2B5EF4-FFF2-40B4-BE49-F238E27FC236}">
                <a16:creationId xmlns:a16="http://schemas.microsoft.com/office/drawing/2014/main" id="{85815405-297A-4432-87C8-3258D6AFE42C}"/>
              </a:ext>
            </a:extLst>
          </p:cNvPr>
          <p:cNvSpPr txBox="1">
            <a:spLocks noChangeArrowheads="1"/>
          </p:cNvSpPr>
          <p:nvPr/>
        </p:nvSpPr>
        <p:spPr bwMode="auto">
          <a:xfrm>
            <a:off x="4705350" y="4432300"/>
            <a:ext cx="346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loss: decrease window by factor of 2</a:t>
            </a:r>
            <a:endParaRPr lang="en-US" altLang="ar-SA" sz="1000">
              <a:latin typeface="Arial" panose="020B0604020202020204" pitchFamily="34" charset="0"/>
            </a:endParaRPr>
          </a:p>
        </p:txBody>
      </p:sp>
      <p:sp>
        <p:nvSpPr>
          <p:cNvPr id="215057" name="Line 17">
            <a:extLst>
              <a:ext uri="{FF2B5EF4-FFF2-40B4-BE49-F238E27FC236}">
                <a16:creationId xmlns:a16="http://schemas.microsoft.com/office/drawing/2014/main" id="{A41711CC-80F0-4EE8-AB35-986B5AE1F57F}"/>
              </a:ext>
            </a:extLst>
          </p:cNvPr>
          <p:cNvSpPr>
            <a:spLocks noChangeShapeType="1"/>
          </p:cNvSpPr>
          <p:nvPr/>
        </p:nvSpPr>
        <p:spPr bwMode="auto">
          <a:xfrm rot="-2938105" flipH="1" flipV="1">
            <a:off x="3182938" y="4778375"/>
            <a:ext cx="1303337" cy="23813"/>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215058" name="Text Box 18">
            <a:extLst>
              <a:ext uri="{FF2B5EF4-FFF2-40B4-BE49-F238E27FC236}">
                <a16:creationId xmlns:a16="http://schemas.microsoft.com/office/drawing/2014/main" id="{FB9C0A53-DC6E-45B9-9E4B-EA4D680D9E9F}"/>
              </a:ext>
            </a:extLst>
          </p:cNvPr>
          <p:cNvSpPr txBox="1">
            <a:spLocks noChangeArrowheads="1"/>
          </p:cNvSpPr>
          <p:nvPr/>
        </p:nvSpPr>
        <p:spPr bwMode="auto">
          <a:xfrm>
            <a:off x="3887788" y="4191000"/>
            <a:ext cx="453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50000"/>
              </a:spcBef>
              <a:buClrTx/>
              <a:buSzTx/>
              <a:buFontTx/>
              <a:buNone/>
            </a:pPr>
            <a:r>
              <a:rPr lang="en-US" altLang="ar-SA" sz="1600">
                <a:latin typeface="Arial" panose="020B0604020202020204" pitchFamily="34" charset="0"/>
              </a:rPr>
              <a:t>congestion avoidance: additive increase</a:t>
            </a:r>
            <a:endParaRPr lang="en-US" altLang="ar-SA" sz="1000">
              <a:latin typeface="Arial" panose="020B0604020202020204" pitchFamily="34" charset="0"/>
            </a:endParaRPr>
          </a:p>
        </p:txBody>
      </p:sp>
      <p:sp>
        <p:nvSpPr>
          <p:cNvPr id="215059" name="Line 19">
            <a:extLst>
              <a:ext uri="{FF2B5EF4-FFF2-40B4-BE49-F238E27FC236}">
                <a16:creationId xmlns:a16="http://schemas.microsoft.com/office/drawing/2014/main" id="{03B6340F-4DAC-4428-BDFC-C4F5C6EF6005}"/>
              </a:ext>
            </a:extLst>
          </p:cNvPr>
          <p:cNvSpPr>
            <a:spLocks noChangeShapeType="1"/>
          </p:cNvSpPr>
          <p:nvPr/>
        </p:nvSpPr>
        <p:spPr bwMode="auto">
          <a:xfrm flipH="1">
            <a:off x="3248025" y="4352925"/>
            <a:ext cx="981075" cy="7651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15060" name="Text Box 20">
            <a:extLst>
              <a:ext uri="{FF2B5EF4-FFF2-40B4-BE49-F238E27FC236}">
                <a16:creationId xmlns:a16="http://schemas.microsoft.com/office/drawing/2014/main" id="{A5BEDEA1-1B8E-4E45-94E0-45D5A156319A}"/>
              </a:ext>
            </a:extLst>
          </p:cNvPr>
          <p:cNvSpPr txBox="1">
            <a:spLocks noChangeArrowheads="1"/>
          </p:cNvSpPr>
          <p:nvPr/>
        </p:nvSpPr>
        <p:spPr bwMode="auto">
          <a:xfrm>
            <a:off x="4305300" y="3984625"/>
            <a:ext cx="346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00000"/>
              </a:lnSpc>
              <a:spcBef>
                <a:spcPct val="0"/>
              </a:spcBef>
              <a:buClrTx/>
              <a:buSzTx/>
              <a:buFontTx/>
              <a:buNone/>
            </a:pPr>
            <a:r>
              <a:rPr lang="en-US" altLang="ar-SA" sz="1600">
                <a:latin typeface="Arial" panose="020B0604020202020204" pitchFamily="34" charset="0"/>
              </a:rPr>
              <a:t>loss: decrease window by factor of 2</a:t>
            </a:r>
            <a:endParaRPr lang="en-US" altLang="ar-SA" sz="1000">
              <a:latin typeface="Arial" panose="020B0604020202020204" pitchFamily="34" charset="0"/>
            </a:endParaRPr>
          </a:p>
        </p:txBody>
      </p:sp>
      <p:sp>
        <p:nvSpPr>
          <p:cNvPr id="215061" name="Line 21">
            <a:extLst>
              <a:ext uri="{FF2B5EF4-FFF2-40B4-BE49-F238E27FC236}">
                <a16:creationId xmlns:a16="http://schemas.microsoft.com/office/drawing/2014/main" id="{4A824D11-34DF-4F29-AA14-0CD17B8207D6}"/>
              </a:ext>
            </a:extLst>
          </p:cNvPr>
          <p:cNvSpPr>
            <a:spLocks noChangeShapeType="1"/>
          </p:cNvSpPr>
          <p:nvPr/>
        </p:nvSpPr>
        <p:spPr bwMode="auto">
          <a:xfrm rot="-2938105" flipH="1" flipV="1">
            <a:off x="3039269" y="4631532"/>
            <a:ext cx="1279525" cy="14287"/>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
        <p:nvSpPr>
          <p:cNvPr id="215062" name="Line 22">
            <a:extLst>
              <a:ext uri="{FF2B5EF4-FFF2-40B4-BE49-F238E27FC236}">
                <a16:creationId xmlns:a16="http://schemas.microsoft.com/office/drawing/2014/main" id="{03DE8734-5C2D-42F7-B5CB-6EE196AE6C8B}"/>
              </a:ext>
            </a:extLst>
          </p:cNvPr>
          <p:cNvSpPr>
            <a:spLocks noChangeShapeType="1"/>
          </p:cNvSpPr>
          <p:nvPr/>
        </p:nvSpPr>
        <p:spPr bwMode="auto">
          <a:xfrm flipH="1">
            <a:off x="3181350" y="4171950"/>
            <a:ext cx="911225" cy="889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15063" name="Line 23">
            <a:extLst>
              <a:ext uri="{FF2B5EF4-FFF2-40B4-BE49-F238E27FC236}">
                <a16:creationId xmlns:a16="http://schemas.microsoft.com/office/drawing/2014/main" id="{1150EAF6-C2D8-46F3-A51A-C3ED73CD2767}"/>
              </a:ext>
            </a:extLst>
          </p:cNvPr>
          <p:cNvSpPr>
            <a:spLocks noChangeShapeType="1"/>
          </p:cNvSpPr>
          <p:nvPr/>
        </p:nvSpPr>
        <p:spPr bwMode="auto">
          <a:xfrm rot="-2938105" flipH="1" flipV="1">
            <a:off x="2959894" y="4568032"/>
            <a:ext cx="1279525" cy="14287"/>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53"/>
                                        </p:tgtEl>
                                        <p:attrNameLst>
                                          <p:attrName>style.visibility</p:attrName>
                                        </p:attrNameLst>
                                      </p:cBhvr>
                                      <p:to>
                                        <p:strVal val="visible"/>
                                      </p:to>
                                    </p:set>
                                    <p:animEffect transition="in" filter="wipe(left)">
                                      <p:cBhvr>
                                        <p:cTn id="7" dur="500"/>
                                        <p:tgtEl>
                                          <p:spTgt spid="21505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5054"/>
                                        </p:tgtEl>
                                        <p:attrNameLst>
                                          <p:attrName>style.visibility</p:attrName>
                                        </p:attrNameLst>
                                      </p:cBhvr>
                                      <p:to>
                                        <p:strVal val="visible"/>
                                      </p:to>
                                    </p:set>
                                    <p:animEffect transition="in" filter="dissolve">
                                      <p:cBhvr>
                                        <p:cTn id="11" dur="500"/>
                                        <p:tgtEl>
                                          <p:spTgt spid="215054"/>
                                        </p:tgtEl>
                                      </p:cBhvr>
                                    </p:animEffect>
                                  </p:childTnLst>
                                  <p:subTnLst>
                                    <p:set>
                                      <p:cBhvr override="childStyle">
                                        <p:cTn dur="1" fill="hold" display="0" masterRel="nextClick" afterEffect="1"/>
                                        <p:tgtEl>
                                          <p:spTgt spid="215054"/>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15055"/>
                                        </p:tgtEl>
                                        <p:attrNameLst>
                                          <p:attrName>style.visibility</p:attrName>
                                        </p:attrNameLst>
                                      </p:cBhvr>
                                      <p:to>
                                        <p:strVal val="visible"/>
                                      </p:to>
                                    </p:set>
                                    <p:animEffect transition="in" filter="wipe(right)">
                                      <p:cBhvr>
                                        <p:cTn id="16" dur="500"/>
                                        <p:tgtEl>
                                          <p:spTgt spid="215055"/>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15056"/>
                                        </p:tgtEl>
                                        <p:attrNameLst>
                                          <p:attrName>style.visibility</p:attrName>
                                        </p:attrNameLst>
                                      </p:cBhvr>
                                      <p:to>
                                        <p:strVal val="visible"/>
                                      </p:to>
                                    </p:set>
                                    <p:animEffect transition="in" filter="dissolve">
                                      <p:cBhvr>
                                        <p:cTn id="20" dur="500"/>
                                        <p:tgtEl>
                                          <p:spTgt spid="215056"/>
                                        </p:tgtEl>
                                      </p:cBhvr>
                                    </p:animEffect>
                                  </p:childTnLst>
                                  <p:subTnLst>
                                    <p:set>
                                      <p:cBhvr override="childStyle">
                                        <p:cTn dur="1" fill="hold" display="0" masterRel="nextClick" afterEffect="1"/>
                                        <p:tgtEl>
                                          <p:spTgt spid="215056"/>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057"/>
                                        </p:tgtEl>
                                        <p:attrNameLst>
                                          <p:attrName>style.visibility</p:attrName>
                                        </p:attrNameLst>
                                      </p:cBhvr>
                                      <p:to>
                                        <p:strVal val="visible"/>
                                      </p:to>
                                    </p:set>
                                    <p:animEffect transition="in" filter="wipe(left)">
                                      <p:cBhvr>
                                        <p:cTn id="25" dur="500"/>
                                        <p:tgtEl>
                                          <p:spTgt spid="215057"/>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15058"/>
                                        </p:tgtEl>
                                        <p:attrNameLst>
                                          <p:attrName>style.visibility</p:attrName>
                                        </p:attrNameLst>
                                      </p:cBhvr>
                                      <p:to>
                                        <p:strVal val="visible"/>
                                      </p:to>
                                    </p:set>
                                    <p:animEffect transition="in" filter="dissolve">
                                      <p:cBhvr>
                                        <p:cTn id="29" dur="500"/>
                                        <p:tgtEl>
                                          <p:spTgt spid="215058"/>
                                        </p:tgtEl>
                                      </p:cBhvr>
                                    </p:animEffect>
                                  </p:childTnLst>
                                  <p:subTnLst>
                                    <p:set>
                                      <p:cBhvr override="childStyle">
                                        <p:cTn dur="1" fill="hold" display="0" masterRel="nextClick" afterEffect="1"/>
                                        <p:tgtEl>
                                          <p:spTgt spid="215058"/>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215059"/>
                                        </p:tgtEl>
                                        <p:attrNameLst>
                                          <p:attrName>style.visibility</p:attrName>
                                        </p:attrNameLst>
                                      </p:cBhvr>
                                      <p:to>
                                        <p:strVal val="visible"/>
                                      </p:to>
                                    </p:set>
                                    <p:animEffect transition="in" filter="wipe(right)">
                                      <p:cBhvr>
                                        <p:cTn id="34" dur="500"/>
                                        <p:tgtEl>
                                          <p:spTgt spid="215059"/>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15060"/>
                                        </p:tgtEl>
                                        <p:attrNameLst>
                                          <p:attrName>style.visibility</p:attrName>
                                        </p:attrNameLst>
                                      </p:cBhvr>
                                      <p:to>
                                        <p:strVal val="visible"/>
                                      </p:to>
                                    </p:set>
                                    <p:animEffect transition="in" filter="dissolve">
                                      <p:cBhvr>
                                        <p:cTn id="38" dur="500"/>
                                        <p:tgtEl>
                                          <p:spTgt spid="215060"/>
                                        </p:tgtEl>
                                      </p:cBhvr>
                                    </p:animEffect>
                                  </p:childTnLst>
                                  <p:subTnLst>
                                    <p:set>
                                      <p:cBhvr override="childStyle">
                                        <p:cTn dur="1" fill="hold" display="0" masterRel="nextClick" afterEffect="1"/>
                                        <p:tgtEl>
                                          <p:spTgt spid="215060"/>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15061"/>
                                        </p:tgtEl>
                                        <p:attrNameLst>
                                          <p:attrName>style.visibility</p:attrName>
                                        </p:attrNameLst>
                                      </p:cBhvr>
                                      <p:to>
                                        <p:strVal val="visible"/>
                                      </p:to>
                                    </p:set>
                                    <p:animEffect transition="in" filter="wipe(left)">
                                      <p:cBhvr>
                                        <p:cTn id="43" dur="500"/>
                                        <p:tgtEl>
                                          <p:spTgt spid="21506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215062"/>
                                        </p:tgtEl>
                                        <p:attrNameLst>
                                          <p:attrName>style.visibility</p:attrName>
                                        </p:attrNameLst>
                                      </p:cBhvr>
                                      <p:to>
                                        <p:strVal val="visible"/>
                                      </p:to>
                                    </p:set>
                                    <p:animEffect transition="in" filter="wipe(right)">
                                      <p:cBhvr>
                                        <p:cTn id="48" dur="500"/>
                                        <p:tgtEl>
                                          <p:spTgt spid="21506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215063"/>
                                        </p:tgtEl>
                                        <p:attrNameLst>
                                          <p:attrName>style.visibility</p:attrName>
                                        </p:attrNameLst>
                                      </p:cBhvr>
                                      <p:to>
                                        <p:strVal val="visible"/>
                                      </p:to>
                                    </p:set>
                                    <p:animEffect transition="in" filter="wipe(left)">
                                      <p:cBhvr>
                                        <p:cTn id="53"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4" grpId="0" autoUpdateAnimBg="0"/>
      <p:bldP spid="215056" grpId="0" autoUpdateAnimBg="0"/>
      <p:bldP spid="215058" grpId="0" autoUpdateAnimBg="0"/>
      <p:bldP spid="21506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5">
            <a:extLst>
              <a:ext uri="{FF2B5EF4-FFF2-40B4-BE49-F238E27FC236}">
                <a16:creationId xmlns:a16="http://schemas.microsoft.com/office/drawing/2014/main" id="{33DAC45F-05D0-4FC5-B923-06533E536AB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Transport</a:t>
            </a:r>
            <a:r>
              <a:rPr lang="en-US" altLang="ar-SA" sz="1400">
                <a:latin typeface="Tahoma" panose="020B0604030504040204" pitchFamily="34" charset="0"/>
              </a:rPr>
              <a:t> </a:t>
            </a:r>
            <a:r>
              <a:rPr lang="en-US" altLang="ar-SA" sz="1200">
                <a:latin typeface="Tahoma" panose="020B0604030504040204" pitchFamily="34" charset="0"/>
              </a:rPr>
              <a:t>Layer</a:t>
            </a:r>
          </a:p>
        </p:txBody>
      </p:sp>
      <p:sp>
        <p:nvSpPr>
          <p:cNvPr id="114691" name="Slide Number Placeholder 6">
            <a:extLst>
              <a:ext uri="{FF2B5EF4-FFF2-40B4-BE49-F238E27FC236}">
                <a16:creationId xmlns:a16="http://schemas.microsoft.com/office/drawing/2014/main" id="{2EB4BA88-FD2C-40DA-B7E4-9AB56B85975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20000"/>
              </a:spcBef>
              <a:buClr>
                <a:srgbClr val="000099"/>
              </a:buClr>
              <a:buSzPct val="100000"/>
              <a:buFont typeface="Wingdings" panose="05000000000000000000" pitchFamily="2"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lnSpc>
                <a:spcPct val="85000"/>
              </a:lnSpc>
              <a:spcBef>
                <a:spcPct val="20000"/>
              </a:spcBef>
              <a:buClr>
                <a:srgbClr val="000099"/>
              </a:buClr>
              <a:buFont typeface="Arial" panose="020B060402020202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00000"/>
              </a:lnSpc>
              <a:spcBef>
                <a:spcPct val="0"/>
              </a:spcBef>
              <a:buClrTx/>
              <a:buSzTx/>
              <a:buFontTx/>
              <a:buNone/>
            </a:pPr>
            <a:r>
              <a:rPr lang="en-US" altLang="ar-SA" sz="1200">
                <a:latin typeface="Tahoma" panose="020B0604030504040204" pitchFamily="34" charset="0"/>
              </a:rPr>
              <a:t>3-</a:t>
            </a:r>
            <a:fld id="{49414CD3-C669-400A-B89F-8241A0E03161}" type="slidenum">
              <a:rPr lang="en-US" altLang="ar-SA" sz="1200" smtClean="0">
                <a:latin typeface="Tahoma" panose="020B0604030504040204" pitchFamily="34" charset="0"/>
              </a:rPr>
              <a:pPr>
                <a:lnSpc>
                  <a:spcPct val="100000"/>
                </a:lnSpc>
                <a:spcBef>
                  <a:spcPct val="0"/>
                </a:spcBef>
                <a:buClrTx/>
                <a:buSzTx/>
                <a:buFontTx/>
                <a:buNone/>
              </a:pPr>
              <a:t>69</a:t>
            </a:fld>
            <a:endParaRPr lang="en-US" altLang="ar-SA" sz="1200">
              <a:latin typeface="Tahoma" panose="020B0604030504040204" pitchFamily="34" charset="0"/>
            </a:endParaRPr>
          </a:p>
        </p:txBody>
      </p:sp>
      <p:sp>
        <p:nvSpPr>
          <p:cNvPr id="111621" name="Rectangle 2">
            <a:extLst>
              <a:ext uri="{FF2B5EF4-FFF2-40B4-BE49-F238E27FC236}">
                <a16:creationId xmlns:a16="http://schemas.microsoft.com/office/drawing/2014/main" id="{846F8ADD-818D-461B-9826-D760D81A8939}"/>
              </a:ext>
            </a:extLst>
          </p:cNvPr>
          <p:cNvSpPr>
            <a:spLocks noGrp="1" noChangeArrowheads="1"/>
          </p:cNvSpPr>
          <p:nvPr>
            <p:ph type="title"/>
          </p:nvPr>
        </p:nvSpPr>
        <p:spPr>
          <a:xfrm>
            <a:off x="533400" y="0"/>
            <a:ext cx="7772400" cy="1143000"/>
          </a:xfrm>
        </p:spPr>
        <p:txBody>
          <a:bodyPr/>
          <a:lstStyle/>
          <a:p>
            <a:pPr>
              <a:defRPr/>
            </a:pPr>
            <a:r>
              <a:rPr lang="en-US">
                <a:cs typeface="+mj-cs"/>
              </a:rPr>
              <a:t>Fairness (more)</a:t>
            </a:r>
          </a:p>
        </p:txBody>
      </p:sp>
      <p:sp>
        <p:nvSpPr>
          <p:cNvPr id="111622" name="Rectangle 3">
            <a:extLst>
              <a:ext uri="{FF2B5EF4-FFF2-40B4-BE49-F238E27FC236}">
                <a16:creationId xmlns:a16="http://schemas.microsoft.com/office/drawing/2014/main" id="{EAA96A5E-6D36-4337-AD99-99D3BD394684}"/>
              </a:ext>
            </a:extLst>
          </p:cNvPr>
          <p:cNvSpPr>
            <a:spLocks noGrp="1" noChangeArrowheads="1"/>
          </p:cNvSpPr>
          <p:nvPr>
            <p:ph type="body" sz="half" idx="1"/>
          </p:nvPr>
        </p:nvSpPr>
        <p:spPr>
          <a:xfrm>
            <a:off x="469900" y="1219200"/>
            <a:ext cx="3810000" cy="4648200"/>
          </a:xfrm>
        </p:spPr>
        <p:txBody>
          <a:bodyPr/>
          <a:lstStyle/>
          <a:p>
            <a:pPr>
              <a:buFont typeface="Wingdings" charset="0"/>
              <a:buNone/>
              <a:defRPr/>
            </a:pPr>
            <a:r>
              <a:rPr lang="en-US" i="1">
                <a:solidFill>
                  <a:srgbClr val="000099"/>
                </a:solidFill>
                <a:cs typeface="+mn-cs"/>
              </a:rPr>
              <a:t>Fairness and UDP</a:t>
            </a:r>
          </a:p>
          <a:p>
            <a:pPr>
              <a:buFont typeface="Wingdings" charset="2"/>
              <a:buChar char="§"/>
              <a:defRPr/>
            </a:pPr>
            <a:r>
              <a:rPr lang="en-US">
                <a:cs typeface="+mn-cs"/>
              </a:rPr>
              <a:t>multimedia apps often do not use TCP</a:t>
            </a:r>
          </a:p>
          <a:p>
            <a:pPr lvl="1">
              <a:buFont typeface="Arial"/>
              <a:buChar char="•"/>
              <a:defRPr/>
            </a:pPr>
            <a:r>
              <a:rPr lang="en-US"/>
              <a:t>do not want rate throttled by congestion control</a:t>
            </a:r>
          </a:p>
          <a:p>
            <a:pPr>
              <a:buFont typeface="Wingdings" charset="2"/>
              <a:buChar char="§"/>
              <a:defRPr/>
            </a:pPr>
            <a:r>
              <a:rPr lang="en-US">
                <a:cs typeface="+mn-cs"/>
              </a:rPr>
              <a:t>instead use UDP:</a:t>
            </a:r>
          </a:p>
          <a:p>
            <a:pPr lvl="1">
              <a:buFont typeface="Arial"/>
              <a:buChar char="•"/>
              <a:defRPr/>
            </a:pPr>
            <a:r>
              <a:rPr lang="en-US"/>
              <a:t>send audio/video at constant rate, tolerate packet loss</a:t>
            </a:r>
          </a:p>
          <a:p>
            <a:pPr>
              <a:buFont typeface="Wingdings" charset="2"/>
              <a:buChar char="§"/>
              <a:defRPr/>
            </a:pPr>
            <a:endParaRPr lang="en-US">
              <a:cs typeface="+mn-cs"/>
            </a:endParaRPr>
          </a:p>
        </p:txBody>
      </p:sp>
      <p:sp>
        <p:nvSpPr>
          <p:cNvPr id="111623" name="Rectangle 4">
            <a:extLst>
              <a:ext uri="{FF2B5EF4-FFF2-40B4-BE49-F238E27FC236}">
                <a16:creationId xmlns:a16="http://schemas.microsoft.com/office/drawing/2014/main" id="{D4F794E5-4851-4151-ABDA-18125307C7B4}"/>
              </a:ext>
            </a:extLst>
          </p:cNvPr>
          <p:cNvSpPr>
            <a:spLocks noGrp="1" noChangeArrowheads="1"/>
          </p:cNvSpPr>
          <p:nvPr>
            <p:ph type="body" sz="half" idx="2"/>
          </p:nvPr>
        </p:nvSpPr>
        <p:spPr>
          <a:xfrm>
            <a:off x="4587875" y="1223963"/>
            <a:ext cx="4029075" cy="4648200"/>
          </a:xfrm>
        </p:spPr>
        <p:txBody>
          <a:bodyPr>
            <a:normAutofit lnSpcReduction="10000"/>
          </a:bodyPr>
          <a:lstStyle/>
          <a:p>
            <a:pPr>
              <a:lnSpc>
                <a:spcPct val="90000"/>
              </a:lnSpc>
              <a:buFont typeface="Wingdings" charset="0"/>
              <a:buNone/>
              <a:defRPr/>
            </a:pPr>
            <a:r>
              <a:rPr lang="en-US" i="1" dirty="0">
                <a:solidFill>
                  <a:srgbClr val="000099"/>
                </a:solidFill>
                <a:cs typeface="+mn-cs"/>
              </a:rPr>
              <a:t>Fairness, parallel TCP connections</a:t>
            </a:r>
          </a:p>
          <a:p>
            <a:pPr>
              <a:lnSpc>
                <a:spcPct val="90000"/>
              </a:lnSpc>
              <a:buFont typeface="Wingdings" charset="2"/>
              <a:buChar char="§"/>
              <a:defRPr/>
            </a:pPr>
            <a:r>
              <a:rPr lang="en-US" dirty="0">
                <a:cs typeface="+mn-cs"/>
              </a:rPr>
              <a:t>application can open multiple parallel connections between two hosts</a:t>
            </a:r>
          </a:p>
          <a:p>
            <a:pPr>
              <a:lnSpc>
                <a:spcPct val="90000"/>
              </a:lnSpc>
              <a:buFont typeface="Wingdings" charset="2"/>
              <a:buChar char="§"/>
              <a:defRPr/>
            </a:pPr>
            <a:r>
              <a:rPr lang="en-US" dirty="0">
                <a:cs typeface="+mn-cs"/>
              </a:rPr>
              <a:t>web browsers do this </a:t>
            </a:r>
          </a:p>
          <a:p>
            <a:pPr>
              <a:lnSpc>
                <a:spcPct val="90000"/>
              </a:lnSpc>
              <a:buFont typeface="Wingdings" charset="2"/>
              <a:buChar char="§"/>
              <a:defRPr/>
            </a:pPr>
            <a:r>
              <a:rPr lang="en-US" dirty="0">
                <a:cs typeface="+mn-cs"/>
              </a:rPr>
              <a:t>e.g., link of rate R with 9 existing connections:</a:t>
            </a:r>
          </a:p>
          <a:p>
            <a:pPr lvl="1">
              <a:lnSpc>
                <a:spcPct val="90000"/>
              </a:lnSpc>
              <a:buFont typeface="Arial"/>
              <a:buChar char="•"/>
              <a:defRPr/>
            </a:pPr>
            <a:r>
              <a:rPr lang="en-US" sz="2000" dirty="0"/>
              <a:t>new app asks for 1 TCP, gets rate R/10</a:t>
            </a:r>
          </a:p>
          <a:p>
            <a:pPr lvl="1">
              <a:lnSpc>
                <a:spcPct val="90000"/>
              </a:lnSpc>
              <a:buFont typeface="Arial"/>
              <a:buChar char="•"/>
              <a:defRPr/>
            </a:pPr>
            <a:r>
              <a:rPr lang="en-US" sz="2000" dirty="0"/>
              <a:t>new app asks for 11 TCPs, gets R/2 </a:t>
            </a:r>
          </a:p>
          <a:p>
            <a:pPr>
              <a:lnSpc>
                <a:spcPct val="90000"/>
              </a:lnSpc>
              <a:buFont typeface="Wingdings" charset="2"/>
              <a:buChar char="§"/>
              <a:defRPr/>
            </a:pPr>
            <a:endParaRPr lang="en-US" sz="2000" dirty="0">
              <a:cs typeface="+mn-cs"/>
            </a:endParaRPr>
          </a:p>
          <a:p>
            <a:pPr>
              <a:lnSpc>
                <a:spcPct val="90000"/>
              </a:lnSpc>
              <a:buFont typeface="Wingdings" charset="2"/>
              <a:buChar char="§"/>
              <a:defRPr/>
            </a:pPr>
            <a:endParaRPr lang="en-US" dirty="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7F73-058D-443A-B944-64D652118CB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3F34111-9079-40C8-AA76-45CECB8CC30D}"/>
              </a:ext>
            </a:extLst>
          </p:cNvPr>
          <p:cNvSpPr>
            <a:spLocks noGrp="1"/>
          </p:cNvSpPr>
          <p:nvPr>
            <p:ph type="sldNum" sz="quarter" idx="12"/>
          </p:nvPr>
        </p:nvSpPr>
        <p:spPr/>
        <p:txBody>
          <a:bodyPr/>
          <a:lstStyle/>
          <a:p>
            <a:fld id="{73B5B33D-C3EF-4285-B2BE-44069536D570}" type="slidenum">
              <a:rPr lang="en-US" smtClean="0"/>
              <a:t>7</a:t>
            </a:fld>
            <a:endParaRPr lang="en-US"/>
          </a:p>
        </p:txBody>
      </p:sp>
      <p:sp>
        <p:nvSpPr>
          <p:cNvPr id="4" name="Content Placeholder 3">
            <a:extLst>
              <a:ext uri="{FF2B5EF4-FFF2-40B4-BE49-F238E27FC236}">
                <a16:creationId xmlns:a16="http://schemas.microsoft.com/office/drawing/2014/main" id="{45181E86-28BE-4A78-82E6-60EB5BE64369}"/>
              </a:ext>
            </a:extLst>
          </p:cNvPr>
          <p:cNvSpPr>
            <a:spLocks noGrp="1"/>
          </p:cNvSpPr>
          <p:nvPr>
            <p:ph sz="quarter" idx="1"/>
          </p:nvPr>
        </p:nvSpPr>
        <p:spPr/>
        <p:txBody>
          <a:bodyPr>
            <a:normAutofit fontScale="77500" lnSpcReduction="20000"/>
          </a:bodyPr>
          <a:lstStyle/>
          <a:p>
            <a:r>
              <a:rPr lang="en-US" dirty="0"/>
              <a:t>Layer 7 (Application): Most of what the user actually interacts with is at this layer. Web browsers and other internet-connected applications (like Skype or Outlook) use Layer 7 application protocols.</a:t>
            </a:r>
          </a:p>
          <a:p>
            <a:r>
              <a:rPr lang="en-US" dirty="0"/>
              <a:t>Layer 6 (Presentation): This layer converts data to and from the Application layer. In other words, it translates application formatting to network formatting and vice versa. This allows the different layers to understand each other.</a:t>
            </a:r>
          </a:p>
          <a:p>
            <a:r>
              <a:rPr lang="en-US" dirty="0"/>
              <a:t>Layer 5 (Session): This layer establishes and terminates connections between devices. It also determines which packets belong to which text and image files.</a:t>
            </a:r>
          </a:p>
          <a:p>
            <a:r>
              <a:rPr lang="en-US" dirty="0"/>
              <a:t>Layer 4 (Transport): This layer coordinates data transfer between system and hosts, including error-checking and data recovery.</a:t>
            </a:r>
          </a:p>
          <a:p>
            <a:r>
              <a:rPr lang="en-US" dirty="0"/>
              <a:t>Layer 3 (Network): This layer determines how data is sent to the receiving device. It’s responsible for packet forwarding, routing, and addressing.</a:t>
            </a:r>
          </a:p>
          <a:p>
            <a:r>
              <a:rPr lang="en-US" dirty="0"/>
              <a:t>Layer 2 (Data Link): Translates binary (or BITs) into signals and allows upper layers to access media.</a:t>
            </a:r>
          </a:p>
          <a:p>
            <a:r>
              <a:rPr lang="en-US" dirty="0"/>
              <a:t>Layer 1 (Physical): Actual hardware sits at this layer. It transmits signals over media.</a:t>
            </a:r>
          </a:p>
          <a:p>
            <a:pPr marL="0" indent="0">
              <a:buNone/>
            </a:pPr>
            <a:endParaRPr lang="en-US" dirty="0"/>
          </a:p>
        </p:txBody>
      </p:sp>
    </p:spTree>
    <p:extLst>
      <p:ext uri="{BB962C8B-B14F-4D97-AF65-F5344CB8AC3E}">
        <p14:creationId xmlns:p14="http://schemas.microsoft.com/office/powerpoint/2010/main" val="21131080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 programming </a:t>
            </a:r>
            <a:r>
              <a:rPr lang="en-US" altLang="ar-SA" i="1" dirty="0">
                <a:solidFill>
                  <a:srgbClr val="CC0000"/>
                </a:solidFill>
                <a:ea typeface="ＭＳ Ｐゴシック" panose="020B0600070205080204" pitchFamily="34" charset="-128"/>
              </a:rPr>
              <a:t>with TCP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pPr>
              <a:buFont typeface="Wingdings" panose="05000000000000000000" pitchFamily="2" charset="2"/>
              <a:buNone/>
            </a:pPr>
            <a:r>
              <a:rPr lang="en-US" altLang="ar-SA" sz="2800" dirty="0">
                <a:solidFill>
                  <a:srgbClr val="CC0000"/>
                </a:solidFill>
                <a:ea typeface="ＭＳ Ｐゴシック" panose="020B0600070205080204" pitchFamily="34" charset="-128"/>
              </a:rPr>
              <a:t>client must contact server</a:t>
            </a:r>
          </a:p>
          <a:p>
            <a:r>
              <a:rPr lang="en-US" altLang="ar-SA" sz="2800" dirty="0">
                <a:ea typeface="ＭＳ Ｐゴシック" panose="020B0600070205080204" pitchFamily="34" charset="-128"/>
              </a:rPr>
              <a:t>server process must first be running</a:t>
            </a:r>
          </a:p>
          <a:p>
            <a:r>
              <a:rPr lang="en-US" altLang="ar-SA" sz="2800" dirty="0">
                <a:ea typeface="ＭＳ Ｐゴシック" panose="020B0600070205080204" pitchFamily="34" charset="-128"/>
              </a:rPr>
              <a:t>server must have created socket (door) that welcomes client</a:t>
            </a:r>
            <a:r>
              <a:rPr lang="ja-JP" altLang="en-US" sz="2800" dirty="0"/>
              <a:t>’</a:t>
            </a:r>
            <a:r>
              <a:rPr lang="en-US" altLang="ja-JP" sz="2800" dirty="0"/>
              <a:t>s contact</a:t>
            </a:r>
          </a:p>
          <a:p>
            <a:pPr>
              <a:spcBef>
                <a:spcPct val="50000"/>
              </a:spcBef>
              <a:buFont typeface="Wingdings" panose="05000000000000000000" pitchFamily="2" charset="2"/>
              <a:buNone/>
            </a:pPr>
            <a:r>
              <a:rPr lang="en-US" altLang="ar-SA" sz="2800" dirty="0">
                <a:solidFill>
                  <a:srgbClr val="CC0000"/>
                </a:solidFill>
                <a:ea typeface="ＭＳ Ｐゴシック" panose="020B0600070205080204" pitchFamily="34" charset="-128"/>
              </a:rPr>
              <a:t>client contacts server by:</a:t>
            </a:r>
          </a:p>
          <a:p>
            <a:r>
              <a:rPr lang="en-US" altLang="ar-SA" sz="2800" dirty="0">
                <a:ea typeface="ＭＳ Ｐゴシック" panose="020B0600070205080204" pitchFamily="34" charset="-128"/>
              </a:rPr>
              <a:t>Creating TCP socket, specifying IP address, port number of server process</a:t>
            </a:r>
          </a:p>
          <a:p>
            <a:endParaRPr lang="en-US" altLang="ar-SA" sz="2200" i="1"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70</a:t>
            </a:fld>
            <a:endParaRPr lang="en-US"/>
          </a:p>
        </p:txBody>
      </p:sp>
    </p:spTree>
    <p:extLst>
      <p:ext uri="{BB962C8B-B14F-4D97-AF65-F5344CB8AC3E}">
        <p14:creationId xmlns:p14="http://schemas.microsoft.com/office/powerpoint/2010/main" val="3901767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 programming </a:t>
            </a:r>
            <a:r>
              <a:rPr lang="en-US" altLang="ar-SA" i="1" dirty="0">
                <a:solidFill>
                  <a:srgbClr val="CC0000"/>
                </a:solidFill>
                <a:ea typeface="ＭＳ Ｐゴシック" panose="020B0600070205080204" pitchFamily="34" charset="-128"/>
              </a:rPr>
              <a:t>with TCP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altLang="ar-SA" sz="2200" dirty="0">
                <a:ea typeface="ＭＳ Ｐゴシック" panose="020B0600070205080204" pitchFamily="34" charset="-128"/>
              </a:rPr>
              <a:t>when contacted by client, </a:t>
            </a:r>
            <a:r>
              <a:rPr lang="en-US" altLang="ar-SA" sz="2200" i="1" dirty="0">
                <a:solidFill>
                  <a:srgbClr val="CC0000"/>
                </a:solidFill>
                <a:ea typeface="ＭＳ Ｐゴシック" panose="020B0600070205080204" pitchFamily="34" charset="-128"/>
              </a:rPr>
              <a:t>server TCP creates new socket</a:t>
            </a:r>
            <a:r>
              <a:rPr lang="en-US" altLang="ar-SA" sz="2200" dirty="0">
                <a:ea typeface="ＭＳ Ｐゴシック" panose="020B0600070205080204" pitchFamily="34" charset="-128"/>
              </a:rPr>
              <a:t> for server process to communicate with that particular client</a:t>
            </a:r>
          </a:p>
          <a:p>
            <a:pPr lvl="1"/>
            <a:r>
              <a:rPr lang="en-US" altLang="ar-SA" sz="2200" dirty="0">
                <a:ea typeface="ＭＳ Ｐゴシック" panose="020B0600070205080204" pitchFamily="34" charset="-128"/>
              </a:rPr>
              <a:t>allows server to talk with multiple clients</a:t>
            </a:r>
          </a:p>
          <a:p>
            <a:pPr lvl="1"/>
            <a:r>
              <a:rPr lang="en-US" altLang="ar-SA" sz="2200" dirty="0">
                <a:ea typeface="ＭＳ Ｐゴシック" panose="020B0600070205080204" pitchFamily="34" charset="-128"/>
              </a:rPr>
              <a:t>source port numbers used to distinguish clients </a:t>
            </a:r>
          </a:p>
          <a:p>
            <a:r>
              <a:rPr lang="en-US" altLang="ar-SA" sz="2800" dirty="0">
                <a:solidFill>
                  <a:srgbClr val="CC0000"/>
                </a:solidFill>
                <a:latin typeface="Gill Sans MT" panose="020B0502020104020203" pitchFamily="34" charset="0"/>
              </a:rPr>
              <a:t>application viewpoint:</a:t>
            </a:r>
          </a:p>
          <a:p>
            <a:r>
              <a:rPr lang="en-US" altLang="ar-SA" sz="2500" i="1" dirty="0">
                <a:ea typeface="ＭＳ Ｐゴシック" panose="020B0600070205080204" pitchFamily="34" charset="-128"/>
              </a:rPr>
              <a:t>TCP provides reliable, in-order byte-stream transfer (“pipe”) between client and server</a:t>
            </a:r>
          </a:p>
          <a:p>
            <a:endParaRPr lang="en-US" altLang="ar-SA" sz="2500" i="1"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71</a:t>
            </a:fld>
            <a:endParaRPr lang="en-US"/>
          </a:p>
        </p:txBody>
      </p:sp>
    </p:spTree>
    <p:extLst>
      <p:ext uri="{BB962C8B-B14F-4D97-AF65-F5344CB8AC3E}">
        <p14:creationId xmlns:p14="http://schemas.microsoft.com/office/powerpoint/2010/main" val="729821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Socket programming </a:t>
            </a:r>
            <a:r>
              <a:rPr lang="en-US" altLang="ar-SA" i="1" dirty="0">
                <a:solidFill>
                  <a:srgbClr val="CC0000"/>
                </a:solidFill>
                <a:ea typeface="ＭＳ Ｐゴシック" panose="020B0600070205080204" pitchFamily="34" charset="-128"/>
              </a:rPr>
              <a:t>with TCP</a:t>
            </a:r>
            <a:endParaRPr lang="en-US" dirty="0"/>
          </a:p>
        </p:txBody>
      </p:sp>
      <p:sp>
        <p:nvSpPr>
          <p:cNvPr id="3" name="Content Placeholder 2"/>
          <p:cNvSpPr>
            <a:spLocks noGrp="1"/>
          </p:cNvSpPr>
          <p:nvPr>
            <p:ph sz="quarter" idx="1"/>
          </p:nvPr>
        </p:nvSpPr>
        <p:spPr>
          <a:xfrm>
            <a:off x="457200" y="1219200"/>
            <a:ext cx="8382000" cy="4937760"/>
          </a:xfrm>
        </p:spPr>
        <p:txBody>
          <a:bodyPr>
            <a:normAutofit/>
          </a:bodyPr>
          <a:lstStyle/>
          <a:p>
            <a:r>
              <a:rPr lang="en-US" altLang="ar-SA" sz="2200" dirty="0">
                <a:ea typeface="ＭＳ Ｐゴシック" panose="020B0600070205080204" pitchFamily="34" charset="-128"/>
              </a:rPr>
              <a:t>when contacted by client, </a:t>
            </a:r>
            <a:r>
              <a:rPr lang="en-US" altLang="ar-SA" sz="2200" i="1" dirty="0">
                <a:solidFill>
                  <a:srgbClr val="CC0000"/>
                </a:solidFill>
                <a:ea typeface="ＭＳ Ｐゴシック" panose="020B0600070205080204" pitchFamily="34" charset="-128"/>
              </a:rPr>
              <a:t>server TCP creates new socket</a:t>
            </a:r>
            <a:r>
              <a:rPr lang="en-US" altLang="ar-SA" sz="2200" dirty="0">
                <a:ea typeface="ＭＳ Ｐゴシック" panose="020B0600070205080204" pitchFamily="34" charset="-128"/>
              </a:rPr>
              <a:t> for server process to communicate with that particular client</a:t>
            </a:r>
          </a:p>
          <a:p>
            <a:pPr lvl="1"/>
            <a:r>
              <a:rPr lang="en-US" altLang="ar-SA" sz="2200" dirty="0">
                <a:ea typeface="ＭＳ Ｐゴシック" panose="020B0600070205080204" pitchFamily="34" charset="-128"/>
              </a:rPr>
              <a:t>allows server to talk with multiple clients</a:t>
            </a:r>
          </a:p>
          <a:p>
            <a:pPr lvl="1"/>
            <a:r>
              <a:rPr lang="en-US" altLang="ar-SA" sz="2200" dirty="0">
                <a:ea typeface="ＭＳ Ｐゴシック" panose="020B0600070205080204" pitchFamily="34" charset="-128"/>
              </a:rPr>
              <a:t>source port numbers used to distinguish clients </a:t>
            </a:r>
          </a:p>
          <a:p>
            <a:r>
              <a:rPr lang="en-US" altLang="ar-SA" sz="2800" dirty="0">
                <a:solidFill>
                  <a:srgbClr val="CC0000"/>
                </a:solidFill>
                <a:latin typeface="Gill Sans MT" panose="020B0502020104020203" pitchFamily="34" charset="0"/>
              </a:rPr>
              <a:t>application viewpoint:</a:t>
            </a:r>
          </a:p>
          <a:p>
            <a:r>
              <a:rPr lang="en-US" altLang="ar-SA" sz="2500" i="1" dirty="0">
                <a:ea typeface="ＭＳ Ｐゴシック" panose="020B0600070205080204" pitchFamily="34" charset="-128"/>
              </a:rPr>
              <a:t>TCP provides reliable, in-order byte-stream transfer (“pipe”) between client and server</a:t>
            </a:r>
          </a:p>
          <a:p>
            <a:endParaRPr lang="en-US" altLang="ar-SA" sz="2500" i="1"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72</a:t>
            </a:fld>
            <a:endParaRPr lang="en-US"/>
          </a:p>
        </p:txBody>
      </p:sp>
    </p:spTree>
    <p:extLst>
      <p:ext uri="{BB962C8B-B14F-4D97-AF65-F5344CB8AC3E}">
        <p14:creationId xmlns:p14="http://schemas.microsoft.com/office/powerpoint/2010/main" val="3826033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dirty="0">
                <a:ea typeface="ＭＳ Ｐゴシック" panose="020B0600070205080204" pitchFamily="34" charset="-128"/>
              </a:rPr>
              <a:t>Simple TCP Server</a:t>
            </a:r>
            <a:endParaRPr lang="en-US" dirty="0"/>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TCP file transfer server</a:t>
            </a:r>
          </a:p>
        </p:txBody>
      </p:sp>
      <p:sp>
        <p:nvSpPr>
          <p:cNvPr id="4" name="Slide Number Placeholder 3"/>
          <p:cNvSpPr>
            <a:spLocks noGrp="1"/>
          </p:cNvSpPr>
          <p:nvPr>
            <p:ph type="sldNum" sz="quarter" idx="12"/>
          </p:nvPr>
        </p:nvSpPr>
        <p:spPr/>
        <p:txBody>
          <a:bodyPr/>
          <a:lstStyle/>
          <a:p>
            <a:fld id="{73B5B33D-C3EF-4285-B2BE-44069536D570}" type="slidenum">
              <a:rPr lang="en-US" smtClean="0"/>
              <a:t>73</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1732340"/>
            <a:ext cx="7921752" cy="353943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               # Import socket module</a:t>
            </a:r>
          </a:p>
          <a:p>
            <a:r>
              <a:rPr lang="sv-SE" sz="1600" dirty="0">
                <a:solidFill>
                  <a:srgbClr val="000000"/>
                </a:solidFill>
                <a:latin typeface="Consolas" panose="020B0609020204030204" pitchFamily="49" charset="0"/>
              </a:rPr>
              <a:t>s = socket.socket(socket.AF_INET, # Internet</a:t>
            </a:r>
          </a:p>
          <a:p>
            <a:r>
              <a:rPr lang="sv-SE" sz="1600" dirty="0">
                <a:solidFill>
                  <a:srgbClr val="000000"/>
                </a:solidFill>
                <a:latin typeface="Consolas" panose="020B0609020204030204" pitchFamily="49" charset="0"/>
              </a:rPr>
              <a:t>                     socket.SOCK_STREAM) # tcp</a:t>
            </a:r>
          </a:p>
          <a:p>
            <a:r>
              <a:rPr lang="en-US" sz="1600" dirty="0">
                <a:solidFill>
                  <a:srgbClr val="000000"/>
                </a:solidFill>
                <a:latin typeface="Consolas" panose="020B0609020204030204" pitchFamily="49" charset="0"/>
              </a:rPr>
              <a:t>host = ""</a:t>
            </a:r>
          </a:p>
          <a:p>
            <a:r>
              <a:rPr lang="en-US" sz="1600" dirty="0">
                <a:solidFill>
                  <a:srgbClr val="000000"/>
                </a:solidFill>
                <a:latin typeface="Consolas" panose="020B0609020204030204" pitchFamily="49" charset="0"/>
              </a:rPr>
              <a:t>port = 12345                # Reserve a port for your service.</a:t>
            </a:r>
          </a:p>
          <a:p>
            <a:r>
              <a:rPr lang="en-US" sz="1600" dirty="0" err="1">
                <a:solidFill>
                  <a:srgbClr val="000000"/>
                </a:solidFill>
                <a:latin typeface="Consolas" panose="020B0609020204030204" pitchFamily="49" charset="0"/>
              </a:rPr>
              <a:t>s.bind</a:t>
            </a:r>
            <a:r>
              <a:rPr lang="en-US" sz="1600" dirty="0">
                <a:solidFill>
                  <a:srgbClr val="000000"/>
                </a:solidFill>
                <a:latin typeface="Consolas" panose="020B0609020204030204" pitchFamily="49" charset="0"/>
              </a:rPr>
              <a:t>((host, port))        # Bind to the port</a:t>
            </a:r>
          </a:p>
          <a:p>
            <a:endParaRPr lang="en-US" sz="1600" dirty="0">
              <a:solidFill>
                <a:srgbClr val="000000"/>
              </a:solidFill>
              <a:latin typeface="Consolas" panose="020B0609020204030204" pitchFamily="49" charset="0"/>
            </a:endParaRPr>
          </a:p>
          <a:p>
            <a:r>
              <a:rPr lang="en-US" sz="1600" dirty="0" err="1">
                <a:solidFill>
                  <a:srgbClr val="000000"/>
                </a:solidFill>
                <a:latin typeface="Consolas" panose="020B0609020204030204" pitchFamily="49" charset="0"/>
              </a:rPr>
              <a:t>s.listen</a:t>
            </a:r>
            <a:r>
              <a:rPr lang="en-US" sz="1600" dirty="0">
                <a:solidFill>
                  <a:srgbClr val="000000"/>
                </a:solidFill>
                <a:latin typeface="Consolas" panose="020B0609020204030204" pitchFamily="49" charset="0"/>
              </a:rPr>
              <a:t>(5)                 # Now wait for client connection.</a:t>
            </a:r>
          </a:p>
          <a:p>
            <a:r>
              <a:rPr lang="en-US" sz="1600" dirty="0">
                <a:solidFill>
                  <a:srgbClr val="000000"/>
                </a:solidFill>
                <a:latin typeface="Consolas" panose="020B0609020204030204" pitchFamily="49" charset="0"/>
              </a:rPr>
              <a:t>while True:</a:t>
            </a:r>
          </a:p>
          <a:p>
            <a:r>
              <a:rPr lang="en-US" sz="1600" dirty="0">
                <a:solidFill>
                  <a:srgbClr val="000000"/>
                </a:solidFill>
                <a:latin typeface="Consolas" panose="020B0609020204030204" pitchFamily="49" charset="0"/>
              </a:rPr>
              <a:t>	c,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s.accept</a:t>
            </a:r>
            <a:r>
              <a:rPr lang="en-US" sz="1600" dirty="0">
                <a:solidFill>
                  <a:srgbClr val="000000"/>
                </a:solidFill>
                <a:latin typeface="Consolas" panose="020B0609020204030204" pitchFamily="49" charset="0"/>
              </a:rPr>
              <a:t>()     # Establish connection with client.</a:t>
            </a:r>
          </a:p>
          <a:p>
            <a:r>
              <a:rPr lang="en-US" sz="1600" dirty="0">
                <a:solidFill>
                  <a:srgbClr val="000000"/>
                </a:solidFill>
                <a:latin typeface="Consolas" panose="020B0609020204030204" pitchFamily="49" charset="0"/>
              </a:rPr>
              <a:t>	print ("Got connection from",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msg = </a:t>
            </a:r>
            <a:r>
              <a:rPr lang="en-US" sz="1600" dirty="0" err="1">
                <a:solidFill>
                  <a:srgbClr val="000000"/>
                </a:solidFill>
                <a:latin typeface="Consolas" panose="020B0609020204030204" pitchFamily="49" charset="0"/>
              </a:rPr>
              <a:t>c.recv</a:t>
            </a:r>
            <a:r>
              <a:rPr lang="en-US" sz="1600" dirty="0">
                <a:solidFill>
                  <a:srgbClr val="000000"/>
                </a:solidFill>
                <a:latin typeface="Consolas" panose="020B0609020204030204" pitchFamily="49" charset="0"/>
              </a:rPr>
              <a:t>(1024)</a:t>
            </a:r>
          </a:p>
          <a:p>
            <a:r>
              <a:rPr lang="en-US" sz="1600" dirty="0">
                <a:solidFill>
                  <a:srgbClr val="000000"/>
                </a:solidFill>
                <a:latin typeface="Consolas" panose="020B0609020204030204" pitchFamily="49" charset="0"/>
              </a:rPr>
              <a:t>	print (</a:t>
            </a:r>
            <a:r>
              <a:rPr lang="en-US" sz="1600" dirty="0" err="1">
                <a:solidFill>
                  <a:srgbClr val="000000"/>
                </a:solidFill>
                <a:latin typeface="Consolas" panose="020B0609020204030204" pitchFamily="49" charset="0"/>
              </a:rPr>
              <a:t>msg.decode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c.close</a:t>
            </a:r>
            <a:r>
              <a:rPr lang="en-US" sz="1600" dirty="0">
                <a:solidFill>
                  <a:srgbClr val="000000"/>
                </a:solidFill>
                <a:latin typeface="Consolas" panose="020B0609020204030204" pitchFamily="49" charset="0"/>
              </a:rPr>
              <a:t>()                # Close the connection</a:t>
            </a:r>
          </a:p>
        </p:txBody>
      </p:sp>
    </p:spTree>
    <p:extLst>
      <p:ext uri="{BB962C8B-B14F-4D97-AF65-F5344CB8AC3E}">
        <p14:creationId xmlns:p14="http://schemas.microsoft.com/office/powerpoint/2010/main" val="36798082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dirty="0">
                <a:ea typeface="ＭＳ Ｐゴシック" panose="020B0600070205080204" pitchFamily="34" charset="-128"/>
              </a:rPr>
              <a:t>Simple TCP Client</a:t>
            </a:r>
            <a:endParaRPr lang="en-US" dirty="0"/>
          </a:p>
        </p:txBody>
      </p:sp>
      <p:sp>
        <p:nvSpPr>
          <p:cNvPr id="3" name="Content Placeholder 2"/>
          <p:cNvSpPr>
            <a:spLocks noGrp="1"/>
          </p:cNvSpPr>
          <p:nvPr>
            <p:ph sz="quarter" idx="1"/>
          </p:nvPr>
        </p:nvSpPr>
        <p:spPr/>
        <p:txBody>
          <a:bodyPr>
            <a:normAutofit/>
          </a:bodyPr>
          <a:lstStyle/>
          <a:p>
            <a:r>
              <a:rPr lang="en-US" dirty="0">
                <a:solidFill>
                  <a:srgbClr val="000000"/>
                </a:solidFill>
                <a:latin typeface="Verdana" panose="020B0604030504040204" pitchFamily="34" charset="0"/>
              </a:rPr>
              <a:t>Example for TCP file transfer client</a:t>
            </a:r>
          </a:p>
        </p:txBody>
      </p:sp>
      <p:sp>
        <p:nvSpPr>
          <p:cNvPr id="4" name="Slide Number Placeholder 3"/>
          <p:cNvSpPr>
            <a:spLocks noGrp="1"/>
          </p:cNvSpPr>
          <p:nvPr>
            <p:ph type="sldNum" sz="quarter" idx="12"/>
          </p:nvPr>
        </p:nvSpPr>
        <p:spPr/>
        <p:txBody>
          <a:bodyPr/>
          <a:lstStyle/>
          <a:p>
            <a:fld id="{73B5B33D-C3EF-4285-B2BE-44069536D570}" type="slidenum">
              <a:rPr lang="en-US" smtClean="0"/>
              <a:t>74</a:t>
            </a:fld>
            <a:endParaRPr lang="en-US"/>
          </a:p>
        </p:txBody>
      </p:sp>
      <p:sp>
        <p:nvSpPr>
          <p:cNvPr id="6" name="Rectangle 5">
            <a:extLst>
              <a:ext uri="{FF2B5EF4-FFF2-40B4-BE49-F238E27FC236}">
                <a16:creationId xmlns:a16="http://schemas.microsoft.com/office/drawing/2014/main" id="{8FEADE5C-6044-466D-943D-0B0DAEA1166F}"/>
              </a:ext>
            </a:extLst>
          </p:cNvPr>
          <p:cNvSpPr/>
          <p:nvPr/>
        </p:nvSpPr>
        <p:spPr>
          <a:xfrm>
            <a:off x="612648" y="1828800"/>
            <a:ext cx="7921752" cy="206210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            # Import socket module</a:t>
            </a:r>
          </a:p>
          <a:p>
            <a:r>
              <a:rPr lang="sv-SE" sz="1600" dirty="0">
                <a:solidFill>
                  <a:srgbClr val="000000"/>
                </a:solidFill>
                <a:latin typeface="Consolas" panose="020B0609020204030204" pitchFamily="49" charset="0"/>
              </a:rPr>
              <a:t>s = socket.socket(socket.AF_INET, # Internet</a:t>
            </a:r>
          </a:p>
          <a:p>
            <a:r>
              <a:rPr lang="sv-SE" sz="1600" dirty="0">
                <a:solidFill>
                  <a:srgbClr val="000000"/>
                </a:solidFill>
                <a:latin typeface="Consolas" panose="020B0609020204030204" pitchFamily="49" charset="0"/>
              </a:rPr>
              <a:t>                     socket.SOCK_STREAM) # tcp</a:t>
            </a:r>
          </a:p>
          <a:p>
            <a:r>
              <a:rPr lang="en-US" sz="1600">
                <a:solidFill>
                  <a:srgbClr val="000000"/>
                </a:solidFill>
                <a:latin typeface="Consolas" panose="020B0609020204030204" pitchFamily="49" charset="0"/>
              </a:rPr>
              <a:t>host </a:t>
            </a:r>
            <a:r>
              <a:rPr lang="en-US" sz="1600" dirty="0">
                <a:solidFill>
                  <a:srgbClr val="000000"/>
                </a:solidFill>
                <a:latin typeface="Consolas" panose="020B0609020204030204" pitchFamily="49" charset="0"/>
              </a:rPr>
              <a:t>= "127.0.0.1" 	# Get local machine name</a:t>
            </a:r>
          </a:p>
          <a:p>
            <a:r>
              <a:rPr lang="en-US" sz="1600" dirty="0">
                <a:solidFill>
                  <a:srgbClr val="000000"/>
                </a:solidFill>
                <a:latin typeface="Consolas" panose="020B0609020204030204" pitchFamily="49" charset="0"/>
              </a:rPr>
              <a:t>port = 12345             # Reserve a port for your service.</a:t>
            </a:r>
          </a:p>
          <a:p>
            <a:r>
              <a:rPr lang="en-US" sz="1600" dirty="0" err="1">
                <a:solidFill>
                  <a:srgbClr val="000000"/>
                </a:solidFill>
                <a:latin typeface="Consolas" panose="020B0609020204030204" pitchFamily="49" charset="0"/>
              </a:rPr>
              <a:t>s.connect</a:t>
            </a:r>
            <a:r>
              <a:rPr lang="en-US" sz="1600" dirty="0">
                <a:solidFill>
                  <a:srgbClr val="000000"/>
                </a:solidFill>
                <a:latin typeface="Consolas" panose="020B0609020204030204" pitchFamily="49" charset="0"/>
              </a:rPr>
              <a:t>((host, port))</a:t>
            </a:r>
          </a:p>
          <a:p>
            <a:r>
              <a:rPr lang="en-US" sz="1600" dirty="0" err="1">
                <a:solidFill>
                  <a:srgbClr val="000000"/>
                </a:solidFill>
                <a:latin typeface="Consolas" panose="020B0609020204030204" pitchFamily="49" charset="0"/>
              </a:rPr>
              <a:t>s.send</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b"Hello</a:t>
            </a:r>
            <a:r>
              <a:rPr lang="en-US" sz="1600" dirty="0">
                <a:solidFill>
                  <a:srgbClr val="000000"/>
                </a:solidFill>
                <a:latin typeface="Consolas" panose="020B0609020204030204" pitchFamily="49" charset="0"/>
              </a:rPr>
              <a:t> There from Client")</a:t>
            </a:r>
          </a:p>
          <a:p>
            <a:r>
              <a:rPr lang="en-US" sz="1600" dirty="0" err="1">
                <a:solidFill>
                  <a:srgbClr val="000000"/>
                </a:solidFill>
                <a:latin typeface="Consolas" panose="020B0609020204030204" pitchFamily="49" charset="0"/>
              </a:rPr>
              <a:t>s.close</a:t>
            </a:r>
            <a:r>
              <a:rPr lang="en-US" sz="1600" dirty="0">
                <a:solidFill>
                  <a:srgbClr val="000000"/>
                </a:solidFill>
                <a:latin typeface="Consolas" panose="020B0609020204030204" pitchFamily="49" charset="0"/>
              </a:rPr>
              <a:t>()                     # Close the socket when done</a:t>
            </a:r>
          </a:p>
        </p:txBody>
      </p:sp>
    </p:spTree>
    <p:extLst>
      <p:ext uri="{BB962C8B-B14F-4D97-AF65-F5344CB8AC3E}">
        <p14:creationId xmlns:p14="http://schemas.microsoft.com/office/powerpoint/2010/main" val="35225038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Server Socket Methods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75</a:t>
            </a:fld>
            <a:endParaRPr lang="en-US"/>
          </a:p>
        </p:txBody>
      </p:sp>
      <p:graphicFrame>
        <p:nvGraphicFramePr>
          <p:cNvPr id="9" name="Table 8">
            <a:extLst>
              <a:ext uri="{FF2B5EF4-FFF2-40B4-BE49-F238E27FC236}">
                <a16:creationId xmlns:a16="http://schemas.microsoft.com/office/drawing/2014/main" id="{92F30E4B-19E2-4D55-B23F-C0A437E41F58}"/>
              </a:ext>
            </a:extLst>
          </p:cNvPr>
          <p:cNvGraphicFramePr>
            <a:graphicFrameLocks noGrp="1"/>
          </p:cNvGraphicFramePr>
          <p:nvPr>
            <p:extLst/>
          </p:nvPr>
        </p:nvGraphicFramePr>
        <p:xfrm>
          <a:off x="612648" y="2971800"/>
          <a:ext cx="7997952" cy="2804160"/>
        </p:xfrm>
        <a:graphic>
          <a:graphicData uri="http://schemas.openxmlformats.org/drawingml/2006/table">
            <a:tbl>
              <a:tblPr/>
              <a:tblGrid>
                <a:gridCol w="7997952">
                  <a:extLst>
                    <a:ext uri="{9D8B030D-6E8A-4147-A177-3AD203B41FA5}">
                      <a16:colId xmlns:a16="http://schemas.microsoft.com/office/drawing/2014/main" val="1273422003"/>
                    </a:ext>
                  </a:extLst>
                </a:gridCol>
              </a:tblGrid>
              <a:tr h="0">
                <a:tc>
                  <a:txBody>
                    <a:bodyPr/>
                    <a:lstStyle/>
                    <a:p>
                      <a:pPr algn="ctr" fontAlgn="t"/>
                      <a:r>
                        <a:rPr lang="en-GB" dirty="0">
                          <a:effectLst/>
                        </a:rPr>
                        <a:t>Method &amp; Description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4169608613"/>
                  </a:ext>
                </a:extLst>
              </a:tr>
              <a:tr h="0">
                <a:tc>
                  <a:txBody>
                    <a:bodyPr/>
                    <a:lstStyle/>
                    <a:p>
                      <a:pPr algn="just" fontAlgn="t"/>
                      <a:r>
                        <a:rPr lang="en-US" b="1">
                          <a:solidFill>
                            <a:srgbClr val="000000"/>
                          </a:solidFill>
                          <a:effectLst/>
                        </a:rPr>
                        <a:t>s.bind()</a:t>
                      </a:r>
                      <a:endParaRPr lang="en-US">
                        <a:solidFill>
                          <a:srgbClr val="000000"/>
                        </a:solidFill>
                        <a:effectLst/>
                      </a:endParaRPr>
                    </a:p>
                    <a:p>
                      <a:pPr algn="just" fontAlgn="t"/>
                      <a:r>
                        <a:rPr lang="en-US">
                          <a:solidFill>
                            <a:srgbClr val="000000"/>
                          </a:solidFill>
                          <a:effectLst/>
                        </a:rPr>
                        <a:t>This method binds address (hostname, port number pair) to socket.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3020682"/>
                  </a:ext>
                </a:extLst>
              </a:tr>
              <a:tr h="0">
                <a:tc>
                  <a:txBody>
                    <a:bodyPr/>
                    <a:lstStyle/>
                    <a:p>
                      <a:pPr algn="just" fontAlgn="t"/>
                      <a:r>
                        <a:rPr lang="en-US" b="1">
                          <a:solidFill>
                            <a:srgbClr val="000000"/>
                          </a:solidFill>
                          <a:effectLst/>
                        </a:rPr>
                        <a:t>s.listen()</a:t>
                      </a:r>
                      <a:endParaRPr lang="en-US">
                        <a:solidFill>
                          <a:srgbClr val="000000"/>
                        </a:solidFill>
                        <a:effectLst/>
                      </a:endParaRPr>
                    </a:p>
                    <a:p>
                      <a:pPr algn="just" fontAlgn="t"/>
                      <a:r>
                        <a:rPr lang="en-US">
                          <a:solidFill>
                            <a:srgbClr val="000000"/>
                          </a:solidFill>
                          <a:effectLst/>
                        </a:rPr>
                        <a:t>This method sets up and start TCP listener.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6481200"/>
                  </a:ext>
                </a:extLst>
              </a:tr>
              <a:tr h="0">
                <a:tc>
                  <a:txBody>
                    <a:bodyPr/>
                    <a:lstStyle/>
                    <a:p>
                      <a:pPr algn="just" fontAlgn="t"/>
                      <a:r>
                        <a:rPr lang="en-US" b="1" dirty="0" err="1">
                          <a:solidFill>
                            <a:srgbClr val="000000"/>
                          </a:solidFill>
                          <a:effectLst/>
                        </a:rPr>
                        <a:t>s.accept</a:t>
                      </a:r>
                      <a:r>
                        <a:rPr lang="en-US" b="1" dirty="0">
                          <a:solidFill>
                            <a:srgbClr val="000000"/>
                          </a:solidFill>
                          <a:effectLst/>
                        </a:rPr>
                        <a:t>()</a:t>
                      </a:r>
                      <a:endParaRPr lang="en-US" dirty="0">
                        <a:solidFill>
                          <a:srgbClr val="000000"/>
                        </a:solidFill>
                        <a:effectLst/>
                      </a:endParaRPr>
                    </a:p>
                    <a:p>
                      <a:pPr algn="just" fontAlgn="t"/>
                      <a:r>
                        <a:rPr lang="en-US" dirty="0">
                          <a:solidFill>
                            <a:srgbClr val="000000"/>
                          </a:solidFill>
                          <a:effectLst/>
                        </a:rPr>
                        <a:t>This passively accept TCP client connection, waiting until connection arrives (blocking).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93877677"/>
                  </a:ext>
                </a:extLst>
              </a:tr>
            </a:tbl>
          </a:graphicData>
        </a:graphic>
      </p:graphicFrame>
      <p:sp>
        <p:nvSpPr>
          <p:cNvPr id="10" name="Content Placeholder 2">
            <a:extLst>
              <a:ext uri="{FF2B5EF4-FFF2-40B4-BE49-F238E27FC236}">
                <a16:creationId xmlns:a16="http://schemas.microsoft.com/office/drawing/2014/main" id="{D21951F7-87D2-4A30-80D7-25C688FA604C}"/>
              </a:ext>
            </a:extLst>
          </p:cNvPr>
          <p:cNvSpPr>
            <a:spLocks noGrp="1"/>
          </p:cNvSpPr>
          <p:nvPr>
            <p:ph sz="quarter" idx="1"/>
          </p:nvPr>
        </p:nvSpPr>
        <p:spPr>
          <a:xfrm>
            <a:off x="457200" y="1219200"/>
            <a:ext cx="8382000" cy="4937760"/>
          </a:xfrm>
        </p:spPr>
        <p:txBody>
          <a:bodyPr>
            <a:normAutofit/>
          </a:bodyPr>
          <a:lstStyle/>
          <a:p>
            <a:r>
              <a:rPr lang="en-US" dirty="0"/>
              <a:t>Once you have </a:t>
            </a:r>
            <a:r>
              <a:rPr lang="en-US" i="1" dirty="0"/>
              <a:t>socket</a:t>
            </a:r>
            <a:r>
              <a:rPr lang="en-US" dirty="0"/>
              <a:t> object, then you can use required functions to create your client or server program. Following is the list of functions required</a:t>
            </a:r>
            <a:endParaRPr lang="en-US" altLang="ar-SA" dirty="0">
              <a:solidFill>
                <a:srgbClr val="CC0000"/>
              </a:solidFill>
              <a:ea typeface="ＭＳ Ｐゴシック" panose="020B0600070205080204" pitchFamily="34" charset="-128"/>
            </a:endParaRPr>
          </a:p>
        </p:txBody>
      </p:sp>
    </p:spTree>
    <p:extLst>
      <p:ext uri="{BB962C8B-B14F-4D97-AF65-F5344CB8AC3E}">
        <p14:creationId xmlns:p14="http://schemas.microsoft.com/office/powerpoint/2010/main" val="2373020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Server and Client Socket Methods</a:t>
            </a:r>
            <a:endParaRPr lang="en-US" dirty="0"/>
          </a:p>
        </p:txBody>
      </p:sp>
      <p:sp>
        <p:nvSpPr>
          <p:cNvPr id="4" name="Slide Number Placeholder 3"/>
          <p:cNvSpPr>
            <a:spLocks noGrp="1"/>
          </p:cNvSpPr>
          <p:nvPr>
            <p:ph type="sldNum" sz="quarter" idx="12"/>
          </p:nvPr>
        </p:nvSpPr>
        <p:spPr/>
        <p:txBody>
          <a:bodyPr/>
          <a:lstStyle/>
          <a:p>
            <a:fld id="{73B5B33D-C3EF-4285-B2BE-44069536D570}" type="slidenum">
              <a:rPr lang="en-US" smtClean="0"/>
              <a:t>76</a:t>
            </a:fld>
            <a:endParaRPr lang="en-US"/>
          </a:p>
        </p:txBody>
      </p:sp>
      <p:graphicFrame>
        <p:nvGraphicFramePr>
          <p:cNvPr id="9" name="Table 8">
            <a:extLst>
              <a:ext uri="{FF2B5EF4-FFF2-40B4-BE49-F238E27FC236}">
                <a16:creationId xmlns:a16="http://schemas.microsoft.com/office/drawing/2014/main" id="{92F30E4B-19E2-4D55-B23F-C0A437E41F58}"/>
              </a:ext>
            </a:extLst>
          </p:cNvPr>
          <p:cNvGraphicFramePr>
            <a:graphicFrameLocks noGrp="1"/>
          </p:cNvGraphicFramePr>
          <p:nvPr>
            <p:extLst/>
          </p:nvPr>
        </p:nvGraphicFramePr>
        <p:xfrm>
          <a:off x="612648" y="1752600"/>
          <a:ext cx="7997952" cy="2103120"/>
        </p:xfrm>
        <a:graphic>
          <a:graphicData uri="http://schemas.openxmlformats.org/drawingml/2006/table">
            <a:tbl>
              <a:tblPr/>
              <a:tblGrid>
                <a:gridCol w="7997952">
                  <a:extLst>
                    <a:ext uri="{9D8B030D-6E8A-4147-A177-3AD203B41FA5}">
                      <a16:colId xmlns:a16="http://schemas.microsoft.com/office/drawing/2014/main" val="1273422003"/>
                    </a:ext>
                  </a:extLst>
                </a:gridCol>
              </a:tblGrid>
              <a:tr h="0">
                <a:tc>
                  <a:txBody>
                    <a:bodyPr/>
                    <a:lstStyle/>
                    <a:p>
                      <a:pPr algn="ctr" fontAlgn="t"/>
                      <a:r>
                        <a:rPr lang="en-GB" sz="1400" dirty="0">
                          <a:effectLst/>
                        </a:rPr>
                        <a:t>Method &amp; Description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4169608613"/>
                  </a:ext>
                </a:extLst>
              </a:tr>
              <a:tr h="250250">
                <a:tc>
                  <a:txBody>
                    <a:bodyPr/>
                    <a:lstStyle/>
                    <a:p>
                      <a:pPr algn="just" fontAlgn="t"/>
                      <a:r>
                        <a:rPr lang="en-US" sz="1400" b="1" dirty="0" err="1">
                          <a:solidFill>
                            <a:srgbClr val="000000"/>
                          </a:solidFill>
                          <a:effectLst/>
                        </a:rPr>
                        <a:t>s.bind</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method binds address (hostname, port number pair) to socket.</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3020682"/>
                  </a:ext>
                </a:extLst>
              </a:tr>
              <a:tr h="250250">
                <a:tc>
                  <a:txBody>
                    <a:bodyPr/>
                    <a:lstStyle/>
                    <a:p>
                      <a:pPr algn="just" fontAlgn="t"/>
                      <a:r>
                        <a:rPr lang="en-US" sz="1400" b="1" dirty="0" err="1">
                          <a:solidFill>
                            <a:srgbClr val="000000"/>
                          </a:solidFill>
                          <a:effectLst/>
                        </a:rPr>
                        <a:t>s.listen</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method sets up and start TCP listener.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6481200"/>
                  </a:ext>
                </a:extLst>
              </a:tr>
              <a:tr h="286327">
                <a:tc>
                  <a:txBody>
                    <a:bodyPr/>
                    <a:lstStyle/>
                    <a:p>
                      <a:pPr algn="just" fontAlgn="t"/>
                      <a:r>
                        <a:rPr lang="en-US" sz="1400" b="1" dirty="0" err="1">
                          <a:solidFill>
                            <a:srgbClr val="000000"/>
                          </a:solidFill>
                          <a:effectLst/>
                        </a:rPr>
                        <a:t>s.accept</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passively accept TCP client connection, waiting until connection arrives (blocking).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93877677"/>
                  </a:ext>
                </a:extLst>
              </a:tr>
            </a:tbl>
          </a:graphicData>
        </a:graphic>
      </p:graphicFrame>
      <p:sp>
        <p:nvSpPr>
          <p:cNvPr id="10" name="Content Placeholder 2">
            <a:extLst>
              <a:ext uri="{FF2B5EF4-FFF2-40B4-BE49-F238E27FC236}">
                <a16:creationId xmlns:a16="http://schemas.microsoft.com/office/drawing/2014/main" id="{D21951F7-87D2-4A30-80D7-25C688FA604C}"/>
              </a:ext>
            </a:extLst>
          </p:cNvPr>
          <p:cNvSpPr>
            <a:spLocks noGrp="1"/>
          </p:cNvSpPr>
          <p:nvPr>
            <p:ph sz="quarter" idx="1"/>
          </p:nvPr>
        </p:nvSpPr>
        <p:spPr>
          <a:xfrm>
            <a:off x="457200" y="1219200"/>
            <a:ext cx="8382000" cy="4937760"/>
          </a:xfrm>
        </p:spPr>
        <p:txBody>
          <a:bodyPr>
            <a:normAutofit/>
          </a:bodyPr>
          <a:lstStyle/>
          <a:p>
            <a:r>
              <a:rPr lang="en-US" altLang="ar-SA" dirty="0">
                <a:solidFill>
                  <a:srgbClr val="CC0000"/>
                </a:solidFill>
                <a:ea typeface="ＭＳ Ｐゴシック" panose="020B0600070205080204" pitchFamily="34" charset="-128"/>
              </a:rPr>
              <a:t>Server</a:t>
            </a: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endParaRPr lang="en-US" altLang="ar-SA" dirty="0">
              <a:solidFill>
                <a:srgbClr val="CC0000"/>
              </a:solidFill>
              <a:ea typeface="ＭＳ Ｐゴシック" panose="020B0600070205080204" pitchFamily="34" charset="-128"/>
            </a:endParaRPr>
          </a:p>
          <a:p>
            <a:r>
              <a:rPr lang="en-US" altLang="ar-SA" dirty="0">
                <a:solidFill>
                  <a:srgbClr val="CC0000"/>
                </a:solidFill>
                <a:ea typeface="ＭＳ Ｐゴシック" panose="020B0600070205080204" pitchFamily="34" charset="-128"/>
              </a:rPr>
              <a:t>Client</a:t>
            </a:r>
          </a:p>
        </p:txBody>
      </p:sp>
      <p:graphicFrame>
        <p:nvGraphicFramePr>
          <p:cNvPr id="5" name="Table 4">
            <a:extLst>
              <a:ext uri="{FF2B5EF4-FFF2-40B4-BE49-F238E27FC236}">
                <a16:creationId xmlns:a16="http://schemas.microsoft.com/office/drawing/2014/main" id="{4F4B2C85-0851-4366-A2B3-C412A7E690D2}"/>
              </a:ext>
            </a:extLst>
          </p:cNvPr>
          <p:cNvGraphicFramePr>
            <a:graphicFrameLocks noGrp="1"/>
          </p:cNvGraphicFramePr>
          <p:nvPr>
            <p:extLst/>
          </p:nvPr>
        </p:nvGraphicFramePr>
        <p:xfrm>
          <a:off x="612648" y="4850432"/>
          <a:ext cx="7997952" cy="944880"/>
        </p:xfrm>
        <a:graphic>
          <a:graphicData uri="http://schemas.openxmlformats.org/drawingml/2006/table">
            <a:tbl>
              <a:tblPr/>
              <a:tblGrid>
                <a:gridCol w="7997952">
                  <a:extLst>
                    <a:ext uri="{9D8B030D-6E8A-4147-A177-3AD203B41FA5}">
                      <a16:colId xmlns:a16="http://schemas.microsoft.com/office/drawing/2014/main" val="1954802760"/>
                    </a:ext>
                  </a:extLst>
                </a:gridCol>
              </a:tblGrid>
              <a:tr h="0">
                <a:tc>
                  <a:txBody>
                    <a:bodyPr/>
                    <a:lstStyle/>
                    <a:p>
                      <a:pPr algn="ctr" fontAlgn="t"/>
                      <a:r>
                        <a:rPr lang="en-GB" sz="1400" dirty="0">
                          <a:effectLst/>
                        </a:rPr>
                        <a:t>Method &amp; Description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3122137175"/>
                  </a:ext>
                </a:extLst>
              </a:tr>
              <a:tr h="0">
                <a:tc>
                  <a:txBody>
                    <a:bodyPr/>
                    <a:lstStyle/>
                    <a:p>
                      <a:pPr algn="just" fontAlgn="t"/>
                      <a:r>
                        <a:rPr lang="en-US" sz="1400" b="1" dirty="0" err="1">
                          <a:solidFill>
                            <a:srgbClr val="000000"/>
                          </a:solidFill>
                          <a:effectLst/>
                        </a:rPr>
                        <a:t>s.connect</a:t>
                      </a:r>
                      <a:r>
                        <a:rPr lang="en-US" sz="1400" b="1" dirty="0">
                          <a:solidFill>
                            <a:srgbClr val="000000"/>
                          </a:solidFill>
                          <a:effectLst/>
                        </a:rPr>
                        <a:t>()</a:t>
                      </a:r>
                      <a:endParaRPr lang="en-US" sz="1400" dirty="0">
                        <a:solidFill>
                          <a:srgbClr val="000000"/>
                        </a:solidFill>
                        <a:effectLst/>
                      </a:endParaRPr>
                    </a:p>
                    <a:p>
                      <a:pPr algn="just" fontAlgn="t"/>
                      <a:r>
                        <a:rPr lang="en-US" sz="1400" dirty="0">
                          <a:solidFill>
                            <a:srgbClr val="000000"/>
                          </a:solidFill>
                          <a:effectLst/>
                        </a:rPr>
                        <a:t>This method actively initiates TCP server connection.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89648648"/>
                  </a:ext>
                </a:extLst>
              </a:tr>
            </a:tbl>
          </a:graphicData>
        </a:graphic>
      </p:graphicFrame>
    </p:spTree>
    <p:extLst>
      <p:ext uri="{BB962C8B-B14F-4D97-AF65-F5344CB8AC3E}">
        <p14:creationId xmlns:p14="http://schemas.microsoft.com/office/powerpoint/2010/main" val="2262915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90600"/>
          </a:xfrm>
        </p:spPr>
        <p:txBody>
          <a:bodyPr>
            <a:normAutofit/>
          </a:bodyPr>
          <a:lstStyle/>
          <a:p>
            <a:r>
              <a:rPr lang="en-US" altLang="ar-SA" dirty="0">
                <a:ea typeface="ＭＳ Ｐゴシック" panose="020B0600070205080204" pitchFamily="34" charset="-128"/>
              </a:rPr>
              <a:t>General Socket Methods</a:t>
            </a:r>
          </a:p>
        </p:txBody>
      </p:sp>
      <p:sp>
        <p:nvSpPr>
          <p:cNvPr id="4" name="Slide Number Placeholder 3"/>
          <p:cNvSpPr>
            <a:spLocks noGrp="1"/>
          </p:cNvSpPr>
          <p:nvPr>
            <p:ph type="sldNum" sz="quarter" idx="12"/>
          </p:nvPr>
        </p:nvSpPr>
        <p:spPr/>
        <p:txBody>
          <a:bodyPr/>
          <a:lstStyle/>
          <a:p>
            <a:fld id="{73B5B33D-C3EF-4285-B2BE-44069536D570}" type="slidenum">
              <a:rPr lang="en-US" smtClean="0"/>
              <a:t>77</a:t>
            </a:fld>
            <a:endParaRPr lang="en-US"/>
          </a:p>
        </p:txBody>
      </p:sp>
      <p:graphicFrame>
        <p:nvGraphicFramePr>
          <p:cNvPr id="7" name="Content Placeholder 6">
            <a:extLst>
              <a:ext uri="{FF2B5EF4-FFF2-40B4-BE49-F238E27FC236}">
                <a16:creationId xmlns:a16="http://schemas.microsoft.com/office/drawing/2014/main" id="{F6733102-8461-42E5-880A-1067F009356D}"/>
              </a:ext>
            </a:extLst>
          </p:cNvPr>
          <p:cNvGraphicFramePr>
            <a:graphicFrameLocks noGrp="1"/>
          </p:cNvGraphicFramePr>
          <p:nvPr>
            <p:ph sz="quarter" idx="1"/>
            <p:extLst>
              <p:ext uri="{D42A27DB-BD31-4B8C-83A1-F6EECF244321}">
                <p14:modId xmlns:p14="http://schemas.microsoft.com/office/powerpoint/2010/main" val="242725529"/>
              </p:ext>
            </p:extLst>
          </p:nvPr>
        </p:nvGraphicFramePr>
        <p:xfrm>
          <a:off x="457200" y="1584960"/>
          <a:ext cx="8153400" cy="3065356"/>
        </p:xfrm>
        <a:graphic>
          <a:graphicData uri="http://schemas.openxmlformats.org/drawingml/2006/table">
            <a:tbl>
              <a:tblPr/>
              <a:tblGrid>
                <a:gridCol w="8153400">
                  <a:extLst>
                    <a:ext uri="{9D8B030D-6E8A-4147-A177-3AD203B41FA5}">
                      <a16:colId xmlns:a16="http://schemas.microsoft.com/office/drawing/2014/main" val="3580441083"/>
                    </a:ext>
                  </a:extLst>
                </a:gridCol>
              </a:tblGrid>
              <a:tr h="381000">
                <a:tc>
                  <a:txBody>
                    <a:bodyPr/>
                    <a:lstStyle/>
                    <a:p>
                      <a:pPr algn="ctr" fontAlgn="t"/>
                      <a:r>
                        <a:rPr lang="en-GB" sz="1800" dirty="0">
                          <a:effectLst/>
                        </a:rPr>
                        <a:t>Method &amp; Description</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954831298"/>
                  </a:ext>
                </a:extLst>
              </a:tr>
              <a:tr h="669943">
                <a:tc>
                  <a:txBody>
                    <a:bodyPr/>
                    <a:lstStyle/>
                    <a:p>
                      <a:pPr algn="just" fontAlgn="t"/>
                      <a:r>
                        <a:rPr lang="en-US" sz="1800" b="1" dirty="0" err="1">
                          <a:solidFill>
                            <a:srgbClr val="000000"/>
                          </a:solidFill>
                          <a:effectLst/>
                        </a:rPr>
                        <a:t>s.recv</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receives TCP message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88900417"/>
                  </a:ext>
                </a:extLst>
              </a:tr>
              <a:tr h="669943">
                <a:tc>
                  <a:txBody>
                    <a:bodyPr/>
                    <a:lstStyle/>
                    <a:p>
                      <a:pPr algn="just" fontAlgn="t"/>
                      <a:r>
                        <a:rPr lang="en-US" sz="1800" b="1" dirty="0" err="1">
                          <a:solidFill>
                            <a:srgbClr val="000000"/>
                          </a:solidFill>
                          <a:effectLst/>
                        </a:rPr>
                        <a:t>s.send</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transmits TCP message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44476260"/>
                  </a:ext>
                </a:extLst>
              </a:tr>
              <a:tr h="669943">
                <a:tc>
                  <a:txBody>
                    <a:bodyPr/>
                    <a:lstStyle/>
                    <a:p>
                      <a:pPr algn="just" fontAlgn="t"/>
                      <a:r>
                        <a:rPr lang="en-US" sz="1800" b="1" dirty="0" err="1">
                          <a:solidFill>
                            <a:srgbClr val="000000"/>
                          </a:solidFill>
                          <a:effectLst/>
                        </a:rPr>
                        <a:t>s.close</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This method closes socket</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79861484"/>
                  </a:ext>
                </a:extLst>
              </a:tr>
              <a:tr h="669943">
                <a:tc>
                  <a:txBody>
                    <a:bodyPr/>
                    <a:lstStyle/>
                    <a:p>
                      <a:pPr algn="just" fontAlgn="t"/>
                      <a:r>
                        <a:rPr lang="en-US" sz="1800" b="1" dirty="0" err="1">
                          <a:solidFill>
                            <a:srgbClr val="000000"/>
                          </a:solidFill>
                          <a:effectLst/>
                        </a:rPr>
                        <a:t>socket.gethostname</a:t>
                      </a:r>
                      <a:r>
                        <a:rPr lang="en-US" sz="1800" b="1" dirty="0">
                          <a:solidFill>
                            <a:srgbClr val="000000"/>
                          </a:solidFill>
                          <a:effectLst/>
                        </a:rPr>
                        <a:t>()</a:t>
                      </a:r>
                      <a:endParaRPr lang="en-US" sz="1800" dirty="0">
                        <a:solidFill>
                          <a:srgbClr val="000000"/>
                        </a:solidFill>
                        <a:effectLst/>
                      </a:endParaRPr>
                    </a:p>
                    <a:p>
                      <a:pPr algn="just" fontAlgn="t"/>
                      <a:r>
                        <a:rPr lang="en-US" sz="1800" dirty="0">
                          <a:solidFill>
                            <a:srgbClr val="000000"/>
                          </a:solidFill>
                          <a:effectLst/>
                        </a:rPr>
                        <a:t>Returns the hostname.</a:t>
                      </a:r>
                    </a:p>
                  </a:txBody>
                  <a:tcPr marL="55632" marR="55632" marT="55632" marB="5563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4058951"/>
                  </a:ext>
                </a:extLst>
              </a:tr>
            </a:tbl>
          </a:graphicData>
        </a:graphic>
      </p:graphicFrame>
    </p:spTree>
    <p:extLst>
      <p:ext uri="{BB962C8B-B14F-4D97-AF65-F5344CB8AC3E}">
        <p14:creationId xmlns:p14="http://schemas.microsoft.com/office/powerpoint/2010/main" val="4091229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TCP Socket Flow </a:t>
            </a:r>
            <a:endParaRPr lang="ar-SA" dirty="0"/>
          </a:p>
        </p:txBody>
      </p:sp>
      <p:sp>
        <p:nvSpPr>
          <p:cNvPr id="3" name="عنصر نائب لرقم الشريحة 2"/>
          <p:cNvSpPr>
            <a:spLocks noGrp="1"/>
          </p:cNvSpPr>
          <p:nvPr>
            <p:ph type="sldNum" sz="quarter" idx="12"/>
          </p:nvPr>
        </p:nvSpPr>
        <p:spPr/>
        <p:txBody>
          <a:bodyPr/>
          <a:lstStyle/>
          <a:p>
            <a:fld id="{73B5B33D-C3EF-4285-B2BE-44069536D570}" type="slidenum">
              <a:rPr lang="en-US" smtClean="0"/>
              <a:t>78</a:t>
            </a:fld>
            <a:endParaRPr lang="en-US"/>
          </a:p>
        </p:txBody>
      </p:sp>
      <p:pic>
        <p:nvPicPr>
          <p:cNvPr id="5" name="عنصر نائب للمحتوى 4"/>
          <p:cNvPicPr>
            <a:picLocks noGrp="1" noChangeAspect="1"/>
          </p:cNvPicPr>
          <p:nvPr>
            <p:ph sz="quarter" idx="1"/>
          </p:nvPr>
        </p:nvPicPr>
        <p:blipFill>
          <a:blip r:embed="rId2"/>
          <a:stretch>
            <a:fillRect/>
          </a:stretch>
        </p:blipFill>
        <p:spPr>
          <a:xfrm>
            <a:off x="2360579" y="1219200"/>
            <a:ext cx="4422842" cy="4937125"/>
          </a:xfrm>
          <a:prstGeom prst="rect">
            <a:avLst/>
          </a:prstGeom>
        </p:spPr>
      </p:pic>
    </p:spTree>
    <p:extLst>
      <p:ext uri="{BB962C8B-B14F-4D97-AF65-F5344CB8AC3E}">
        <p14:creationId xmlns:p14="http://schemas.microsoft.com/office/powerpoint/2010/main" val="2344630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TCP Socket Flow </a:t>
            </a:r>
            <a:endParaRPr lang="ar-SA" dirty="0"/>
          </a:p>
        </p:txBody>
      </p:sp>
      <p:sp>
        <p:nvSpPr>
          <p:cNvPr id="3" name="عنصر نائب لرقم الشريحة 2"/>
          <p:cNvSpPr>
            <a:spLocks noGrp="1"/>
          </p:cNvSpPr>
          <p:nvPr>
            <p:ph type="sldNum" sz="quarter" idx="12"/>
          </p:nvPr>
        </p:nvSpPr>
        <p:spPr/>
        <p:txBody>
          <a:bodyPr/>
          <a:lstStyle/>
          <a:p>
            <a:fld id="{73B5B33D-C3EF-4285-B2BE-44069536D570}" type="slidenum">
              <a:rPr lang="en-US" smtClean="0"/>
              <a:t>79</a:t>
            </a:fld>
            <a:endParaRPr lang="en-US"/>
          </a:p>
        </p:txBody>
      </p:sp>
      <p:sp>
        <p:nvSpPr>
          <p:cNvPr id="5" name="مستطيل 4"/>
          <p:cNvSpPr/>
          <p:nvPr/>
        </p:nvSpPr>
        <p:spPr>
          <a:xfrm>
            <a:off x="762000" y="1147011"/>
            <a:ext cx="6934200" cy="4708981"/>
          </a:xfrm>
          <a:prstGeom prst="rect">
            <a:avLst/>
          </a:prstGeom>
        </p:spPr>
        <p:txBody>
          <a:bodyPr wrap="square">
            <a:spAutoFit/>
          </a:bodyPr>
          <a:lstStyle/>
          <a:p>
            <a:endParaRPr lang="ar-SA" sz="2000" dirty="0">
              <a:solidFill>
                <a:srgbClr val="000000"/>
              </a:solidFill>
              <a:latin typeface="Verdana" panose="020B0604030504040204" pitchFamily="34" charset="0"/>
            </a:endParaRPr>
          </a:p>
          <a:p>
            <a:pPr marL="342900" indent="-342900">
              <a:buFont typeface="+mj-lt"/>
              <a:buAutoNum type="arabicPeriod"/>
            </a:pPr>
            <a:r>
              <a:rPr lang="en-US" sz="2000" dirty="0">
                <a:solidFill>
                  <a:srgbClr val="000000"/>
                </a:solidFill>
                <a:latin typeface="Verdana" panose="020B0604030504040204" pitchFamily="34" charset="0"/>
              </a:rPr>
              <a:t>Both the server and client first create a socket to communicate with other processes. To create a socket, we use the </a:t>
            </a:r>
            <a:r>
              <a:rPr lang="en-US" sz="2000" b="1" dirty="0">
                <a:solidFill>
                  <a:srgbClr val="000000"/>
                </a:solidFill>
                <a:latin typeface="Verdana" panose="020B0604030504040204" pitchFamily="34" charset="0"/>
              </a:rPr>
              <a:t>socket() </a:t>
            </a:r>
            <a:r>
              <a:rPr lang="en-US" sz="2000" dirty="0">
                <a:solidFill>
                  <a:srgbClr val="000000"/>
                </a:solidFill>
                <a:latin typeface="Verdana" panose="020B0604030504040204" pitchFamily="34" charset="0"/>
              </a:rPr>
              <a:t>method.</a:t>
            </a:r>
          </a:p>
          <a:p>
            <a:pPr marL="342900" indent="-342900">
              <a:buFont typeface="+mj-lt"/>
              <a:buAutoNum type="arabicPeriod"/>
            </a:pPr>
            <a:r>
              <a:rPr lang="en-US" sz="2000" dirty="0">
                <a:solidFill>
                  <a:srgbClr val="000000"/>
                </a:solidFill>
                <a:latin typeface="Verdana" panose="020B0604030504040204" pitchFamily="34" charset="0"/>
              </a:rPr>
              <a:t>Server needs to bind its socket to a specific port and IP. This port and IP will be used by the server to send and receive messages. Use the </a:t>
            </a:r>
            <a:r>
              <a:rPr lang="en-US" sz="2000" b="1" dirty="0">
                <a:solidFill>
                  <a:srgbClr val="000000"/>
                </a:solidFill>
                <a:latin typeface="Verdana" panose="020B0604030504040204" pitchFamily="34" charset="0"/>
              </a:rPr>
              <a:t>bind() </a:t>
            </a:r>
            <a:r>
              <a:rPr lang="en-US" sz="2000" dirty="0">
                <a:solidFill>
                  <a:srgbClr val="000000"/>
                </a:solidFill>
                <a:latin typeface="Verdana" panose="020B0604030504040204" pitchFamily="34" charset="0"/>
              </a:rPr>
              <a:t>method to bind the socket.</a:t>
            </a:r>
          </a:p>
          <a:p>
            <a:pPr marL="342900" indent="-342900">
              <a:buFont typeface="+mj-lt"/>
              <a:buAutoNum type="arabicPeriod"/>
            </a:pPr>
            <a:r>
              <a:rPr lang="en-US" sz="2000" dirty="0">
                <a:solidFill>
                  <a:srgbClr val="000000"/>
                </a:solidFill>
                <a:latin typeface="Verdana" panose="020B0604030504040204" pitchFamily="34" charset="0"/>
              </a:rPr>
              <a:t>After binding to a defined port and IP, the server needs to listen for incoming connections or messages at this port and IP. Use the </a:t>
            </a:r>
            <a:r>
              <a:rPr lang="en-US" sz="2000" b="1" dirty="0">
                <a:solidFill>
                  <a:srgbClr val="000000"/>
                </a:solidFill>
                <a:latin typeface="Verdana" panose="020B0604030504040204" pitchFamily="34" charset="0"/>
              </a:rPr>
              <a:t>listen() </a:t>
            </a:r>
            <a:r>
              <a:rPr lang="en-US" sz="2000" dirty="0">
                <a:solidFill>
                  <a:srgbClr val="000000"/>
                </a:solidFill>
                <a:latin typeface="Verdana" panose="020B0604030504040204" pitchFamily="34" charset="0"/>
              </a:rPr>
              <a:t>method to listen through the socket.</a:t>
            </a:r>
          </a:p>
          <a:p>
            <a:pPr marL="342900" indent="-342900">
              <a:buFont typeface="+mj-lt"/>
              <a:buAutoNum type="arabicPeriod"/>
            </a:pPr>
            <a:r>
              <a:rPr lang="en-US" sz="2000" dirty="0">
                <a:solidFill>
                  <a:srgbClr val="000000"/>
                </a:solidFill>
                <a:latin typeface="Verdana" panose="020B0604030504040204" pitchFamily="34" charset="0"/>
              </a:rPr>
              <a:t>For a client to communicate with the server, it first needs to connect to it. Use the </a:t>
            </a:r>
            <a:r>
              <a:rPr lang="en-US" sz="2000" b="1" dirty="0">
                <a:solidFill>
                  <a:srgbClr val="000000"/>
                </a:solidFill>
                <a:latin typeface="Verdana" panose="020B0604030504040204" pitchFamily="34" charset="0"/>
              </a:rPr>
              <a:t>connect() </a:t>
            </a:r>
            <a:r>
              <a:rPr lang="en-US" sz="2000" dirty="0">
                <a:solidFill>
                  <a:srgbClr val="000000"/>
                </a:solidFill>
                <a:latin typeface="Verdana" panose="020B0604030504040204" pitchFamily="34" charset="0"/>
              </a:rPr>
              <a:t>method to connect to a port and IP.</a:t>
            </a:r>
          </a:p>
        </p:txBody>
      </p:sp>
    </p:spTree>
    <p:extLst>
      <p:ext uri="{BB962C8B-B14F-4D97-AF65-F5344CB8AC3E}">
        <p14:creationId xmlns:p14="http://schemas.microsoft.com/office/powerpoint/2010/main" val="325798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Freeform 99">
            <a:extLst>
              <a:ext uri="{FF2B5EF4-FFF2-40B4-BE49-F238E27FC236}">
                <a16:creationId xmlns:a16="http://schemas.microsoft.com/office/drawing/2014/main" id="{1AA0E498-8453-4872-9905-E15466E1717B}"/>
              </a:ext>
            </a:extLst>
          </p:cNvPr>
          <p:cNvSpPr>
            <a:spLocks/>
          </p:cNvSpPr>
          <p:nvPr/>
        </p:nvSpPr>
        <p:spPr bwMode="auto">
          <a:xfrm>
            <a:off x="6978650" y="4156075"/>
            <a:ext cx="655638" cy="1135063"/>
          </a:xfrm>
          <a:custGeom>
            <a:avLst/>
            <a:gdLst>
              <a:gd name="T0" fmla="*/ 2147483647 w 413"/>
              <a:gd name="T1" fmla="*/ 2147483647 h 715"/>
              <a:gd name="T2" fmla="*/ 2147483647 w 413"/>
              <a:gd name="T3" fmla="*/ 0 h 715"/>
              <a:gd name="T4" fmla="*/ 0 w 413"/>
              <a:gd name="T5" fmla="*/ 2147483647 h 715"/>
              <a:gd name="T6" fmla="*/ 2147483647 w 413"/>
              <a:gd name="T7" fmla="*/ 2147483647 h 715"/>
              <a:gd name="T8" fmla="*/ 2147483647 w 413"/>
              <a:gd name="T9" fmla="*/ 2147483647 h 715"/>
              <a:gd name="T10" fmla="*/ 0 60000 65536"/>
              <a:gd name="T11" fmla="*/ 0 60000 65536"/>
              <a:gd name="T12" fmla="*/ 0 60000 65536"/>
              <a:gd name="T13" fmla="*/ 0 60000 65536"/>
              <a:gd name="T14" fmla="*/ 0 60000 65536"/>
              <a:gd name="T15" fmla="*/ 0 w 413"/>
              <a:gd name="T16" fmla="*/ 0 h 715"/>
              <a:gd name="T17" fmla="*/ 413 w 413"/>
              <a:gd name="T18" fmla="*/ 715 h 715"/>
            </a:gdLst>
            <a:ahLst/>
            <a:cxnLst>
              <a:cxn ang="T10">
                <a:pos x="T0" y="T1"/>
              </a:cxn>
              <a:cxn ang="T11">
                <a:pos x="T2" y="T3"/>
              </a:cxn>
              <a:cxn ang="T12">
                <a:pos x="T4" y="T5"/>
              </a:cxn>
              <a:cxn ang="T13">
                <a:pos x="T6" y="T7"/>
              </a:cxn>
              <a:cxn ang="T14">
                <a:pos x="T8" y="T9"/>
              </a:cxn>
            </a:cxnLst>
            <a:rect l="T15" t="T16" r="T17" b="T18"/>
            <a:pathLst>
              <a:path w="413" h="715">
                <a:moveTo>
                  <a:pt x="413" y="570"/>
                </a:moveTo>
                <a:lnTo>
                  <a:pt x="9" y="0"/>
                </a:lnTo>
                <a:lnTo>
                  <a:pt x="0" y="604"/>
                </a:lnTo>
                <a:lnTo>
                  <a:pt x="397" y="715"/>
                </a:lnTo>
                <a:lnTo>
                  <a:pt x="413" y="570"/>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31074" name="Group 347">
            <a:extLst>
              <a:ext uri="{FF2B5EF4-FFF2-40B4-BE49-F238E27FC236}">
                <a16:creationId xmlns:a16="http://schemas.microsoft.com/office/drawing/2014/main" id="{0E3B1DFE-01E6-4587-BFBF-92DF47ECAE0F}"/>
              </a:ext>
            </a:extLst>
          </p:cNvPr>
          <p:cNvGrpSpPr>
            <a:grpSpLocks/>
          </p:cNvGrpSpPr>
          <p:nvPr/>
        </p:nvGrpSpPr>
        <p:grpSpPr bwMode="auto">
          <a:xfrm>
            <a:off x="7580313" y="4918075"/>
            <a:ext cx="984250" cy="600075"/>
            <a:chOff x="1871277" y="1576300"/>
            <a:chExt cx="1128371" cy="437861"/>
          </a:xfrm>
        </p:grpSpPr>
        <p:sp>
          <p:nvSpPr>
            <p:cNvPr id="146" name="Oval 145">
              <a:extLst>
                <a:ext uri="{FF2B5EF4-FFF2-40B4-BE49-F238E27FC236}">
                  <a16:creationId xmlns:a16="http://schemas.microsoft.com/office/drawing/2014/main" id="{2A100274-B75C-45DD-9C36-0120994F7D9A}"/>
                </a:ext>
              </a:extLst>
            </p:cNvPr>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47" name="Rectangle 146">
              <a:extLst>
                <a:ext uri="{FF2B5EF4-FFF2-40B4-BE49-F238E27FC236}">
                  <a16:creationId xmlns:a16="http://schemas.microsoft.com/office/drawing/2014/main" id="{564B8997-732A-4D4E-965B-C1161520C12C}"/>
                </a:ext>
              </a:extLst>
            </p:cNvPr>
            <p:cNvSpPr/>
            <p:nvPr/>
          </p:nvSpPr>
          <p:spPr bwMode="auto">
            <a:xfrm>
              <a:off x="1871277" y="1739629"/>
              <a:ext cx="1128371" cy="1158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8" name="Oval 147">
              <a:extLst>
                <a:ext uri="{FF2B5EF4-FFF2-40B4-BE49-F238E27FC236}">
                  <a16:creationId xmlns:a16="http://schemas.microsoft.com/office/drawing/2014/main" id="{8CD62143-745A-4CBE-A264-0B1680DE0674}"/>
                </a:ext>
              </a:extLst>
            </p:cNvPr>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chemeClr val="tx1"/>
                  </a:solidFill>
                </a:ln>
                <a:solidFill>
                  <a:schemeClr val="lt1"/>
                </a:solidFill>
                <a:latin typeface="+mn-lt"/>
                <a:ea typeface="+mn-ea"/>
              </a:endParaRPr>
            </a:p>
          </p:txBody>
        </p:sp>
        <p:sp>
          <p:nvSpPr>
            <p:cNvPr id="149" name="Freeform 148">
              <a:extLst>
                <a:ext uri="{FF2B5EF4-FFF2-40B4-BE49-F238E27FC236}">
                  <a16:creationId xmlns:a16="http://schemas.microsoft.com/office/drawing/2014/main" id="{926C5949-4D6B-4C76-A7C8-802F71EE5A68}"/>
                </a:ext>
              </a:extLst>
            </p:cNvPr>
            <p:cNvSpPr/>
            <p:nvPr/>
          </p:nvSpPr>
          <p:spPr bwMode="auto">
            <a:xfrm>
              <a:off x="2158830" y="1673602"/>
              <a:ext cx="549626" cy="16101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0" name="Freeform 149">
              <a:extLst>
                <a:ext uri="{FF2B5EF4-FFF2-40B4-BE49-F238E27FC236}">
                  <a16:creationId xmlns:a16="http://schemas.microsoft.com/office/drawing/2014/main" id="{2567FA91-71D2-493A-8932-0D311576FED5}"/>
                </a:ext>
              </a:extLst>
            </p:cNvPr>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1" name="Freeform 150">
              <a:extLst>
                <a:ext uri="{FF2B5EF4-FFF2-40B4-BE49-F238E27FC236}">
                  <a16:creationId xmlns:a16="http://schemas.microsoft.com/office/drawing/2014/main" id="{6EAD165D-B0EF-44BA-9372-5503F0C6FD66}"/>
                </a:ext>
              </a:extLst>
            </p:cNvPr>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sp>
          <p:nvSpPr>
            <p:cNvPr id="152" name="Freeform 151">
              <a:extLst>
                <a:ext uri="{FF2B5EF4-FFF2-40B4-BE49-F238E27FC236}">
                  <a16:creationId xmlns:a16="http://schemas.microsoft.com/office/drawing/2014/main" id="{6E80244A-D73A-4361-936C-0D3DEB2C162C}"/>
                </a:ext>
              </a:extLst>
            </p:cNvPr>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ar-SA"/>
            </a:p>
          </p:txBody>
        </p:sp>
        <p:cxnSp>
          <p:nvCxnSpPr>
            <p:cNvPr id="153" name="Straight Connector 152">
              <a:extLst>
                <a:ext uri="{FF2B5EF4-FFF2-40B4-BE49-F238E27FC236}">
                  <a16:creationId xmlns:a16="http://schemas.microsoft.com/office/drawing/2014/main" id="{AB811C07-43A9-4D39-A734-E6385E694568}"/>
                </a:ext>
              </a:extLst>
            </p:cNvPr>
            <p:cNvCxnSpPr>
              <a:cxnSpLocks noChangeShapeType="1"/>
              <a:endCxn id="148"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54" name="Straight Connector 153">
              <a:extLst>
                <a:ext uri="{FF2B5EF4-FFF2-40B4-BE49-F238E27FC236}">
                  <a16:creationId xmlns:a16="http://schemas.microsoft.com/office/drawing/2014/main" id="{92E5E3CF-BB9E-436F-B0E8-703B473D253A}"/>
                </a:ext>
              </a:extLst>
            </p:cNvPr>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pic>
        <p:nvPicPr>
          <p:cNvPr id="131076" name="Picture 193" descr="underline_base">
            <a:extLst>
              <a:ext uri="{FF2B5EF4-FFF2-40B4-BE49-F238E27FC236}">
                <a16:creationId xmlns:a16="http://schemas.microsoft.com/office/drawing/2014/main" id="{132881DD-DBB1-495C-BA63-077D882BBF3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795338"/>
            <a:ext cx="3370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Freeform 3">
            <a:extLst>
              <a:ext uri="{FF2B5EF4-FFF2-40B4-BE49-F238E27FC236}">
                <a16:creationId xmlns:a16="http://schemas.microsoft.com/office/drawing/2014/main" id="{4FA4A579-B061-4CC2-9B3B-30D331834BA0}"/>
              </a:ext>
            </a:extLst>
          </p:cNvPr>
          <p:cNvSpPr>
            <a:spLocks/>
          </p:cNvSpPr>
          <p:nvPr/>
        </p:nvSpPr>
        <p:spPr bwMode="auto">
          <a:xfrm>
            <a:off x="7129463" y="2246313"/>
            <a:ext cx="638175" cy="852487"/>
          </a:xfrm>
          <a:custGeom>
            <a:avLst/>
            <a:gdLst>
              <a:gd name="T0" fmla="*/ 2147483647 w 402"/>
              <a:gd name="T1" fmla="*/ 2147483647 h 537"/>
              <a:gd name="T2" fmla="*/ 2147483647 w 402"/>
              <a:gd name="T3" fmla="*/ 0 h 537"/>
              <a:gd name="T4" fmla="*/ 0 w 402"/>
              <a:gd name="T5" fmla="*/ 2147483647 h 537"/>
              <a:gd name="T6" fmla="*/ 2147483647 w 402"/>
              <a:gd name="T7" fmla="*/ 2147483647 h 537"/>
              <a:gd name="T8" fmla="*/ 2147483647 w 402"/>
              <a:gd name="T9" fmla="*/ 2147483647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131078" name="Group 180">
            <a:extLst>
              <a:ext uri="{FF2B5EF4-FFF2-40B4-BE49-F238E27FC236}">
                <a16:creationId xmlns:a16="http://schemas.microsoft.com/office/drawing/2014/main" id="{4625C4F3-6F40-4D72-842C-1F1B2AE2DBF2}"/>
              </a:ext>
            </a:extLst>
          </p:cNvPr>
          <p:cNvGrpSpPr>
            <a:grpSpLocks/>
          </p:cNvGrpSpPr>
          <p:nvPr/>
        </p:nvGrpSpPr>
        <p:grpSpPr bwMode="auto">
          <a:xfrm>
            <a:off x="7329488" y="2754313"/>
            <a:ext cx="1052512" cy="355600"/>
            <a:chOff x="4410" y="1365"/>
            <a:chExt cx="663" cy="224"/>
          </a:xfrm>
        </p:grpSpPr>
        <p:sp>
          <p:nvSpPr>
            <p:cNvPr id="131205" name="Rectangle 181">
              <a:extLst>
                <a:ext uri="{FF2B5EF4-FFF2-40B4-BE49-F238E27FC236}">
                  <a16:creationId xmlns:a16="http://schemas.microsoft.com/office/drawing/2014/main" id="{D9E31C67-85C9-49B5-9FB5-A9FD50DC741D}"/>
                </a:ext>
              </a:extLst>
            </p:cNvPr>
            <p:cNvSpPr>
              <a:spLocks noChangeArrowheads="1"/>
            </p:cNvSpPr>
            <p:nvPr/>
          </p:nvSpPr>
          <p:spPr bwMode="auto">
            <a:xfrm>
              <a:off x="4410" y="1500"/>
              <a:ext cx="495" cy="87"/>
            </a:xfrm>
            <a:prstGeom prst="rect">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206" name="AutoShape 182">
              <a:extLst>
                <a:ext uri="{FF2B5EF4-FFF2-40B4-BE49-F238E27FC236}">
                  <a16:creationId xmlns:a16="http://schemas.microsoft.com/office/drawing/2014/main" id="{172C428C-4F01-4BD9-81B6-F8F233CF4B0E}"/>
                </a:ext>
              </a:extLst>
            </p:cNvPr>
            <p:cNvSpPr>
              <a:spLocks noChangeArrowheads="1"/>
            </p:cNvSpPr>
            <p:nvPr/>
          </p:nvSpPr>
          <p:spPr bwMode="auto">
            <a:xfrm>
              <a:off x="4410" y="1368"/>
              <a:ext cx="663" cy="135"/>
            </a:xfrm>
            <a:prstGeom prst="parallelogram">
              <a:avLst>
                <a:gd name="adj" fmla="val 122778"/>
              </a:avLst>
            </a:prstGeom>
            <a:gradFill rotWithShape="1">
              <a:gsLst>
                <a:gs pos="0">
                  <a:srgbClr val="009999"/>
                </a:gs>
                <a:gs pos="100000">
                  <a:srgbClr val="FFFFFF"/>
                </a:gs>
              </a:gsLst>
              <a:lin ang="0" scaled="1"/>
            </a:gra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207" name="Freeform 183">
              <a:extLst>
                <a:ext uri="{FF2B5EF4-FFF2-40B4-BE49-F238E27FC236}">
                  <a16:creationId xmlns:a16="http://schemas.microsoft.com/office/drawing/2014/main" id="{1BFD6C32-393F-4FF2-BF0F-DCFA4565ADBA}"/>
                </a:ext>
              </a:extLst>
            </p:cNvPr>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rgbClr val="BBE0E3"/>
            </a:solidFill>
            <a:ln w="6350" cmpd="sng">
              <a:solidFill>
                <a:srgbClr val="000000"/>
              </a:solidFill>
              <a:round/>
              <a:headEnd/>
              <a:tailEnd/>
            </a:ln>
          </p:spPr>
          <p:txBody>
            <a:bodyPr/>
            <a:lstStyle/>
            <a:p>
              <a:endParaRPr lang="ar-SA"/>
            </a:p>
          </p:txBody>
        </p:sp>
        <p:sp>
          <p:nvSpPr>
            <p:cNvPr id="131208" name="Freeform 184">
              <a:extLst>
                <a:ext uri="{FF2B5EF4-FFF2-40B4-BE49-F238E27FC236}">
                  <a16:creationId xmlns:a16="http://schemas.microsoft.com/office/drawing/2014/main" id="{CF67C884-DC9E-441E-BE32-B8588A7D145C}"/>
                </a:ext>
              </a:extLst>
            </p:cNvPr>
            <p:cNvSpPr>
              <a:spLocks/>
            </p:cNvSpPr>
            <p:nvPr/>
          </p:nvSpPr>
          <p:spPr bwMode="auto">
            <a:xfrm>
              <a:off x="4475" y="1395"/>
              <a:ext cx="506" cy="80"/>
            </a:xfrm>
            <a:custGeom>
              <a:avLst/>
              <a:gdLst>
                <a:gd name="T0" fmla="*/ 0 w 280"/>
                <a:gd name="T1" fmla="*/ 1801 h 63"/>
                <a:gd name="T2" fmla="*/ 147159 w 280"/>
                <a:gd name="T3" fmla="*/ 1752 h 63"/>
                <a:gd name="T4" fmla="*/ 868488 w 280"/>
                <a:gd name="T5" fmla="*/ 0 h 63"/>
                <a:gd name="T6" fmla="*/ 110881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sp>
          <p:nvSpPr>
            <p:cNvPr id="131209" name="Freeform 185">
              <a:extLst>
                <a:ext uri="{FF2B5EF4-FFF2-40B4-BE49-F238E27FC236}">
                  <a16:creationId xmlns:a16="http://schemas.microsoft.com/office/drawing/2014/main" id="{13B61531-A00C-467C-AD6A-A61858879391}"/>
                </a:ext>
              </a:extLst>
            </p:cNvPr>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ar-SA"/>
            </a:p>
          </p:txBody>
        </p:sp>
      </p:grpSp>
      <p:sp>
        <p:nvSpPr>
          <p:cNvPr id="131079" name="Freeform 2">
            <a:extLst>
              <a:ext uri="{FF2B5EF4-FFF2-40B4-BE49-F238E27FC236}">
                <a16:creationId xmlns:a16="http://schemas.microsoft.com/office/drawing/2014/main" id="{8D17188E-A116-4072-9974-A99974629495}"/>
              </a:ext>
            </a:extLst>
          </p:cNvPr>
          <p:cNvSpPr>
            <a:spLocks/>
          </p:cNvSpPr>
          <p:nvPr/>
        </p:nvSpPr>
        <p:spPr bwMode="auto">
          <a:xfrm>
            <a:off x="3817938" y="1447800"/>
            <a:ext cx="4048125" cy="3833813"/>
          </a:xfrm>
          <a:custGeom>
            <a:avLst/>
            <a:gdLst>
              <a:gd name="T0" fmla="*/ 2147483647 w 2550"/>
              <a:gd name="T1" fmla="*/ 0 h 2415"/>
              <a:gd name="T2" fmla="*/ 2147483647 w 2550"/>
              <a:gd name="T3" fmla="*/ 0 h 2415"/>
              <a:gd name="T4" fmla="*/ 2147483647 w 2550"/>
              <a:gd name="T5" fmla="*/ 2147483647 h 2415"/>
              <a:gd name="T6" fmla="*/ 0 w 2550"/>
              <a:gd name="T7" fmla="*/ 2147483647 h 2415"/>
              <a:gd name="T8" fmla="*/ 0 60000 65536"/>
              <a:gd name="T9" fmla="*/ 0 60000 65536"/>
              <a:gd name="T10" fmla="*/ 0 60000 65536"/>
              <a:gd name="T11" fmla="*/ 0 60000 65536"/>
              <a:gd name="T12" fmla="*/ 0 w 2550"/>
              <a:gd name="T13" fmla="*/ 0 h 2415"/>
              <a:gd name="T14" fmla="*/ 2550 w 2550"/>
              <a:gd name="T15" fmla="*/ 2415 h 2415"/>
            </a:gdLst>
            <a:ahLst/>
            <a:cxnLst>
              <a:cxn ang="T8">
                <a:pos x="T0" y="T1"/>
              </a:cxn>
              <a:cxn ang="T9">
                <a:pos x="T2" y="T3"/>
              </a:cxn>
              <a:cxn ang="T10">
                <a:pos x="T4" y="T5"/>
              </a:cxn>
              <a:cxn ang="T11">
                <a:pos x="T6" y="T7"/>
              </a:cxn>
            </a:cxnLst>
            <a:rect l="T12" t="T13" r="T14" b="T15"/>
            <a:pathLst>
              <a:path w="2550" h="2415">
                <a:moveTo>
                  <a:pt x="592" y="0"/>
                </a:moveTo>
                <a:lnTo>
                  <a:pt x="2544" y="0"/>
                </a:lnTo>
                <a:lnTo>
                  <a:pt x="2550" y="2415"/>
                </a:lnTo>
                <a:lnTo>
                  <a:pt x="0" y="2415"/>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dirty="0"/>
          </a:p>
        </p:txBody>
      </p:sp>
      <p:sp>
        <p:nvSpPr>
          <p:cNvPr id="131080" name="Text Box 8">
            <a:extLst>
              <a:ext uri="{FF2B5EF4-FFF2-40B4-BE49-F238E27FC236}">
                <a16:creationId xmlns:a16="http://schemas.microsoft.com/office/drawing/2014/main" id="{8C0968FC-137D-4B62-918F-5B54B867F201}"/>
              </a:ext>
            </a:extLst>
          </p:cNvPr>
          <p:cNvSpPr txBox="1">
            <a:spLocks noChangeArrowheads="1"/>
          </p:cNvSpPr>
          <p:nvPr/>
        </p:nvSpPr>
        <p:spPr bwMode="auto">
          <a:xfrm>
            <a:off x="2716213" y="223838"/>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i="1">
                <a:solidFill>
                  <a:srgbClr val="000099"/>
                </a:solidFill>
              </a:rPr>
              <a:t>source</a:t>
            </a:r>
          </a:p>
        </p:txBody>
      </p:sp>
      <p:sp>
        <p:nvSpPr>
          <p:cNvPr id="131081" name="Freeform 10">
            <a:extLst>
              <a:ext uri="{FF2B5EF4-FFF2-40B4-BE49-F238E27FC236}">
                <a16:creationId xmlns:a16="http://schemas.microsoft.com/office/drawing/2014/main" id="{48E4408A-A113-4808-A5D9-838529FC3C2D}"/>
              </a:ext>
            </a:extLst>
          </p:cNvPr>
          <p:cNvSpPr>
            <a:spLocks/>
          </p:cNvSpPr>
          <p:nvPr/>
        </p:nvSpPr>
        <p:spPr bwMode="auto">
          <a:xfrm>
            <a:off x="3868738" y="650875"/>
            <a:ext cx="360362" cy="1577975"/>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1082" name="Rectangle 23">
            <a:extLst>
              <a:ext uri="{FF2B5EF4-FFF2-40B4-BE49-F238E27FC236}">
                <a16:creationId xmlns:a16="http://schemas.microsoft.com/office/drawing/2014/main" id="{3A380AEB-7265-4809-A02F-EF1C49332C18}"/>
              </a:ext>
            </a:extLst>
          </p:cNvPr>
          <p:cNvSpPr>
            <a:spLocks noChangeArrowheads="1"/>
          </p:cNvSpPr>
          <p:nvPr/>
        </p:nvSpPr>
        <p:spPr bwMode="auto">
          <a:xfrm>
            <a:off x="2644775" y="660400"/>
            <a:ext cx="1296988" cy="15462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083" name="Rectangle 24">
            <a:extLst>
              <a:ext uri="{FF2B5EF4-FFF2-40B4-BE49-F238E27FC236}">
                <a16:creationId xmlns:a16="http://schemas.microsoft.com/office/drawing/2014/main" id="{23315781-DB39-41C7-90A9-D63A19249373}"/>
              </a:ext>
            </a:extLst>
          </p:cNvPr>
          <p:cNvSpPr>
            <a:spLocks noChangeArrowheads="1"/>
          </p:cNvSpPr>
          <p:nvPr/>
        </p:nvSpPr>
        <p:spPr bwMode="auto">
          <a:xfrm>
            <a:off x="2597150" y="731838"/>
            <a:ext cx="1273175" cy="1536700"/>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084" name="Line 25">
            <a:extLst>
              <a:ext uri="{FF2B5EF4-FFF2-40B4-BE49-F238E27FC236}">
                <a16:creationId xmlns:a16="http://schemas.microsoft.com/office/drawing/2014/main" id="{38F4A351-FAE6-4C07-8F0C-9C2010983DBB}"/>
              </a:ext>
            </a:extLst>
          </p:cNvPr>
          <p:cNvSpPr>
            <a:spLocks noChangeShapeType="1"/>
          </p:cNvSpPr>
          <p:nvPr/>
        </p:nvSpPr>
        <p:spPr bwMode="auto">
          <a:xfrm>
            <a:off x="2597150" y="10493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085" name="Text Box 26">
            <a:extLst>
              <a:ext uri="{FF2B5EF4-FFF2-40B4-BE49-F238E27FC236}">
                <a16:creationId xmlns:a16="http://schemas.microsoft.com/office/drawing/2014/main" id="{79605298-66FE-4DD0-8A49-FFEB82A1444E}"/>
              </a:ext>
            </a:extLst>
          </p:cNvPr>
          <p:cNvSpPr txBox="1">
            <a:spLocks noChangeArrowheads="1"/>
          </p:cNvSpPr>
          <p:nvPr/>
        </p:nvSpPr>
        <p:spPr bwMode="auto">
          <a:xfrm>
            <a:off x="2554288" y="698500"/>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ar-SA" sz="1800"/>
              <a:t>application</a:t>
            </a:r>
          </a:p>
          <a:p>
            <a:pPr algn="ctr">
              <a:lnSpc>
                <a:spcPct val="110000"/>
              </a:lnSpc>
            </a:pPr>
            <a:r>
              <a:rPr lang="en-US" altLang="ar-SA" sz="1800"/>
              <a:t>transport</a:t>
            </a:r>
          </a:p>
          <a:p>
            <a:pPr algn="ctr">
              <a:lnSpc>
                <a:spcPct val="110000"/>
              </a:lnSpc>
            </a:pPr>
            <a:r>
              <a:rPr lang="en-US" altLang="ar-SA" sz="1800"/>
              <a:t>network</a:t>
            </a:r>
          </a:p>
          <a:p>
            <a:pPr algn="ctr">
              <a:lnSpc>
                <a:spcPct val="110000"/>
              </a:lnSpc>
            </a:pPr>
            <a:r>
              <a:rPr lang="en-US" altLang="ar-SA" sz="1800"/>
              <a:t>link</a:t>
            </a:r>
          </a:p>
          <a:p>
            <a:pPr algn="ctr">
              <a:lnSpc>
                <a:spcPct val="110000"/>
              </a:lnSpc>
            </a:pPr>
            <a:r>
              <a:rPr lang="en-US" altLang="ar-SA" sz="1800"/>
              <a:t>physical</a:t>
            </a:r>
          </a:p>
        </p:txBody>
      </p:sp>
      <p:sp>
        <p:nvSpPr>
          <p:cNvPr id="131086" name="Line 27">
            <a:extLst>
              <a:ext uri="{FF2B5EF4-FFF2-40B4-BE49-F238E27FC236}">
                <a16:creationId xmlns:a16="http://schemas.microsoft.com/office/drawing/2014/main" id="{4BA501F0-269E-47F8-8A17-B1EE1A1F37DF}"/>
              </a:ext>
            </a:extLst>
          </p:cNvPr>
          <p:cNvSpPr>
            <a:spLocks noChangeShapeType="1"/>
          </p:cNvSpPr>
          <p:nvPr/>
        </p:nvSpPr>
        <p:spPr bwMode="auto">
          <a:xfrm>
            <a:off x="2605088" y="13700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087" name="Line 28">
            <a:extLst>
              <a:ext uri="{FF2B5EF4-FFF2-40B4-BE49-F238E27FC236}">
                <a16:creationId xmlns:a16="http://schemas.microsoft.com/office/drawing/2014/main" id="{743BB835-C4AF-439E-A8A3-2440C8926E8E}"/>
              </a:ext>
            </a:extLst>
          </p:cNvPr>
          <p:cNvSpPr>
            <a:spLocks noChangeShapeType="1"/>
          </p:cNvSpPr>
          <p:nvPr/>
        </p:nvSpPr>
        <p:spPr bwMode="auto">
          <a:xfrm>
            <a:off x="2609850" y="16510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088" name="Line 29">
            <a:extLst>
              <a:ext uri="{FF2B5EF4-FFF2-40B4-BE49-F238E27FC236}">
                <a16:creationId xmlns:a16="http://schemas.microsoft.com/office/drawing/2014/main" id="{6F2BF3C6-C926-41F4-9443-7681B50C4E72}"/>
              </a:ext>
            </a:extLst>
          </p:cNvPr>
          <p:cNvSpPr>
            <a:spLocks noChangeShapeType="1"/>
          </p:cNvSpPr>
          <p:nvPr/>
        </p:nvSpPr>
        <p:spPr bwMode="auto">
          <a:xfrm>
            <a:off x="2609850" y="19272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5" name="Group 39">
            <a:extLst>
              <a:ext uri="{FF2B5EF4-FFF2-40B4-BE49-F238E27FC236}">
                <a16:creationId xmlns:a16="http://schemas.microsoft.com/office/drawing/2014/main" id="{C0075912-F9F1-4B4F-89D2-EEC2A51DC760}"/>
              </a:ext>
            </a:extLst>
          </p:cNvPr>
          <p:cNvGrpSpPr>
            <a:grpSpLocks/>
          </p:cNvGrpSpPr>
          <p:nvPr/>
        </p:nvGrpSpPr>
        <p:grpSpPr bwMode="auto">
          <a:xfrm>
            <a:off x="1219200" y="1368425"/>
            <a:ext cx="1208088" cy="303213"/>
            <a:chOff x="501" y="1990"/>
            <a:chExt cx="761" cy="191"/>
          </a:xfrm>
        </p:grpSpPr>
        <p:sp>
          <p:nvSpPr>
            <p:cNvPr id="131199" name="Rectangle 40">
              <a:extLst>
                <a:ext uri="{FF2B5EF4-FFF2-40B4-BE49-F238E27FC236}">
                  <a16:creationId xmlns:a16="http://schemas.microsoft.com/office/drawing/2014/main" id="{2BE48A42-DCCF-4CB7-81FA-504A232A6071}"/>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200" name="Rectangle 41">
              <a:extLst>
                <a:ext uri="{FF2B5EF4-FFF2-40B4-BE49-F238E27FC236}">
                  <a16:creationId xmlns:a16="http://schemas.microsoft.com/office/drawing/2014/main" id="{DE2EF07E-7B26-495C-8C78-5F8C84FDDDF2}"/>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201" name="Rectangle 42">
              <a:extLst>
                <a:ext uri="{FF2B5EF4-FFF2-40B4-BE49-F238E27FC236}">
                  <a16:creationId xmlns:a16="http://schemas.microsoft.com/office/drawing/2014/main" id="{B81EC220-3276-44A6-8BCB-F7E0E7DF5E82}"/>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202" name="Rectangle 43">
              <a:extLst>
                <a:ext uri="{FF2B5EF4-FFF2-40B4-BE49-F238E27FC236}">
                  <a16:creationId xmlns:a16="http://schemas.microsoft.com/office/drawing/2014/main" id="{2463F699-B6A3-4F1C-BC12-5537A5675CC0}"/>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203" name="Line 44">
              <a:extLst>
                <a:ext uri="{FF2B5EF4-FFF2-40B4-BE49-F238E27FC236}">
                  <a16:creationId xmlns:a16="http://schemas.microsoft.com/office/drawing/2014/main" id="{5B74185C-ADBF-4A95-BAF5-3DC3F300DB49}"/>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204" name="Line 45">
              <a:extLst>
                <a:ext uri="{FF2B5EF4-FFF2-40B4-BE49-F238E27FC236}">
                  <a16:creationId xmlns:a16="http://schemas.microsoft.com/office/drawing/2014/main" id="{5BE281C8-1FC0-48D8-8CDB-DF883BDF1E95}"/>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12645" name="Text Box 5">
            <a:extLst>
              <a:ext uri="{FF2B5EF4-FFF2-40B4-BE49-F238E27FC236}">
                <a16:creationId xmlns:a16="http://schemas.microsoft.com/office/drawing/2014/main" id="{F00DEDD8-67AF-4AEA-843C-E8A55A4E2641}"/>
              </a:ext>
            </a:extLst>
          </p:cNvPr>
          <p:cNvSpPr txBox="1">
            <a:spLocks noChangeArrowheads="1"/>
          </p:cNvSpPr>
          <p:nvPr/>
        </p:nvSpPr>
        <p:spPr bwMode="auto">
          <a:xfrm>
            <a:off x="395288" y="996950"/>
            <a:ext cx="963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solidFill>
                  <a:srgbClr val="CC0000"/>
                </a:solidFill>
              </a:rPr>
              <a:t>segment</a:t>
            </a:r>
          </a:p>
        </p:txBody>
      </p:sp>
      <p:grpSp>
        <p:nvGrpSpPr>
          <p:cNvPr id="6" name="Group 178">
            <a:extLst>
              <a:ext uri="{FF2B5EF4-FFF2-40B4-BE49-F238E27FC236}">
                <a16:creationId xmlns:a16="http://schemas.microsoft.com/office/drawing/2014/main" id="{667C0A60-04CE-425D-9C69-E076F48CD008}"/>
              </a:ext>
            </a:extLst>
          </p:cNvPr>
          <p:cNvGrpSpPr>
            <a:grpSpLocks/>
          </p:cNvGrpSpPr>
          <p:nvPr/>
        </p:nvGrpSpPr>
        <p:grpSpPr bwMode="auto">
          <a:xfrm>
            <a:off x="1533525" y="1033463"/>
            <a:ext cx="301625" cy="292100"/>
            <a:chOff x="1962" y="2058"/>
            <a:chExt cx="190" cy="184"/>
          </a:xfrm>
        </p:grpSpPr>
        <p:sp>
          <p:nvSpPr>
            <p:cNvPr id="131197" name="Rectangle 47">
              <a:extLst>
                <a:ext uri="{FF2B5EF4-FFF2-40B4-BE49-F238E27FC236}">
                  <a16:creationId xmlns:a16="http://schemas.microsoft.com/office/drawing/2014/main" id="{DF5EABD7-6F8D-4F4A-8024-D21078AAD241}"/>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98" name="Rectangle 48">
              <a:extLst>
                <a:ext uri="{FF2B5EF4-FFF2-40B4-BE49-F238E27FC236}">
                  <a16:creationId xmlns:a16="http://schemas.microsoft.com/office/drawing/2014/main" id="{A8DB0FF3-4290-42EB-9F3A-F0183DBEC394}"/>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grpSp>
      <p:sp>
        <p:nvSpPr>
          <p:cNvPr id="112644" name="Text Box 4">
            <a:extLst>
              <a:ext uri="{FF2B5EF4-FFF2-40B4-BE49-F238E27FC236}">
                <a16:creationId xmlns:a16="http://schemas.microsoft.com/office/drawing/2014/main" id="{1D606D95-5108-4718-A136-5622C21DC056}"/>
              </a:ext>
            </a:extLst>
          </p:cNvPr>
          <p:cNvSpPr txBox="1">
            <a:spLocks noChangeArrowheads="1"/>
          </p:cNvSpPr>
          <p:nvPr/>
        </p:nvSpPr>
        <p:spPr bwMode="auto">
          <a:xfrm>
            <a:off x="195263" y="1336675"/>
            <a:ext cx="1042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solidFill>
                  <a:srgbClr val="CC0000"/>
                </a:solidFill>
              </a:rPr>
              <a:t>datagram</a:t>
            </a:r>
          </a:p>
        </p:txBody>
      </p:sp>
      <p:sp>
        <p:nvSpPr>
          <p:cNvPr id="131093" name="Text Box 54">
            <a:extLst>
              <a:ext uri="{FF2B5EF4-FFF2-40B4-BE49-F238E27FC236}">
                <a16:creationId xmlns:a16="http://schemas.microsoft.com/office/drawing/2014/main" id="{4A03743E-8ECC-40DA-949C-57197C72FFCB}"/>
              </a:ext>
            </a:extLst>
          </p:cNvPr>
          <p:cNvSpPr txBox="1">
            <a:spLocks noChangeArrowheads="1"/>
          </p:cNvSpPr>
          <p:nvPr/>
        </p:nvSpPr>
        <p:spPr bwMode="auto">
          <a:xfrm>
            <a:off x="1547813" y="4157663"/>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2000" i="1">
                <a:solidFill>
                  <a:srgbClr val="000099"/>
                </a:solidFill>
              </a:rPr>
              <a:t>destination</a:t>
            </a:r>
          </a:p>
        </p:txBody>
      </p:sp>
      <p:sp>
        <p:nvSpPr>
          <p:cNvPr id="131094" name="Freeform 56">
            <a:extLst>
              <a:ext uri="{FF2B5EF4-FFF2-40B4-BE49-F238E27FC236}">
                <a16:creationId xmlns:a16="http://schemas.microsoft.com/office/drawing/2014/main" id="{EB0BC8C0-437F-4E9D-86D1-9FBB0C4923B3}"/>
              </a:ext>
            </a:extLst>
          </p:cNvPr>
          <p:cNvSpPr>
            <a:spLocks/>
          </p:cNvSpPr>
          <p:nvPr/>
        </p:nvSpPr>
        <p:spPr bwMode="auto">
          <a:xfrm>
            <a:off x="2979738" y="4540250"/>
            <a:ext cx="360362" cy="1577975"/>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1095" name="Rectangle 57">
            <a:extLst>
              <a:ext uri="{FF2B5EF4-FFF2-40B4-BE49-F238E27FC236}">
                <a16:creationId xmlns:a16="http://schemas.microsoft.com/office/drawing/2014/main" id="{E80805FC-46E3-43E3-A090-1C1A376C1B67}"/>
              </a:ext>
            </a:extLst>
          </p:cNvPr>
          <p:cNvSpPr>
            <a:spLocks noChangeArrowheads="1"/>
          </p:cNvSpPr>
          <p:nvPr/>
        </p:nvSpPr>
        <p:spPr bwMode="auto">
          <a:xfrm>
            <a:off x="1755775" y="4546600"/>
            <a:ext cx="1296988" cy="15462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096" name="Rectangle 58">
            <a:extLst>
              <a:ext uri="{FF2B5EF4-FFF2-40B4-BE49-F238E27FC236}">
                <a16:creationId xmlns:a16="http://schemas.microsoft.com/office/drawing/2014/main" id="{3EB14BF2-0B01-4EBF-8A4A-61949949507E}"/>
              </a:ext>
            </a:extLst>
          </p:cNvPr>
          <p:cNvSpPr>
            <a:spLocks noChangeArrowheads="1"/>
          </p:cNvSpPr>
          <p:nvPr/>
        </p:nvSpPr>
        <p:spPr bwMode="auto">
          <a:xfrm>
            <a:off x="1708150" y="4618038"/>
            <a:ext cx="1273175" cy="1536700"/>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097" name="Line 59">
            <a:extLst>
              <a:ext uri="{FF2B5EF4-FFF2-40B4-BE49-F238E27FC236}">
                <a16:creationId xmlns:a16="http://schemas.microsoft.com/office/drawing/2014/main" id="{B121255C-6BFC-457B-8DA9-5C56938C8DBC}"/>
              </a:ext>
            </a:extLst>
          </p:cNvPr>
          <p:cNvSpPr>
            <a:spLocks noChangeShapeType="1"/>
          </p:cNvSpPr>
          <p:nvPr/>
        </p:nvSpPr>
        <p:spPr bwMode="auto">
          <a:xfrm>
            <a:off x="1708150" y="49355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098" name="Text Box 60">
            <a:extLst>
              <a:ext uri="{FF2B5EF4-FFF2-40B4-BE49-F238E27FC236}">
                <a16:creationId xmlns:a16="http://schemas.microsoft.com/office/drawing/2014/main" id="{C173109B-F3EA-4F31-B080-D9738A862F6F}"/>
              </a:ext>
            </a:extLst>
          </p:cNvPr>
          <p:cNvSpPr txBox="1">
            <a:spLocks noChangeArrowheads="1"/>
          </p:cNvSpPr>
          <p:nvPr/>
        </p:nvSpPr>
        <p:spPr bwMode="auto">
          <a:xfrm>
            <a:off x="1665288" y="4584700"/>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ar-SA" sz="1800"/>
              <a:t>application</a:t>
            </a:r>
          </a:p>
          <a:p>
            <a:pPr algn="ctr">
              <a:lnSpc>
                <a:spcPct val="110000"/>
              </a:lnSpc>
            </a:pPr>
            <a:r>
              <a:rPr lang="en-US" altLang="ar-SA" sz="1800"/>
              <a:t>transport</a:t>
            </a:r>
          </a:p>
          <a:p>
            <a:pPr algn="ctr">
              <a:lnSpc>
                <a:spcPct val="110000"/>
              </a:lnSpc>
            </a:pPr>
            <a:r>
              <a:rPr lang="en-US" altLang="ar-SA" sz="1800"/>
              <a:t>network</a:t>
            </a:r>
          </a:p>
          <a:p>
            <a:pPr algn="ctr">
              <a:lnSpc>
                <a:spcPct val="110000"/>
              </a:lnSpc>
            </a:pPr>
            <a:r>
              <a:rPr lang="en-US" altLang="ar-SA" sz="1800"/>
              <a:t>link</a:t>
            </a:r>
          </a:p>
          <a:p>
            <a:pPr algn="ctr">
              <a:lnSpc>
                <a:spcPct val="110000"/>
              </a:lnSpc>
            </a:pPr>
            <a:r>
              <a:rPr lang="en-US" altLang="ar-SA" sz="1800"/>
              <a:t>physical</a:t>
            </a:r>
          </a:p>
        </p:txBody>
      </p:sp>
      <p:sp>
        <p:nvSpPr>
          <p:cNvPr id="131099" name="Line 61">
            <a:extLst>
              <a:ext uri="{FF2B5EF4-FFF2-40B4-BE49-F238E27FC236}">
                <a16:creationId xmlns:a16="http://schemas.microsoft.com/office/drawing/2014/main" id="{17FD4336-C275-4CA0-A265-BB95A0164154}"/>
              </a:ext>
            </a:extLst>
          </p:cNvPr>
          <p:cNvSpPr>
            <a:spLocks noChangeShapeType="1"/>
          </p:cNvSpPr>
          <p:nvPr/>
        </p:nvSpPr>
        <p:spPr bwMode="auto">
          <a:xfrm>
            <a:off x="1716088" y="52562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100" name="Line 62">
            <a:extLst>
              <a:ext uri="{FF2B5EF4-FFF2-40B4-BE49-F238E27FC236}">
                <a16:creationId xmlns:a16="http://schemas.microsoft.com/office/drawing/2014/main" id="{C3306704-58A6-4ADF-9F74-349482B9D14F}"/>
              </a:ext>
            </a:extLst>
          </p:cNvPr>
          <p:cNvSpPr>
            <a:spLocks noChangeShapeType="1"/>
          </p:cNvSpPr>
          <p:nvPr/>
        </p:nvSpPr>
        <p:spPr bwMode="auto">
          <a:xfrm>
            <a:off x="1720850" y="55372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101" name="Line 63">
            <a:extLst>
              <a:ext uri="{FF2B5EF4-FFF2-40B4-BE49-F238E27FC236}">
                <a16:creationId xmlns:a16="http://schemas.microsoft.com/office/drawing/2014/main" id="{7D49C3C0-700E-4C5B-8A1B-90E72B37855C}"/>
              </a:ext>
            </a:extLst>
          </p:cNvPr>
          <p:cNvSpPr>
            <a:spLocks noChangeShapeType="1"/>
          </p:cNvSpPr>
          <p:nvPr/>
        </p:nvSpPr>
        <p:spPr bwMode="auto">
          <a:xfrm>
            <a:off x="1720850" y="58134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nvGrpSpPr>
          <p:cNvPr id="3" name="Group 2">
            <a:extLst>
              <a:ext uri="{FF2B5EF4-FFF2-40B4-BE49-F238E27FC236}">
                <a16:creationId xmlns:a16="http://schemas.microsoft.com/office/drawing/2014/main" id="{348A6659-D7B7-42C6-98DB-A4AEC0915D5A}"/>
              </a:ext>
            </a:extLst>
          </p:cNvPr>
          <p:cNvGrpSpPr>
            <a:grpSpLocks/>
          </p:cNvGrpSpPr>
          <p:nvPr/>
        </p:nvGrpSpPr>
        <p:grpSpPr bwMode="auto">
          <a:xfrm>
            <a:off x="152400" y="4610100"/>
            <a:ext cx="1479550" cy="1220788"/>
            <a:chOff x="152400" y="4610100"/>
            <a:chExt cx="1479550" cy="1220788"/>
          </a:xfrm>
        </p:grpSpPr>
        <p:grpSp>
          <p:nvGrpSpPr>
            <p:cNvPr id="131173" name="Group 64">
              <a:extLst>
                <a:ext uri="{FF2B5EF4-FFF2-40B4-BE49-F238E27FC236}">
                  <a16:creationId xmlns:a16="http://schemas.microsoft.com/office/drawing/2014/main" id="{24E456F5-E78B-482B-8E92-42AF9E839B83}"/>
                </a:ext>
              </a:extLst>
            </p:cNvPr>
            <p:cNvGrpSpPr>
              <a:grpSpLocks/>
            </p:cNvGrpSpPr>
            <p:nvPr/>
          </p:nvGrpSpPr>
          <p:grpSpPr bwMode="auto">
            <a:xfrm>
              <a:off x="152400" y="5527675"/>
              <a:ext cx="1479550" cy="303213"/>
              <a:chOff x="332" y="2224"/>
              <a:chExt cx="932" cy="191"/>
            </a:xfrm>
          </p:grpSpPr>
          <p:sp>
            <p:nvSpPr>
              <p:cNvPr id="131189" name="Rectangle 65">
                <a:extLst>
                  <a:ext uri="{FF2B5EF4-FFF2-40B4-BE49-F238E27FC236}">
                    <a16:creationId xmlns:a16="http://schemas.microsoft.com/office/drawing/2014/main" id="{DDAEDCF9-FF5A-4D6F-B573-030AC784FC6D}"/>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90" name="Rectangle 66">
                <a:extLst>
                  <a:ext uri="{FF2B5EF4-FFF2-40B4-BE49-F238E27FC236}">
                    <a16:creationId xmlns:a16="http://schemas.microsoft.com/office/drawing/2014/main" id="{6C4DC58D-B3C1-4609-8DA8-BD0B6F9BA91A}"/>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91" name="Rectangle 67">
                <a:extLst>
                  <a:ext uri="{FF2B5EF4-FFF2-40B4-BE49-F238E27FC236}">
                    <a16:creationId xmlns:a16="http://schemas.microsoft.com/office/drawing/2014/main" id="{243767B5-EAD2-41D3-8F9D-BA191D773A0F}"/>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192" name="Rectangle 68">
                <a:extLst>
                  <a:ext uri="{FF2B5EF4-FFF2-40B4-BE49-F238E27FC236}">
                    <a16:creationId xmlns:a16="http://schemas.microsoft.com/office/drawing/2014/main" id="{5ED371FD-73E9-475A-99EB-6435253EB3EF}"/>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l</a:t>
                </a:r>
              </a:p>
            </p:txBody>
          </p:sp>
          <p:sp>
            <p:nvSpPr>
              <p:cNvPr id="131193" name="Rectangle 69">
                <a:extLst>
                  <a:ext uri="{FF2B5EF4-FFF2-40B4-BE49-F238E27FC236}">
                    <a16:creationId xmlns:a16="http://schemas.microsoft.com/office/drawing/2014/main" id="{36DBCCF7-28A3-40DB-BBAB-5382AE0352D9}"/>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94" name="Line 70">
                <a:extLst>
                  <a:ext uri="{FF2B5EF4-FFF2-40B4-BE49-F238E27FC236}">
                    <a16:creationId xmlns:a16="http://schemas.microsoft.com/office/drawing/2014/main" id="{6BCFA505-92DC-49B0-AD2E-C70ACA6591C6}"/>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95" name="Line 71">
                <a:extLst>
                  <a:ext uri="{FF2B5EF4-FFF2-40B4-BE49-F238E27FC236}">
                    <a16:creationId xmlns:a16="http://schemas.microsoft.com/office/drawing/2014/main" id="{5D8A5BBC-F6D6-4E35-AA7B-6298B2F15AC5}"/>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96" name="Line 72">
                <a:extLst>
                  <a:ext uri="{FF2B5EF4-FFF2-40B4-BE49-F238E27FC236}">
                    <a16:creationId xmlns:a16="http://schemas.microsoft.com/office/drawing/2014/main" id="{DEFFBCB6-7EA7-4004-9F28-F42A8E242C46}"/>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1174" name="Group 73">
              <a:extLst>
                <a:ext uri="{FF2B5EF4-FFF2-40B4-BE49-F238E27FC236}">
                  <a16:creationId xmlns:a16="http://schemas.microsoft.com/office/drawing/2014/main" id="{F3B9D439-417D-4205-BF80-FF94341285EB}"/>
                </a:ext>
              </a:extLst>
            </p:cNvPr>
            <p:cNvGrpSpPr>
              <a:grpSpLocks/>
            </p:cNvGrpSpPr>
            <p:nvPr/>
          </p:nvGrpSpPr>
          <p:grpSpPr bwMode="auto">
            <a:xfrm>
              <a:off x="420688" y="5229225"/>
              <a:ext cx="1208087" cy="303213"/>
              <a:chOff x="501" y="1990"/>
              <a:chExt cx="761" cy="191"/>
            </a:xfrm>
          </p:grpSpPr>
          <p:sp>
            <p:nvSpPr>
              <p:cNvPr id="131183" name="Rectangle 74">
                <a:extLst>
                  <a:ext uri="{FF2B5EF4-FFF2-40B4-BE49-F238E27FC236}">
                    <a16:creationId xmlns:a16="http://schemas.microsoft.com/office/drawing/2014/main" id="{A279974F-E7F4-4D39-85C2-8C718013F4B3}"/>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84" name="Rectangle 75">
                <a:extLst>
                  <a:ext uri="{FF2B5EF4-FFF2-40B4-BE49-F238E27FC236}">
                    <a16:creationId xmlns:a16="http://schemas.microsoft.com/office/drawing/2014/main" id="{A4594346-9C1E-4941-A967-09E06BBCF8BE}"/>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85" name="Rectangle 76">
                <a:extLst>
                  <a:ext uri="{FF2B5EF4-FFF2-40B4-BE49-F238E27FC236}">
                    <a16:creationId xmlns:a16="http://schemas.microsoft.com/office/drawing/2014/main" id="{0BCA2D00-C768-4E5F-94F9-9899F697AE04}"/>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186" name="Rectangle 77">
                <a:extLst>
                  <a:ext uri="{FF2B5EF4-FFF2-40B4-BE49-F238E27FC236}">
                    <a16:creationId xmlns:a16="http://schemas.microsoft.com/office/drawing/2014/main" id="{805568AF-7469-40AB-A9F5-347C4DEF06F7}"/>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87" name="Line 78">
                <a:extLst>
                  <a:ext uri="{FF2B5EF4-FFF2-40B4-BE49-F238E27FC236}">
                    <a16:creationId xmlns:a16="http://schemas.microsoft.com/office/drawing/2014/main" id="{8094A21D-6A0D-42CC-8C21-EDFB7060A769}"/>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88" name="Line 79">
                <a:extLst>
                  <a:ext uri="{FF2B5EF4-FFF2-40B4-BE49-F238E27FC236}">
                    <a16:creationId xmlns:a16="http://schemas.microsoft.com/office/drawing/2014/main" id="{FD084520-3A21-4BD2-B95D-A6802C4741D5}"/>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1175" name="Group 80">
              <a:extLst>
                <a:ext uri="{FF2B5EF4-FFF2-40B4-BE49-F238E27FC236}">
                  <a16:creationId xmlns:a16="http://schemas.microsoft.com/office/drawing/2014/main" id="{D179F6DB-2418-4434-AE59-5A894BB83E4D}"/>
                </a:ext>
              </a:extLst>
            </p:cNvPr>
            <p:cNvGrpSpPr>
              <a:grpSpLocks/>
            </p:cNvGrpSpPr>
            <p:nvPr/>
          </p:nvGrpSpPr>
          <p:grpSpPr bwMode="auto">
            <a:xfrm>
              <a:off x="723900" y="4921250"/>
              <a:ext cx="890588" cy="303213"/>
              <a:chOff x="645" y="1734"/>
              <a:chExt cx="561" cy="191"/>
            </a:xfrm>
          </p:grpSpPr>
          <p:sp>
            <p:nvSpPr>
              <p:cNvPr id="131179" name="Rectangle 81">
                <a:extLst>
                  <a:ext uri="{FF2B5EF4-FFF2-40B4-BE49-F238E27FC236}">
                    <a16:creationId xmlns:a16="http://schemas.microsoft.com/office/drawing/2014/main" id="{90CFA839-093D-47F1-9565-2E2008F19073}"/>
                  </a:ext>
                </a:extLst>
              </p:cNvPr>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80" name="Rectangle 82">
                <a:extLst>
                  <a:ext uri="{FF2B5EF4-FFF2-40B4-BE49-F238E27FC236}">
                    <a16:creationId xmlns:a16="http://schemas.microsoft.com/office/drawing/2014/main" id="{AF7AC7B6-57D9-474D-B5D2-605E22481FF2}"/>
                  </a:ext>
                </a:extLst>
              </p:cNvPr>
              <p:cNvSpPr>
                <a:spLocks noChangeArrowheads="1"/>
              </p:cNvSpPr>
              <p:nvPr/>
            </p:nvSpPr>
            <p:spPr bwMode="auto">
              <a:xfrm>
                <a:off x="648" y="17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81" name="Rectangle 83">
                <a:extLst>
                  <a:ext uri="{FF2B5EF4-FFF2-40B4-BE49-F238E27FC236}">
                    <a16:creationId xmlns:a16="http://schemas.microsoft.com/office/drawing/2014/main" id="{B84DE754-EBCC-4F54-A11A-D22455F715FA}"/>
                  </a:ext>
                </a:extLst>
              </p:cNvPr>
              <p:cNvSpPr>
                <a:spLocks noChangeArrowheads="1"/>
              </p:cNvSpPr>
              <p:nvPr/>
            </p:nvSpPr>
            <p:spPr bwMode="auto">
              <a:xfrm>
                <a:off x="778" y="173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82" name="Line 84">
                <a:extLst>
                  <a:ext uri="{FF2B5EF4-FFF2-40B4-BE49-F238E27FC236}">
                    <a16:creationId xmlns:a16="http://schemas.microsoft.com/office/drawing/2014/main" id="{EE144D62-96A2-4CC3-9A3A-F5F76BF26A88}"/>
                  </a:ext>
                </a:extLst>
              </p:cNvPr>
              <p:cNvSpPr>
                <a:spLocks noChangeShapeType="1"/>
              </p:cNvSpPr>
              <p:nvPr/>
            </p:nvSpPr>
            <p:spPr bwMode="auto">
              <a:xfrm>
                <a:off x="824" y="175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1176" name="Group 85">
              <a:extLst>
                <a:ext uri="{FF2B5EF4-FFF2-40B4-BE49-F238E27FC236}">
                  <a16:creationId xmlns:a16="http://schemas.microsoft.com/office/drawing/2014/main" id="{0A3B59A6-A3A9-4325-A1A3-BDBD0E0128F3}"/>
                </a:ext>
              </a:extLst>
            </p:cNvPr>
            <p:cNvGrpSpPr>
              <a:grpSpLocks/>
            </p:cNvGrpSpPr>
            <p:nvPr/>
          </p:nvGrpSpPr>
          <p:grpSpPr bwMode="auto">
            <a:xfrm>
              <a:off x="930275" y="4610100"/>
              <a:ext cx="679450" cy="301625"/>
              <a:chOff x="780" y="1553"/>
              <a:chExt cx="428" cy="190"/>
            </a:xfrm>
          </p:grpSpPr>
          <p:sp>
            <p:nvSpPr>
              <p:cNvPr id="131177" name="Rectangle 86">
                <a:extLst>
                  <a:ext uri="{FF2B5EF4-FFF2-40B4-BE49-F238E27FC236}">
                    <a16:creationId xmlns:a16="http://schemas.microsoft.com/office/drawing/2014/main" id="{3685971F-E70B-4528-BB9E-864330B5E84C}"/>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78" name="Rectangle 87">
                <a:extLst>
                  <a:ext uri="{FF2B5EF4-FFF2-40B4-BE49-F238E27FC236}">
                    <a16:creationId xmlns:a16="http://schemas.microsoft.com/office/drawing/2014/main" id="{5545C4BC-EEA1-40DA-B07A-B5BD8274C530}"/>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grpSp>
      </p:grpSp>
      <p:grpSp>
        <p:nvGrpSpPr>
          <p:cNvPr id="131103" name="Group 88">
            <a:extLst>
              <a:ext uri="{FF2B5EF4-FFF2-40B4-BE49-F238E27FC236}">
                <a16:creationId xmlns:a16="http://schemas.microsoft.com/office/drawing/2014/main" id="{24673E76-C09E-4DF9-909B-0DF296FD58C6}"/>
              </a:ext>
            </a:extLst>
          </p:cNvPr>
          <p:cNvGrpSpPr>
            <a:grpSpLocks/>
          </p:cNvGrpSpPr>
          <p:nvPr/>
        </p:nvGrpSpPr>
        <p:grpSpPr bwMode="auto">
          <a:xfrm>
            <a:off x="5654675" y="4164013"/>
            <a:ext cx="1387475" cy="1035050"/>
            <a:chOff x="3601" y="168"/>
            <a:chExt cx="874" cy="652"/>
          </a:xfrm>
        </p:grpSpPr>
        <p:sp>
          <p:nvSpPr>
            <p:cNvPr id="131168" name="Rectangle 89">
              <a:extLst>
                <a:ext uri="{FF2B5EF4-FFF2-40B4-BE49-F238E27FC236}">
                  <a16:creationId xmlns:a16="http://schemas.microsoft.com/office/drawing/2014/main" id="{693D3DB0-6AF6-41E8-B79C-E29A20AFD7FE}"/>
                </a:ext>
              </a:extLst>
            </p:cNvPr>
            <p:cNvSpPr>
              <a:spLocks noChangeArrowheads="1"/>
            </p:cNvSpPr>
            <p:nvPr/>
          </p:nvSpPr>
          <p:spPr bwMode="auto">
            <a:xfrm>
              <a:off x="3658" y="168"/>
              <a:ext cx="817" cy="59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69" name="Rectangle 90">
              <a:extLst>
                <a:ext uri="{FF2B5EF4-FFF2-40B4-BE49-F238E27FC236}">
                  <a16:creationId xmlns:a16="http://schemas.microsoft.com/office/drawing/2014/main" id="{2D366219-E44D-46E8-A5A4-DE8B2D2E01E6}"/>
                </a:ext>
              </a:extLst>
            </p:cNvPr>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70" name="Line 91">
              <a:extLst>
                <a:ext uri="{FF2B5EF4-FFF2-40B4-BE49-F238E27FC236}">
                  <a16:creationId xmlns:a16="http://schemas.microsoft.com/office/drawing/2014/main" id="{EA841D8A-707C-4CED-9EAD-083E4C661E77}"/>
                </a:ext>
              </a:extLst>
            </p:cNvPr>
            <p:cNvSpPr>
              <a:spLocks noChangeShapeType="1"/>
            </p:cNvSpPr>
            <p:nvPr/>
          </p:nvSpPr>
          <p:spPr bwMode="auto">
            <a:xfrm>
              <a:off x="3628" y="413"/>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171" name="Text Box 92">
              <a:extLst>
                <a:ext uri="{FF2B5EF4-FFF2-40B4-BE49-F238E27FC236}">
                  <a16:creationId xmlns:a16="http://schemas.microsoft.com/office/drawing/2014/main" id="{3E080623-0C9B-4E13-B174-9A7B9F8B7047}"/>
                </a:ext>
              </a:extLst>
            </p:cNvPr>
            <p:cNvSpPr txBox="1">
              <a:spLocks noChangeArrowheads="1"/>
            </p:cNvSpPr>
            <p:nvPr/>
          </p:nvSpPr>
          <p:spPr bwMode="auto">
            <a:xfrm>
              <a:off x="3601" y="192"/>
              <a:ext cx="83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ar-SA" sz="1800"/>
                <a:t>network</a:t>
              </a:r>
            </a:p>
            <a:p>
              <a:pPr algn="ctr">
                <a:lnSpc>
                  <a:spcPct val="110000"/>
                </a:lnSpc>
              </a:pPr>
              <a:r>
                <a:rPr lang="en-US" altLang="ar-SA" sz="1800"/>
                <a:t>link</a:t>
              </a:r>
            </a:p>
            <a:p>
              <a:pPr algn="ctr">
                <a:lnSpc>
                  <a:spcPct val="110000"/>
                </a:lnSpc>
              </a:pPr>
              <a:r>
                <a:rPr lang="en-US" altLang="ar-SA" sz="1800"/>
                <a:t>physical</a:t>
              </a:r>
            </a:p>
          </p:txBody>
        </p:sp>
        <p:sp>
          <p:nvSpPr>
            <p:cNvPr id="131172" name="Line 93">
              <a:extLst>
                <a:ext uri="{FF2B5EF4-FFF2-40B4-BE49-F238E27FC236}">
                  <a16:creationId xmlns:a16="http://schemas.microsoft.com/office/drawing/2014/main" id="{143ACB15-26F5-4263-BC08-7667A44AFA3A}"/>
                </a:ext>
              </a:extLst>
            </p:cNvPr>
            <p:cNvSpPr>
              <a:spLocks noChangeShapeType="1"/>
            </p:cNvSpPr>
            <p:nvPr/>
          </p:nvSpPr>
          <p:spPr bwMode="auto">
            <a:xfrm>
              <a:off x="3633" y="615"/>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grpSp>
      <p:grpSp>
        <p:nvGrpSpPr>
          <p:cNvPr id="131104" name="Group 94">
            <a:extLst>
              <a:ext uri="{FF2B5EF4-FFF2-40B4-BE49-F238E27FC236}">
                <a16:creationId xmlns:a16="http://schemas.microsoft.com/office/drawing/2014/main" id="{2EE98772-824D-4D5A-962D-E1AAB25DA9CA}"/>
              </a:ext>
            </a:extLst>
          </p:cNvPr>
          <p:cNvGrpSpPr>
            <a:grpSpLocks/>
          </p:cNvGrpSpPr>
          <p:nvPr/>
        </p:nvGrpSpPr>
        <p:grpSpPr bwMode="auto">
          <a:xfrm>
            <a:off x="5821363" y="2271713"/>
            <a:ext cx="1387475" cy="733425"/>
            <a:chOff x="4696" y="597"/>
            <a:chExt cx="874" cy="462"/>
          </a:xfrm>
        </p:grpSpPr>
        <p:sp>
          <p:nvSpPr>
            <p:cNvPr id="131164" name="Rectangle 95">
              <a:extLst>
                <a:ext uri="{FF2B5EF4-FFF2-40B4-BE49-F238E27FC236}">
                  <a16:creationId xmlns:a16="http://schemas.microsoft.com/office/drawing/2014/main" id="{87FD9FB6-7EBD-48FE-9ECE-F097AD4E1783}"/>
                </a:ext>
              </a:extLst>
            </p:cNvPr>
            <p:cNvSpPr>
              <a:spLocks noChangeArrowheads="1"/>
            </p:cNvSpPr>
            <p:nvPr/>
          </p:nvSpPr>
          <p:spPr bwMode="auto">
            <a:xfrm>
              <a:off x="4753" y="597"/>
              <a:ext cx="817" cy="41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65" name="Rectangle 96">
              <a:extLst>
                <a:ext uri="{FF2B5EF4-FFF2-40B4-BE49-F238E27FC236}">
                  <a16:creationId xmlns:a16="http://schemas.microsoft.com/office/drawing/2014/main" id="{7F842747-0569-464D-A576-C8652AD63534}"/>
                </a:ext>
              </a:extLst>
            </p:cNvPr>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66" name="Line 97">
              <a:extLst>
                <a:ext uri="{FF2B5EF4-FFF2-40B4-BE49-F238E27FC236}">
                  <a16:creationId xmlns:a16="http://schemas.microsoft.com/office/drawing/2014/main" id="{154C9025-DCAF-4670-94F2-4DCEEFB21DB3}"/>
                </a:ext>
              </a:extLst>
            </p:cNvPr>
            <p:cNvSpPr>
              <a:spLocks noChangeShapeType="1"/>
            </p:cNvSpPr>
            <p:nvPr/>
          </p:nvSpPr>
          <p:spPr bwMode="auto">
            <a:xfrm>
              <a:off x="4723" y="842"/>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131167" name="Text Box 98">
              <a:extLst>
                <a:ext uri="{FF2B5EF4-FFF2-40B4-BE49-F238E27FC236}">
                  <a16:creationId xmlns:a16="http://schemas.microsoft.com/office/drawing/2014/main" id="{FEE0F181-7475-4A75-BA2E-070B16C3E557}"/>
                </a:ext>
              </a:extLst>
            </p:cNvPr>
            <p:cNvSpPr txBox="1">
              <a:spLocks noChangeArrowheads="1"/>
            </p:cNvSpPr>
            <p:nvPr/>
          </p:nvSpPr>
          <p:spPr bwMode="auto">
            <a:xfrm>
              <a:off x="4696" y="621"/>
              <a:ext cx="83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en-US" altLang="ar-SA" sz="1800"/>
                <a:t>link</a:t>
              </a:r>
            </a:p>
            <a:p>
              <a:pPr algn="ctr">
                <a:lnSpc>
                  <a:spcPct val="110000"/>
                </a:lnSpc>
              </a:pPr>
              <a:r>
                <a:rPr lang="en-US" altLang="ar-SA" sz="1800"/>
                <a:t>physical</a:t>
              </a:r>
            </a:p>
          </p:txBody>
        </p:sp>
      </p:grpSp>
      <p:sp>
        <p:nvSpPr>
          <p:cNvPr id="131105" name="Freeform 114">
            <a:extLst>
              <a:ext uri="{FF2B5EF4-FFF2-40B4-BE49-F238E27FC236}">
                <a16:creationId xmlns:a16="http://schemas.microsoft.com/office/drawing/2014/main" id="{47025FCC-F0DB-456E-AE98-CCED69D244A3}"/>
              </a:ext>
            </a:extLst>
          </p:cNvPr>
          <p:cNvSpPr>
            <a:spLocks/>
          </p:cNvSpPr>
          <p:nvPr/>
        </p:nvSpPr>
        <p:spPr bwMode="auto">
          <a:xfrm>
            <a:off x="1828800" y="533400"/>
            <a:ext cx="5264150" cy="5494338"/>
          </a:xfrm>
          <a:custGeom>
            <a:avLst/>
            <a:gdLst>
              <a:gd name="T0" fmla="*/ 2147483647 w 3316"/>
              <a:gd name="T1" fmla="*/ 0 h 3461"/>
              <a:gd name="T2" fmla="*/ 2147483647 w 3316"/>
              <a:gd name="T3" fmla="*/ 2147483647 h 3461"/>
              <a:gd name="T4" fmla="*/ 2147483647 w 3316"/>
              <a:gd name="T5" fmla="*/ 2147483647 h 3461"/>
              <a:gd name="T6" fmla="*/ 2147483647 w 3316"/>
              <a:gd name="T7" fmla="*/ 2147483647 h 3461"/>
              <a:gd name="T8" fmla="*/ 2147483647 w 3316"/>
              <a:gd name="T9" fmla="*/ 2147483647 h 3461"/>
              <a:gd name="T10" fmla="*/ 2147483647 w 3316"/>
              <a:gd name="T11" fmla="*/ 2147483647 h 3461"/>
              <a:gd name="T12" fmla="*/ 2147483647 w 3316"/>
              <a:gd name="T13" fmla="*/ 2147483647 h 3461"/>
              <a:gd name="T14" fmla="*/ 2147483647 w 3316"/>
              <a:gd name="T15" fmla="*/ 2147483647 h 3461"/>
              <a:gd name="T16" fmla="*/ 2147483647 w 3316"/>
              <a:gd name="T17" fmla="*/ 2147483647 h 3461"/>
              <a:gd name="T18" fmla="*/ 2147483647 w 3316"/>
              <a:gd name="T19" fmla="*/ 2147483647 h 3461"/>
              <a:gd name="T20" fmla="*/ 2147483647 w 3316"/>
              <a:gd name="T21" fmla="*/ 2147483647 h 3461"/>
              <a:gd name="T22" fmla="*/ 0 w 3316"/>
              <a:gd name="T23" fmla="*/ 2147483647 h 3461"/>
              <a:gd name="T24" fmla="*/ 0 w 3316"/>
              <a:gd name="T25" fmla="*/ 2147483647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6"/>
              <a:gd name="T40" fmla="*/ 0 h 3461"/>
              <a:gd name="T41" fmla="*/ 3316 w 3316"/>
              <a:gd name="T42" fmla="*/ 3461 h 3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nvGrpSpPr>
          <p:cNvPr id="2" name="Group 1">
            <a:extLst>
              <a:ext uri="{FF2B5EF4-FFF2-40B4-BE49-F238E27FC236}">
                <a16:creationId xmlns:a16="http://schemas.microsoft.com/office/drawing/2014/main" id="{15081DD1-4956-4C97-9D91-6A7F8F6315F3}"/>
              </a:ext>
            </a:extLst>
          </p:cNvPr>
          <p:cNvGrpSpPr>
            <a:grpSpLocks/>
          </p:cNvGrpSpPr>
          <p:nvPr/>
        </p:nvGrpSpPr>
        <p:grpSpPr bwMode="auto">
          <a:xfrm>
            <a:off x="4238625" y="4240213"/>
            <a:ext cx="1479550" cy="609600"/>
            <a:chOff x="4238625" y="4240213"/>
            <a:chExt cx="1479550" cy="609600"/>
          </a:xfrm>
        </p:grpSpPr>
        <p:grpSp>
          <p:nvGrpSpPr>
            <p:cNvPr id="131148" name="Group 115">
              <a:extLst>
                <a:ext uri="{FF2B5EF4-FFF2-40B4-BE49-F238E27FC236}">
                  <a16:creationId xmlns:a16="http://schemas.microsoft.com/office/drawing/2014/main" id="{41D54D93-C4BE-4832-85B2-391AF3FE985D}"/>
                </a:ext>
              </a:extLst>
            </p:cNvPr>
            <p:cNvGrpSpPr>
              <a:grpSpLocks/>
            </p:cNvGrpSpPr>
            <p:nvPr/>
          </p:nvGrpSpPr>
          <p:grpSpPr bwMode="auto">
            <a:xfrm>
              <a:off x="4238625" y="4546600"/>
              <a:ext cx="1479550" cy="303213"/>
              <a:chOff x="332" y="2224"/>
              <a:chExt cx="932" cy="191"/>
            </a:xfrm>
          </p:grpSpPr>
          <p:sp>
            <p:nvSpPr>
              <p:cNvPr id="131156" name="Rectangle 116">
                <a:extLst>
                  <a:ext uri="{FF2B5EF4-FFF2-40B4-BE49-F238E27FC236}">
                    <a16:creationId xmlns:a16="http://schemas.microsoft.com/office/drawing/2014/main" id="{112005E4-0BA6-4AEF-8C0C-28744B5CCBB9}"/>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57" name="Rectangle 117">
                <a:extLst>
                  <a:ext uri="{FF2B5EF4-FFF2-40B4-BE49-F238E27FC236}">
                    <a16:creationId xmlns:a16="http://schemas.microsoft.com/office/drawing/2014/main" id="{D3CBF59D-966B-4F89-8998-1C9E14E1464C}"/>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58" name="Rectangle 118">
                <a:extLst>
                  <a:ext uri="{FF2B5EF4-FFF2-40B4-BE49-F238E27FC236}">
                    <a16:creationId xmlns:a16="http://schemas.microsoft.com/office/drawing/2014/main" id="{851BF606-51C4-470B-8AF5-B6F4DDCC755C}"/>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159" name="Rectangle 119">
                <a:extLst>
                  <a:ext uri="{FF2B5EF4-FFF2-40B4-BE49-F238E27FC236}">
                    <a16:creationId xmlns:a16="http://schemas.microsoft.com/office/drawing/2014/main" id="{DB4F2198-D7B0-48CC-944E-A403ABB779AD}"/>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l</a:t>
                </a:r>
              </a:p>
            </p:txBody>
          </p:sp>
          <p:sp>
            <p:nvSpPr>
              <p:cNvPr id="131160" name="Rectangle 120">
                <a:extLst>
                  <a:ext uri="{FF2B5EF4-FFF2-40B4-BE49-F238E27FC236}">
                    <a16:creationId xmlns:a16="http://schemas.microsoft.com/office/drawing/2014/main" id="{A148B7C7-00D8-4D8E-9849-57F722A471A9}"/>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61" name="Line 121">
                <a:extLst>
                  <a:ext uri="{FF2B5EF4-FFF2-40B4-BE49-F238E27FC236}">
                    <a16:creationId xmlns:a16="http://schemas.microsoft.com/office/drawing/2014/main" id="{83BE3F19-CA35-4A50-A728-570A82EAA45E}"/>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62" name="Line 122">
                <a:extLst>
                  <a:ext uri="{FF2B5EF4-FFF2-40B4-BE49-F238E27FC236}">
                    <a16:creationId xmlns:a16="http://schemas.microsoft.com/office/drawing/2014/main" id="{2BCC51D5-9D6F-493A-8929-ED8A217488BB}"/>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63" name="Line 123">
                <a:extLst>
                  <a:ext uri="{FF2B5EF4-FFF2-40B4-BE49-F238E27FC236}">
                    <a16:creationId xmlns:a16="http://schemas.microsoft.com/office/drawing/2014/main" id="{D951BD43-7DCD-4744-BE33-D81566BBA995}"/>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31149" name="Group 124">
              <a:extLst>
                <a:ext uri="{FF2B5EF4-FFF2-40B4-BE49-F238E27FC236}">
                  <a16:creationId xmlns:a16="http://schemas.microsoft.com/office/drawing/2014/main" id="{2BC664B2-B402-4BC4-BC92-F5DD75C06FB3}"/>
                </a:ext>
              </a:extLst>
            </p:cNvPr>
            <p:cNvGrpSpPr>
              <a:grpSpLocks/>
            </p:cNvGrpSpPr>
            <p:nvPr/>
          </p:nvGrpSpPr>
          <p:grpSpPr bwMode="auto">
            <a:xfrm>
              <a:off x="4497388" y="4240213"/>
              <a:ext cx="1208087" cy="303212"/>
              <a:chOff x="501" y="1990"/>
              <a:chExt cx="761" cy="191"/>
            </a:xfrm>
          </p:grpSpPr>
          <p:sp>
            <p:nvSpPr>
              <p:cNvPr id="131150" name="Rectangle 125">
                <a:extLst>
                  <a:ext uri="{FF2B5EF4-FFF2-40B4-BE49-F238E27FC236}">
                    <a16:creationId xmlns:a16="http://schemas.microsoft.com/office/drawing/2014/main" id="{C980E012-1E01-47FB-A93C-85A1C08017EF}"/>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51" name="Rectangle 126">
                <a:extLst>
                  <a:ext uri="{FF2B5EF4-FFF2-40B4-BE49-F238E27FC236}">
                    <a16:creationId xmlns:a16="http://schemas.microsoft.com/office/drawing/2014/main" id="{6B9B890D-CFC7-491B-93FA-7CEB03952147}"/>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52" name="Rectangle 127">
                <a:extLst>
                  <a:ext uri="{FF2B5EF4-FFF2-40B4-BE49-F238E27FC236}">
                    <a16:creationId xmlns:a16="http://schemas.microsoft.com/office/drawing/2014/main" id="{D2E765ED-191F-4322-87CF-E5903CD74281}"/>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153" name="Rectangle 128">
                <a:extLst>
                  <a:ext uri="{FF2B5EF4-FFF2-40B4-BE49-F238E27FC236}">
                    <a16:creationId xmlns:a16="http://schemas.microsoft.com/office/drawing/2014/main" id="{A50BEC46-2758-47B4-9C8E-52C86D2A5D0B}"/>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54" name="Line 129">
                <a:extLst>
                  <a:ext uri="{FF2B5EF4-FFF2-40B4-BE49-F238E27FC236}">
                    <a16:creationId xmlns:a16="http://schemas.microsoft.com/office/drawing/2014/main" id="{928CD7EB-E402-4F4A-9FC1-1D43757E79CF}"/>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55" name="Line 130">
                <a:extLst>
                  <a:ext uri="{FF2B5EF4-FFF2-40B4-BE49-F238E27FC236}">
                    <a16:creationId xmlns:a16="http://schemas.microsoft.com/office/drawing/2014/main" id="{70260A6F-ED42-4B35-B89D-1D03FE95A6E1}"/>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grpSp>
        <p:nvGrpSpPr>
          <p:cNvPr id="15" name="Group 140">
            <a:extLst>
              <a:ext uri="{FF2B5EF4-FFF2-40B4-BE49-F238E27FC236}">
                <a16:creationId xmlns:a16="http://schemas.microsoft.com/office/drawing/2014/main" id="{CEB587F8-229C-4C0E-A258-CBD7BC98CD40}"/>
              </a:ext>
            </a:extLst>
          </p:cNvPr>
          <p:cNvGrpSpPr>
            <a:grpSpLocks/>
          </p:cNvGrpSpPr>
          <p:nvPr/>
        </p:nvGrpSpPr>
        <p:grpSpPr bwMode="auto">
          <a:xfrm>
            <a:off x="7269163" y="4606925"/>
            <a:ext cx="1208087" cy="303213"/>
            <a:chOff x="501" y="1990"/>
            <a:chExt cx="761" cy="191"/>
          </a:xfrm>
        </p:grpSpPr>
        <p:sp>
          <p:nvSpPr>
            <p:cNvPr id="131142" name="Rectangle 141">
              <a:extLst>
                <a:ext uri="{FF2B5EF4-FFF2-40B4-BE49-F238E27FC236}">
                  <a16:creationId xmlns:a16="http://schemas.microsoft.com/office/drawing/2014/main" id="{B448D1BD-BC47-44C9-91C3-B73C63E8A728}"/>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43" name="Rectangle 142">
              <a:extLst>
                <a:ext uri="{FF2B5EF4-FFF2-40B4-BE49-F238E27FC236}">
                  <a16:creationId xmlns:a16="http://schemas.microsoft.com/office/drawing/2014/main" id="{4AEF0DA8-3942-4D67-B16C-BBA18D156D09}"/>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44" name="Rectangle 143">
              <a:extLst>
                <a:ext uri="{FF2B5EF4-FFF2-40B4-BE49-F238E27FC236}">
                  <a16:creationId xmlns:a16="http://schemas.microsoft.com/office/drawing/2014/main" id="{69225513-0D9B-42D7-B192-E05D24EC72A6}"/>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145" name="Rectangle 144">
              <a:extLst>
                <a:ext uri="{FF2B5EF4-FFF2-40B4-BE49-F238E27FC236}">
                  <a16:creationId xmlns:a16="http://schemas.microsoft.com/office/drawing/2014/main" id="{79638791-0F71-40AB-A8D8-C6D08D6BAC53}"/>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46" name="Line 145">
              <a:extLst>
                <a:ext uri="{FF2B5EF4-FFF2-40B4-BE49-F238E27FC236}">
                  <a16:creationId xmlns:a16="http://schemas.microsoft.com/office/drawing/2014/main" id="{4A46CEFF-7F59-49F0-92BF-CA1E18C74808}"/>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7" name="Line 146">
              <a:extLst>
                <a:ext uri="{FF2B5EF4-FFF2-40B4-BE49-F238E27FC236}">
                  <a16:creationId xmlns:a16="http://schemas.microsoft.com/office/drawing/2014/main" id="{A96B1745-0E84-4FEB-8807-95CC0D1780FA}"/>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6" name="Group 156">
            <a:extLst>
              <a:ext uri="{FF2B5EF4-FFF2-40B4-BE49-F238E27FC236}">
                <a16:creationId xmlns:a16="http://schemas.microsoft.com/office/drawing/2014/main" id="{E0885B68-D100-4D35-A294-E49BD6620E43}"/>
              </a:ext>
            </a:extLst>
          </p:cNvPr>
          <p:cNvGrpSpPr>
            <a:grpSpLocks/>
          </p:cNvGrpSpPr>
          <p:nvPr/>
        </p:nvGrpSpPr>
        <p:grpSpPr bwMode="auto">
          <a:xfrm>
            <a:off x="938213" y="1665288"/>
            <a:ext cx="1479550" cy="303212"/>
            <a:chOff x="332" y="2224"/>
            <a:chExt cx="932" cy="191"/>
          </a:xfrm>
        </p:grpSpPr>
        <p:sp>
          <p:nvSpPr>
            <p:cNvPr id="131134" name="Rectangle 157">
              <a:extLst>
                <a:ext uri="{FF2B5EF4-FFF2-40B4-BE49-F238E27FC236}">
                  <a16:creationId xmlns:a16="http://schemas.microsoft.com/office/drawing/2014/main" id="{40245AB8-56C8-4B3A-9277-DF493010DF3C}"/>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35" name="Rectangle 158">
              <a:extLst>
                <a:ext uri="{FF2B5EF4-FFF2-40B4-BE49-F238E27FC236}">
                  <a16:creationId xmlns:a16="http://schemas.microsoft.com/office/drawing/2014/main" id="{63FB87E4-6F4F-47BB-A1A7-EB0A0F5CE371}"/>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sp>
          <p:nvSpPr>
            <p:cNvPr id="131136" name="Rectangle 159">
              <a:extLst>
                <a:ext uri="{FF2B5EF4-FFF2-40B4-BE49-F238E27FC236}">
                  <a16:creationId xmlns:a16="http://schemas.microsoft.com/office/drawing/2014/main" id="{9AB952AA-8A3F-4CDE-8D23-752B0D3255B2}"/>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sp>
          <p:nvSpPr>
            <p:cNvPr id="131137" name="Rectangle 160">
              <a:extLst>
                <a:ext uri="{FF2B5EF4-FFF2-40B4-BE49-F238E27FC236}">
                  <a16:creationId xmlns:a16="http://schemas.microsoft.com/office/drawing/2014/main" id="{824E3546-5607-464E-915E-839AD001F5A2}"/>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l</a:t>
              </a:r>
            </a:p>
          </p:txBody>
        </p:sp>
        <p:sp>
          <p:nvSpPr>
            <p:cNvPr id="131138" name="Rectangle 161">
              <a:extLst>
                <a:ext uri="{FF2B5EF4-FFF2-40B4-BE49-F238E27FC236}">
                  <a16:creationId xmlns:a16="http://schemas.microsoft.com/office/drawing/2014/main" id="{BAC409E7-EDB3-4023-B046-FAD5FA9F5472}"/>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sp>
          <p:nvSpPr>
            <p:cNvPr id="131139" name="Line 162">
              <a:extLst>
                <a:ext uri="{FF2B5EF4-FFF2-40B4-BE49-F238E27FC236}">
                  <a16:creationId xmlns:a16="http://schemas.microsoft.com/office/drawing/2014/main" id="{0D6B86F0-E933-491A-A73A-AA4BD69D8142}"/>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0" name="Line 163">
              <a:extLst>
                <a:ext uri="{FF2B5EF4-FFF2-40B4-BE49-F238E27FC236}">
                  <a16:creationId xmlns:a16="http://schemas.microsoft.com/office/drawing/2014/main" id="{311F055C-E4E4-45E2-B43B-ECB9AAD92346}"/>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1" name="Line 164">
              <a:extLst>
                <a:ext uri="{FF2B5EF4-FFF2-40B4-BE49-F238E27FC236}">
                  <a16:creationId xmlns:a16="http://schemas.microsoft.com/office/drawing/2014/main" id="{953E1683-CE73-4F87-B78C-85CA1B39E35A}"/>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1109" name="Text Box 166">
            <a:extLst>
              <a:ext uri="{FF2B5EF4-FFF2-40B4-BE49-F238E27FC236}">
                <a16:creationId xmlns:a16="http://schemas.microsoft.com/office/drawing/2014/main" id="{E65B71BC-5CB4-4E4F-A2EF-1A5050A064A0}"/>
              </a:ext>
            </a:extLst>
          </p:cNvPr>
          <p:cNvSpPr txBox="1">
            <a:spLocks noChangeArrowheads="1"/>
          </p:cNvSpPr>
          <p:nvPr/>
        </p:nvSpPr>
        <p:spPr bwMode="auto">
          <a:xfrm>
            <a:off x="7921625" y="541178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ar-SA" sz="1800" b="1"/>
              <a:t>router</a:t>
            </a:r>
          </a:p>
        </p:txBody>
      </p:sp>
      <p:sp>
        <p:nvSpPr>
          <p:cNvPr id="131110" name="Text Box 167">
            <a:extLst>
              <a:ext uri="{FF2B5EF4-FFF2-40B4-BE49-F238E27FC236}">
                <a16:creationId xmlns:a16="http://schemas.microsoft.com/office/drawing/2014/main" id="{080E7A99-59C8-4C36-9540-1F53F92638DB}"/>
              </a:ext>
            </a:extLst>
          </p:cNvPr>
          <p:cNvSpPr txBox="1">
            <a:spLocks noChangeArrowheads="1"/>
          </p:cNvSpPr>
          <p:nvPr/>
        </p:nvSpPr>
        <p:spPr bwMode="auto">
          <a:xfrm>
            <a:off x="7935913" y="30988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ar-SA" sz="1800" b="1"/>
              <a:t>switch</a:t>
            </a:r>
          </a:p>
        </p:txBody>
      </p:sp>
      <p:sp>
        <p:nvSpPr>
          <p:cNvPr id="131111" name="Rectangle 168">
            <a:extLst>
              <a:ext uri="{FF2B5EF4-FFF2-40B4-BE49-F238E27FC236}">
                <a16:creationId xmlns:a16="http://schemas.microsoft.com/office/drawing/2014/main" id="{22CDE56B-D747-45B4-8354-04468782F1CA}"/>
              </a:ext>
            </a:extLst>
          </p:cNvPr>
          <p:cNvSpPr>
            <a:spLocks noGrp="1" noChangeArrowheads="1"/>
          </p:cNvSpPr>
          <p:nvPr>
            <p:ph type="title" idx="4294967295"/>
          </p:nvPr>
        </p:nvSpPr>
        <p:spPr>
          <a:xfrm>
            <a:off x="4995863" y="0"/>
            <a:ext cx="3805237" cy="1143000"/>
          </a:xfrm>
        </p:spPr>
        <p:txBody>
          <a:bodyPr/>
          <a:lstStyle/>
          <a:p>
            <a:pPr eaLnBrk="1" hangingPunct="1"/>
            <a:r>
              <a:rPr lang="en-US" altLang="ar-SA" dirty="0">
                <a:ea typeface="ＭＳ Ｐゴシック" panose="020B0600070205080204" pitchFamily="34" charset="-128"/>
              </a:rPr>
              <a:t>Encapsulation</a:t>
            </a:r>
          </a:p>
        </p:txBody>
      </p:sp>
      <p:sp>
        <p:nvSpPr>
          <p:cNvPr id="112814" name="Text Box 174">
            <a:extLst>
              <a:ext uri="{FF2B5EF4-FFF2-40B4-BE49-F238E27FC236}">
                <a16:creationId xmlns:a16="http://schemas.microsoft.com/office/drawing/2014/main" id="{54F7E907-02DC-4F92-9901-5CD97A4D1D80}"/>
              </a:ext>
            </a:extLst>
          </p:cNvPr>
          <p:cNvSpPr txBox="1">
            <a:spLocks noChangeArrowheads="1"/>
          </p:cNvSpPr>
          <p:nvPr/>
        </p:nvSpPr>
        <p:spPr bwMode="auto">
          <a:xfrm>
            <a:off x="703263" y="6921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solidFill>
                  <a:srgbClr val="CC0000"/>
                </a:solidFill>
              </a:rPr>
              <a:t>message</a:t>
            </a:r>
          </a:p>
        </p:txBody>
      </p:sp>
      <p:grpSp>
        <p:nvGrpSpPr>
          <p:cNvPr id="17" name="Group 175">
            <a:extLst>
              <a:ext uri="{FF2B5EF4-FFF2-40B4-BE49-F238E27FC236}">
                <a16:creationId xmlns:a16="http://schemas.microsoft.com/office/drawing/2014/main" id="{5C2688D6-B462-4718-AF66-330CFDE6389A}"/>
              </a:ext>
            </a:extLst>
          </p:cNvPr>
          <p:cNvGrpSpPr>
            <a:grpSpLocks/>
          </p:cNvGrpSpPr>
          <p:nvPr/>
        </p:nvGrpSpPr>
        <p:grpSpPr bwMode="auto">
          <a:xfrm>
            <a:off x="1763713" y="719138"/>
            <a:ext cx="679450" cy="301625"/>
            <a:chOff x="780" y="1553"/>
            <a:chExt cx="428" cy="190"/>
          </a:xfrm>
        </p:grpSpPr>
        <p:sp>
          <p:nvSpPr>
            <p:cNvPr id="131132" name="Rectangle 176">
              <a:extLst>
                <a:ext uri="{FF2B5EF4-FFF2-40B4-BE49-F238E27FC236}">
                  <a16:creationId xmlns:a16="http://schemas.microsoft.com/office/drawing/2014/main" id="{1884C366-BBA2-4B6D-9531-72E8DF156781}"/>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33" name="Rectangle 177">
              <a:extLst>
                <a:ext uri="{FF2B5EF4-FFF2-40B4-BE49-F238E27FC236}">
                  <a16:creationId xmlns:a16="http://schemas.microsoft.com/office/drawing/2014/main" id="{317F65F5-58E0-4E5C-BFFD-0BA46830F4E9}"/>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grpSp>
      <p:grpSp>
        <p:nvGrpSpPr>
          <p:cNvPr id="18" name="Group 185">
            <a:extLst>
              <a:ext uri="{FF2B5EF4-FFF2-40B4-BE49-F238E27FC236}">
                <a16:creationId xmlns:a16="http://schemas.microsoft.com/office/drawing/2014/main" id="{906A6CFC-A110-473B-A774-5795624649EF}"/>
              </a:ext>
            </a:extLst>
          </p:cNvPr>
          <p:cNvGrpSpPr>
            <a:grpSpLocks/>
          </p:cNvGrpSpPr>
          <p:nvPr/>
        </p:nvGrpSpPr>
        <p:grpSpPr bwMode="auto">
          <a:xfrm>
            <a:off x="1528763" y="1039813"/>
            <a:ext cx="903287" cy="301625"/>
            <a:chOff x="1851" y="2046"/>
            <a:chExt cx="569" cy="190"/>
          </a:xfrm>
        </p:grpSpPr>
        <p:grpSp>
          <p:nvGrpSpPr>
            <p:cNvPr id="131126" name="Group 179">
              <a:extLst>
                <a:ext uri="{FF2B5EF4-FFF2-40B4-BE49-F238E27FC236}">
                  <a16:creationId xmlns:a16="http://schemas.microsoft.com/office/drawing/2014/main" id="{B5551D82-ED9E-4392-8E6A-657AA89488B0}"/>
                </a:ext>
              </a:extLst>
            </p:cNvPr>
            <p:cNvGrpSpPr>
              <a:grpSpLocks/>
            </p:cNvGrpSpPr>
            <p:nvPr/>
          </p:nvGrpSpPr>
          <p:grpSpPr bwMode="auto">
            <a:xfrm>
              <a:off x="1851" y="2047"/>
              <a:ext cx="190" cy="184"/>
              <a:chOff x="1962" y="2058"/>
              <a:chExt cx="190" cy="184"/>
            </a:xfrm>
          </p:grpSpPr>
          <p:sp>
            <p:nvSpPr>
              <p:cNvPr id="131130" name="Rectangle 180">
                <a:extLst>
                  <a:ext uri="{FF2B5EF4-FFF2-40B4-BE49-F238E27FC236}">
                    <a16:creationId xmlns:a16="http://schemas.microsoft.com/office/drawing/2014/main" id="{0A54213E-5A56-4591-B7DC-7E6F98F0A0FE}"/>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31" name="Rectangle 181">
                <a:extLst>
                  <a:ext uri="{FF2B5EF4-FFF2-40B4-BE49-F238E27FC236}">
                    <a16:creationId xmlns:a16="http://schemas.microsoft.com/office/drawing/2014/main" id="{C8F1BA40-3290-4619-9B5F-4C57C8CA300C}"/>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t</a:t>
                </a:r>
              </a:p>
            </p:txBody>
          </p:sp>
        </p:grpSp>
        <p:grpSp>
          <p:nvGrpSpPr>
            <p:cNvPr id="131127" name="Group 182">
              <a:extLst>
                <a:ext uri="{FF2B5EF4-FFF2-40B4-BE49-F238E27FC236}">
                  <a16:creationId xmlns:a16="http://schemas.microsoft.com/office/drawing/2014/main" id="{75754556-0389-4048-881F-9382E389FB18}"/>
                </a:ext>
              </a:extLst>
            </p:cNvPr>
            <p:cNvGrpSpPr>
              <a:grpSpLocks/>
            </p:cNvGrpSpPr>
            <p:nvPr/>
          </p:nvGrpSpPr>
          <p:grpSpPr bwMode="auto">
            <a:xfrm>
              <a:off x="1992" y="2046"/>
              <a:ext cx="428" cy="190"/>
              <a:chOff x="780" y="1553"/>
              <a:chExt cx="428" cy="190"/>
            </a:xfrm>
          </p:grpSpPr>
          <p:sp>
            <p:nvSpPr>
              <p:cNvPr id="131128" name="Rectangle 183">
                <a:extLst>
                  <a:ext uri="{FF2B5EF4-FFF2-40B4-BE49-F238E27FC236}">
                    <a16:creationId xmlns:a16="http://schemas.microsoft.com/office/drawing/2014/main" id="{61E12D09-57FE-4DC5-B1AF-DE244645FBAA}"/>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29" name="Rectangle 184">
                <a:extLst>
                  <a:ext uri="{FF2B5EF4-FFF2-40B4-BE49-F238E27FC236}">
                    <a16:creationId xmlns:a16="http://schemas.microsoft.com/office/drawing/2014/main" id="{A9D48A7D-200A-4CBB-B2C5-77C6739BF7C0}"/>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M</a:t>
                </a:r>
              </a:p>
            </p:txBody>
          </p:sp>
        </p:grpSp>
      </p:grpSp>
      <p:grpSp>
        <p:nvGrpSpPr>
          <p:cNvPr id="21" name="Group 187">
            <a:extLst>
              <a:ext uri="{FF2B5EF4-FFF2-40B4-BE49-F238E27FC236}">
                <a16:creationId xmlns:a16="http://schemas.microsoft.com/office/drawing/2014/main" id="{85629D29-877E-46B8-885C-4B03310AC1E7}"/>
              </a:ext>
            </a:extLst>
          </p:cNvPr>
          <p:cNvGrpSpPr>
            <a:grpSpLocks/>
          </p:cNvGrpSpPr>
          <p:nvPr/>
        </p:nvGrpSpPr>
        <p:grpSpPr bwMode="auto">
          <a:xfrm>
            <a:off x="1235075" y="1363663"/>
            <a:ext cx="301625" cy="292100"/>
            <a:chOff x="1962" y="2058"/>
            <a:chExt cx="190" cy="184"/>
          </a:xfrm>
        </p:grpSpPr>
        <p:sp>
          <p:nvSpPr>
            <p:cNvPr id="131124" name="Rectangle 188">
              <a:extLst>
                <a:ext uri="{FF2B5EF4-FFF2-40B4-BE49-F238E27FC236}">
                  <a16:creationId xmlns:a16="http://schemas.microsoft.com/office/drawing/2014/main" id="{5D741F3B-D558-44FE-AF4F-47F8D8243C3F}"/>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ar-SA" altLang="ar-SA"/>
            </a:p>
          </p:txBody>
        </p:sp>
        <p:sp>
          <p:nvSpPr>
            <p:cNvPr id="131125" name="Rectangle 189">
              <a:extLst>
                <a:ext uri="{FF2B5EF4-FFF2-40B4-BE49-F238E27FC236}">
                  <a16:creationId xmlns:a16="http://schemas.microsoft.com/office/drawing/2014/main" id="{00686AC5-2012-4394-BD6C-64836CB6C65B}"/>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ar-SA" sz="1400"/>
                <a:t>H</a:t>
              </a:r>
              <a:r>
                <a:rPr lang="en-US" altLang="ar-SA" sz="1800" baseline="-25000"/>
                <a:t>n</a:t>
              </a:r>
            </a:p>
          </p:txBody>
        </p:sp>
      </p:grpSp>
      <p:sp>
        <p:nvSpPr>
          <p:cNvPr id="112647" name="Text Box 7">
            <a:extLst>
              <a:ext uri="{FF2B5EF4-FFF2-40B4-BE49-F238E27FC236}">
                <a16:creationId xmlns:a16="http://schemas.microsoft.com/office/drawing/2014/main" id="{E75205BA-FA39-4D07-A01A-E02A36040EFF}"/>
              </a:ext>
            </a:extLst>
          </p:cNvPr>
          <p:cNvSpPr txBox="1">
            <a:spLocks noChangeArrowheads="1"/>
          </p:cNvSpPr>
          <p:nvPr/>
        </p:nvSpPr>
        <p:spPr bwMode="auto">
          <a:xfrm>
            <a:off x="157163" y="1643063"/>
            <a:ext cx="70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600">
                <a:solidFill>
                  <a:srgbClr val="CC0000"/>
                </a:solidFill>
              </a:rPr>
              <a:t>frame</a:t>
            </a:r>
          </a:p>
        </p:txBody>
      </p:sp>
      <p:grpSp>
        <p:nvGrpSpPr>
          <p:cNvPr id="131117" name="Group 187">
            <a:extLst>
              <a:ext uri="{FF2B5EF4-FFF2-40B4-BE49-F238E27FC236}">
                <a16:creationId xmlns:a16="http://schemas.microsoft.com/office/drawing/2014/main" id="{CCD77995-FAB9-4E03-A034-6BA08BB86732}"/>
              </a:ext>
            </a:extLst>
          </p:cNvPr>
          <p:cNvGrpSpPr>
            <a:grpSpLocks/>
          </p:cNvGrpSpPr>
          <p:nvPr/>
        </p:nvGrpSpPr>
        <p:grpSpPr bwMode="auto">
          <a:xfrm flipH="1">
            <a:off x="3178175" y="4970463"/>
            <a:ext cx="803275" cy="771525"/>
            <a:chOff x="-44" y="1473"/>
            <a:chExt cx="981" cy="1105"/>
          </a:xfrm>
        </p:grpSpPr>
        <p:pic>
          <p:nvPicPr>
            <p:cNvPr id="131122" name="Picture 188" descr="desktop_computer_stylized_medium">
              <a:extLst>
                <a:ext uri="{FF2B5EF4-FFF2-40B4-BE49-F238E27FC236}">
                  <a16:creationId xmlns:a16="http://schemas.microsoft.com/office/drawing/2014/main" id="{0E90204D-2D04-4922-9E4E-5C4008CD1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23" name="Freeform 189">
              <a:extLst>
                <a:ext uri="{FF2B5EF4-FFF2-40B4-BE49-F238E27FC236}">
                  <a16:creationId xmlns:a16="http://schemas.microsoft.com/office/drawing/2014/main" id="{3FE0D7F7-CFC3-438A-B235-A3A746DF6A4A}"/>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grpSp>
        <p:nvGrpSpPr>
          <p:cNvPr id="131118" name="Group 190">
            <a:extLst>
              <a:ext uri="{FF2B5EF4-FFF2-40B4-BE49-F238E27FC236}">
                <a16:creationId xmlns:a16="http://schemas.microsoft.com/office/drawing/2014/main" id="{8317A4F0-03A3-46AB-9241-105B13596288}"/>
              </a:ext>
            </a:extLst>
          </p:cNvPr>
          <p:cNvGrpSpPr>
            <a:grpSpLocks/>
          </p:cNvGrpSpPr>
          <p:nvPr/>
        </p:nvGrpSpPr>
        <p:grpSpPr bwMode="auto">
          <a:xfrm flipH="1">
            <a:off x="4140200" y="1087438"/>
            <a:ext cx="803275" cy="771525"/>
            <a:chOff x="-44" y="1473"/>
            <a:chExt cx="981" cy="1105"/>
          </a:xfrm>
        </p:grpSpPr>
        <p:pic>
          <p:nvPicPr>
            <p:cNvPr id="131120" name="Picture 191" descr="desktop_computer_stylized_medium">
              <a:extLst>
                <a:ext uri="{FF2B5EF4-FFF2-40B4-BE49-F238E27FC236}">
                  <a16:creationId xmlns:a16="http://schemas.microsoft.com/office/drawing/2014/main" id="{0E06328C-4344-4BBA-8F79-56D6D5263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21" name="Freeform 192">
              <a:extLst>
                <a:ext uri="{FF2B5EF4-FFF2-40B4-BE49-F238E27FC236}">
                  <a16:creationId xmlns:a16="http://schemas.microsoft.com/office/drawing/2014/main" id="{21285C7C-9D7A-4E04-AA9D-78BD72763AA8}"/>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ar-SA"/>
            </a:p>
          </p:txBody>
        </p:sp>
      </p:grpSp>
      <p:sp>
        <p:nvSpPr>
          <p:cNvPr id="131119" name="Slide Number Placeholder 3">
            <a:extLst>
              <a:ext uri="{FF2B5EF4-FFF2-40B4-BE49-F238E27FC236}">
                <a16:creationId xmlns:a16="http://schemas.microsoft.com/office/drawing/2014/main" id="{D7C06FBE-78E4-40B2-BC20-2A9C0B5E9F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ar-SA" sz="1200">
                <a:latin typeface="Tahoma" panose="020B0604030504040204" pitchFamily="34" charset="0"/>
              </a:rPr>
              <a:t>1-</a:t>
            </a:r>
            <a:fld id="{04167FBD-2F00-4A59-A990-7A90355B3627}" type="slidenum">
              <a:rPr lang="en-US" altLang="ar-SA" sz="1200">
                <a:latin typeface="Tahoma" panose="020B0604030504040204" pitchFamily="34" charset="0"/>
              </a:rPr>
              <a:pPr/>
              <a:t>8</a:t>
            </a:fld>
            <a:endParaRPr lang="en-US" altLang="ar-SA" sz="1200">
              <a:latin typeface="Tahoma" panose="020B0604030504040204" pitchFamily="34" charset="0"/>
            </a:endParaRPr>
          </a:p>
        </p:txBody>
      </p:sp>
      <p:sp>
        <p:nvSpPr>
          <p:cNvPr id="4" name="TextBox 3">
            <a:extLst>
              <a:ext uri="{FF2B5EF4-FFF2-40B4-BE49-F238E27FC236}">
                <a16:creationId xmlns:a16="http://schemas.microsoft.com/office/drawing/2014/main" id="{8F1762AB-D953-4841-BE90-A56CD0908909}"/>
              </a:ext>
            </a:extLst>
          </p:cNvPr>
          <p:cNvSpPr txBox="1"/>
          <p:nvPr/>
        </p:nvSpPr>
        <p:spPr>
          <a:xfrm>
            <a:off x="4721224" y="1077734"/>
            <a:ext cx="4354513" cy="1200329"/>
          </a:xfrm>
          <a:prstGeom prst="rect">
            <a:avLst/>
          </a:prstGeom>
          <a:noFill/>
        </p:spPr>
        <p:txBody>
          <a:bodyPr wrap="square" rtlCol="0">
            <a:spAutoFit/>
          </a:bodyPr>
          <a:lstStyle/>
          <a:p>
            <a:r>
              <a:rPr lang="en-US" dirty="0"/>
              <a:t>Encapsulation is a process by which a lower-layer protocol receives data from a higher-layer protocol and then places the data into the data portion of its frame.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4.72222E-6 -0.0037 L -4.72222E-6 0.04584 " pathEditMode="relative" rAng="0" ptsTypes="AA">
                                      <p:cBhvr>
                                        <p:cTn id="6" dur="2000" fill="hold"/>
                                        <p:tgtEl>
                                          <p:spTgt spid="17"/>
                                        </p:tgtEl>
                                        <p:attrNameLst>
                                          <p:attrName>ppt_x</p:attrName>
                                          <p:attrName>ppt_y</p:attrName>
                                        </p:attrNameLst>
                                      </p:cBhvr>
                                      <p:rCtr x="0" y="2477"/>
                                    </p:animMotion>
                                  </p:childTnLst>
                                </p:cTn>
                              </p:par>
                              <p:par>
                                <p:cTn id="7" presetID="10" presetClass="exit" presetSubtype="0" fill="hold" grpId="0" nodeType="withEffect">
                                  <p:stCondLst>
                                    <p:cond delay="0"/>
                                  </p:stCondLst>
                                  <p:childTnLst>
                                    <p:animEffect transition="out" filter="fade">
                                      <p:cBhvr>
                                        <p:cTn id="8" dur="2000"/>
                                        <p:tgtEl>
                                          <p:spTgt spid="112814"/>
                                        </p:tgtEl>
                                      </p:cBhvr>
                                    </p:animEffect>
                                    <p:set>
                                      <p:cBhvr>
                                        <p:cTn id="9" dur="1" fill="hold">
                                          <p:stCondLst>
                                            <p:cond delay="1999"/>
                                          </p:stCondLst>
                                        </p:cTn>
                                        <p:tgtEl>
                                          <p:spTgt spid="11281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4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264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nodeType="afterGroup">
                            <p:stCondLst>
                              <p:cond delay="0"/>
                            </p:stCondLst>
                            <p:childTnLst>
                              <p:par>
                                <p:cTn id="27" presetID="42" presetClass="path" presetSubtype="0" accel="50000" decel="50000" fill="hold" nodeType="afterEffect">
                                  <p:stCondLst>
                                    <p:cond delay="0"/>
                                  </p:stCondLst>
                                  <p:childTnLst>
                                    <p:animMotion origin="layout" path="M -3.05556E-6 -0.00926 L -3.05556E-6 0.04792 " pathEditMode="relative" rAng="0" ptsTypes="AA">
                                      <p:cBhvr>
                                        <p:cTn id="28" dur="2000" fill="hold"/>
                                        <p:tgtEl>
                                          <p:spTgt spid="18"/>
                                        </p:tgtEl>
                                        <p:attrNameLst>
                                          <p:attrName>ppt_x</p:attrName>
                                          <p:attrName>ppt_y</p:attrName>
                                        </p:attrNameLst>
                                      </p:cBhvr>
                                      <p:rCtr x="0" y="2847"/>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264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3.05556E-6 2.22222E-6 L -3.05556E-6 0.04213 " pathEditMode="relative" rAng="0" ptsTypes="AA">
                                      <p:cBhvr>
                                        <p:cTn id="46" dur="2000" fill="hold"/>
                                        <p:tgtEl>
                                          <p:spTgt spid="5"/>
                                        </p:tgtEl>
                                        <p:attrNameLst>
                                          <p:attrName>ppt_x</p:attrName>
                                          <p:attrName>ppt_y</p:attrName>
                                        </p:attrNameLst>
                                      </p:cBhvr>
                                      <p:rCtr x="0" y="2106"/>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2647"/>
                                        </p:tgtEl>
                                        <p:attrNameLst>
                                          <p:attrName>style.visibility</p:attrName>
                                        </p:attrNameLst>
                                      </p:cBhvr>
                                      <p:to>
                                        <p:strVal val="hidden"/>
                                      </p:to>
                                    </p:set>
                                  </p:childTnLst>
                                </p:cTn>
                              </p:par>
                            </p:childTnLst>
                          </p:cTn>
                        </p:par>
                        <p:par>
                          <p:cTn id="59" fill="hold" nodeType="afterGroup">
                            <p:stCondLst>
                              <p:cond delay="0"/>
                            </p:stCondLst>
                            <p:childTnLst>
                              <p:par>
                                <p:cTn id="60" presetID="0" presetClass="path" presetSubtype="0" accel="50000" decel="50000" fill="hold" nodeType="afterEffect">
                                  <p:stCondLst>
                                    <p:cond delay="0"/>
                                  </p:stCondLst>
                                  <p:childTnLst>
                                    <p:animMotion origin="layout" path="M 3.05556E-6 -4.81481E-6 L 3.05556E-6 0.13889 L 0.40295 0.13889 L 0.40295 0.09885 L 0.57152 0.10093 L 0.57152 0.57709 L 0.66371 0.50857 L 0.66371 0.42848 " pathEditMode="relative" rAng="0" ptsTypes="AAAAAAAA">
                                      <p:cBhvr>
                                        <p:cTn id="61" dur="3000" fill="hold"/>
                                        <p:tgtEl>
                                          <p:spTgt spid="16"/>
                                        </p:tgtEl>
                                        <p:attrNameLst>
                                          <p:attrName>ppt_x</p:attrName>
                                          <p:attrName>ppt_y</p:attrName>
                                        </p:attrNameLst>
                                      </p:cBhvr>
                                      <p:rCtr x="33177" y="28843"/>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nodeType="clickEffect">
                                  <p:stCondLst>
                                    <p:cond delay="0"/>
                                  </p:stCondLst>
                                  <p:childTnLst>
                                    <p:set>
                                      <p:cBhvr>
                                        <p:cTn id="65" dur="1" fill="hold">
                                          <p:stCondLst>
                                            <p:cond delay="0"/>
                                          </p:stCondLst>
                                        </p:cTn>
                                        <p:tgtEl>
                                          <p:spTgt spid="16"/>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64" presetClass="path" presetSubtype="0" accel="50000" decel="50000" fill="hold" nodeType="clickEffect">
                                  <p:stCondLst>
                                    <p:cond delay="0"/>
                                  </p:stCondLst>
                                  <p:childTnLst>
                                    <p:animMotion origin="layout" path="M 0.00156 -0.00046 L 0.00156 -0.04815 " pathEditMode="relative" rAng="0" ptsTypes="AA">
                                      <p:cBhvr>
                                        <p:cTn id="71" dur="2000" fill="hold"/>
                                        <p:tgtEl>
                                          <p:spTgt spid="15"/>
                                        </p:tgtEl>
                                        <p:attrNameLst>
                                          <p:attrName>ppt_x</p:attrName>
                                          <p:attrName>ppt_y</p:attrName>
                                        </p:attrNameLst>
                                      </p:cBhvr>
                                      <p:rCtr x="0" y="-2384"/>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15"/>
                                        </p:tgtEl>
                                        <p:attrNameLst>
                                          <p:attrName>style.visibility</p:attrName>
                                        </p:attrNameLst>
                                      </p:cBhvr>
                                      <p:to>
                                        <p:strVal val="hidden"/>
                                      </p:to>
                                    </p:set>
                                  </p:childTnLst>
                                </p:cTn>
                              </p:par>
                              <p:par>
                                <p:cTn id="76" presetID="22" presetClass="entr" presetSubtype="1"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up)">
                                      <p:cBhvr>
                                        <p:cTn id="78" dur="500"/>
                                        <p:tgtEl>
                                          <p:spTgt spid="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nodeType="clickEffect">
                                  <p:stCondLst>
                                    <p:cond delay="0"/>
                                  </p:stCondLst>
                                  <p:childTnLst>
                                    <p:set>
                                      <p:cBhvr>
                                        <p:cTn id="82" dur="1" fill="hold">
                                          <p:stCondLst>
                                            <p:cond delay="0"/>
                                          </p:stCondLst>
                                        </p:cTn>
                                        <p:tgtEl>
                                          <p:spTgt spid="2"/>
                                        </p:tgtEl>
                                        <p:attrNameLst>
                                          <p:attrName>style.visibility</p:attrName>
                                        </p:attrNameLst>
                                      </p:cBhvr>
                                      <p:to>
                                        <p:strVal val="hidden"/>
                                      </p:to>
                                    </p:set>
                                  </p:childTnLst>
                                </p:cTn>
                              </p:par>
                              <p:par>
                                <p:cTn id="83" presetID="22" presetClass="entr" presetSubtype="4"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down)">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5" grpId="1"/>
      <p:bldP spid="112644" grpId="0"/>
      <p:bldP spid="112644" grpId="1"/>
      <p:bldP spid="112814" grpId="0"/>
      <p:bldP spid="112647" grpId="0"/>
      <p:bldP spid="112647"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Example: Transferring Files TCP Server</a:t>
            </a:r>
            <a:endParaRPr lang="ar-SA" dirty="0"/>
          </a:p>
        </p:txBody>
      </p:sp>
      <p:sp>
        <p:nvSpPr>
          <p:cNvPr id="3" name="عنصر نائب لرقم الشريحة 2"/>
          <p:cNvSpPr>
            <a:spLocks noGrp="1"/>
          </p:cNvSpPr>
          <p:nvPr>
            <p:ph type="sldNum" sz="quarter" idx="12"/>
          </p:nvPr>
        </p:nvSpPr>
        <p:spPr/>
        <p:txBody>
          <a:bodyPr/>
          <a:lstStyle/>
          <a:p>
            <a:fld id="{73B5B33D-C3EF-4285-B2BE-44069536D570}" type="slidenum">
              <a:rPr lang="en-US" smtClean="0"/>
              <a:t>80</a:t>
            </a:fld>
            <a:endParaRPr lang="en-US"/>
          </a:p>
        </p:txBody>
      </p:sp>
      <p:sp>
        <p:nvSpPr>
          <p:cNvPr id="4" name="عنصر نائب للمحتوى 3"/>
          <p:cNvSpPr>
            <a:spLocks noGrp="1"/>
          </p:cNvSpPr>
          <p:nvPr>
            <p:ph sz="quarter" idx="1"/>
          </p:nvPr>
        </p:nvSpPr>
        <p:spPr/>
        <p:txBody>
          <a:bodyPr/>
          <a:lstStyle/>
          <a:p>
            <a:r>
              <a:rPr lang="en-US" dirty="0"/>
              <a:t>Example for TCP file transfer server</a:t>
            </a:r>
          </a:p>
          <a:p>
            <a:pPr marL="0" indent="0">
              <a:buNone/>
            </a:pPr>
            <a:endParaRPr lang="ar-SA" dirty="0"/>
          </a:p>
          <a:p>
            <a:endParaRPr lang="ar-SA" dirty="0"/>
          </a:p>
        </p:txBody>
      </p:sp>
      <p:sp>
        <p:nvSpPr>
          <p:cNvPr id="6" name="Rectangle 5">
            <a:extLst>
              <a:ext uri="{FF2B5EF4-FFF2-40B4-BE49-F238E27FC236}">
                <a16:creationId xmlns:a16="http://schemas.microsoft.com/office/drawing/2014/main" id="{8FEADE5C-6044-466D-943D-0B0DAEA1166F}"/>
              </a:ext>
            </a:extLst>
          </p:cNvPr>
          <p:cNvSpPr/>
          <p:nvPr/>
        </p:nvSpPr>
        <p:spPr>
          <a:xfrm>
            <a:off x="612648" y="1732340"/>
            <a:ext cx="7921752" cy="403187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               # Import socket module</a:t>
            </a:r>
          </a:p>
          <a:p>
            <a:r>
              <a:rPr lang="sv-SE" sz="1600" dirty="0">
                <a:solidFill>
                  <a:srgbClr val="000000"/>
                </a:solidFill>
                <a:latin typeface="Consolas" panose="020B0609020204030204" pitchFamily="49" charset="0"/>
              </a:rPr>
              <a:t>s = socket.socket(socket.AF_INET, # Internet</a:t>
            </a:r>
          </a:p>
          <a:p>
            <a:r>
              <a:rPr lang="sv-SE" sz="1600" dirty="0">
                <a:solidFill>
                  <a:srgbClr val="000000"/>
                </a:solidFill>
                <a:latin typeface="Consolas" panose="020B0609020204030204" pitchFamily="49" charset="0"/>
              </a:rPr>
              <a:t>                     socket.SOCK_STREAM) # tcp</a:t>
            </a:r>
          </a:p>
          <a:p>
            <a:r>
              <a:rPr lang="en-US" sz="1600" dirty="0">
                <a:solidFill>
                  <a:srgbClr val="000000"/>
                </a:solidFill>
                <a:latin typeface="Consolas" panose="020B0609020204030204" pitchFamily="49" charset="0"/>
              </a:rPr>
              <a:t>host = ""</a:t>
            </a:r>
          </a:p>
          <a:p>
            <a:r>
              <a:rPr lang="en-US" sz="1600" dirty="0">
                <a:solidFill>
                  <a:srgbClr val="000000"/>
                </a:solidFill>
                <a:latin typeface="Consolas" panose="020B0609020204030204" pitchFamily="49" charset="0"/>
              </a:rPr>
              <a:t>port = 12345                # Reserve a port for your service.</a:t>
            </a:r>
          </a:p>
          <a:p>
            <a:r>
              <a:rPr lang="en-US" sz="1600" dirty="0" err="1">
                <a:solidFill>
                  <a:srgbClr val="000000"/>
                </a:solidFill>
                <a:latin typeface="Consolas" panose="020B0609020204030204" pitchFamily="49" charset="0"/>
              </a:rPr>
              <a:t>s.bind</a:t>
            </a:r>
            <a:r>
              <a:rPr lang="en-US" sz="1600" dirty="0">
                <a:solidFill>
                  <a:srgbClr val="000000"/>
                </a:solidFill>
                <a:latin typeface="Consolas" panose="020B0609020204030204" pitchFamily="49" charset="0"/>
              </a:rPr>
              <a:t>((host, port))        # Bind to the port</a:t>
            </a:r>
          </a:p>
          <a:p>
            <a:endParaRPr lang="en-US" sz="1600" dirty="0">
              <a:solidFill>
                <a:srgbClr val="000000"/>
              </a:solidFill>
              <a:latin typeface="Consolas" panose="020B0609020204030204" pitchFamily="49" charset="0"/>
            </a:endParaRPr>
          </a:p>
          <a:p>
            <a:r>
              <a:rPr lang="en-US" sz="1600" dirty="0" err="1">
                <a:solidFill>
                  <a:srgbClr val="000000"/>
                </a:solidFill>
                <a:latin typeface="Consolas" panose="020B0609020204030204" pitchFamily="49" charset="0"/>
              </a:rPr>
              <a:t>s.listen</a:t>
            </a:r>
            <a:r>
              <a:rPr lang="en-US" sz="1600" dirty="0">
                <a:solidFill>
                  <a:srgbClr val="000000"/>
                </a:solidFill>
                <a:latin typeface="Consolas" panose="020B0609020204030204" pitchFamily="49" charset="0"/>
              </a:rPr>
              <a:t>(5)                 # Now wait for client connection.</a:t>
            </a:r>
          </a:p>
          <a:p>
            <a:r>
              <a:rPr lang="en-US" sz="1600" dirty="0">
                <a:solidFill>
                  <a:srgbClr val="000000"/>
                </a:solidFill>
                <a:latin typeface="Consolas" panose="020B0609020204030204" pitchFamily="49" charset="0"/>
              </a:rPr>
              <a:t>while True:</a:t>
            </a:r>
          </a:p>
          <a:p>
            <a:r>
              <a:rPr lang="en-US" sz="1600" dirty="0">
                <a:solidFill>
                  <a:srgbClr val="000000"/>
                </a:solidFill>
                <a:latin typeface="Consolas" panose="020B0609020204030204" pitchFamily="49" charset="0"/>
              </a:rPr>
              <a:t>	c,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s.accept</a:t>
            </a:r>
            <a:r>
              <a:rPr lang="en-US" sz="1600" dirty="0">
                <a:solidFill>
                  <a:srgbClr val="000000"/>
                </a:solidFill>
                <a:latin typeface="Consolas" panose="020B0609020204030204" pitchFamily="49" charset="0"/>
              </a:rPr>
              <a:t>()     # Establish connection with client.</a:t>
            </a:r>
          </a:p>
          <a:p>
            <a:r>
              <a:rPr lang="en-US" sz="1600" dirty="0">
                <a:solidFill>
                  <a:srgbClr val="000000"/>
                </a:solidFill>
                <a:latin typeface="Consolas" panose="020B0609020204030204" pitchFamily="49" charset="0"/>
              </a:rPr>
              <a:t>	print ("Got connection from", </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f = open("</a:t>
            </a:r>
            <a:r>
              <a:rPr lang="en-US" sz="1600" dirty="0" err="1">
                <a:solidFill>
                  <a:srgbClr val="000000"/>
                </a:solidFill>
                <a:latin typeface="Consolas" panose="020B0609020204030204" pitchFamily="49" charset="0"/>
              </a:rPr>
              <a:t>output.txt","w</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data = </a:t>
            </a:r>
            <a:r>
              <a:rPr lang="en-US" sz="1600" dirty="0" err="1">
                <a:solidFill>
                  <a:srgbClr val="000000"/>
                </a:solidFill>
                <a:latin typeface="Consolas" panose="020B0609020204030204" pitchFamily="49" charset="0"/>
              </a:rPr>
              <a:t>c.recv</a:t>
            </a:r>
            <a:r>
              <a:rPr lang="en-US" sz="1600" dirty="0">
                <a:solidFill>
                  <a:srgbClr val="000000"/>
                </a:solidFill>
                <a:latin typeface="Consolas" panose="020B0609020204030204" pitchFamily="49" charset="0"/>
              </a:rPr>
              <a:t>(65000)</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f.write</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data.decode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f.close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c.close</a:t>
            </a:r>
            <a:r>
              <a:rPr lang="en-US" sz="1600" dirty="0">
                <a:solidFill>
                  <a:srgbClr val="000000"/>
                </a:solidFill>
                <a:latin typeface="Consolas" panose="020B0609020204030204" pitchFamily="49" charset="0"/>
              </a:rPr>
              <a:t>()                # Close the connection</a:t>
            </a:r>
          </a:p>
        </p:txBody>
      </p:sp>
    </p:spTree>
    <p:extLst>
      <p:ext uri="{BB962C8B-B14F-4D97-AF65-F5344CB8AC3E}">
        <p14:creationId xmlns:p14="http://schemas.microsoft.com/office/powerpoint/2010/main" val="3435105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53524"/>
            <a:ext cx="8229600" cy="533400"/>
          </a:xfrm>
        </p:spPr>
        <p:txBody>
          <a:bodyPr>
            <a:normAutofit fontScale="90000"/>
          </a:bodyPr>
          <a:lstStyle/>
          <a:p>
            <a:r>
              <a:rPr lang="en-US" dirty="0"/>
              <a:t>Example: Transferring Files TCP Client</a:t>
            </a:r>
            <a:endParaRPr lang="ar-SA" dirty="0"/>
          </a:p>
        </p:txBody>
      </p:sp>
      <p:sp>
        <p:nvSpPr>
          <p:cNvPr id="3" name="عنصر نائب لرقم الشريحة 2"/>
          <p:cNvSpPr>
            <a:spLocks noGrp="1"/>
          </p:cNvSpPr>
          <p:nvPr>
            <p:ph type="sldNum" sz="quarter" idx="12"/>
          </p:nvPr>
        </p:nvSpPr>
        <p:spPr/>
        <p:txBody>
          <a:bodyPr/>
          <a:lstStyle/>
          <a:p>
            <a:fld id="{73B5B33D-C3EF-4285-B2BE-44069536D570}" type="slidenum">
              <a:rPr lang="en-US" smtClean="0"/>
              <a:t>81</a:t>
            </a:fld>
            <a:endParaRPr lang="en-US"/>
          </a:p>
        </p:txBody>
      </p:sp>
      <p:sp>
        <p:nvSpPr>
          <p:cNvPr id="4" name="عنصر نائب للمحتوى 3"/>
          <p:cNvSpPr>
            <a:spLocks noGrp="1"/>
          </p:cNvSpPr>
          <p:nvPr>
            <p:ph sz="quarter" idx="1"/>
          </p:nvPr>
        </p:nvSpPr>
        <p:spPr/>
        <p:txBody>
          <a:bodyPr/>
          <a:lstStyle/>
          <a:p>
            <a:r>
              <a:rPr lang="en-US" sz="2800" dirty="0">
                <a:solidFill>
                  <a:srgbClr val="000000"/>
                </a:solidFill>
                <a:latin typeface="Verdana" panose="020B0604030504040204" pitchFamily="34" charset="0"/>
              </a:rPr>
              <a:t>Example for TCP file transfer client</a:t>
            </a:r>
          </a:p>
          <a:p>
            <a:endParaRPr lang="ar-SA" dirty="0"/>
          </a:p>
        </p:txBody>
      </p:sp>
      <p:sp>
        <p:nvSpPr>
          <p:cNvPr id="8" name="Rectangle 5">
            <a:extLst>
              <a:ext uri="{FF2B5EF4-FFF2-40B4-BE49-F238E27FC236}">
                <a16:creationId xmlns:a16="http://schemas.microsoft.com/office/drawing/2014/main" id="{8FEADE5C-6044-466D-943D-0B0DAEA1166F}"/>
              </a:ext>
            </a:extLst>
          </p:cNvPr>
          <p:cNvSpPr/>
          <p:nvPr/>
        </p:nvSpPr>
        <p:spPr>
          <a:xfrm>
            <a:off x="612648" y="1828800"/>
            <a:ext cx="7921752" cy="2800767"/>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rgbClr val="000000"/>
                </a:solidFill>
                <a:latin typeface="Consolas" panose="020B0609020204030204" pitchFamily="49" charset="0"/>
              </a:rPr>
              <a:t>import socket            # Import socket module</a:t>
            </a:r>
          </a:p>
          <a:p>
            <a:r>
              <a:rPr lang="sv-SE" sz="1600" dirty="0">
                <a:solidFill>
                  <a:srgbClr val="000000"/>
                </a:solidFill>
                <a:latin typeface="Consolas" panose="020B0609020204030204" pitchFamily="49" charset="0"/>
              </a:rPr>
              <a:t>s = socket.socket(socket.AF_INET, # Internet</a:t>
            </a:r>
          </a:p>
          <a:p>
            <a:r>
              <a:rPr lang="sv-SE" sz="1600" dirty="0">
                <a:solidFill>
                  <a:srgbClr val="000000"/>
                </a:solidFill>
                <a:latin typeface="Consolas" panose="020B0609020204030204" pitchFamily="49" charset="0"/>
              </a:rPr>
              <a:t>                     socket.SOCK_STREAM) # tcp</a:t>
            </a:r>
          </a:p>
          <a:p>
            <a:r>
              <a:rPr lang="en-US" sz="1600" dirty="0">
                <a:solidFill>
                  <a:srgbClr val="000000"/>
                </a:solidFill>
                <a:latin typeface="Consolas" panose="020B0609020204030204" pitchFamily="49" charset="0"/>
              </a:rPr>
              <a:t>host = "127.0.0.1" 	# Get local machine name</a:t>
            </a:r>
          </a:p>
          <a:p>
            <a:r>
              <a:rPr lang="en-US" sz="1600" dirty="0">
                <a:solidFill>
                  <a:srgbClr val="000000"/>
                </a:solidFill>
                <a:latin typeface="Consolas" panose="020B0609020204030204" pitchFamily="49" charset="0"/>
              </a:rPr>
              <a:t>port = 12345             # Reserve a port for your service.</a:t>
            </a:r>
          </a:p>
          <a:p>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 = (host, port)</a:t>
            </a:r>
          </a:p>
          <a:p>
            <a:r>
              <a:rPr lang="en-US" sz="1600" dirty="0" err="1">
                <a:solidFill>
                  <a:srgbClr val="000000"/>
                </a:solidFill>
                <a:latin typeface="Consolas" panose="020B0609020204030204" pitchFamily="49" charset="0"/>
              </a:rPr>
              <a:t>s.connect</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addr</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f = open("</a:t>
            </a:r>
            <a:r>
              <a:rPr lang="en-US" sz="1600" dirty="0" err="1">
                <a:solidFill>
                  <a:srgbClr val="000000"/>
                </a:solidFill>
                <a:latin typeface="Consolas" panose="020B0609020204030204" pitchFamily="49" charset="0"/>
              </a:rPr>
              <a:t>input.txt","r</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file_data</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f.read</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s.send</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file_data.encode</a:t>
            </a:r>
            <a:r>
              <a:rPr lang="en-US" sz="1600" dirty="0">
                <a:solidFill>
                  <a:srgbClr val="000000"/>
                </a:solidFill>
                <a:latin typeface="Consolas" panose="020B0609020204030204" pitchFamily="49" charset="0"/>
              </a:rPr>
              <a:t>())</a:t>
            </a:r>
          </a:p>
          <a:p>
            <a:r>
              <a:rPr lang="en-US" sz="1600" dirty="0" err="1">
                <a:solidFill>
                  <a:srgbClr val="000000"/>
                </a:solidFill>
                <a:latin typeface="Consolas" panose="020B0609020204030204" pitchFamily="49" charset="0"/>
              </a:rPr>
              <a:t>s.close</a:t>
            </a:r>
            <a:r>
              <a:rPr lang="en-US" sz="1600" dirty="0">
                <a:solidFill>
                  <a:srgbClr val="000000"/>
                </a:solidFill>
                <a:latin typeface="Consolas" panose="020B0609020204030204" pitchFamily="49" charset="0"/>
              </a:rPr>
              <a:t>()                     # Close the socket when done</a:t>
            </a:r>
          </a:p>
        </p:txBody>
      </p:sp>
    </p:spTree>
    <p:extLst>
      <p:ext uri="{BB962C8B-B14F-4D97-AF65-F5344CB8AC3E}">
        <p14:creationId xmlns:p14="http://schemas.microsoft.com/office/powerpoint/2010/main" val="24167577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
          </p:nvPr>
        </p:nvSpPr>
        <p:spPr/>
        <p:txBody>
          <a:bodyPr>
            <a:normAutofit/>
          </a:bodyPr>
          <a:lstStyle/>
          <a:p>
            <a:pPr marL="0"/>
            <a:r>
              <a:rPr lang="en-US" dirty="0"/>
              <a:t>Foundations of Python Network Programming Third Edition by Brandon Rhodes (2014)</a:t>
            </a:r>
          </a:p>
          <a:p>
            <a:pPr marL="0"/>
            <a:r>
              <a:rPr lang="en-US" dirty="0"/>
              <a:t>James F. Kurose, and Keith W Ross, Computer Networking: A Top-Down Approach,6</a:t>
            </a:r>
            <a:r>
              <a:rPr lang="en-US" baseline="30000" dirty="0"/>
              <a:t>th</a:t>
            </a:r>
            <a:r>
              <a:rPr lang="en-US" dirty="0"/>
              <a:t> Edition</a:t>
            </a:r>
          </a:p>
          <a:p>
            <a:pPr marL="114300" indent="-342900"/>
            <a:r>
              <a:rPr lang="en-US" dirty="0"/>
              <a:t>Python 3 documentation</a:t>
            </a:r>
            <a:endParaRPr lang="en-US" dirty="0">
              <a:solidFill>
                <a:srgbClr val="000000"/>
              </a:solidFill>
              <a:latin typeface="Verdana" panose="020B0604030504040204" pitchFamily="34" charset="0"/>
              <a:hlinkClick r:id="rId2"/>
            </a:endParaRPr>
          </a:p>
          <a:p>
            <a:r>
              <a:rPr lang="en-US" dirty="0">
                <a:solidFill>
                  <a:srgbClr val="000000"/>
                </a:solidFill>
                <a:latin typeface="Verdana" panose="020B0604030504040204" pitchFamily="34" charset="0"/>
                <a:hlinkClick r:id="rId2"/>
              </a:rPr>
              <a:t>https://wiki.python.org/moin/UdpCommunication</a:t>
            </a:r>
          </a:p>
          <a:p>
            <a:r>
              <a:rPr lang="en-US" dirty="0">
                <a:solidFill>
                  <a:srgbClr val="000000"/>
                </a:solidFill>
                <a:latin typeface="Verdana" panose="020B0604030504040204" pitchFamily="34" charset="0"/>
                <a:hlinkClick r:id="rId2"/>
              </a:rPr>
              <a:t>https://www.w3schools.com/python/</a:t>
            </a:r>
            <a:endParaRPr lang="en-US" dirty="0">
              <a:solidFill>
                <a:srgbClr val="000000"/>
              </a:solidFill>
              <a:latin typeface="Verdana" panose="020B0604030504040204" pitchFamily="34" charset="0"/>
            </a:endParaRPr>
          </a:p>
          <a:p>
            <a:r>
              <a:rPr lang="en-US" dirty="0">
                <a:solidFill>
                  <a:srgbClr val="000000"/>
                </a:solidFill>
                <a:latin typeface="Verdana" panose="020B0604030504040204" pitchFamily="34" charset="0"/>
                <a:hlinkClick r:id="rId3"/>
              </a:rPr>
              <a:t>https://www.tutorialspoint.com/python/</a:t>
            </a:r>
            <a:endParaRPr lang="en-US" dirty="0">
              <a:solidFill>
                <a:srgbClr val="000000"/>
              </a:solidFill>
              <a:latin typeface="Verdana" panose="020B0604030504040204" pitchFamily="34" charset="0"/>
            </a:endParaRPr>
          </a:p>
          <a:p>
            <a:endParaRPr lang="en-US" dirty="0">
              <a:solidFill>
                <a:srgbClr val="000000"/>
              </a:solidFill>
              <a:latin typeface="Verdana" panose="020B0604030504040204" pitchFamily="34" charset="0"/>
            </a:endParaRPr>
          </a:p>
        </p:txBody>
      </p:sp>
      <p:sp>
        <p:nvSpPr>
          <p:cNvPr id="4" name="Slide Number Placeholder 3"/>
          <p:cNvSpPr>
            <a:spLocks noGrp="1"/>
          </p:cNvSpPr>
          <p:nvPr>
            <p:ph type="sldNum" sz="quarter" idx="12"/>
          </p:nvPr>
        </p:nvSpPr>
        <p:spPr/>
        <p:txBody>
          <a:bodyPr/>
          <a:lstStyle/>
          <a:p>
            <a:fld id="{73B5B33D-C3EF-4285-B2BE-44069536D570}" type="slidenum">
              <a:rPr lang="en-US" smtClean="0"/>
              <a:t>82</a:t>
            </a:fld>
            <a:endParaRPr lang="en-US"/>
          </a:p>
        </p:txBody>
      </p:sp>
    </p:spTree>
    <p:extLst>
      <p:ext uri="{BB962C8B-B14F-4D97-AF65-F5344CB8AC3E}">
        <p14:creationId xmlns:p14="http://schemas.microsoft.com/office/powerpoint/2010/main" val="412343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services and protocols</a:t>
            </a:r>
          </a:p>
        </p:txBody>
      </p:sp>
      <p:sp>
        <p:nvSpPr>
          <p:cNvPr id="3" name="Content Placeholder 2"/>
          <p:cNvSpPr>
            <a:spLocks noGrp="1"/>
          </p:cNvSpPr>
          <p:nvPr>
            <p:ph sz="quarter" idx="1"/>
          </p:nvPr>
        </p:nvSpPr>
        <p:spPr>
          <a:xfrm>
            <a:off x="457200" y="1219200"/>
            <a:ext cx="4800600" cy="4937760"/>
          </a:xfrm>
        </p:spPr>
        <p:txBody>
          <a:bodyPr>
            <a:normAutofit fontScale="92500"/>
          </a:bodyPr>
          <a:lstStyle/>
          <a:p>
            <a:pPr>
              <a:buFont typeface="Wingdings" charset="2"/>
              <a:buChar char="§"/>
              <a:defRPr/>
            </a:pPr>
            <a:r>
              <a:rPr lang="en-US" sz="2400" dirty="0"/>
              <a:t>provide</a:t>
            </a:r>
            <a:r>
              <a:rPr lang="en-US" sz="2400" i="1" dirty="0">
                <a:solidFill>
                  <a:srgbClr val="FF0000"/>
                </a:solidFill>
              </a:rPr>
              <a:t> </a:t>
            </a:r>
            <a:r>
              <a:rPr lang="en-US" sz="2400" i="1" dirty="0">
                <a:solidFill>
                  <a:srgbClr val="CC0000"/>
                </a:solidFill>
              </a:rPr>
              <a:t>logical communication</a:t>
            </a:r>
            <a:r>
              <a:rPr lang="en-US" sz="2400" dirty="0"/>
              <a:t> between app processes running on different hosts</a:t>
            </a:r>
          </a:p>
          <a:p>
            <a:pPr>
              <a:buFont typeface="Wingdings" charset="2"/>
              <a:buChar char="§"/>
              <a:defRPr/>
            </a:pPr>
            <a:r>
              <a:rPr lang="en-US" sz="2400" dirty="0"/>
              <a:t>transport protocols run in end systems </a:t>
            </a:r>
          </a:p>
          <a:p>
            <a:pPr lvl="1">
              <a:buFont typeface="Arial"/>
              <a:buChar char="•"/>
              <a:defRPr/>
            </a:pPr>
            <a:r>
              <a:rPr lang="en-US" dirty="0"/>
              <a:t>send side: breaks app messages into </a:t>
            </a:r>
            <a:r>
              <a:rPr lang="en-US" i="1" dirty="0">
                <a:solidFill>
                  <a:srgbClr val="CC0000"/>
                </a:solidFill>
              </a:rPr>
              <a:t>segments</a:t>
            </a:r>
            <a:r>
              <a:rPr lang="en-US" dirty="0"/>
              <a:t>, passes to  network layer</a:t>
            </a:r>
          </a:p>
          <a:p>
            <a:pPr lvl="1">
              <a:buFont typeface="Arial"/>
              <a:buChar char="•"/>
              <a:defRPr/>
            </a:pPr>
            <a:r>
              <a:rPr lang="en-US" dirty="0"/>
              <a:t>receive side: reassembles segments into messages, passes to app layer</a:t>
            </a:r>
          </a:p>
          <a:p>
            <a:pPr>
              <a:buFont typeface="Wingdings" charset="2"/>
              <a:buChar char="§"/>
              <a:defRPr/>
            </a:pPr>
            <a:r>
              <a:rPr lang="en-US" sz="2400" dirty="0"/>
              <a:t>more than one transport protocol available to apps</a:t>
            </a:r>
          </a:p>
          <a:p>
            <a:pPr lvl="1">
              <a:buFont typeface="Arial"/>
              <a:buChar char="•"/>
              <a:defRPr/>
            </a:pPr>
            <a:r>
              <a:rPr lang="en-US" dirty="0"/>
              <a:t>Internet: TCP and UDP</a:t>
            </a:r>
          </a:p>
        </p:txBody>
      </p:sp>
      <p:sp>
        <p:nvSpPr>
          <p:cNvPr id="4" name="Slide Number Placeholder 3"/>
          <p:cNvSpPr>
            <a:spLocks noGrp="1"/>
          </p:cNvSpPr>
          <p:nvPr>
            <p:ph type="sldNum" sz="quarter" idx="12"/>
          </p:nvPr>
        </p:nvSpPr>
        <p:spPr/>
        <p:txBody>
          <a:bodyPr/>
          <a:lstStyle/>
          <a:p>
            <a:fld id="{73B5B33D-C3EF-4285-B2BE-44069536D570}" type="slidenum">
              <a:rPr lang="en-US" smtClean="0"/>
              <a:t>9</a:t>
            </a:fld>
            <a:endParaRPr lang="en-US"/>
          </a:p>
        </p:txBody>
      </p:sp>
      <p:grpSp>
        <p:nvGrpSpPr>
          <p:cNvPr id="413" name="Group 894">
            <a:extLst>
              <a:ext uri="{FF2B5EF4-FFF2-40B4-BE49-F238E27FC236}">
                <a16:creationId xmlns:a16="http://schemas.microsoft.com/office/drawing/2014/main" id="{9A5F8DB9-A525-4158-A70E-9D23C0C6AFC5}"/>
              </a:ext>
            </a:extLst>
          </p:cNvPr>
          <p:cNvGrpSpPr>
            <a:grpSpLocks/>
          </p:cNvGrpSpPr>
          <p:nvPr/>
        </p:nvGrpSpPr>
        <p:grpSpPr bwMode="auto">
          <a:xfrm>
            <a:off x="5102225" y="1601788"/>
            <a:ext cx="3540125" cy="4545012"/>
            <a:chOff x="3277" y="974"/>
            <a:chExt cx="2230" cy="2863"/>
          </a:xfrm>
        </p:grpSpPr>
        <p:sp>
          <p:nvSpPr>
            <p:cNvPr id="414" name="Freeform 895">
              <a:extLst>
                <a:ext uri="{FF2B5EF4-FFF2-40B4-BE49-F238E27FC236}">
                  <a16:creationId xmlns:a16="http://schemas.microsoft.com/office/drawing/2014/main" id="{36826262-8294-4350-A4F3-55802718FF07}"/>
                </a:ext>
              </a:extLst>
            </p:cNvPr>
            <p:cNvSpPr>
              <a:spLocks/>
            </p:cNvSpPr>
            <p:nvPr/>
          </p:nvSpPr>
          <p:spPr bwMode="auto">
            <a:xfrm>
              <a:off x="3277" y="1079"/>
              <a:ext cx="1094" cy="675"/>
            </a:xfrm>
            <a:custGeom>
              <a:avLst/>
              <a:gdLst>
                <a:gd name="T0" fmla="*/ 1116 w 1036"/>
                <a:gd name="T1" fmla="*/ 11 h 675"/>
                <a:gd name="T2" fmla="*/ 673 w 1036"/>
                <a:gd name="T3" fmla="*/ 53 h 675"/>
                <a:gd name="T4" fmla="*/ 356 w 1036"/>
                <a:gd name="T5" fmla="*/ 129 h 675"/>
                <a:gd name="T6" fmla="*/ 264 w 1036"/>
                <a:gd name="T7" fmla="*/ 229 h 675"/>
                <a:gd name="T8" fmla="*/ 37 w 1036"/>
                <a:gd name="T9" fmla="*/ 297 h 675"/>
                <a:gd name="T10" fmla="*/ 29 w 1036"/>
                <a:gd name="T11" fmla="*/ 459 h 675"/>
                <a:gd name="T12" fmla="*/ 227 w 1036"/>
                <a:gd name="T13" fmla="*/ 489 h 675"/>
                <a:gd name="T14" fmla="*/ 792 w 1036"/>
                <a:gd name="T15" fmla="*/ 489 h 675"/>
                <a:gd name="T16" fmla="*/ 1030 w 1036"/>
                <a:gd name="T17" fmla="*/ 555 h 675"/>
                <a:gd name="T18" fmla="*/ 1296 w 1036"/>
                <a:gd name="T19" fmla="*/ 657 h 675"/>
                <a:gd name="T20" fmla="*/ 1499 w 1036"/>
                <a:gd name="T21" fmla="*/ 661 h 675"/>
                <a:gd name="T22" fmla="*/ 1640 w 1036"/>
                <a:gd name="T23" fmla="*/ 603 h 675"/>
                <a:gd name="T24" fmla="*/ 1711 w 1036"/>
                <a:gd name="T25" fmla="*/ 445 h 675"/>
                <a:gd name="T26" fmla="*/ 1755 w 1036"/>
                <a:gd name="T27" fmla="*/ 291 h 675"/>
                <a:gd name="T28" fmla="*/ 1760 w 1036"/>
                <a:gd name="T29" fmla="*/ 107 h 675"/>
                <a:gd name="T30" fmla="*/ 1611 w 1036"/>
                <a:gd name="T31" fmla="*/ 17 h 675"/>
                <a:gd name="T32" fmla="*/ 1337 w 1036"/>
                <a:gd name="T33" fmla="*/ 3 h 675"/>
                <a:gd name="T34" fmla="*/ 1116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415" name="Group 896">
              <a:extLst>
                <a:ext uri="{FF2B5EF4-FFF2-40B4-BE49-F238E27FC236}">
                  <a16:creationId xmlns:a16="http://schemas.microsoft.com/office/drawing/2014/main" id="{19C7725B-D6C9-4924-AE53-F567E39F2099}"/>
                </a:ext>
              </a:extLst>
            </p:cNvPr>
            <p:cNvGrpSpPr>
              <a:grpSpLocks/>
            </p:cNvGrpSpPr>
            <p:nvPr/>
          </p:nvGrpSpPr>
          <p:grpSpPr bwMode="auto">
            <a:xfrm>
              <a:off x="3383" y="1920"/>
              <a:ext cx="919" cy="588"/>
              <a:chOff x="2889" y="1631"/>
              <a:chExt cx="980" cy="743"/>
            </a:xfrm>
          </p:grpSpPr>
          <p:sp>
            <p:nvSpPr>
              <p:cNvPr id="793" name="Rectangle 897">
                <a:extLst>
                  <a:ext uri="{FF2B5EF4-FFF2-40B4-BE49-F238E27FC236}">
                    <a16:creationId xmlns:a16="http://schemas.microsoft.com/office/drawing/2014/main" id="{3F5C5C58-C512-48B9-AB18-103687CB60ED}"/>
                  </a:ext>
                </a:extLst>
              </p:cNvPr>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94" name="AutoShape 898">
                <a:extLst>
                  <a:ext uri="{FF2B5EF4-FFF2-40B4-BE49-F238E27FC236}">
                    <a16:creationId xmlns:a16="http://schemas.microsoft.com/office/drawing/2014/main" id="{A8767310-25D7-458F-965E-8D9CACD41E75}"/>
                  </a:ext>
                </a:extLst>
              </p:cNvPr>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00CCFF"/>
                  </a:solidFill>
                  <a:latin typeface="Arial" charset="0"/>
                  <a:ea typeface="ＭＳ Ｐゴシック" charset="0"/>
                </a:endParaRPr>
              </a:p>
            </p:txBody>
          </p:sp>
        </p:grpSp>
        <p:sp>
          <p:nvSpPr>
            <p:cNvPr id="416" name="Freeform 899">
              <a:extLst>
                <a:ext uri="{FF2B5EF4-FFF2-40B4-BE49-F238E27FC236}">
                  <a16:creationId xmlns:a16="http://schemas.microsoft.com/office/drawing/2014/main" id="{3231364D-5194-4ACD-AEAB-C9D9CD692F8A}"/>
                </a:ext>
              </a:extLst>
            </p:cNvPr>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17" name="Line 900">
              <a:extLst>
                <a:ext uri="{FF2B5EF4-FFF2-40B4-BE49-F238E27FC236}">
                  <a16:creationId xmlns:a16="http://schemas.microsoft.com/office/drawing/2014/main" id="{1800DA0A-5446-41BC-BA88-86DE3898E204}"/>
                </a:ext>
              </a:extLst>
            </p:cNvPr>
            <p:cNvSpPr>
              <a:spLocks noChangeShapeType="1"/>
            </p:cNvSpPr>
            <p:nvPr/>
          </p:nvSpPr>
          <p:spPr bwMode="auto">
            <a:xfrm rot="-5400000">
              <a:off x="4942" y="3252"/>
              <a:ext cx="330" cy="88"/>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8" name="Line 901">
              <a:extLst>
                <a:ext uri="{FF2B5EF4-FFF2-40B4-BE49-F238E27FC236}">
                  <a16:creationId xmlns:a16="http://schemas.microsoft.com/office/drawing/2014/main" id="{216ECC4B-63D3-4EE5-A741-E93B275AD579}"/>
                </a:ext>
              </a:extLst>
            </p:cNvPr>
            <p:cNvSpPr>
              <a:spLocks noChangeShapeType="1"/>
            </p:cNvSpPr>
            <p:nvPr/>
          </p:nvSpPr>
          <p:spPr bwMode="auto">
            <a:xfrm rot="5400000" flipV="1">
              <a:off x="5034" y="3429"/>
              <a:ext cx="2" cy="54"/>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9" name="Line 902">
              <a:extLst>
                <a:ext uri="{FF2B5EF4-FFF2-40B4-BE49-F238E27FC236}">
                  <a16:creationId xmlns:a16="http://schemas.microsoft.com/office/drawing/2014/main" id="{6D1CDCAF-66CF-415D-ABD9-F6253AFE5DF1}"/>
                </a:ext>
              </a:extLst>
            </p:cNvPr>
            <p:cNvSpPr>
              <a:spLocks noChangeShapeType="1"/>
            </p:cNvSpPr>
            <p:nvPr/>
          </p:nvSpPr>
          <p:spPr bwMode="auto">
            <a:xfrm rot="-5400000">
              <a:off x="5151" y="3225"/>
              <a:ext cx="0" cy="72"/>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20" name="Line 903">
              <a:extLst>
                <a:ext uri="{FF2B5EF4-FFF2-40B4-BE49-F238E27FC236}">
                  <a16:creationId xmlns:a16="http://schemas.microsoft.com/office/drawing/2014/main" id="{E886EC73-EAF2-4EBE-94AF-A4B4FC717F61}"/>
                </a:ext>
              </a:extLst>
            </p:cNvPr>
            <p:cNvSpPr>
              <a:spLocks noChangeShapeType="1"/>
            </p:cNvSpPr>
            <p:nvPr/>
          </p:nvSpPr>
          <p:spPr bwMode="auto">
            <a:xfrm flipH="1">
              <a:off x="3827" y="2977"/>
              <a:ext cx="160" cy="29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1" name="Line 904">
              <a:extLst>
                <a:ext uri="{FF2B5EF4-FFF2-40B4-BE49-F238E27FC236}">
                  <a16:creationId xmlns:a16="http://schemas.microsoft.com/office/drawing/2014/main" id="{9076BD21-FB3B-474E-A504-6269DE4795B9}"/>
                </a:ext>
              </a:extLst>
            </p:cNvPr>
            <p:cNvSpPr>
              <a:spLocks noChangeShapeType="1"/>
            </p:cNvSpPr>
            <p:nvPr/>
          </p:nvSpPr>
          <p:spPr bwMode="auto">
            <a:xfrm>
              <a:off x="3843" y="3009"/>
              <a:ext cx="124"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2" name="Line 905">
              <a:extLst>
                <a:ext uri="{FF2B5EF4-FFF2-40B4-BE49-F238E27FC236}">
                  <a16:creationId xmlns:a16="http://schemas.microsoft.com/office/drawing/2014/main" id="{2234BBDD-02EC-4C5C-843C-B4B785A6BFBE}"/>
                </a:ext>
              </a:extLst>
            </p:cNvPr>
            <p:cNvSpPr>
              <a:spLocks noChangeShapeType="1"/>
            </p:cNvSpPr>
            <p:nvPr/>
          </p:nvSpPr>
          <p:spPr bwMode="auto">
            <a:xfrm>
              <a:off x="3680" y="3221"/>
              <a:ext cx="17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3" name="Line 906">
              <a:extLst>
                <a:ext uri="{FF2B5EF4-FFF2-40B4-BE49-F238E27FC236}">
                  <a16:creationId xmlns:a16="http://schemas.microsoft.com/office/drawing/2014/main" id="{3C1016BC-DAA8-47C4-9E74-701E011C4D0C}"/>
                </a:ext>
              </a:extLst>
            </p:cNvPr>
            <p:cNvSpPr>
              <a:spLocks noChangeShapeType="1"/>
            </p:cNvSpPr>
            <p:nvPr/>
          </p:nvSpPr>
          <p:spPr bwMode="auto">
            <a:xfrm>
              <a:off x="3914" y="3271"/>
              <a:ext cx="309"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4" name="Line 907">
              <a:extLst>
                <a:ext uri="{FF2B5EF4-FFF2-40B4-BE49-F238E27FC236}">
                  <a16:creationId xmlns:a16="http://schemas.microsoft.com/office/drawing/2014/main" id="{F63A9297-10E2-468F-9516-E74AF747D16F}"/>
                </a:ext>
              </a:extLst>
            </p:cNvPr>
            <p:cNvSpPr>
              <a:spLocks noChangeShapeType="1"/>
            </p:cNvSpPr>
            <p:nvPr/>
          </p:nvSpPr>
          <p:spPr bwMode="auto">
            <a:xfrm flipH="1">
              <a:off x="4065" y="3213"/>
              <a:ext cx="34" cy="5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5" name="Line 908">
              <a:extLst>
                <a:ext uri="{FF2B5EF4-FFF2-40B4-BE49-F238E27FC236}">
                  <a16:creationId xmlns:a16="http://schemas.microsoft.com/office/drawing/2014/main" id="{9D1AD41C-AE0A-4FCE-BC62-F4C02493E57E}"/>
                </a:ext>
              </a:extLst>
            </p:cNvPr>
            <p:cNvSpPr>
              <a:spLocks noChangeShapeType="1"/>
            </p:cNvSpPr>
            <p:nvPr/>
          </p:nvSpPr>
          <p:spPr bwMode="auto">
            <a:xfrm>
              <a:off x="3947" y="3269"/>
              <a:ext cx="1" cy="5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6" name="Line 909">
              <a:extLst>
                <a:ext uri="{FF2B5EF4-FFF2-40B4-BE49-F238E27FC236}">
                  <a16:creationId xmlns:a16="http://schemas.microsoft.com/office/drawing/2014/main" id="{FB5C3211-6F9A-4F42-865D-7A4CADF1001E}"/>
                </a:ext>
              </a:extLst>
            </p:cNvPr>
            <p:cNvSpPr>
              <a:spLocks noChangeShapeType="1"/>
            </p:cNvSpPr>
            <p:nvPr/>
          </p:nvSpPr>
          <p:spPr bwMode="auto">
            <a:xfrm flipH="1" flipV="1">
              <a:off x="4197" y="3274"/>
              <a:ext cx="0" cy="4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7" name="Line 910">
              <a:extLst>
                <a:ext uri="{FF2B5EF4-FFF2-40B4-BE49-F238E27FC236}">
                  <a16:creationId xmlns:a16="http://schemas.microsoft.com/office/drawing/2014/main" id="{50369F7C-2CB9-40F0-A2E3-92B77AD5DD3A}"/>
                </a:ext>
              </a:extLst>
            </p:cNvPr>
            <p:cNvSpPr>
              <a:spLocks noChangeShapeType="1"/>
            </p:cNvSpPr>
            <p:nvPr/>
          </p:nvSpPr>
          <p:spPr bwMode="auto">
            <a:xfrm>
              <a:off x="4248" y="3185"/>
              <a:ext cx="317" cy="17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8" name="Line 911">
              <a:extLst>
                <a:ext uri="{FF2B5EF4-FFF2-40B4-BE49-F238E27FC236}">
                  <a16:creationId xmlns:a16="http://schemas.microsoft.com/office/drawing/2014/main" id="{BF52ABB2-753C-4E5C-87FB-9F1600DA40CF}"/>
                </a:ext>
              </a:extLst>
            </p:cNvPr>
            <p:cNvSpPr>
              <a:spLocks noChangeShapeType="1"/>
            </p:cNvSpPr>
            <p:nvPr/>
          </p:nvSpPr>
          <p:spPr bwMode="auto">
            <a:xfrm>
              <a:off x="3901" y="3144"/>
              <a:ext cx="51"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29" name="Line 912">
              <a:extLst>
                <a:ext uri="{FF2B5EF4-FFF2-40B4-BE49-F238E27FC236}">
                  <a16:creationId xmlns:a16="http://schemas.microsoft.com/office/drawing/2014/main" id="{836AB47E-CE83-420E-903B-43E685642758}"/>
                </a:ext>
              </a:extLst>
            </p:cNvPr>
            <p:cNvSpPr>
              <a:spLocks noChangeShapeType="1"/>
            </p:cNvSpPr>
            <p:nvPr/>
          </p:nvSpPr>
          <p:spPr bwMode="auto">
            <a:xfrm>
              <a:off x="3809" y="2257"/>
              <a:ext cx="148"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0" name="Line 913">
              <a:extLst>
                <a:ext uri="{FF2B5EF4-FFF2-40B4-BE49-F238E27FC236}">
                  <a16:creationId xmlns:a16="http://schemas.microsoft.com/office/drawing/2014/main" id="{7E6F797B-C6BC-4EEF-BA83-1E407C6ADA96}"/>
                </a:ext>
              </a:extLst>
            </p:cNvPr>
            <p:cNvSpPr>
              <a:spLocks noChangeShapeType="1"/>
            </p:cNvSpPr>
            <p:nvPr/>
          </p:nvSpPr>
          <p:spPr bwMode="auto">
            <a:xfrm flipV="1">
              <a:off x="3711" y="2354"/>
              <a:ext cx="106" cy="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431" name="Group 914">
              <a:extLst>
                <a:ext uri="{FF2B5EF4-FFF2-40B4-BE49-F238E27FC236}">
                  <a16:creationId xmlns:a16="http://schemas.microsoft.com/office/drawing/2014/main" id="{B1335A69-7AFC-4DBC-8931-3FAFF92ABE17}"/>
                </a:ext>
              </a:extLst>
            </p:cNvPr>
            <p:cNvGrpSpPr>
              <a:grpSpLocks/>
            </p:cNvGrpSpPr>
            <p:nvPr/>
          </p:nvGrpSpPr>
          <p:grpSpPr bwMode="auto">
            <a:xfrm>
              <a:off x="3535" y="2207"/>
              <a:ext cx="319" cy="222"/>
              <a:chOff x="2967" y="478"/>
              <a:chExt cx="788" cy="625"/>
            </a:xfrm>
          </p:grpSpPr>
          <p:pic>
            <p:nvPicPr>
              <p:cNvPr id="791" name="Picture 915" descr="access_point_stylized_small">
                <a:extLst>
                  <a:ext uri="{FF2B5EF4-FFF2-40B4-BE49-F238E27FC236}">
                    <a16:creationId xmlns:a16="http://schemas.microsoft.com/office/drawing/2014/main" id="{F69F8819-A562-4426-ACB2-96446CB01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 name="Picture 916" descr="antenna_radiation_stylized">
                <a:extLst>
                  <a:ext uri="{FF2B5EF4-FFF2-40B4-BE49-F238E27FC236}">
                    <a16:creationId xmlns:a16="http://schemas.microsoft.com/office/drawing/2014/main" id="{28ECCC18-F393-4F83-B725-A0E9F0790F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2" name="Freeform 917">
              <a:extLst>
                <a:ext uri="{FF2B5EF4-FFF2-40B4-BE49-F238E27FC236}">
                  <a16:creationId xmlns:a16="http://schemas.microsoft.com/office/drawing/2014/main" id="{B1699F9A-6020-4E02-9B66-A306E83371FB}"/>
                </a:ext>
              </a:extLst>
            </p:cNvPr>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33" name="Freeform 918">
              <a:extLst>
                <a:ext uri="{FF2B5EF4-FFF2-40B4-BE49-F238E27FC236}">
                  <a16:creationId xmlns:a16="http://schemas.microsoft.com/office/drawing/2014/main" id="{5D4A2B7B-306F-4C7F-A540-AAD8A960D7CA}"/>
                </a:ext>
              </a:extLst>
            </p:cNvPr>
            <p:cNvSpPr>
              <a:spLocks/>
            </p:cNvSpPr>
            <p:nvPr/>
          </p:nvSpPr>
          <p:spPr bwMode="auto">
            <a:xfrm>
              <a:off x="4417" y="1263"/>
              <a:ext cx="1090" cy="709"/>
            </a:xfrm>
            <a:custGeom>
              <a:avLst/>
              <a:gdLst>
                <a:gd name="T0" fmla="*/ 14627 w 765"/>
                <a:gd name="T1" fmla="*/ 763 h 459"/>
                <a:gd name="T2" fmla="*/ 9913 w 765"/>
                <a:gd name="T3" fmla="*/ 5420 h 459"/>
                <a:gd name="T4" fmla="*/ 3316 w 765"/>
                <a:gd name="T5" fmla="*/ 7714 h 459"/>
                <a:gd name="T6" fmla="*/ 474 w 765"/>
                <a:gd name="T7" fmla="*/ 25995 h 459"/>
                <a:gd name="T8" fmla="*/ 6202 w 765"/>
                <a:gd name="T9" fmla="*/ 34346 h 459"/>
                <a:gd name="T10" fmla="*/ 11922 w 765"/>
                <a:gd name="T11" fmla="*/ 32921 h 459"/>
                <a:gd name="T12" fmla="*/ 20124 w 765"/>
                <a:gd name="T13" fmla="*/ 34346 h 459"/>
                <a:gd name="T14" fmla="*/ 24081 w 765"/>
                <a:gd name="T15" fmla="*/ 33549 h 459"/>
                <a:gd name="T16" fmla="*/ 25921 w 765"/>
                <a:gd name="T17" fmla="*/ 28785 h 459"/>
                <a:gd name="T18" fmla="*/ 25875 w 765"/>
                <a:gd name="T19" fmla="*/ 12218 h 459"/>
                <a:gd name="T20" fmla="*/ 22836 w 765"/>
                <a:gd name="T21" fmla="*/ 2665 h 459"/>
                <a:gd name="T22" fmla="*/ 14627 w 765"/>
                <a:gd name="T23" fmla="*/ 763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34" name="Line 919">
              <a:extLst>
                <a:ext uri="{FF2B5EF4-FFF2-40B4-BE49-F238E27FC236}">
                  <a16:creationId xmlns:a16="http://schemas.microsoft.com/office/drawing/2014/main" id="{31DB77C1-2CF7-4D23-8E40-5EEF8A6CFD95}"/>
                </a:ext>
              </a:extLst>
            </p:cNvPr>
            <p:cNvSpPr>
              <a:spLocks noChangeShapeType="1"/>
            </p:cNvSpPr>
            <p:nvPr/>
          </p:nvSpPr>
          <p:spPr bwMode="auto">
            <a:xfrm>
              <a:off x="4659" y="2404"/>
              <a:ext cx="103" cy="7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5" name="Line 920">
              <a:extLst>
                <a:ext uri="{FF2B5EF4-FFF2-40B4-BE49-F238E27FC236}">
                  <a16:creationId xmlns:a16="http://schemas.microsoft.com/office/drawing/2014/main" id="{33376F91-C364-4A67-8E5D-2B3878A642E9}"/>
                </a:ext>
              </a:extLst>
            </p:cNvPr>
            <p:cNvSpPr>
              <a:spLocks noChangeShapeType="1"/>
            </p:cNvSpPr>
            <p:nvPr/>
          </p:nvSpPr>
          <p:spPr bwMode="auto">
            <a:xfrm>
              <a:off x="4720" y="2354"/>
              <a:ext cx="17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6" name="Line 921">
              <a:extLst>
                <a:ext uri="{FF2B5EF4-FFF2-40B4-BE49-F238E27FC236}">
                  <a16:creationId xmlns:a16="http://schemas.microsoft.com/office/drawing/2014/main" id="{75A93080-126D-4D52-A911-036EDCD6B9F9}"/>
                </a:ext>
              </a:extLst>
            </p:cNvPr>
            <p:cNvSpPr>
              <a:spLocks noChangeShapeType="1"/>
            </p:cNvSpPr>
            <p:nvPr/>
          </p:nvSpPr>
          <p:spPr bwMode="auto">
            <a:xfrm flipV="1">
              <a:off x="4869" y="2408"/>
              <a:ext cx="85" cy="6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7" name="Line 922">
              <a:extLst>
                <a:ext uri="{FF2B5EF4-FFF2-40B4-BE49-F238E27FC236}">
                  <a16:creationId xmlns:a16="http://schemas.microsoft.com/office/drawing/2014/main" id="{AD061F31-DD52-49C0-9454-1F605ABD8BAD}"/>
                </a:ext>
              </a:extLst>
            </p:cNvPr>
            <p:cNvSpPr>
              <a:spLocks noChangeShapeType="1"/>
            </p:cNvSpPr>
            <p:nvPr/>
          </p:nvSpPr>
          <p:spPr bwMode="auto">
            <a:xfrm>
              <a:off x="4235" y="1632"/>
              <a:ext cx="321" cy="2"/>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8" name="Line 923">
              <a:extLst>
                <a:ext uri="{FF2B5EF4-FFF2-40B4-BE49-F238E27FC236}">
                  <a16:creationId xmlns:a16="http://schemas.microsoft.com/office/drawing/2014/main" id="{804CA7D7-D7DD-4F04-8B6B-249D6F4CC0B1}"/>
                </a:ext>
              </a:extLst>
            </p:cNvPr>
            <p:cNvSpPr>
              <a:spLocks noChangeShapeType="1"/>
            </p:cNvSpPr>
            <p:nvPr/>
          </p:nvSpPr>
          <p:spPr bwMode="auto">
            <a:xfrm>
              <a:off x="4635" y="2961"/>
              <a:ext cx="246" cy="11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9" name="Line 924">
              <a:extLst>
                <a:ext uri="{FF2B5EF4-FFF2-40B4-BE49-F238E27FC236}">
                  <a16:creationId xmlns:a16="http://schemas.microsoft.com/office/drawing/2014/main" id="{B2DBD19C-5E69-41D6-B95D-164AEA7478E3}"/>
                </a:ext>
              </a:extLst>
            </p:cNvPr>
            <p:cNvSpPr>
              <a:spLocks noChangeShapeType="1"/>
            </p:cNvSpPr>
            <p:nvPr/>
          </p:nvSpPr>
          <p:spPr bwMode="auto">
            <a:xfrm flipV="1">
              <a:off x="4244" y="2953"/>
              <a:ext cx="203" cy="12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 name="Line 925">
              <a:extLst>
                <a:ext uri="{FF2B5EF4-FFF2-40B4-BE49-F238E27FC236}">
                  <a16:creationId xmlns:a16="http://schemas.microsoft.com/office/drawing/2014/main" id="{4A4099B9-52E6-4100-B4BF-753AEF7397EB}"/>
                </a:ext>
              </a:extLst>
            </p:cNvPr>
            <p:cNvSpPr>
              <a:spLocks noChangeShapeType="1"/>
            </p:cNvSpPr>
            <p:nvPr/>
          </p:nvSpPr>
          <p:spPr bwMode="auto">
            <a:xfrm flipV="1">
              <a:off x="4271" y="3137"/>
              <a:ext cx="61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1" name="Line 926">
              <a:extLst>
                <a:ext uri="{FF2B5EF4-FFF2-40B4-BE49-F238E27FC236}">
                  <a16:creationId xmlns:a16="http://schemas.microsoft.com/office/drawing/2014/main" id="{B03CB117-BC0B-4C0D-BB4C-54A01A724AA5}"/>
                </a:ext>
              </a:extLst>
            </p:cNvPr>
            <p:cNvSpPr>
              <a:spLocks noChangeShapeType="1"/>
            </p:cNvSpPr>
            <p:nvPr/>
          </p:nvSpPr>
          <p:spPr bwMode="auto">
            <a:xfrm flipV="1">
              <a:off x="4773" y="1572"/>
              <a:ext cx="78" cy="5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2" name="Line 927">
              <a:extLst>
                <a:ext uri="{FF2B5EF4-FFF2-40B4-BE49-F238E27FC236}">
                  <a16:creationId xmlns:a16="http://schemas.microsoft.com/office/drawing/2014/main" id="{95ECF3BF-6587-472C-A5AE-5AC7CC679BC0}"/>
                </a:ext>
              </a:extLst>
            </p:cNvPr>
            <p:cNvSpPr>
              <a:spLocks noChangeShapeType="1"/>
            </p:cNvSpPr>
            <p:nvPr/>
          </p:nvSpPr>
          <p:spPr bwMode="auto">
            <a:xfrm>
              <a:off x="4665" y="1681"/>
              <a:ext cx="0" cy="52"/>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3" name="Line 928">
              <a:extLst>
                <a:ext uri="{FF2B5EF4-FFF2-40B4-BE49-F238E27FC236}">
                  <a16:creationId xmlns:a16="http://schemas.microsoft.com/office/drawing/2014/main" id="{8EC37F37-DE3F-4DD4-B2A6-ABEF09627881}"/>
                </a:ext>
              </a:extLst>
            </p:cNvPr>
            <p:cNvSpPr>
              <a:spLocks noChangeShapeType="1"/>
            </p:cNvSpPr>
            <p:nvPr/>
          </p:nvSpPr>
          <p:spPr bwMode="auto">
            <a:xfrm flipV="1">
              <a:off x="4773" y="1616"/>
              <a:ext cx="166" cy="18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4" name="Line 929">
              <a:extLst>
                <a:ext uri="{FF2B5EF4-FFF2-40B4-BE49-F238E27FC236}">
                  <a16:creationId xmlns:a16="http://schemas.microsoft.com/office/drawing/2014/main" id="{EFEC125F-60F9-4920-91EF-E2B6986512CB}"/>
                </a:ext>
              </a:extLst>
            </p:cNvPr>
            <p:cNvSpPr>
              <a:spLocks noChangeShapeType="1"/>
            </p:cNvSpPr>
            <p:nvPr/>
          </p:nvSpPr>
          <p:spPr bwMode="auto">
            <a:xfrm>
              <a:off x="5003" y="1615"/>
              <a:ext cx="0" cy="12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5" name="Line 930">
              <a:extLst>
                <a:ext uri="{FF2B5EF4-FFF2-40B4-BE49-F238E27FC236}">
                  <a16:creationId xmlns:a16="http://schemas.microsoft.com/office/drawing/2014/main" id="{B61AC3FB-CFE7-470C-A7E0-23D00320F1EA}"/>
                </a:ext>
              </a:extLst>
            </p:cNvPr>
            <p:cNvSpPr>
              <a:spLocks noChangeShapeType="1"/>
            </p:cNvSpPr>
            <p:nvPr/>
          </p:nvSpPr>
          <p:spPr bwMode="auto">
            <a:xfrm>
              <a:off x="4785" y="1808"/>
              <a:ext cx="119"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6" name="Line 931">
              <a:extLst>
                <a:ext uri="{FF2B5EF4-FFF2-40B4-BE49-F238E27FC236}">
                  <a16:creationId xmlns:a16="http://schemas.microsoft.com/office/drawing/2014/main" id="{29E35EEA-6EDD-4FE0-AC4E-D4BA511EA780}"/>
                </a:ext>
              </a:extLst>
            </p:cNvPr>
            <p:cNvSpPr>
              <a:spLocks noChangeShapeType="1"/>
            </p:cNvSpPr>
            <p:nvPr/>
          </p:nvSpPr>
          <p:spPr bwMode="auto">
            <a:xfrm>
              <a:off x="5134" y="1802"/>
              <a:ext cx="11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7" name="Line 932">
              <a:extLst>
                <a:ext uri="{FF2B5EF4-FFF2-40B4-BE49-F238E27FC236}">
                  <a16:creationId xmlns:a16="http://schemas.microsoft.com/office/drawing/2014/main" id="{649A8D86-14D0-41BE-89B7-80391F8DD937}"/>
                </a:ext>
              </a:extLst>
            </p:cNvPr>
            <p:cNvSpPr>
              <a:spLocks noChangeShapeType="1"/>
            </p:cNvSpPr>
            <p:nvPr/>
          </p:nvSpPr>
          <p:spPr bwMode="auto">
            <a:xfrm flipH="1">
              <a:off x="4596" y="1850"/>
              <a:ext cx="62" cy="444"/>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8" name="Line 933">
              <a:extLst>
                <a:ext uri="{FF2B5EF4-FFF2-40B4-BE49-F238E27FC236}">
                  <a16:creationId xmlns:a16="http://schemas.microsoft.com/office/drawing/2014/main" id="{CF329BD5-3AFD-46EB-8289-3DD0CE6CEC4A}"/>
                </a:ext>
              </a:extLst>
            </p:cNvPr>
            <p:cNvSpPr>
              <a:spLocks noChangeShapeType="1"/>
            </p:cNvSpPr>
            <p:nvPr/>
          </p:nvSpPr>
          <p:spPr bwMode="auto">
            <a:xfrm flipH="1">
              <a:off x="4969" y="1850"/>
              <a:ext cx="70" cy="4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9" name="Line 934">
              <a:extLst>
                <a:ext uri="{FF2B5EF4-FFF2-40B4-BE49-F238E27FC236}">
                  <a16:creationId xmlns:a16="http://schemas.microsoft.com/office/drawing/2014/main" id="{9BD85161-E6A0-41CE-B843-DC0EF4891BA2}"/>
                </a:ext>
              </a:extLst>
            </p:cNvPr>
            <p:cNvSpPr>
              <a:spLocks noChangeShapeType="1"/>
            </p:cNvSpPr>
            <p:nvPr/>
          </p:nvSpPr>
          <p:spPr bwMode="auto">
            <a:xfrm flipV="1">
              <a:off x="4581" y="2569"/>
              <a:ext cx="143" cy="27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50" name="Line 935">
              <a:extLst>
                <a:ext uri="{FF2B5EF4-FFF2-40B4-BE49-F238E27FC236}">
                  <a16:creationId xmlns:a16="http://schemas.microsoft.com/office/drawing/2014/main" id="{28480068-8F78-416C-ADC1-0D95377C06B6}"/>
                </a:ext>
              </a:extLst>
            </p:cNvPr>
            <p:cNvSpPr>
              <a:spLocks noChangeShapeType="1"/>
            </p:cNvSpPr>
            <p:nvPr/>
          </p:nvSpPr>
          <p:spPr bwMode="auto">
            <a:xfrm>
              <a:off x="5257" y="1801"/>
              <a:ext cx="11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451" name="Group 936">
              <a:extLst>
                <a:ext uri="{FF2B5EF4-FFF2-40B4-BE49-F238E27FC236}">
                  <a16:creationId xmlns:a16="http://schemas.microsoft.com/office/drawing/2014/main" id="{B5DEEF23-3801-4EA9-82FC-39AD8758FCA2}"/>
                </a:ext>
              </a:extLst>
            </p:cNvPr>
            <p:cNvGrpSpPr>
              <a:grpSpLocks/>
            </p:cNvGrpSpPr>
            <p:nvPr/>
          </p:nvGrpSpPr>
          <p:grpSpPr bwMode="auto">
            <a:xfrm>
              <a:off x="3813" y="1163"/>
              <a:ext cx="295" cy="391"/>
              <a:chOff x="1653" y="3023"/>
              <a:chExt cx="622" cy="911"/>
            </a:xfrm>
          </p:grpSpPr>
          <p:sp>
            <p:nvSpPr>
              <p:cNvPr id="774" name="Line 270">
                <a:extLst>
                  <a:ext uri="{FF2B5EF4-FFF2-40B4-BE49-F238E27FC236}">
                    <a16:creationId xmlns:a16="http://schemas.microsoft.com/office/drawing/2014/main" id="{E9122C47-D4F8-4645-A806-217E1E9FAF58}"/>
                  </a:ext>
                </a:extLst>
              </p:cNvPr>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75" name="Line 271">
                <a:extLst>
                  <a:ext uri="{FF2B5EF4-FFF2-40B4-BE49-F238E27FC236}">
                    <a16:creationId xmlns:a16="http://schemas.microsoft.com/office/drawing/2014/main" id="{1068FF52-6052-4E02-B5F1-1C4DC0F6655A}"/>
                  </a:ext>
                </a:extLst>
              </p:cNvPr>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76" name="Line 272">
                <a:extLst>
                  <a:ext uri="{FF2B5EF4-FFF2-40B4-BE49-F238E27FC236}">
                    <a16:creationId xmlns:a16="http://schemas.microsoft.com/office/drawing/2014/main" id="{1E97BE39-7823-491A-A38E-0BBC30664DD6}"/>
                  </a:ext>
                </a:extLst>
              </p:cNvPr>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77" name="Line 273">
                <a:extLst>
                  <a:ext uri="{FF2B5EF4-FFF2-40B4-BE49-F238E27FC236}">
                    <a16:creationId xmlns:a16="http://schemas.microsoft.com/office/drawing/2014/main" id="{10DFF936-789E-41AF-83E6-90D1B9969F79}"/>
                  </a:ext>
                </a:extLst>
              </p:cNvPr>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78" name="Line 274">
                <a:extLst>
                  <a:ext uri="{FF2B5EF4-FFF2-40B4-BE49-F238E27FC236}">
                    <a16:creationId xmlns:a16="http://schemas.microsoft.com/office/drawing/2014/main" id="{4F65252A-4AC9-4E8D-9324-A5141E4DEE21}"/>
                  </a:ext>
                </a:extLst>
              </p:cNvPr>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79" name="Line 275">
                <a:extLst>
                  <a:ext uri="{FF2B5EF4-FFF2-40B4-BE49-F238E27FC236}">
                    <a16:creationId xmlns:a16="http://schemas.microsoft.com/office/drawing/2014/main" id="{B6144B05-2F34-4B33-A82A-9E838FAC2DD8}"/>
                  </a:ext>
                </a:extLst>
              </p:cNvPr>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0" name="Line 276">
                <a:extLst>
                  <a:ext uri="{FF2B5EF4-FFF2-40B4-BE49-F238E27FC236}">
                    <a16:creationId xmlns:a16="http://schemas.microsoft.com/office/drawing/2014/main" id="{ED7B70B8-DBE7-406F-B31C-C209193EE05C}"/>
                  </a:ext>
                </a:extLst>
              </p:cNvPr>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1" name="Line 277">
                <a:extLst>
                  <a:ext uri="{FF2B5EF4-FFF2-40B4-BE49-F238E27FC236}">
                    <a16:creationId xmlns:a16="http://schemas.microsoft.com/office/drawing/2014/main" id="{CDC94948-E2A1-4D35-90C7-BCA0FC367815}"/>
                  </a:ext>
                </a:extLst>
              </p:cNvPr>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2" name="Line 278">
                <a:extLst>
                  <a:ext uri="{FF2B5EF4-FFF2-40B4-BE49-F238E27FC236}">
                    <a16:creationId xmlns:a16="http://schemas.microsoft.com/office/drawing/2014/main" id="{3BC8FCF9-084C-4C3B-B441-27267EA6E4AF}"/>
                  </a:ext>
                </a:extLst>
              </p:cNvPr>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3" name="Line 279">
                <a:extLst>
                  <a:ext uri="{FF2B5EF4-FFF2-40B4-BE49-F238E27FC236}">
                    <a16:creationId xmlns:a16="http://schemas.microsoft.com/office/drawing/2014/main" id="{40C2F297-CCE9-45F9-AECC-DEB38EDC8E86}"/>
                  </a:ext>
                </a:extLst>
              </p:cNvPr>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4" name="Line 280">
                <a:extLst>
                  <a:ext uri="{FF2B5EF4-FFF2-40B4-BE49-F238E27FC236}">
                    <a16:creationId xmlns:a16="http://schemas.microsoft.com/office/drawing/2014/main" id="{671298A8-DD5B-4A67-8AC6-42CB5E70D577}"/>
                  </a:ext>
                </a:extLst>
              </p:cNvPr>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5" name="Line 281">
                <a:extLst>
                  <a:ext uri="{FF2B5EF4-FFF2-40B4-BE49-F238E27FC236}">
                    <a16:creationId xmlns:a16="http://schemas.microsoft.com/office/drawing/2014/main" id="{89A8CED8-6EF5-4D84-861F-FBBFC24E533D}"/>
                  </a:ext>
                </a:extLst>
              </p:cNvPr>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6" name="Line 282">
                <a:extLst>
                  <a:ext uri="{FF2B5EF4-FFF2-40B4-BE49-F238E27FC236}">
                    <a16:creationId xmlns:a16="http://schemas.microsoft.com/office/drawing/2014/main" id="{D1FDF9F6-6245-4985-9C56-361FE03D207C}"/>
                  </a:ext>
                </a:extLst>
              </p:cNvPr>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7" name="Line 283">
                <a:extLst>
                  <a:ext uri="{FF2B5EF4-FFF2-40B4-BE49-F238E27FC236}">
                    <a16:creationId xmlns:a16="http://schemas.microsoft.com/office/drawing/2014/main" id="{39D4CB7F-FE8F-4FB3-A05E-12EDBD12323D}"/>
                  </a:ext>
                </a:extLst>
              </p:cNvPr>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8" name="Line 284">
                <a:extLst>
                  <a:ext uri="{FF2B5EF4-FFF2-40B4-BE49-F238E27FC236}">
                    <a16:creationId xmlns:a16="http://schemas.microsoft.com/office/drawing/2014/main" id="{B2E3A1FA-7F5F-4D9D-891C-5DA37E1DA796}"/>
                  </a:ext>
                </a:extLst>
              </p:cNvPr>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ar-SA"/>
              </a:p>
            </p:txBody>
          </p:sp>
          <p:sp>
            <p:nvSpPr>
              <p:cNvPr id="789" name="Oval 952">
                <a:extLst>
                  <a:ext uri="{FF2B5EF4-FFF2-40B4-BE49-F238E27FC236}">
                    <a16:creationId xmlns:a16="http://schemas.microsoft.com/office/drawing/2014/main" id="{AE7E6E6C-2924-4A75-838D-774B29E2CBE3}"/>
                  </a:ext>
                </a:extLst>
              </p:cNvPr>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90" name="Picture 953" descr="cell_tower_radiation_gray">
                <a:extLst>
                  <a:ext uri="{FF2B5EF4-FFF2-40B4-BE49-F238E27FC236}">
                    <a16:creationId xmlns:a16="http://schemas.microsoft.com/office/drawing/2014/main" id="{28DAFD7C-F191-4548-8A09-481DC33A0D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2" name="Group 954">
              <a:extLst>
                <a:ext uri="{FF2B5EF4-FFF2-40B4-BE49-F238E27FC236}">
                  <a16:creationId xmlns:a16="http://schemas.microsoft.com/office/drawing/2014/main" id="{F6C26F77-2015-4FB1-ADB6-9275391EEFB9}"/>
                </a:ext>
              </a:extLst>
            </p:cNvPr>
            <p:cNvGrpSpPr>
              <a:grpSpLocks/>
            </p:cNvGrpSpPr>
            <p:nvPr/>
          </p:nvGrpSpPr>
          <p:grpSpPr bwMode="auto">
            <a:xfrm>
              <a:off x="3962" y="1516"/>
              <a:ext cx="286" cy="160"/>
              <a:chOff x="3843" y="1516"/>
              <a:chExt cx="286" cy="160"/>
            </a:xfrm>
          </p:grpSpPr>
          <p:sp>
            <p:nvSpPr>
              <p:cNvPr id="765" name="Line 955">
                <a:extLst>
                  <a:ext uri="{FF2B5EF4-FFF2-40B4-BE49-F238E27FC236}">
                    <a16:creationId xmlns:a16="http://schemas.microsoft.com/office/drawing/2014/main" id="{C98C4B25-AFDF-48BB-9503-C6D99825034F}"/>
                  </a:ext>
                </a:extLst>
              </p:cNvPr>
              <p:cNvSpPr>
                <a:spLocks noChangeShapeType="1"/>
              </p:cNvSpPr>
              <p:nvPr/>
            </p:nvSpPr>
            <p:spPr bwMode="auto">
              <a:xfrm>
                <a:off x="3843" y="1516"/>
                <a:ext cx="96" cy="60"/>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6" name="Oval 407">
                <a:extLst>
                  <a:ext uri="{FF2B5EF4-FFF2-40B4-BE49-F238E27FC236}">
                    <a16:creationId xmlns:a16="http://schemas.microsoft.com/office/drawing/2014/main" id="{73C639D8-0D2A-449E-B99C-374C4DA85E38}"/>
                  </a:ext>
                </a:extLst>
              </p:cNvPr>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67" name="Rectangle 410">
                <a:extLst>
                  <a:ext uri="{FF2B5EF4-FFF2-40B4-BE49-F238E27FC236}">
                    <a16:creationId xmlns:a16="http://schemas.microsoft.com/office/drawing/2014/main" id="{F567270F-F7A2-42F7-BD14-46B61DFB3266}"/>
                  </a:ext>
                </a:extLst>
              </p:cNvPr>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68" name="Oval 411">
                <a:extLst>
                  <a:ext uri="{FF2B5EF4-FFF2-40B4-BE49-F238E27FC236}">
                    <a16:creationId xmlns:a16="http://schemas.microsoft.com/office/drawing/2014/main" id="{CBC7AE94-BF44-4470-9179-0775752333DA}"/>
                  </a:ext>
                </a:extLst>
              </p:cNvPr>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69" name="Group 959">
                <a:extLst>
                  <a:ext uri="{FF2B5EF4-FFF2-40B4-BE49-F238E27FC236}">
                    <a16:creationId xmlns:a16="http://schemas.microsoft.com/office/drawing/2014/main" id="{518A2692-9192-4261-959A-C3F6076D91AB}"/>
                  </a:ext>
                </a:extLst>
              </p:cNvPr>
              <p:cNvGrpSpPr>
                <a:grpSpLocks/>
              </p:cNvGrpSpPr>
              <p:nvPr/>
            </p:nvGrpSpPr>
            <p:grpSpPr bwMode="auto">
              <a:xfrm>
                <a:off x="3932" y="1587"/>
                <a:ext cx="138" cy="33"/>
                <a:chOff x="2468" y="1332"/>
                <a:chExt cx="310" cy="60"/>
              </a:xfrm>
            </p:grpSpPr>
            <p:sp>
              <p:nvSpPr>
                <p:cNvPr id="772" name="Freeform 960">
                  <a:extLst>
                    <a:ext uri="{FF2B5EF4-FFF2-40B4-BE49-F238E27FC236}">
                      <a16:creationId xmlns:a16="http://schemas.microsoft.com/office/drawing/2014/main" id="{4D2378D5-8076-4135-BBD3-F15629F2D95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73" name="Freeform 961">
                  <a:extLst>
                    <a:ext uri="{FF2B5EF4-FFF2-40B4-BE49-F238E27FC236}">
                      <a16:creationId xmlns:a16="http://schemas.microsoft.com/office/drawing/2014/main" id="{98EB4C04-0E36-43CC-A99F-B68DDAC70D4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70" name="Line 962">
                <a:extLst>
                  <a:ext uri="{FF2B5EF4-FFF2-40B4-BE49-F238E27FC236}">
                    <a16:creationId xmlns:a16="http://schemas.microsoft.com/office/drawing/2014/main" id="{0579BFDA-90C3-4830-BA80-750A3D10B0F7}"/>
                  </a:ext>
                </a:extLst>
              </p:cNvPr>
              <p:cNvSpPr>
                <a:spLocks noChangeShapeType="1"/>
              </p:cNvSpPr>
              <p:nvPr/>
            </p:nvSpPr>
            <p:spPr bwMode="auto">
              <a:xfrm>
                <a:off x="3884" y="1602"/>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71" name="Line 963">
                <a:extLst>
                  <a:ext uri="{FF2B5EF4-FFF2-40B4-BE49-F238E27FC236}">
                    <a16:creationId xmlns:a16="http://schemas.microsoft.com/office/drawing/2014/main" id="{4A91BE75-1AA2-4631-BD1F-521FA1003C11}"/>
                  </a:ext>
                </a:extLst>
              </p:cNvPr>
              <p:cNvSpPr>
                <a:spLocks noChangeShapeType="1"/>
              </p:cNvSpPr>
              <p:nvPr/>
            </p:nvSpPr>
            <p:spPr bwMode="auto">
              <a:xfrm>
                <a:off x="4127" y="1604"/>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53" name="Group 964">
              <a:extLst>
                <a:ext uri="{FF2B5EF4-FFF2-40B4-BE49-F238E27FC236}">
                  <a16:creationId xmlns:a16="http://schemas.microsoft.com/office/drawing/2014/main" id="{A329082E-A983-48CD-9085-0ED61D20F14F}"/>
                </a:ext>
              </a:extLst>
            </p:cNvPr>
            <p:cNvGrpSpPr>
              <a:grpSpLocks/>
            </p:cNvGrpSpPr>
            <p:nvPr/>
          </p:nvGrpSpPr>
          <p:grpSpPr bwMode="auto">
            <a:xfrm>
              <a:off x="4537" y="1571"/>
              <a:ext cx="246" cy="110"/>
              <a:chOff x="4334" y="1470"/>
              <a:chExt cx="246" cy="107"/>
            </a:xfrm>
          </p:grpSpPr>
          <p:sp>
            <p:nvSpPr>
              <p:cNvPr id="757" name="Oval 407">
                <a:extLst>
                  <a:ext uri="{FF2B5EF4-FFF2-40B4-BE49-F238E27FC236}">
                    <a16:creationId xmlns:a16="http://schemas.microsoft.com/office/drawing/2014/main" id="{1B06C724-CAD0-46DB-B598-8E8CADF40251}"/>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58" name="Rectangle 410">
                <a:extLst>
                  <a:ext uri="{FF2B5EF4-FFF2-40B4-BE49-F238E27FC236}">
                    <a16:creationId xmlns:a16="http://schemas.microsoft.com/office/drawing/2014/main" id="{0CC6B5E9-1FB3-42D8-8456-50C56165CA17}"/>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59" name="Oval 411">
                <a:extLst>
                  <a:ext uri="{FF2B5EF4-FFF2-40B4-BE49-F238E27FC236}">
                    <a16:creationId xmlns:a16="http://schemas.microsoft.com/office/drawing/2014/main" id="{77874560-1554-400A-8F05-03BE5C64681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60" name="Group 968">
                <a:extLst>
                  <a:ext uri="{FF2B5EF4-FFF2-40B4-BE49-F238E27FC236}">
                    <a16:creationId xmlns:a16="http://schemas.microsoft.com/office/drawing/2014/main" id="{A4CEDB95-27B8-4E07-953C-979B48FF248D}"/>
                  </a:ext>
                </a:extLst>
              </p:cNvPr>
              <p:cNvGrpSpPr>
                <a:grpSpLocks/>
              </p:cNvGrpSpPr>
              <p:nvPr/>
            </p:nvGrpSpPr>
            <p:grpSpPr bwMode="auto">
              <a:xfrm>
                <a:off x="4383" y="1488"/>
                <a:ext cx="138" cy="33"/>
                <a:chOff x="2468" y="1332"/>
                <a:chExt cx="310" cy="60"/>
              </a:xfrm>
            </p:grpSpPr>
            <p:sp>
              <p:nvSpPr>
                <p:cNvPr id="763" name="Freeform 969">
                  <a:extLst>
                    <a:ext uri="{FF2B5EF4-FFF2-40B4-BE49-F238E27FC236}">
                      <a16:creationId xmlns:a16="http://schemas.microsoft.com/office/drawing/2014/main" id="{3EF7181E-19DD-4068-97AA-C927C714872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64" name="Freeform 970">
                  <a:extLst>
                    <a:ext uri="{FF2B5EF4-FFF2-40B4-BE49-F238E27FC236}">
                      <a16:creationId xmlns:a16="http://schemas.microsoft.com/office/drawing/2014/main" id="{76BCBF3B-50E8-4ED2-B8D8-C8A687813BA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61" name="Line 971">
                <a:extLst>
                  <a:ext uri="{FF2B5EF4-FFF2-40B4-BE49-F238E27FC236}">
                    <a16:creationId xmlns:a16="http://schemas.microsoft.com/office/drawing/2014/main" id="{BA99240A-8DFC-4A04-866C-3364418BB054}"/>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2" name="Line 972">
                <a:extLst>
                  <a:ext uri="{FF2B5EF4-FFF2-40B4-BE49-F238E27FC236}">
                    <a16:creationId xmlns:a16="http://schemas.microsoft.com/office/drawing/2014/main" id="{ED3596BB-59BB-4FB1-9121-847C49B5C529}"/>
                  </a:ext>
                </a:extLst>
              </p:cNvPr>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54" name="Group 973">
              <a:extLst>
                <a:ext uri="{FF2B5EF4-FFF2-40B4-BE49-F238E27FC236}">
                  <a16:creationId xmlns:a16="http://schemas.microsoft.com/office/drawing/2014/main" id="{A4CA4A1A-6E21-4FAC-A86E-5BEF10CF3EDD}"/>
                </a:ext>
              </a:extLst>
            </p:cNvPr>
            <p:cNvGrpSpPr>
              <a:grpSpLocks/>
            </p:cNvGrpSpPr>
            <p:nvPr/>
          </p:nvGrpSpPr>
          <p:grpSpPr bwMode="auto">
            <a:xfrm>
              <a:off x="4544" y="1737"/>
              <a:ext cx="246" cy="110"/>
              <a:chOff x="4334" y="1470"/>
              <a:chExt cx="246" cy="107"/>
            </a:xfrm>
          </p:grpSpPr>
          <p:sp>
            <p:nvSpPr>
              <p:cNvPr id="749" name="Oval 407">
                <a:extLst>
                  <a:ext uri="{FF2B5EF4-FFF2-40B4-BE49-F238E27FC236}">
                    <a16:creationId xmlns:a16="http://schemas.microsoft.com/office/drawing/2014/main" id="{2691B082-1AA6-47DE-B6AE-A401B189A4BD}"/>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50" name="Rectangle 410">
                <a:extLst>
                  <a:ext uri="{FF2B5EF4-FFF2-40B4-BE49-F238E27FC236}">
                    <a16:creationId xmlns:a16="http://schemas.microsoft.com/office/drawing/2014/main" id="{FA80253F-4956-41FC-AAB8-7CF5AABA175F}"/>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51" name="Oval 411">
                <a:extLst>
                  <a:ext uri="{FF2B5EF4-FFF2-40B4-BE49-F238E27FC236}">
                    <a16:creationId xmlns:a16="http://schemas.microsoft.com/office/drawing/2014/main" id="{48495899-7377-4681-B4A8-3D70B076AE6F}"/>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52" name="Group 977">
                <a:extLst>
                  <a:ext uri="{FF2B5EF4-FFF2-40B4-BE49-F238E27FC236}">
                    <a16:creationId xmlns:a16="http://schemas.microsoft.com/office/drawing/2014/main" id="{CDA01737-F2C5-47D8-9854-E2B2C782026C}"/>
                  </a:ext>
                </a:extLst>
              </p:cNvPr>
              <p:cNvGrpSpPr>
                <a:grpSpLocks/>
              </p:cNvGrpSpPr>
              <p:nvPr/>
            </p:nvGrpSpPr>
            <p:grpSpPr bwMode="auto">
              <a:xfrm>
                <a:off x="4383" y="1488"/>
                <a:ext cx="138" cy="33"/>
                <a:chOff x="2468" y="1332"/>
                <a:chExt cx="310" cy="60"/>
              </a:xfrm>
            </p:grpSpPr>
            <p:sp>
              <p:nvSpPr>
                <p:cNvPr id="755" name="Freeform 978">
                  <a:extLst>
                    <a:ext uri="{FF2B5EF4-FFF2-40B4-BE49-F238E27FC236}">
                      <a16:creationId xmlns:a16="http://schemas.microsoft.com/office/drawing/2014/main" id="{65C4CC31-176F-44B6-84F1-66CA5E6AD92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56" name="Freeform 979">
                  <a:extLst>
                    <a:ext uri="{FF2B5EF4-FFF2-40B4-BE49-F238E27FC236}">
                      <a16:creationId xmlns:a16="http://schemas.microsoft.com/office/drawing/2014/main" id="{ED325110-4A4E-44DC-B635-13FD14F5819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53" name="Line 980">
                <a:extLst>
                  <a:ext uri="{FF2B5EF4-FFF2-40B4-BE49-F238E27FC236}">
                    <a16:creationId xmlns:a16="http://schemas.microsoft.com/office/drawing/2014/main" id="{3BF8E30F-FF4C-47A4-902A-679AB83DC4A1}"/>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54" name="Line 981">
                <a:extLst>
                  <a:ext uri="{FF2B5EF4-FFF2-40B4-BE49-F238E27FC236}">
                    <a16:creationId xmlns:a16="http://schemas.microsoft.com/office/drawing/2014/main" id="{F6272F93-D43A-4EE3-AA1E-D7318C0D63BA}"/>
                  </a:ext>
                </a:extLst>
              </p:cNvPr>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55" name="Group 982">
              <a:extLst>
                <a:ext uri="{FF2B5EF4-FFF2-40B4-BE49-F238E27FC236}">
                  <a16:creationId xmlns:a16="http://schemas.microsoft.com/office/drawing/2014/main" id="{D16EAB33-5599-46DC-9A49-B225617FC98D}"/>
                </a:ext>
              </a:extLst>
            </p:cNvPr>
            <p:cNvGrpSpPr>
              <a:grpSpLocks/>
            </p:cNvGrpSpPr>
            <p:nvPr/>
          </p:nvGrpSpPr>
          <p:grpSpPr bwMode="auto">
            <a:xfrm>
              <a:off x="4890" y="1738"/>
              <a:ext cx="246" cy="110"/>
              <a:chOff x="4334" y="1470"/>
              <a:chExt cx="246" cy="107"/>
            </a:xfrm>
          </p:grpSpPr>
          <p:sp>
            <p:nvSpPr>
              <p:cNvPr id="741" name="Oval 407">
                <a:extLst>
                  <a:ext uri="{FF2B5EF4-FFF2-40B4-BE49-F238E27FC236}">
                    <a16:creationId xmlns:a16="http://schemas.microsoft.com/office/drawing/2014/main" id="{F4F97025-EF46-4445-8DF1-2D6C27A5DDAB}"/>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42" name="Rectangle 410">
                <a:extLst>
                  <a:ext uri="{FF2B5EF4-FFF2-40B4-BE49-F238E27FC236}">
                    <a16:creationId xmlns:a16="http://schemas.microsoft.com/office/drawing/2014/main" id="{32681E76-731A-4A5D-BDC2-E268C49B902E}"/>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43" name="Oval 411">
                <a:extLst>
                  <a:ext uri="{FF2B5EF4-FFF2-40B4-BE49-F238E27FC236}">
                    <a16:creationId xmlns:a16="http://schemas.microsoft.com/office/drawing/2014/main" id="{F1940CB2-557F-4C0D-B93A-D377C3137397}"/>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44" name="Group 986">
                <a:extLst>
                  <a:ext uri="{FF2B5EF4-FFF2-40B4-BE49-F238E27FC236}">
                    <a16:creationId xmlns:a16="http://schemas.microsoft.com/office/drawing/2014/main" id="{8A77CAE8-95DF-4FD1-B503-C912B3FC1B11}"/>
                  </a:ext>
                </a:extLst>
              </p:cNvPr>
              <p:cNvGrpSpPr>
                <a:grpSpLocks/>
              </p:cNvGrpSpPr>
              <p:nvPr/>
            </p:nvGrpSpPr>
            <p:grpSpPr bwMode="auto">
              <a:xfrm>
                <a:off x="4383" y="1488"/>
                <a:ext cx="138" cy="33"/>
                <a:chOff x="2468" y="1332"/>
                <a:chExt cx="310" cy="60"/>
              </a:xfrm>
            </p:grpSpPr>
            <p:sp>
              <p:nvSpPr>
                <p:cNvPr id="747" name="Freeform 987">
                  <a:extLst>
                    <a:ext uri="{FF2B5EF4-FFF2-40B4-BE49-F238E27FC236}">
                      <a16:creationId xmlns:a16="http://schemas.microsoft.com/office/drawing/2014/main" id="{CA62DA95-95F3-4203-A53C-DDA8DC6B45F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48" name="Freeform 988">
                  <a:extLst>
                    <a:ext uri="{FF2B5EF4-FFF2-40B4-BE49-F238E27FC236}">
                      <a16:creationId xmlns:a16="http://schemas.microsoft.com/office/drawing/2014/main" id="{6FFD35AA-3CA1-4307-8A76-E96864D25B3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45" name="Line 989">
                <a:extLst>
                  <a:ext uri="{FF2B5EF4-FFF2-40B4-BE49-F238E27FC236}">
                    <a16:creationId xmlns:a16="http://schemas.microsoft.com/office/drawing/2014/main" id="{67AEF3B6-2F87-4A91-B5DC-2AFC3C09EE26}"/>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46" name="Line 990">
                <a:extLst>
                  <a:ext uri="{FF2B5EF4-FFF2-40B4-BE49-F238E27FC236}">
                    <a16:creationId xmlns:a16="http://schemas.microsoft.com/office/drawing/2014/main" id="{112D33AA-46D8-467B-9034-1E832183CE75}"/>
                  </a:ext>
                </a:extLst>
              </p:cNvPr>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56" name="Group 991">
              <a:extLst>
                <a:ext uri="{FF2B5EF4-FFF2-40B4-BE49-F238E27FC236}">
                  <a16:creationId xmlns:a16="http://schemas.microsoft.com/office/drawing/2014/main" id="{4AE4FFDA-2DDB-4086-A7AE-C18A1C6ADCFA}"/>
                </a:ext>
              </a:extLst>
            </p:cNvPr>
            <p:cNvGrpSpPr>
              <a:grpSpLocks/>
            </p:cNvGrpSpPr>
            <p:nvPr/>
          </p:nvGrpSpPr>
          <p:grpSpPr bwMode="auto">
            <a:xfrm>
              <a:off x="4844" y="1508"/>
              <a:ext cx="246" cy="110"/>
              <a:chOff x="4334" y="1470"/>
              <a:chExt cx="246" cy="107"/>
            </a:xfrm>
          </p:grpSpPr>
          <p:sp>
            <p:nvSpPr>
              <p:cNvPr id="733" name="Oval 407">
                <a:extLst>
                  <a:ext uri="{FF2B5EF4-FFF2-40B4-BE49-F238E27FC236}">
                    <a16:creationId xmlns:a16="http://schemas.microsoft.com/office/drawing/2014/main" id="{3AEF1FBB-2125-4EFE-86A7-9C5E4732300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34" name="Rectangle 410">
                <a:extLst>
                  <a:ext uri="{FF2B5EF4-FFF2-40B4-BE49-F238E27FC236}">
                    <a16:creationId xmlns:a16="http://schemas.microsoft.com/office/drawing/2014/main" id="{1980838D-5BF8-4B64-A813-B59CB40011B3}"/>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35" name="Oval 411">
                <a:extLst>
                  <a:ext uri="{FF2B5EF4-FFF2-40B4-BE49-F238E27FC236}">
                    <a16:creationId xmlns:a16="http://schemas.microsoft.com/office/drawing/2014/main" id="{3DD0CE54-FA57-488F-8138-75A1CE2EE99E}"/>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36" name="Group 995">
                <a:extLst>
                  <a:ext uri="{FF2B5EF4-FFF2-40B4-BE49-F238E27FC236}">
                    <a16:creationId xmlns:a16="http://schemas.microsoft.com/office/drawing/2014/main" id="{931BEFE1-0662-4D5F-BC60-BE49686C1924}"/>
                  </a:ext>
                </a:extLst>
              </p:cNvPr>
              <p:cNvGrpSpPr>
                <a:grpSpLocks/>
              </p:cNvGrpSpPr>
              <p:nvPr/>
            </p:nvGrpSpPr>
            <p:grpSpPr bwMode="auto">
              <a:xfrm>
                <a:off x="4383" y="1488"/>
                <a:ext cx="138" cy="33"/>
                <a:chOff x="2468" y="1332"/>
                <a:chExt cx="310" cy="60"/>
              </a:xfrm>
            </p:grpSpPr>
            <p:sp>
              <p:nvSpPr>
                <p:cNvPr id="739" name="Freeform 996">
                  <a:extLst>
                    <a:ext uri="{FF2B5EF4-FFF2-40B4-BE49-F238E27FC236}">
                      <a16:creationId xmlns:a16="http://schemas.microsoft.com/office/drawing/2014/main" id="{024740BB-8973-4438-8049-6AF3795B168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40" name="Freeform 997">
                  <a:extLst>
                    <a:ext uri="{FF2B5EF4-FFF2-40B4-BE49-F238E27FC236}">
                      <a16:creationId xmlns:a16="http://schemas.microsoft.com/office/drawing/2014/main" id="{9BA9C681-D6C9-4ABD-9A1B-64DD8E090C7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37" name="Line 998">
                <a:extLst>
                  <a:ext uri="{FF2B5EF4-FFF2-40B4-BE49-F238E27FC236}">
                    <a16:creationId xmlns:a16="http://schemas.microsoft.com/office/drawing/2014/main" id="{E69F58FF-200C-4A5E-A8A0-DF6A7C78F040}"/>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38" name="Line 999">
                <a:extLst>
                  <a:ext uri="{FF2B5EF4-FFF2-40B4-BE49-F238E27FC236}">
                    <a16:creationId xmlns:a16="http://schemas.microsoft.com/office/drawing/2014/main" id="{59925B46-5E2E-48F0-8BE5-4020D1B4AD5C}"/>
                  </a:ext>
                </a:extLst>
              </p:cNvPr>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57" name="Group 1000">
              <a:extLst>
                <a:ext uri="{FF2B5EF4-FFF2-40B4-BE49-F238E27FC236}">
                  <a16:creationId xmlns:a16="http://schemas.microsoft.com/office/drawing/2014/main" id="{879FA851-A03C-4560-B97F-C0A36E35F04E}"/>
                </a:ext>
              </a:extLst>
            </p:cNvPr>
            <p:cNvGrpSpPr>
              <a:grpSpLocks/>
            </p:cNvGrpSpPr>
            <p:nvPr/>
          </p:nvGrpSpPr>
          <p:grpSpPr bwMode="auto">
            <a:xfrm>
              <a:off x="4874" y="2296"/>
              <a:ext cx="310" cy="130"/>
              <a:chOff x="4334" y="1470"/>
              <a:chExt cx="246" cy="107"/>
            </a:xfrm>
          </p:grpSpPr>
          <p:sp>
            <p:nvSpPr>
              <p:cNvPr id="725" name="Oval 407">
                <a:extLst>
                  <a:ext uri="{FF2B5EF4-FFF2-40B4-BE49-F238E27FC236}">
                    <a16:creationId xmlns:a16="http://schemas.microsoft.com/office/drawing/2014/main" id="{0A8AE8BB-AC77-4199-BF8B-B98FEF763740}"/>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26" name="Rectangle 410">
                <a:extLst>
                  <a:ext uri="{FF2B5EF4-FFF2-40B4-BE49-F238E27FC236}">
                    <a16:creationId xmlns:a16="http://schemas.microsoft.com/office/drawing/2014/main" id="{42308EC9-EF01-499F-896D-03F389D504EB}"/>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27" name="Oval 411">
                <a:extLst>
                  <a:ext uri="{FF2B5EF4-FFF2-40B4-BE49-F238E27FC236}">
                    <a16:creationId xmlns:a16="http://schemas.microsoft.com/office/drawing/2014/main" id="{F49FC607-43B7-4478-9029-EB02CC7740B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28" name="Group 1004">
                <a:extLst>
                  <a:ext uri="{FF2B5EF4-FFF2-40B4-BE49-F238E27FC236}">
                    <a16:creationId xmlns:a16="http://schemas.microsoft.com/office/drawing/2014/main" id="{3FA3FA7D-A53E-4F7B-BB9B-211C10EBAA2E}"/>
                  </a:ext>
                </a:extLst>
              </p:cNvPr>
              <p:cNvGrpSpPr>
                <a:grpSpLocks/>
              </p:cNvGrpSpPr>
              <p:nvPr/>
            </p:nvGrpSpPr>
            <p:grpSpPr bwMode="auto">
              <a:xfrm>
                <a:off x="4383" y="1488"/>
                <a:ext cx="138" cy="33"/>
                <a:chOff x="2468" y="1332"/>
                <a:chExt cx="310" cy="60"/>
              </a:xfrm>
            </p:grpSpPr>
            <p:sp>
              <p:nvSpPr>
                <p:cNvPr id="731" name="Freeform 1005">
                  <a:extLst>
                    <a:ext uri="{FF2B5EF4-FFF2-40B4-BE49-F238E27FC236}">
                      <a16:creationId xmlns:a16="http://schemas.microsoft.com/office/drawing/2014/main" id="{2CD17D0D-A99F-40CF-BD40-F2C09CC0860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32" name="Freeform 1006">
                  <a:extLst>
                    <a:ext uri="{FF2B5EF4-FFF2-40B4-BE49-F238E27FC236}">
                      <a16:creationId xmlns:a16="http://schemas.microsoft.com/office/drawing/2014/main" id="{8F61D2B5-A9E6-498A-AC26-919F49F193D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29" name="Line 1007">
                <a:extLst>
                  <a:ext uri="{FF2B5EF4-FFF2-40B4-BE49-F238E27FC236}">
                    <a16:creationId xmlns:a16="http://schemas.microsoft.com/office/drawing/2014/main" id="{7E0CA046-AE73-4AC0-B19B-66DDB4A011C4}"/>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30" name="Line 1008">
                <a:extLst>
                  <a:ext uri="{FF2B5EF4-FFF2-40B4-BE49-F238E27FC236}">
                    <a16:creationId xmlns:a16="http://schemas.microsoft.com/office/drawing/2014/main" id="{37AED6FC-AADD-4581-B4E3-8F597690C65B}"/>
                  </a:ext>
                </a:extLst>
              </p:cNvPr>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458" name="Line 1009">
              <a:extLst>
                <a:ext uri="{FF2B5EF4-FFF2-40B4-BE49-F238E27FC236}">
                  <a16:creationId xmlns:a16="http://schemas.microsoft.com/office/drawing/2014/main" id="{E078E6B7-A8CB-4A89-9EC0-0E5B50ED5339}"/>
                </a:ext>
              </a:extLst>
            </p:cNvPr>
            <p:cNvSpPr>
              <a:spLocks noChangeShapeType="1"/>
            </p:cNvSpPr>
            <p:nvPr/>
          </p:nvSpPr>
          <p:spPr bwMode="auto">
            <a:xfrm>
              <a:off x="4049" y="2358"/>
              <a:ext cx="428"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459" name="Group 1010">
              <a:extLst>
                <a:ext uri="{FF2B5EF4-FFF2-40B4-BE49-F238E27FC236}">
                  <a16:creationId xmlns:a16="http://schemas.microsoft.com/office/drawing/2014/main" id="{BA0BF57A-C986-40F8-BD4B-28EA66CE4630}"/>
                </a:ext>
              </a:extLst>
            </p:cNvPr>
            <p:cNvGrpSpPr>
              <a:grpSpLocks/>
            </p:cNvGrpSpPr>
            <p:nvPr/>
          </p:nvGrpSpPr>
          <p:grpSpPr bwMode="auto">
            <a:xfrm>
              <a:off x="4464" y="2288"/>
              <a:ext cx="310" cy="130"/>
              <a:chOff x="4334" y="1470"/>
              <a:chExt cx="246" cy="107"/>
            </a:xfrm>
          </p:grpSpPr>
          <p:sp>
            <p:nvSpPr>
              <p:cNvPr id="717" name="Oval 407">
                <a:extLst>
                  <a:ext uri="{FF2B5EF4-FFF2-40B4-BE49-F238E27FC236}">
                    <a16:creationId xmlns:a16="http://schemas.microsoft.com/office/drawing/2014/main" id="{D722971A-F712-40A3-BED5-CDB509F03338}"/>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18" name="Rectangle 410">
                <a:extLst>
                  <a:ext uri="{FF2B5EF4-FFF2-40B4-BE49-F238E27FC236}">
                    <a16:creationId xmlns:a16="http://schemas.microsoft.com/office/drawing/2014/main" id="{FA2EC36B-BFCC-4933-99EA-A805445AF1F2}"/>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19" name="Oval 411">
                <a:extLst>
                  <a:ext uri="{FF2B5EF4-FFF2-40B4-BE49-F238E27FC236}">
                    <a16:creationId xmlns:a16="http://schemas.microsoft.com/office/drawing/2014/main" id="{9E3B0001-547B-4CA0-95E5-1F5ED3A20060}"/>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20" name="Group 1014">
                <a:extLst>
                  <a:ext uri="{FF2B5EF4-FFF2-40B4-BE49-F238E27FC236}">
                    <a16:creationId xmlns:a16="http://schemas.microsoft.com/office/drawing/2014/main" id="{BCA33B89-6821-4F99-9089-314C459FF238}"/>
                  </a:ext>
                </a:extLst>
              </p:cNvPr>
              <p:cNvGrpSpPr>
                <a:grpSpLocks/>
              </p:cNvGrpSpPr>
              <p:nvPr/>
            </p:nvGrpSpPr>
            <p:grpSpPr bwMode="auto">
              <a:xfrm>
                <a:off x="4383" y="1488"/>
                <a:ext cx="138" cy="33"/>
                <a:chOff x="2468" y="1332"/>
                <a:chExt cx="310" cy="60"/>
              </a:xfrm>
            </p:grpSpPr>
            <p:sp>
              <p:nvSpPr>
                <p:cNvPr id="723" name="Freeform 1015">
                  <a:extLst>
                    <a:ext uri="{FF2B5EF4-FFF2-40B4-BE49-F238E27FC236}">
                      <a16:creationId xmlns:a16="http://schemas.microsoft.com/office/drawing/2014/main" id="{3D6E38E5-A40C-4564-BF7E-88A27D87D35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24" name="Freeform 1016">
                  <a:extLst>
                    <a:ext uri="{FF2B5EF4-FFF2-40B4-BE49-F238E27FC236}">
                      <a16:creationId xmlns:a16="http://schemas.microsoft.com/office/drawing/2014/main" id="{5A24E98A-53FA-479D-AF04-6CCD988BB61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21" name="Line 1017">
                <a:extLst>
                  <a:ext uri="{FF2B5EF4-FFF2-40B4-BE49-F238E27FC236}">
                    <a16:creationId xmlns:a16="http://schemas.microsoft.com/office/drawing/2014/main" id="{8EE38A00-D0C9-473F-BCB0-C53E62CA105B}"/>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22" name="Line 1018">
                <a:extLst>
                  <a:ext uri="{FF2B5EF4-FFF2-40B4-BE49-F238E27FC236}">
                    <a16:creationId xmlns:a16="http://schemas.microsoft.com/office/drawing/2014/main" id="{82BC09A0-6E23-4D6E-91D7-D59450E02112}"/>
                  </a:ext>
                </a:extLst>
              </p:cNvPr>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60" name="Group 1019">
              <a:extLst>
                <a:ext uri="{FF2B5EF4-FFF2-40B4-BE49-F238E27FC236}">
                  <a16:creationId xmlns:a16="http://schemas.microsoft.com/office/drawing/2014/main" id="{073C6DC2-62E1-4C0E-A472-CF978FD6B928}"/>
                </a:ext>
              </a:extLst>
            </p:cNvPr>
            <p:cNvGrpSpPr>
              <a:grpSpLocks/>
            </p:cNvGrpSpPr>
            <p:nvPr/>
          </p:nvGrpSpPr>
          <p:grpSpPr bwMode="auto">
            <a:xfrm>
              <a:off x="4660" y="2464"/>
              <a:ext cx="310" cy="130"/>
              <a:chOff x="4334" y="1470"/>
              <a:chExt cx="246" cy="107"/>
            </a:xfrm>
          </p:grpSpPr>
          <p:sp>
            <p:nvSpPr>
              <p:cNvPr id="709" name="Oval 407">
                <a:extLst>
                  <a:ext uri="{FF2B5EF4-FFF2-40B4-BE49-F238E27FC236}">
                    <a16:creationId xmlns:a16="http://schemas.microsoft.com/office/drawing/2014/main" id="{4C7A9C3F-3A79-4F7D-A09D-7498981DC720}"/>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10" name="Rectangle 410">
                <a:extLst>
                  <a:ext uri="{FF2B5EF4-FFF2-40B4-BE49-F238E27FC236}">
                    <a16:creationId xmlns:a16="http://schemas.microsoft.com/office/drawing/2014/main" id="{D2194C1B-CD18-4D17-A3C3-A8D0888F5B70}"/>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11" name="Oval 411">
                <a:extLst>
                  <a:ext uri="{FF2B5EF4-FFF2-40B4-BE49-F238E27FC236}">
                    <a16:creationId xmlns:a16="http://schemas.microsoft.com/office/drawing/2014/main" id="{8C53A161-F8ED-4240-B056-7A8BFAF71BE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12" name="Group 1023">
                <a:extLst>
                  <a:ext uri="{FF2B5EF4-FFF2-40B4-BE49-F238E27FC236}">
                    <a16:creationId xmlns:a16="http://schemas.microsoft.com/office/drawing/2014/main" id="{68D26C36-694B-48F4-BCCA-9413CDC43B32}"/>
                  </a:ext>
                </a:extLst>
              </p:cNvPr>
              <p:cNvGrpSpPr>
                <a:grpSpLocks/>
              </p:cNvGrpSpPr>
              <p:nvPr/>
            </p:nvGrpSpPr>
            <p:grpSpPr bwMode="auto">
              <a:xfrm>
                <a:off x="4383" y="1488"/>
                <a:ext cx="138" cy="33"/>
                <a:chOff x="2468" y="1332"/>
                <a:chExt cx="310" cy="60"/>
              </a:xfrm>
            </p:grpSpPr>
            <p:sp>
              <p:nvSpPr>
                <p:cNvPr id="715" name="Freeform 1024">
                  <a:extLst>
                    <a:ext uri="{FF2B5EF4-FFF2-40B4-BE49-F238E27FC236}">
                      <a16:creationId xmlns:a16="http://schemas.microsoft.com/office/drawing/2014/main" id="{E0607A60-1117-4CB6-8450-AE5D004167E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16" name="Freeform 1025">
                  <a:extLst>
                    <a:ext uri="{FF2B5EF4-FFF2-40B4-BE49-F238E27FC236}">
                      <a16:creationId xmlns:a16="http://schemas.microsoft.com/office/drawing/2014/main" id="{9F30A7E9-7FDB-4F96-9776-BEF1C5E08B7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13" name="Line 1026">
                <a:extLst>
                  <a:ext uri="{FF2B5EF4-FFF2-40B4-BE49-F238E27FC236}">
                    <a16:creationId xmlns:a16="http://schemas.microsoft.com/office/drawing/2014/main" id="{3293A6B1-4732-48D8-8B11-B0FDE680E607}"/>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14" name="Line 1027">
                <a:extLst>
                  <a:ext uri="{FF2B5EF4-FFF2-40B4-BE49-F238E27FC236}">
                    <a16:creationId xmlns:a16="http://schemas.microsoft.com/office/drawing/2014/main" id="{843E7F4F-4219-48C4-BA3F-64F59016B163}"/>
                  </a:ext>
                </a:extLst>
              </p:cNvPr>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61" name="Group 1028">
              <a:extLst>
                <a:ext uri="{FF2B5EF4-FFF2-40B4-BE49-F238E27FC236}">
                  <a16:creationId xmlns:a16="http://schemas.microsoft.com/office/drawing/2014/main" id="{A2430A2D-DEBC-4D55-8579-9E6CDECC2037}"/>
                </a:ext>
              </a:extLst>
            </p:cNvPr>
            <p:cNvGrpSpPr>
              <a:grpSpLocks/>
            </p:cNvGrpSpPr>
            <p:nvPr/>
          </p:nvGrpSpPr>
          <p:grpSpPr bwMode="auto">
            <a:xfrm>
              <a:off x="4782" y="3028"/>
              <a:ext cx="392" cy="154"/>
              <a:chOff x="4334" y="1470"/>
              <a:chExt cx="246" cy="107"/>
            </a:xfrm>
          </p:grpSpPr>
          <p:sp>
            <p:nvSpPr>
              <p:cNvPr id="701" name="Oval 407">
                <a:extLst>
                  <a:ext uri="{FF2B5EF4-FFF2-40B4-BE49-F238E27FC236}">
                    <a16:creationId xmlns:a16="http://schemas.microsoft.com/office/drawing/2014/main" id="{1A3DEBC4-4EAA-4F8C-914E-FF0E0BB44DFC}"/>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702" name="Rectangle 410">
                <a:extLst>
                  <a:ext uri="{FF2B5EF4-FFF2-40B4-BE49-F238E27FC236}">
                    <a16:creationId xmlns:a16="http://schemas.microsoft.com/office/drawing/2014/main" id="{F1A8D938-D1B8-44C7-9107-A7095CE050CA}"/>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703" name="Oval 411">
                <a:extLst>
                  <a:ext uri="{FF2B5EF4-FFF2-40B4-BE49-F238E27FC236}">
                    <a16:creationId xmlns:a16="http://schemas.microsoft.com/office/drawing/2014/main" id="{1DB653E8-6ED6-4197-835A-2C145BC1A980}"/>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704" name="Group 1032">
                <a:extLst>
                  <a:ext uri="{FF2B5EF4-FFF2-40B4-BE49-F238E27FC236}">
                    <a16:creationId xmlns:a16="http://schemas.microsoft.com/office/drawing/2014/main" id="{D8250420-E7AA-44CE-8E2F-3BD626A5DAD0}"/>
                  </a:ext>
                </a:extLst>
              </p:cNvPr>
              <p:cNvGrpSpPr>
                <a:grpSpLocks/>
              </p:cNvGrpSpPr>
              <p:nvPr/>
            </p:nvGrpSpPr>
            <p:grpSpPr bwMode="auto">
              <a:xfrm>
                <a:off x="4383" y="1488"/>
                <a:ext cx="138" cy="33"/>
                <a:chOff x="2468" y="1332"/>
                <a:chExt cx="310" cy="60"/>
              </a:xfrm>
            </p:grpSpPr>
            <p:sp>
              <p:nvSpPr>
                <p:cNvPr id="707" name="Freeform 1033">
                  <a:extLst>
                    <a:ext uri="{FF2B5EF4-FFF2-40B4-BE49-F238E27FC236}">
                      <a16:creationId xmlns:a16="http://schemas.microsoft.com/office/drawing/2014/main" id="{920BF84F-6791-40BA-A8C6-D2A94BDE222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08" name="Freeform 1034">
                  <a:extLst>
                    <a:ext uri="{FF2B5EF4-FFF2-40B4-BE49-F238E27FC236}">
                      <a16:creationId xmlns:a16="http://schemas.microsoft.com/office/drawing/2014/main" id="{073458BA-93A3-4C37-81E2-6CFF22BCB34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705" name="Line 1035">
                <a:extLst>
                  <a:ext uri="{FF2B5EF4-FFF2-40B4-BE49-F238E27FC236}">
                    <a16:creationId xmlns:a16="http://schemas.microsoft.com/office/drawing/2014/main" id="{AA4ADFAE-AD72-41DD-A4F7-FC072BA32917}"/>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06" name="Line 1036">
                <a:extLst>
                  <a:ext uri="{FF2B5EF4-FFF2-40B4-BE49-F238E27FC236}">
                    <a16:creationId xmlns:a16="http://schemas.microsoft.com/office/drawing/2014/main" id="{C05EC170-6216-4A43-BEAC-FEF6A7C41206}"/>
                  </a:ext>
                </a:extLst>
              </p:cNvPr>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62" name="Group 1037">
              <a:extLst>
                <a:ext uri="{FF2B5EF4-FFF2-40B4-BE49-F238E27FC236}">
                  <a16:creationId xmlns:a16="http://schemas.microsoft.com/office/drawing/2014/main" id="{9C366299-DF03-43D5-B43A-B912715BC9CD}"/>
                </a:ext>
              </a:extLst>
            </p:cNvPr>
            <p:cNvGrpSpPr>
              <a:grpSpLocks/>
            </p:cNvGrpSpPr>
            <p:nvPr/>
          </p:nvGrpSpPr>
          <p:grpSpPr bwMode="auto">
            <a:xfrm>
              <a:off x="4388" y="2840"/>
              <a:ext cx="392" cy="154"/>
              <a:chOff x="4334" y="1470"/>
              <a:chExt cx="246" cy="107"/>
            </a:xfrm>
          </p:grpSpPr>
          <p:sp>
            <p:nvSpPr>
              <p:cNvPr id="693" name="Oval 407">
                <a:extLst>
                  <a:ext uri="{FF2B5EF4-FFF2-40B4-BE49-F238E27FC236}">
                    <a16:creationId xmlns:a16="http://schemas.microsoft.com/office/drawing/2014/main" id="{9870E67C-EEDF-4186-9AF1-608CE85D4925}"/>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694" name="Rectangle 410">
                <a:extLst>
                  <a:ext uri="{FF2B5EF4-FFF2-40B4-BE49-F238E27FC236}">
                    <a16:creationId xmlns:a16="http://schemas.microsoft.com/office/drawing/2014/main" id="{B81F440E-C016-4931-B14C-85AFEAC55F1A}"/>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695" name="Oval 411">
                <a:extLst>
                  <a:ext uri="{FF2B5EF4-FFF2-40B4-BE49-F238E27FC236}">
                    <a16:creationId xmlns:a16="http://schemas.microsoft.com/office/drawing/2014/main" id="{B8E0C2D8-C2DC-4DAB-AC75-29DF78879F72}"/>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696" name="Group 1041">
                <a:extLst>
                  <a:ext uri="{FF2B5EF4-FFF2-40B4-BE49-F238E27FC236}">
                    <a16:creationId xmlns:a16="http://schemas.microsoft.com/office/drawing/2014/main" id="{B389A41E-D2AF-400C-953A-68AEE6C0C910}"/>
                  </a:ext>
                </a:extLst>
              </p:cNvPr>
              <p:cNvGrpSpPr>
                <a:grpSpLocks/>
              </p:cNvGrpSpPr>
              <p:nvPr/>
            </p:nvGrpSpPr>
            <p:grpSpPr bwMode="auto">
              <a:xfrm>
                <a:off x="4383" y="1488"/>
                <a:ext cx="138" cy="33"/>
                <a:chOff x="2468" y="1332"/>
                <a:chExt cx="310" cy="60"/>
              </a:xfrm>
            </p:grpSpPr>
            <p:sp>
              <p:nvSpPr>
                <p:cNvPr id="699" name="Freeform 1042">
                  <a:extLst>
                    <a:ext uri="{FF2B5EF4-FFF2-40B4-BE49-F238E27FC236}">
                      <a16:creationId xmlns:a16="http://schemas.microsoft.com/office/drawing/2014/main" id="{C462EC2D-062F-43BB-8090-1C14CC30303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00" name="Freeform 1043">
                  <a:extLst>
                    <a:ext uri="{FF2B5EF4-FFF2-40B4-BE49-F238E27FC236}">
                      <a16:creationId xmlns:a16="http://schemas.microsoft.com/office/drawing/2014/main" id="{A4F2C04E-24E4-4AF0-A30D-4C91C3A5A96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697" name="Line 1044">
                <a:extLst>
                  <a:ext uri="{FF2B5EF4-FFF2-40B4-BE49-F238E27FC236}">
                    <a16:creationId xmlns:a16="http://schemas.microsoft.com/office/drawing/2014/main" id="{0089F3E7-FA70-4B41-8A18-D92863766488}"/>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98" name="Line 1045">
                <a:extLst>
                  <a:ext uri="{FF2B5EF4-FFF2-40B4-BE49-F238E27FC236}">
                    <a16:creationId xmlns:a16="http://schemas.microsoft.com/office/drawing/2014/main" id="{F1B32E23-E0A6-4208-8690-7F46C6F84EB0}"/>
                  </a:ext>
                </a:extLst>
              </p:cNvPr>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63" name="Group 1046">
              <a:extLst>
                <a:ext uri="{FF2B5EF4-FFF2-40B4-BE49-F238E27FC236}">
                  <a16:creationId xmlns:a16="http://schemas.microsoft.com/office/drawing/2014/main" id="{0005CE2E-4A63-4522-9D4E-82E0C445FAF1}"/>
                </a:ext>
              </a:extLst>
            </p:cNvPr>
            <p:cNvGrpSpPr>
              <a:grpSpLocks/>
            </p:cNvGrpSpPr>
            <p:nvPr/>
          </p:nvGrpSpPr>
          <p:grpSpPr bwMode="auto">
            <a:xfrm>
              <a:off x="3932" y="3056"/>
              <a:ext cx="392" cy="154"/>
              <a:chOff x="4334" y="1470"/>
              <a:chExt cx="246" cy="107"/>
            </a:xfrm>
          </p:grpSpPr>
          <p:sp>
            <p:nvSpPr>
              <p:cNvPr id="685" name="Oval 407">
                <a:extLst>
                  <a:ext uri="{FF2B5EF4-FFF2-40B4-BE49-F238E27FC236}">
                    <a16:creationId xmlns:a16="http://schemas.microsoft.com/office/drawing/2014/main" id="{43B290CE-CF55-4FB4-9CE7-F0D2BAF8B06B}"/>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686" name="Rectangle 410">
                <a:extLst>
                  <a:ext uri="{FF2B5EF4-FFF2-40B4-BE49-F238E27FC236}">
                    <a16:creationId xmlns:a16="http://schemas.microsoft.com/office/drawing/2014/main" id="{55F08A47-380F-4E49-AEB7-1202F96D7460}"/>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687" name="Oval 411">
                <a:extLst>
                  <a:ext uri="{FF2B5EF4-FFF2-40B4-BE49-F238E27FC236}">
                    <a16:creationId xmlns:a16="http://schemas.microsoft.com/office/drawing/2014/main" id="{0FCC52DE-8238-41B5-A797-EC786B9BD818}"/>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688" name="Group 1050">
                <a:extLst>
                  <a:ext uri="{FF2B5EF4-FFF2-40B4-BE49-F238E27FC236}">
                    <a16:creationId xmlns:a16="http://schemas.microsoft.com/office/drawing/2014/main" id="{5423D543-1E71-4A43-AD1A-B0DDD19C03FB}"/>
                  </a:ext>
                </a:extLst>
              </p:cNvPr>
              <p:cNvGrpSpPr>
                <a:grpSpLocks/>
              </p:cNvGrpSpPr>
              <p:nvPr/>
            </p:nvGrpSpPr>
            <p:grpSpPr bwMode="auto">
              <a:xfrm>
                <a:off x="4383" y="1488"/>
                <a:ext cx="138" cy="33"/>
                <a:chOff x="2468" y="1332"/>
                <a:chExt cx="310" cy="60"/>
              </a:xfrm>
            </p:grpSpPr>
            <p:sp>
              <p:nvSpPr>
                <p:cNvPr id="691" name="Freeform 1051">
                  <a:extLst>
                    <a:ext uri="{FF2B5EF4-FFF2-40B4-BE49-F238E27FC236}">
                      <a16:creationId xmlns:a16="http://schemas.microsoft.com/office/drawing/2014/main" id="{E6E0E7EB-32AB-4A1D-BB25-683408787AE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92" name="Freeform 1052">
                  <a:extLst>
                    <a:ext uri="{FF2B5EF4-FFF2-40B4-BE49-F238E27FC236}">
                      <a16:creationId xmlns:a16="http://schemas.microsoft.com/office/drawing/2014/main" id="{5307A9FE-F026-40C9-801B-890A10A78BB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689" name="Line 1053">
                <a:extLst>
                  <a:ext uri="{FF2B5EF4-FFF2-40B4-BE49-F238E27FC236}">
                    <a16:creationId xmlns:a16="http://schemas.microsoft.com/office/drawing/2014/main" id="{747D9DAE-CB7D-4E3A-BC2C-87E9C9455FC5}"/>
                  </a:ext>
                </a:extLst>
              </p:cNvPr>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90" name="Line 1054">
                <a:extLst>
                  <a:ext uri="{FF2B5EF4-FFF2-40B4-BE49-F238E27FC236}">
                    <a16:creationId xmlns:a16="http://schemas.microsoft.com/office/drawing/2014/main" id="{51629D47-FA7E-4FF6-98DD-E37558F46BA2}"/>
                  </a:ext>
                </a:extLst>
              </p:cNvPr>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64" name="Group 1055">
              <a:extLst>
                <a:ext uri="{FF2B5EF4-FFF2-40B4-BE49-F238E27FC236}">
                  <a16:creationId xmlns:a16="http://schemas.microsoft.com/office/drawing/2014/main" id="{2A4A05AB-331A-4988-B98F-AD2E3E6CF7E8}"/>
                </a:ext>
              </a:extLst>
            </p:cNvPr>
            <p:cNvGrpSpPr>
              <a:grpSpLocks/>
            </p:cNvGrpSpPr>
            <p:nvPr/>
          </p:nvGrpSpPr>
          <p:grpSpPr bwMode="auto">
            <a:xfrm>
              <a:off x="3812" y="2296"/>
              <a:ext cx="246" cy="108"/>
              <a:chOff x="4334" y="1470"/>
              <a:chExt cx="246" cy="107"/>
            </a:xfrm>
          </p:grpSpPr>
          <p:sp>
            <p:nvSpPr>
              <p:cNvPr id="677" name="Oval 407">
                <a:extLst>
                  <a:ext uri="{FF2B5EF4-FFF2-40B4-BE49-F238E27FC236}">
                    <a16:creationId xmlns:a16="http://schemas.microsoft.com/office/drawing/2014/main" id="{95B22CFC-7BE4-49EB-BAF2-D789AEAE2027}"/>
                  </a:ext>
                </a:extLst>
              </p:cNvPr>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sp>
            <p:nvSpPr>
              <p:cNvPr id="678" name="Rectangle 410">
                <a:extLst>
                  <a:ext uri="{FF2B5EF4-FFF2-40B4-BE49-F238E27FC236}">
                    <a16:creationId xmlns:a16="http://schemas.microsoft.com/office/drawing/2014/main" id="{DFA23120-80A9-49A4-A4CE-BDEBDAE2C420}"/>
                  </a:ext>
                </a:extLst>
              </p:cNvPr>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endParaRPr lang="ar-SA" altLang="ar-SA" sz="2400">
                  <a:latin typeface="Times New Roman" panose="02020603050405020304" pitchFamily="18" charset="0"/>
                  <a:cs typeface="Arial" panose="020B0604020202020204" pitchFamily="34" charset="0"/>
                </a:endParaRPr>
              </a:p>
            </p:txBody>
          </p:sp>
          <p:sp>
            <p:nvSpPr>
              <p:cNvPr id="679" name="Oval 411">
                <a:extLst>
                  <a:ext uri="{FF2B5EF4-FFF2-40B4-BE49-F238E27FC236}">
                    <a16:creationId xmlns:a16="http://schemas.microsoft.com/office/drawing/2014/main" id="{2E804A77-8ACE-46C3-A376-B0C014A320DD}"/>
                  </a:ext>
                </a:extLst>
              </p:cNvPr>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algn="l"/>
                <a:endParaRPr lang="ar-SA" altLang="ar-SA" sz="2400">
                  <a:latin typeface="Times New Roman" panose="02020603050405020304" pitchFamily="18" charset="0"/>
                  <a:cs typeface="Arial" panose="020B0604020202020204" pitchFamily="34" charset="0"/>
                </a:endParaRPr>
              </a:p>
            </p:txBody>
          </p:sp>
          <p:grpSp>
            <p:nvGrpSpPr>
              <p:cNvPr id="680" name="Group 1059">
                <a:extLst>
                  <a:ext uri="{FF2B5EF4-FFF2-40B4-BE49-F238E27FC236}">
                    <a16:creationId xmlns:a16="http://schemas.microsoft.com/office/drawing/2014/main" id="{7511A046-4432-4D88-BC1C-4838B3045CFE}"/>
                  </a:ext>
                </a:extLst>
              </p:cNvPr>
              <p:cNvGrpSpPr>
                <a:grpSpLocks/>
              </p:cNvGrpSpPr>
              <p:nvPr/>
            </p:nvGrpSpPr>
            <p:grpSpPr bwMode="auto">
              <a:xfrm>
                <a:off x="4383" y="1488"/>
                <a:ext cx="138" cy="33"/>
                <a:chOff x="2468" y="1332"/>
                <a:chExt cx="310" cy="60"/>
              </a:xfrm>
            </p:grpSpPr>
            <p:sp>
              <p:nvSpPr>
                <p:cNvPr id="683" name="Freeform 1060">
                  <a:extLst>
                    <a:ext uri="{FF2B5EF4-FFF2-40B4-BE49-F238E27FC236}">
                      <a16:creationId xmlns:a16="http://schemas.microsoft.com/office/drawing/2014/main" id="{43218EE7-0CAD-4624-9E77-DB3C8DFBD25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84" name="Freeform 1061">
                  <a:extLst>
                    <a:ext uri="{FF2B5EF4-FFF2-40B4-BE49-F238E27FC236}">
                      <a16:creationId xmlns:a16="http://schemas.microsoft.com/office/drawing/2014/main" id="{4775E77F-65F6-4E72-9A74-94F660D15C4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681" name="Line 1062">
                <a:extLst>
                  <a:ext uri="{FF2B5EF4-FFF2-40B4-BE49-F238E27FC236}">
                    <a16:creationId xmlns:a16="http://schemas.microsoft.com/office/drawing/2014/main" id="{D00E98BD-C55E-48EE-AE2D-CB8D4CCFB354}"/>
                  </a:ext>
                </a:extLst>
              </p:cNvPr>
              <p:cNvSpPr>
                <a:spLocks noChangeShapeType="1"/>
              </p:cNvSpPr>
              <p:nvPr/>
            </p:nvSpPr>
            <p:spPr bwMode="auto">
              <a:xfrm>
                <a:off x="4335" y="1503"/>
                <a:ext cx="0" cy="5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82" name="Line 1063">
                <a:extLst>
                  <a:ext uri="{FF2B5EF4-FFF2-40B4-BE49-F238E27FC236}">
                    <a16:creationId xmlns:a16="http://schemas.microsoft.com/office/drawing/2014/main" id="{5E372D5A-18E7-4144-840D-6E87FB19155A}"/>
                  </a:ext>
                </a:extLst>
              </p:cNvPr>
              <p:cNvSpPr>
                <a:spLocks noChangeShapeType="1"/>
              </p:cNvSpPr>
              <p:nvPr/>
            </p:nvSpPr>
            <p:spPr bwMode="auto">
              <a:xfrm>
                <a:off x="4578" y="1505"/>
                <a:ext cx="0" cy="5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65" name="Group 1064">
              <a:extLst>
                <a:ext uri="{FF2B5EF4-FFF2-40B4-BE49-F238E27FC236}">
                  <a16:creationId xmlns:a16="http://schemas.microsoft.com/office/drawing/2014/main" id="{6D03006D-7B4D-41D4-AC8A-35B7645030B0}"/>
                </a:ext>
              </a:extLst>
            </p:cNvPr>
            <p:cNvGrpSpPr>
              <a:grpSpLocks/>
            </p:cNvGrpSpPr>
            <p:nvPr/>
          </p:nvGrpSpPr>
          <p:grpSpPr bwMode="auto">
            <a:xfrm>
              <a:off x="4511" y="3153"/>
              <a:ext cx="281" cy="266"/>
              <a:chOff x="5072" y="3611"/>
              <a:chExt cx="459" cy="380"/>
            </a:xfrm>
          </p:grpSpPr>
          <p:grpSp>
            <p:nvGrpSpPr>
              <p:cNvPr id="663" name="Group 1065">
                <a:extLst>
                  <a:ext uri="{FF2B5EF4-FFF2-40B4-BE49-F238E27FC236}">
                    <a16:creationId xmlns:a16="http://schemas.microsoft.com/office/drawing/2014/main" id="{222CB466-61D7-4C0B-8517-A56D484A8BF5}"/>
                  </a:ext>
                </a:extLst>
              </p:cNvPr>
              <p:cNvGrpSpPr>
                <a:grpSpLocks/>
              </p:cNvGrpSpPr>
              <p:nvPr/>
            </p:nvGrpSpPr>
            <p:grpSpPr bwMode="auto">
              <a:xfrm>
                <a:off x="5144" y="3611"/>
                <a:ext cx="387" cy="99"/>
                <a:chOff x="5030" y="2639"/>
                <a:chExt cx="387" cy="99"/>
              </a:xfrm>
            </p:grpSpPr>
            <p:sp>
              <p:nvSpPr>
                <p:cNvPr id="665" name="Freeform 1066">
                  <a:extLst>
                    <a:ext uri="{FF2B5EF4-FFF2-40B4-BE49-F238E27FC236}">
                      <a16:creationId xmlns:a16="http://schemas.microsoft.com/office/drawing/2014/main" id="{76ABEB66-7545-4175-A675-16611132F994}"/>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66" name="Freeform 1067">
                  <a:extLst>
                    <a:ext uri="{FF2B5EF4-FFF2-40B4-BE49-F238E27FC236}">
                      <a16:creationId xmlns:a16="http://schemas.microsoft.com/office/drawing/2014/main" id="{4B29CECB-6639-4814-9386-C53886CEB4B7}"/>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67" name="Freeform 1068">
                  <a:extLst>
                    <a:ext uri="{FF2B5EF4-FFF2-40B4-BE49-F238E27FC236}">
                      <a16:creationId xmlns:a16="http://schemas.microsoft.com/office/drawing/2014/main" id="{648AAD23-32CB-4302-A925-C5EA07CF1CBA}"/>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68" name="Freeform 1069">
                  <a:extLst>
                    <a:ext uri="{FF2B5EF4-FFF2-40B4-BE49-F238E27FC236}">
                      <a16:creationId xmlns:a16="http://schemas.microsoft.com/office/drawing/2014/main" id="{7B84F48C-868A-431B-8AED-977C69257FCB}"/>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69" name="Freeform 1070">
                  <a:extLst>
                    <a:ext uri="{FF2B5EF4-FFF2-40B4-BE49-F238E27FC236}">
                      <a16:creationId xmlns:a16="http://schemas.microsoft.com/office/drawing/2014/main" id="{C632B988-1C2B-48F9-BDD9-87FCFFA18899}"/>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70" name="Freeform 1071">
                  <a:extLst>
                    <a:ext uri="{FF2B5EF4-FFF2-40B4-BE49-F238E27FC236}">
                      <a16:creationId xmlns:a16="http://schemas.microsoft.com/office/drawing/2014/main" id="{86ABC06F-A1D1-47B0-9F6D-FD1CE31D6A59}"/>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71" name="Freeform 1072">
                  <a:extLst>
                    <a:ext uri="{FF2B5EF4-FFF2-40B4-BE49-F238E27FC236}">
                      <a16:creationId xmlns:a16="http://schemas.microsoft.com/office/drawing/2014/main" id="{35241352-8E17-4C0A-8F30-B915D8474B26}"/>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672" name="Freeform 1073">
                  <a:extLst>
                    <a:ext uri="{FF2B5EF4-FFF2-40B4-BE49-F238E27FC236}">
                      <a16:creationId xmlns:a16="http://schemas.microsoft.com/office/drawing/2014/main" id="{2463A63A-5DC1-4F1A-9617-D490DCC8AB41}"/>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673" name="Freeform 1074">
                  <a:extLst>
                    <a:ext uri="{FF2B5EF4-FFF2-40B4-BE49-F238E27FC236}">
                      <a16:creationId xmlns:a16="http://schemas.microsoft.com/office/drawing/2014/main" id="{594B035B-3571-48B0-8414-2085A527F98A}"/>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674" name="Freeform 1075">
                  <a:extLst>
                    <a:ext uri="{FF2B5EF4-FFF2-40B4-BE49-F238E27FC236}">
                      <a16:creationId xmlns:a16="http://schemas.microsoft.com/office/drawing/2014/main" id="{E7F4527F-FF4C-464F-9DF5-8C26E027033F}"/>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675" name="Freeform 1076">
                  <a:extLst>
                    <a:ext uri="{FF2B5EF4-FFF2-40B4-BE49-F238E27FC236}">
                      <a16:creationId xmlns:a16="http://schemas.microsoft.com/office/drawing/2014/main" id="{F56E96ED-512A-4E3C-BD79-39743E634DC1}"/>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676" name="Freeform 1077">
                  <a:extLst>
                    <a:ext uri="{FF2B5EF4-FFF2-40B4-BE49-F238E27FC236}">
                      <a16:creationId xmlns:a16="http://schemas.microsoft.com/office/drawing/2014/main" id="{ED856E14-9D49-4BE5-AD6D-C2F322197050}"/>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664" name="Picture 1078" descr="access_point_stylized_gray_small">
                <a:extLst>
                  <a:ext uri="{FF2B5EF4-FFF2-40B4-BE49-F238E27FC236}">
                    <a16:creationId xmlns:a16="http://schemas.microsoft.com/office/drawing/2014/main" id="{0AC8ED9C-597D-45A3-BD3E-DD00D4B4F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6" name="Group 1079">
              <a:extLst>
                <a:ext uri="{FF2B5EF4-FFF2-40B4-BE49-F238E27FC236}">
                  <a16:creationId xmlns:a16="http://schemas.microsoft.com/office/drawing/2014/main" id="{2C6BFA74-2AF7-42D7-A0FA-799543FF2CA3}"/>
                </a:ext>
              </a:extLst>
            </p:cNvPr>
            <p:cNvGrpSpPr>
              <a:grpSpLocks/>
            </p:cNvGrpSpPr>
            <p:nvPr/>
          </p:nvGrpSpPr>
          <p:grpSpPr bwMode="auto">
            <a:xfrm>
              <a:off x="3552" y="2211"/>
              <a:ext cx="251" cy="226"/>
              <a:chOff x="5072" y="3611"/>
              <a:chExt cx="459" cy="380"/>
            </a:xfrm>
          </p:grpSpPr>
          <p:grpSp>
            <p:nvGrpSpPr>
              <p:cNvPr id="649" name="Group 1080">
                <a:extLst>
                  <a:ext uri="{FF2B5EF4-FFF2-40B4-BE49-F238E27FC236}">
                    <a16:creationId xmlns:a16="http://schemas.microsoft.com/office/drawing/2014/main" id="{DE760E9D-DD45-4D6C-9004-93D87EECE49F}"/>
                  </a:ext>
                </a:extLst>
              </p:cNvPr>
              <p:cNvGrpSpPr>
                <a:grpSpLocks/>
              </p:cNvGrpSpPr>
              <p:nvPr/>
            </p:nvGrpSpPr>
            <p:grpSpPr bwMode="auto">
              <a:xfrm>
                <a:off x="5144" y="3611"/>
                <a:ext cx="387" cy="99"/>
                <a:chOff x="5030" y="2639"/>
                <a:chExt cx="387" cy="99"/>
              </a:xfrm>
            </p:grpSpPr>
            <p:sp>
              <p:nvSpPr>
                <p:cNvPr id="651" name="Freeform 1081">
                  <a:extLst>
                    <a:ext uri="{FF2B5EF4-FFF2-40B4-BE49-F238E27FC236}">
                      <a16:creationId xmlns:a16="http://schemas.microsoft.com/office/drawing/2014/main" id="{E6181556-E713-4652-9637-023D1D5F9095}"/>
                    </a:ext>
                  </a:extLst>
                </p:cNvPr>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2" name="Freeform 1082">
                  <a:extLst>
                    <a:ext uri="{FF2B5EF4-FFF2-40B4-BE49-F238E27FC236}">
                      <a16:creationId xmlns:a16="http://schemas.microsoft.com/office/drawing/2014/main" id="{FCFDE1D8-F1E0-46C8-85AD-01A46468EDD3}"/>
                    </a:ext>
                  </a:extLst>
                </p:cNvPr>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3" name="Freeform 1083">
                  <a:extLst>
                    <a:ext uri="{FF2B5EF4-FFF2-40B4-BE49-F238E27FC236}">
                      <a16:creationId xmlns:a16="http://schemas.microsoft.com/office/drawing/2014/main" id="{580C0634-D22D-43D4-B617-03ACD15A366B}"/>
                    </a:ext>
                  </a:extLst>
                </p:cNvPr>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4" name="Freeform 1084">
                  <a:extLst>
                    <a:ext uri="{FF2B5EF4-FFF2-40B4-BE49-F238E27FC236}">
                      <a16:creationId xmlns:a16="http://schemas.microsoft.com/office/drawing/2014/main" id="{783647C9-63F3-43C5-9A8F-8B5DA7844A5B}"/>
                    </a:ext>
                  </a:extLst>
                </p:cNvPr>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5" name="Freeform 1085">
                  <a:extLst>
                    <a:ext uri="{FF2B5EF4-FFF2-40B4-BE49-F238E27FC236}">
                      <a16:creationId xmlns:a16="http://schemas.microsoft.com/office/drawing/2014/main" id="{39A19BDD-E7F1-43BB-A051-6B25B305F8BE}"/>
                    </a:ext>
                  </a:extLst>
                </p:cNvPr>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6" name="Freeform 1086">
                  <a:extLst>
                    <a:ext uri="{FF2B5EF4-FFF2-40B4-BE49-F238E27FC236}">
                      <a16:creationId xmlns:a16="http://schemas.microsoft.com/office/drawing/2014/main" id="{B5234F06-D39E-4FCD-84A4-8B6173418FD4}"/>
                    </a:ext>
                  </a:extLst>
                </p:cNvPr>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7" name="Freeform 1087">
                  <a:extLst>
                    <a:ext uri="{FF2B5EF4-FFF2-40B4-BE49-F238E27FC236}">
                      <a16:creationId xmlns:a16="http://schemas.microsoft.com/office/drawing/2014/main" id="{07AF3A38-FA09-42F2-A8AA-ECBE2E20C6E9}"/>
                    </a:ext>
                  </a:extLst>
                </p:cNvPr>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ar-SA"/>
                </a:p>
              </p:txBody>
            </p:sp>
            <p:sp>
              <p:nvSpPr>
                <p:cNvPr id="658" name="Freeform 1088">
                  <a:extLst>
                    <a:ext uri="{FF2B5EF4-FFF2-40B4-BE49-F238E27FC236}">
                      <a16:creationId xmlns:a16="http://schemas.microsoft.com/office/drawing/2014/main" id="{7F3F1ADE-40C4-4D15-AFDD-5241E387D669}"/>
                    </a:ext>
                  </a:extLst>
                </p:cNvPr>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ar-SA"/>
                </a:p>
              </p:txBody>
            </p:sp>
            <p:sp>
              <p:nvSpPr>
                <p:cNvPr id="659" name="Freeform 1089">
                  <a:extLst>
                    <a:ext uri="{FF2B5EF4-FFF2-40B4-BE49-F238E27FC236}">
                      <a16:creationId xmlns:a16="http://schemas.microsoft.com/office/drawing/2014/main" id="{E02B8761-3656-4D3F-987C-A07A9608839C}"/>
                    </a:ext>
                  </a:extLst>
                </p:cNvPr>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ar-SA"/>
                </a:p>
              </p:txBody>
            </p:sp>
            <p:sp>
              <p:nvSpPr>
                <p:cNvPr id="660" name="Freeform 1090">
                  <a:extLst>
                    <a:ext uri="{FF2B5EF4-FFF2-40B4-BE49-F238E27FC236}">
                      <a16:creationId xmlns:a16="http://schemas.microsoft.com/office/drawing/2014/main" id="{FA363CCB-6F2D-4CDC-90E0-AA758204AF27}"/>
                    </a:ext>
                  </a:extLst>
                </p:cNvPr>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ar-SA"/>
                </a:p>
              </p:txBody>
            </p:sp>
            <p:sp>
              <p:nvSpPr>
                <p:cNvPr id="661" name="Freeform 1091">
                  <a:extLst>
                    <a:ext uri="{FF2B5EF4-FFF2-40B4-BE49-F238E27FC236}">
                      <a16:creationId xmlns:a16="http://schemas.microsoft.com/office/drawing/2014/main" id="{21CAEF22-BADA-44D1-9B4D-7E1CFC607746}"/>
                    </a:ext>
                  </a:extLst>
                </p:cNvPr>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ar-SA"/>
                </a:p>
              </p:txBody>
            </p:sp>
            <p:sp>
              <p:nvSpPr>
                <p:cNvPr id="662" name="Freeform 1092">
                  <a:extLst>
                    <a:ext uri="{FF2B5EF4-FFF2-40B4-BE49-F238E27FC236}">
                      <a16:creationId xmlns:a16="http://schemas.microsoft.com/office/drawing/2014/main" id="{75F3A330-1146-4453-A3F5-38CC2D549361}"/>
                    </a:ext>
                  </a:extLst>
                </p:cNvPr>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ar-SA"/>
                </a:p>
              </p:txBody>
            </p:sp>
          </p:grpSp>
          <p:pic>
            <p:nvPicPr>
              <p:cNvPr id="650" name="Picture 1093" descr="access_point_stylized_gray_small">
                <a:extLst>
                  <a:ext uri="{FF2B5EF4-FFF2-40B4-BE49-F238E27FC236}">
                    <a16:creationId xmlns:a16="http://schemas.microsoft.com/office/drawing/2014/main" id="{65AE6476-3589-4C34-831E-668E53B59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7" name="Line 1094">
              <a:extLst>
                <a:ext uri="{FF2B5EF4-FFF2-40B4-BE49-F238E27FC236}">
                  <a16:creationId xmlns:a16="http://schemas.microsoft.com/office/drawing/2014/main" id="{6EEB47DA-261D-482A-9BB6-1A8DB7C059B9}"/>
                </a:ext>
              </a:extLst>
            </p:cNvPr>
            <p:cNvSpPr>
              <a:spLocks noChangeShapeType="1"/>
            </p:cNvSpPr>
            <p:nvPr/>
          </p:nvSpPr>
          <p:spPr bwMode="auto">
            <a:xfrm rot="5400000" flipV="1">
              <a:off x="5034" y="3427"/>
              <a:ext cx="2" cy="54"/>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468" name="Group 1095">
              <a:extLst>
                <a:ext uri="{FF2B5EF4-FFF2-40B4-BE49-F238E27FC236}">
                  <a16:creationId xmlns:a16="http://schemas.microsoft.com/office/drawing/2014/main" id="{C24C72B9-1E9F-468E-B908-1B379FC794B8}"/>
                </a:ext>
              </a:extLst>
            </p:cNvPr>
            <p:cNvGrpSpPr>
              <a:grpSpLocks/>
            </p:cNvGrpSpPr>
            <p:nvPr/>
          </p:nvGrpSpPr>
          <p:grpSpPr bwMode="auto">
            <a:xfrm flipH="1">
              <a:off x="3638" y="2856"/>
              <a:ext cx="261" cy="235"/>
              <a:chOff x="2839" y="3501"/>
              <a:chExt cx="755" cy="803"/>
            </a:xfrm>
          </p:grpSpPr>
          <p:pic>
            <p:nvPicPr>
              <p:cNvPr id="647" name="Picture 1096" descr="desktop_computer_stylized_medium">
                <a:extLst>
                  <a:ext uri="{FF2B5EF4-FFF2-40B4-BE49-F238E27FC236}">
                    <a16:creationId xmlns:a16="http://schemas.microsoft.com/office/drawing/2014/main" id="{556BFB9F-FE49-4C86-B2DE-429D903BF7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8" name="Freeform 1097">
                <a:extLst>
                  <a:ext uri="{FF2B5EF4-FFF2-40B4-BE49-F238E27FC236}">
                    <a16:creationId xmlns:a16="http://schemas.microsoft.com/office/drawing/2014/main" id="{968BF24D-591B-4ECC-B188-02F885CB6B52}"/>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469" name="Group 1098">
              <a:extLst>
                <a:ext uri="{FF2B5EF4-FFF2-40B4-BE49-F238E27FC236}">
                  <a16:creationId xmlns:a16="http://schemas.microsoft.com/office/drawing/2014/main" id="{C90F6B57-7112-40B3-939D-83B292AC3B71}"/>
                </a:ext>
              </a:extLst>
            </p:cNvPr>
            <p:cNvGrpSpPr>
              <a:grpSpLocks/>
            </p:cNvGrpSpPr>
            <p:nvPr/>
          </p:nvGrpSpPr>
          <p:grpSpPr bwMode="auto">
            <a:xfrm flipH="1">
              <a:off x="3438" y="3121"/>
              <a:ext cx="304" cy="256"/>
              <a:chOff x="2839" y="3501"/>
              <a:chExt cx="755" cy="803"/>
            </a:xfrm>
          </p:grpSpPr>
          <p:pic>
            <p:nvPicPr>
              <p:cNvPr id="645" name="Picture 1099" descr="desktop_computer_stylized_medium">
                <a:extLst>
                  <a:ext uri="{FF2B5EF4-FFF2-40B4-BE49-F238E27FC236}">
                    <a16:creationId xmlns:a16="http://schemas.microsoft.com/office/drawing/2014/main" id="{4F8A5B9F-7265-4CAC-A12B-C39F34FBEA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 name="Freeform 1100">
                <a:extLst>
                  <a:ext uri="{FF2B5EF4-FFF2-40B4-BE49-F238E27FC236}">
                    <a16:creationId xmlns:a16="http://schemas.microsoft.com/office/drawing/2014/main" id="{66179ACC-8FEE-41DF-92BB-761A722DA9A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470" name="Group 1101">
              <a:extLst>
                <a:ext uri="{FF2B5EF4-FFF2-40B4-BE49-F238E27FC236}">
                  <a16:creationId xmlns:a16="http://schemas.microsoft.com/office/drawing/2014/main" id="{F2E260FC-55F0-4AFC-BE66-D763B9693545}"/>
                </a:ext>
              </a:extLst>
            </p:cNvPr>
            <p:cNvGrpSpPr>
              <a:grpSpLocks/>
            </p:cNvGrpSpPr>
            <p:nvPr/>
          </p:nvGrpSpPr>
          <p:grpSpPr bwMode="auto">
            <a:xfrm flipH="1">
              <a:off x="3739" y="3311"/>
              <a:ext cx="269" cy="220"/>
              <a:chOff x="2839" y="3501"/>
              <a:chExt cx="755" cy="803"/>
            </a:xfrm>
          </p:grpSpPr>
          <p:pic>
            <p:nvPicPr>
              <p:cNvPr id="643" name="Picture 1102" descr="desktop_computer_stylized_medium">
                <a:extLst>
                  <a:ext uri="{FF2B5EF4-FFF2-40B4-BE49-F238E27FC236}">
                    <a16:creationId xmlns:a16="http://schemas.microsoft.com/office/drawing/2014/main" id="{A35509DC-F1D7-463B-8E04-E171CAA65F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4" name="Freeform 1103">
                <a:extLst>
                  <a:ext uri="{FF2B5EF4-FFF2-40B4-BE49-F238E27FC236}">
                    <a16:creationId xmlns:a16="http://schemas.microsoft.com/office/drawing/2014/main" id="{43504ADF-AE7E-438E-9AC9-70C57F2F90C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471" name="Group 1104">
              <a:extLst>
                <a:ext uri="{FF2B5EF4-FFF2-40B4-BE49-F238E27FC236}">
                  <a16:creationId xmlns:a16="http://schemas.microsoft.com/office/drawing/2014/main" id="{41338D5D-E7C3-4233-815B-EE29945A0E9C}"/>
                </a:ext>
              </a:extLst>
            </p:cNvPr>
            <p:cNvGrpSpPr>
              <a:grpSpLocks/>
            </p:cNvGrpSpPr>
            <p:nvPr/>
          </p:nvGrpSpPr>
          <p:grpSpPr bwMode="auto">
            <a:xfrm>
              <a:off x="4126" y="3300"/>
              <a:ext cx="269" cy="221"/>
              <a:chOff x="2839" y="3501"/>
              <a:chExt cx="755" cy="803"/>
            </a:xfrm>
          </p:grpSpPr>
          <p:pic>
            <p:nvPicPr>
              <p:cNvPr id="641" name="Picture 1105" descr="desktop_computer_stylized_medium">
                <a:extLst>
                  <a:ext uri="{FF2B5EF4-FFF2-40B4-BE49-F238E27FC236}">
                    <a16:creationId xmlns:a16="http://schemas.microsoft.com/office/drawing/2014/main" id="{F42FA57E-2E1B-4791-8D70-5FAF27B3EF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 name="Freeform 1106">
                <a:extLst>
                  <a:ext uri="{FF2B5EF4-FFF2-40B4-BE49-F238E27FC236}">
                    <a16:creationId xmlns:a16="http://schemas.microsoft.com/office/drawing/2014/main" id="{2DE99BD9-2DF8-46C7-B717-A39CAB3A1FF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pic>
          <p:nvPicPr>
            <p:cNvPr id="472" name="Picture 1107" descr="car_icon_small">
              <a:extLst>
                <a:ext uri="{FF2B5EF4-FFF2-40B4-BE49-F238E27FC236}">
                  <a16:creationId xmlns:a16="http://schemas.microsoft.com/office/drawing/2014/main" id="{3F03DE31-60EC-4A0B-994E-5AA56E2438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3" name="Group 1108">
              <a:extLst>
                <a:ext uri="{FF2B5EF4-FFF2-40B4-BE49-F238E27FC236}">
                  <a16:creationId xmlns:a16="http://schemas.microsoft.com/office/drawing/2014/main" id="{668857B8-21FD-401A-9E7D-5CBAADEC3401}"/>
                </a:ext>
              </a:extLst>
            </p:cNvPr>
            <p:cNvGrpSpPr>
              <a:grpSpLocks/>
            </p:cNvGrpSpPr>
            <p:nvPr/>
          </p:nvGrpSpPr>
          <p:grpSpPr bwMode="auto">
            <a:xfrm>
              <a:off x="3536" y="974"/>
              <a:ext cx="262" cy="243"/>
              <a:chOff x="2751" y="1851"/>
              <a:chExt cx="462" cy="478"/>
            </a:xfrm>
          </p:grpSpPr>
          <p:pic>
            <p:nvPicPr>
              <p:cNvPr id="639" name="Picture 1109" descr="iphone_stylized_small">
                <a:extLst>
                  <a:ext uri="{FF2B5EF4-FFF2-40B4-BE49-F238E27FC236}">
                    <a16:creationId xmlns:a16="http://schemas.microsoft.com/office/drawing/2014/main" id="{198BDA1B-B623-4A3C-91A6-D3216ADB8D0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Picture 1110" descr="antenna_radiation_stylized">
                <a:extLst>
                  <a:ext uri="{FF2B5EF4-FFF2-40B4-BE49-F238E27FC236}">
                    <a16:creationId xmlns:a16="http://schemas.microsoft.com/office/drawing/2014/main" id="{0270FC67-6E83-4D77-A7D1-99EB76FFEB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Group 1111">
              <a:extLst>
                <a:ext uri="{FF2B5EF4-FFF2-40B4-BE49-F238E27FC236}">
                  <a16:creationId xmlns:a16="http://schemas.microsoft.com/office/drawing/2014/main" id="{FB532887-B8B0-4F46-99BC-66F98977EC63}"/>
                </a:ext>
              </a:extLst>
            </p:cNvPr>
            <p:cNvGrpSpPr>
              <a:grpSpLocks/>
            </p:cNvGrpSpPr>
            <p:nvPr/>
          </p:nvGrpSpPr>
          <p:grpSpPr bwMode="auto">
            <a:xfrm>
              <a:off x="5191" y="3151"/>
              <a:ext cx="143" cy="303"/>
              <a:chOff x="4140" y="429"/>
              <a:chExt cx="1425" cy="2396"/>
            </a:xfrm>
          </p:grpSpPr>
          <p:sp>
            <p:nvSpPr>
              <p:cNvPr id="607" name="Freeform 1112">
                <a:extLst>
                  <a:ext uri="{FF2B5EF4-FFF2-40B4-BE49-F238E27FC236}">
                    <a16:creationId xmlns:a16="http://schemas.microsoft.com/office/drawing/2014/main" id="{88759B43-917A-4B18-B0AF-EF0B6A76151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08" name="Rectangle 1113">
                <a:extLst>
                  <a:ext uri="{FF2B5EF4-FFF2-40B4-BE49-F238E27FC236}">
                    <a16:creationId xmlns:a16="http://schemas.microsoft.com/office/drawing/2014/main" id="{9BA2672B-1BED-419C-AD4A-11D325FECF14}"/>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9" name="Freeform 1114">
                <a:extLst>
                  <a:ext uri="{FF2B5EF4-FFF2-40B4-BE49-F238E27FC236}">
                    <a16:creationId xmlns:a16="http://schemas.microsoft.com/office/drawing/2014/main" id="{6D2F373D-0A0B-48F7-81BD-280F36FD026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10" name="Freeform 1115">
                <a:extLst>
                  <a:ext uri="{FF2B5EF4-FFF2-40B4-BE49-F238E27FC236}">
                    <a16:creationId xmlns:a16="http://schemas.microsoft.com/office/drawing/2014/main" id="{02305099-8D1A-447A-9E40-A19506482FD3}"/>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11" name="Rectangle 1116">
                <a:extLst>
                  <a:ext uri="{FF2B5EF4-FFF2-40B4-BE49-F238E27FC236}">
                    <a16:creationId xmlns:a16="http://schemas.microsoft.com/office/drawing/2014/main" id="{9EA3352E-9C24-449F-B01F-D2870A167512}"/>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12" name="Group 1117">
                <a:extLst>
                  <a:ext uri="{FF2B5EF4-FFF2-40B4-BE49-F238E27FC236}">
                    <a16:creationId xmlns:a16="http://schemas.microsoft.com/office/drawing/2014/main" id="{F5A375B1-B92F-4EF2-8C76-6DE381BE9C32}"/>
                  </a:ext>
                </a:extLst>
              </p:cNvPr>
              <p:cNvGrpSpPr>
                <a:grpSpLocks/>
              </p:cNvGrpSpPr>
              <p:nvPr/>
            </p:nvGrpSpPr>
            <p:grpSpPr bwMode="auto">
              <a:xfrm>
                <a:off x="4749" y="668"/>
                <a:ext cx="581" cy="145"/>
                <a:chOff x="614" y="2568"/>
                <a:chExt cx="725" cy="139"/>
              </a:xfrm>
            </p:grpSpPr>
            <p:sp>
              <p:nvSpPr>
                <p:cNvPr id="637" name="AutoShape 1118">
                  <a:extLst>
                    <a:ext uri="{FF2B5EF4-FFF2-40B4-BE49-F238E27FC236}">
                      <a16:creationId xmlns:a16="http://schemas.microsoft.com/office/drawing/2014/main" id="{C6E719BD-B41C-45E3-86FA-077BAFA44550}"/>
                    </a:ext>
                  </a:extLst>
                </p:cNvPr>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8" name="AutoShape 1119">
                  <a:extLst>
                    <a:ext uri="{FF2B5EF4-FFF2-40B4-BE49-F238E27FC236}">
                      <a16:creationId xmlns:a16="http://schemas.microsoft.com/office/drawing/2014/main" id="{C008429B-2756-412B-9013-405AF51FAA6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13" name="Rectangle 1120">
                <a:extLst>
                  <a:ext uri="{FF2B5EF4-FFF2-40B4-BE49-F238E27FC236}">
                    <a16:creationId xmlns:a16="http://schemas.microsoft.com/office/drawing/2014/main" id="{4BBC72EF-5A7B-47DB-988E-DCE4FC20693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14" name="Group 1121">
                <a:extLst>
                  <a:ext uri="{FF2B5EF4-FFF2-40B4-BE49-F238E27FC236}">
                    <a16:creationId xmlns:a16="http://schemas.microsoft.com/office/drawing/2014/main" id="{47BC2F72-CFC1-416D-87AA-29BB6080FFDA}"/>
                  </a:ext>
                </a:extLst>
              </p:cNvPr>
              <p:cNvGrpSpPr>
                <a:grpSpLocks/>
              </p:cNvGrpSpPr>
              <p:nvPr/>
            </p:nvGrpSpPr>
            <p:grpSpPr bwMode="auto">
              <a:xfrm>
                <a:off x="4747" y="994"/>
                <a:ext cx="581" cy="134"/>
                <a:chOff x="614" y="2568"/>
                <a:chExt cx="725" cy="139"/>
              </a:xfrm>
            </p:grpSpPr>
            <p:sp>
              <p:nvSpPr>
                <p:cNvPr id="635" name="AutoShape 1122">
                  <a:extLst>
                    <a:ext uri="{FF2B5EF4-FFF2-40B4-BE49-F238E27FC236}">
                      <a16:creationId xmlns:a16="http://schemas.microsoft.com/office/drawing/2014/main" id="{4FDA9E67-D67F-4030-A518-F69F9659DB0E}"/>
                    </a:ext>
                  </a:extLst>
                </p:cNvPr>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6" name="AutoShape 1123">
                  <a:extLst>
                    <a:ext uri="{FF2B5EF4-FFF2-40B4-BE49-F238E27FC236}">
                      <a16:creationId xmlns:a16="http://schemas.microsoft.com/office/drawing/2014/main" id="{6E5DA24D-F527-4821-A9A9-CDE52D20AC5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15" name="Rectangle 1124">
                <a:extLst>
                  <a:ext uri="{FF2B5EF4-FFF2-40B4-BE49-F238E27FC236}">
                    <a16:creationId xmlns:a16="http://schemas.microsoft.com/office/drawing/2014/main" id="{AD4469F3-DF23-4116-9DE7-761848418F2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6" name="Rectangle 1125">
                <a:extLst>
                  <a:ext uri="{FF2B5EF4-FFF2-40B4-BE49-F238E27FC236}">
                    <a16:creationId xmlns:a16="http://schemas.microsoft.com/office/drawing/2014/main" id="{ED0558E0-6818-48F0-945B-F5E00F1B44C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617" name="Group 1126">
                <a:extLst>
                  <a:ext uri="{FF2B5EF4-FFF2-40B4-BE49-F238E27FC236}">
                    <a16:creationId xmlns:a16="http://schemas.microsoft.com/office/drawing/2014/main" id="{39ACBE72-EB92-4DC5-9E3C-CB4B56FC3F2C}"/>
                  </a:ext>
                </a:extLst>
              </p:cNvPr>
              <p:cNvGrpSpPr>
                <a:grpSpLocks/>
              </p:cNvGrpSpPr>
              <p:nvPr/>
            </p:nvGrpSpPr>
            <p:grpSpPr bwMode="auto">
              <a:xfrm>
                <a:off x="4735" y="1627"/>
                <a:ext cx="582" cy="151"/>
                <a:chOff x="614" y="2568"/>
                <a:chExt cx="725" cy="139"/>
              </a:xfrm>
            </p:grpSpPr>
            <p:sp>
              <p:nvSpPr>
                <p:cNvPr id="633" name="AutoShape 1127">
                  <a:extLst>
                    <a:ext uri="{FF2B5EF4-FFF2-40B4-BE49-F238E27FC236}">
                      <a16:creationId xmlns:a16="http://schemas.microsoft.com/office/drawing/2014/main" id="{D231C548-5BD8-44CD-A163-7FE1DBD37675}"/>
                    </a:ext>
                  </a:extLst>
                </p:cNvPr>
                <p:cNvSpPr>
                  <a:spLocks noChangeArrowheads="1"/>
                </p:cNvSpPr>
                <p:nvPr/>
              </p:nvSpPr>
              <p:spPr bwMode="auto">
                <a:xfrm>
                  <a:off x="618" y="2586"/>
                  <a:ext cx="720" cy="12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4" name="AutoShape 1128">
                  <a:extLst>
                    <a:ext uri="{FF2B5EF4-FFF2-40B4-BE49-F238E27FC236}">
                      <a16:creationId xmlns:a16="http://schemas.microsoft.com/office/drawing/2014/main" id="{2C566A88-5943-41E3-94F1-4239EFBC4754}"/>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18" name="Freeform 1129">
                <a:extLst>
                  <a:ext uri="{FF2B5EF4-FFF2-40B4-BE49-F238E27FC236}">
                    <a16:creationId xmlns:a16="http://schemas.microsoft.com/office/drawing/2014/main" id="{B318963E-BBC4-4A7E-974F-7C8C83F77905}"/>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619" name="Group 1130">
                <a:extLst>
                  <a:ext uri="{FF2B5EF4-FFF2-40B4-BE49-F238E27FC236}">
                    <a16:creationId xmlns:a16="http://schemas.microsoft.com/office/drawing/2014/main" id="{2D620132-5938-4C21-AE2C-E57429D02F9A}"/>
                  </a:ext>
                </a:extLst>
              </p:cNvPr>
              <p:cNvGrpSpPr>
                <a:grpSpLocks/>
              </p:cNvGrpSpPr>
              <p:nvPr/>
            </p:nvGrpSpPr>
            <p:grpSpPr bwMode="auto">
              <a:xfrm>
                <a:off x="4739" y="1327"/>
                <a:ext cx="582" cy="139"/>
                <a:chOff x="614" y="2568"/>
                <a:chExt cx="725" cy="139"/>
              </a:xfrm>
            </p:grpSpPr>
            <p:sp>
              <p:nvSpPr>
                <p:cNvPr id="631" name="AutoShape 1131">
                  <a:extLst>
                    <a:ext uri="{FF2B5EF4-FFF2-40B4-BE49-F238E27FC236}">
                      <a16:creationId xmlns:a16="http://schemas.microsoft.com/office/drawing/2014/main" id="{77FE6E5F-DDE5-42BF-ABE6-717C3995EB24}"/>
                    </a:ext>
                  </a:extLst>
                </p:cNvPr>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2" name="AutoShape 1132">
                  <a:extLst>
                    <a:ext uri="{FF2B5EF4-FFF2-40B4-BE49-F238E27FC236}">
                      <a16:creationId xmlns:a16="http://schemas.microsoft.com/office/drawing/2014/main" id="{A296778B-F21F-4C4F-8759-CD737C5D40A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20" name="Rectangle 1133">
                <a:extLst>
                  <a:ext uri="{FF2B5EF4-FFF2-40B4-BE49-F238E27FC236}">
                    <a16:creationId xmlns:a16="http://schemas.microsoft.com/office/drawing/2014/main" id="{48C2EEB8-5B89-47A0-92C9-18D3EFA41D0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 name="Freeform 1134">
                <a:extLst>
                  <a:ext uri="{FF2B5EF4-FFF2-40B4-BE49-F238E27FC236}">
                    <a16:creationId xmlns:a16="http://schemas.microsoft.com/office/drawing/2014/main" id="{11D9BC19-30EE-4C02-9E0D-E19C87F7C02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22" name="Freeform 1135">
                <a:extLst>
                  <a:ext uri="{FF2B5EF4-FFF2-40B4-BE49-F238E27FC236}">
                    <a16:creationId xmlns:a16="http://schemas.microsoft.com/office/drawing/2014/main" id="{1D882CC9-7BED-4C38-B312-1CF26F6AD06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23" name="Oval 1136">
                <a:extLst>
                  <a:ext uri="{FF2B5EF4-FFF2-40B4-BE49-F238E27FC236}">
                    <a16:creationId xmlns:a16="http://schemas.microsoft.com/office/drawing/2014/main" id="{A34B55BE-E038-44AE-8CE0-808EDC6020B8}"/>
                  </a:ext>
                </a:extLst>
              </p:cNvPr>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4" name="Freeform 1137">
                <a:extLst>
                  <a:ext uri="{FF2B5EF4-FFF2-40B4-BE49-F238E27FC236}">
                    <a16:creationId xmlns:a16="http://schemas.microsoft.com/office/drawing/2014/main" id="{D4C19BDF-2682-4F94-9F91-5D74F34DEB3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25" name="AutoShape 1138">
                <a:extLst>
                  <a:ext uri="{FF2B5EF4-FFF2-40B4-BE49-F238E27FC236}">
                    <a16:creationId xmlns:a16="http://schemas.microsoft.com/office/drawing/2014/main" id="{C76A8731-B527-4E70-B581-E23F5578244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6" name="AutoShape 1139">
                <a:extLst>
                  <a:ext uri="{FF2B5EF4-FFF2-40B4-BE49-F238E27FC236}">
                    <a16:creationId xmlns:a16="http://schemas.microsoft.com/office/drawing/2014/main" id="{EE8A9931-071C-4579-A04E-22C9613FD869}"/>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7" name="Oval 1140">
                <a:extLst>
                  <a:ext uri="{FF2B5EF4-FFF2-40B4-BE49-F238E27FC236}">
                    <a16:creationId xmlns:a16="http://schemas.microsoft.com/office/drawing/2014/main" id="{DB2CF397-4F51-4883-BDC7-2E027FEAD005}"/>
                  </a:ext>
                </a:extLst>
              </p:cNvPr>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 name="Oval 1141">
                <a:extLst>
                  <a:ext uri="{FF2B5EF4-FFF2-40B4-BE49-F238E27FC236}">
                    <a16:creationId xmlns:a16="http://schemas.microsoft.com/office/drawing/2014/main" id="{463E76E6-3FFB-4140-9906-A697D69CC5D1}"/>
                  </a:ext>
                </a:extLst>
              </p:cNvPr>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629" name="Oval 1142">
                <a:extLst>
                  <a:ext uri="{FF2B5EF4-FFF2-40B4-BE49-F238E27FC236}">
                    <a16:creationId xmlns:a16="http://schemas.microsoft.com/office/drawing/2014/main" id="{43F39413-E2D3-4AAF-BDAE-95421D5C9A02}"/>
                  </a:ext>
                </a:extLst>
              </p:cNvPr>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30" name="Rectangle 1143">
                <a:extLst>
                  <a:ext uri="{FF2B5EF4-FFF2-40B4-BE49-F238E27FC236}">
                    <a16:creationId xmlns:a16="http://schemas.microsoft.com/office/drawing/2014/main" id="{ED4B9FB2-D3C2-42BA-9D59-5FD8E77034A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475" name="Group 1144">
              <a:extLst>
                <a:ext uri="{FF2B5EF4-FFF2-40B4-BE49-F238E27FC236}">
                  <a16:creationId xmlns:a16="http://schemas.microsoft.com/office/drawing/2014/main" id="{90A0631E-496D-4D0E-94F3-35207A74C055}"/>
                </a:ext>
              </a:extLst>
            </p:cNvPr>
            <p:cNvGrpSpPr>
              <a:grpSpLocks/>
            </p:cNvGrpSpPr>
            <p:nvPr/>
          </p:nvGrpSpPr>
          <p:grpSpPr bwMode="auto">
            <a:xfrm>
              <a:off x="4992" y="3341"/>
              <a:ext cx="143" cy="303"/>
              <a:chOff x="4140" y="429"/>
              <a:chExt cx="1425" cy="2396"/>
            </a:xfrm>
          </p:grpSpPr>
          <p:sp>
            <p:nvSpPr>
              <p:cNvPr id="575" name="Freeform 1145">
                <a:extLst>
                  <a:ext uri="{FF2B5EF4-FFF2-40B4-BE49-F238E27FC236}">
                    <a16:creationId xmlns:a16="http://schemas.microsoft.com/office/drawing/2014/main" id="{66227D11-0B70-43D1-BF4C-7418E23B094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6" name="Rectangle 1146">
                <a:extLst>
                  <a:ext uri="{FF2B5EF4-FFF2-40B4-BE49-F238E27FC236}">
                    <a16:creationId xmlns:a16="http://schemas.microsoft.com/office/drawing/2014/main" id="{305D7779-70C6-4DBB-ACCF-DC7D1402C589}"/>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77" name="Freeform 1147">
                <a:extLst>
                  <a:ext uri="{FF2B5EF4-FFF2-40B4-BE49-F238E27FC236}">
                    <a16:creationId xmlns:a16="http://schemas.microsoft.com/office/drawing/2014/main" id="{E852AEC0-AE22-45BA-AA29-D0C75C53698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8" name="Freeform 1148">
                <a:extLst>
                  <a:ext uri="{FF2B5EF4-FFF2-40B4-BE49-F238E27FC236}">
                    <a16:creationId xmlns:a16="http://schemas.microsoft.com/office/drawing/2014/main" id="{EA58577C-7861-4872-8CC3-F3E4CCBD39D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9" name="Rectangle 1149">
                <a:extLst>
                  <a:ext uri="{FF2B5EF4-FFF2-40B4-BE49-F238E27FC236}">
                    <a16:creationId xmlns:a16="http://schemas.microsoft.com/office/drawing/2014/main" id="{212F77E8-C957-4244-B6B7-73AF2D4DE8F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580" name="Group 1150">
                <a:extLst>
                  <a:ext uri="{FF2B5EF4-FFF2-40B4-BE49-F238E27FC236}">
                    <a16:creationId xmlns:a16="http://schemas.microsoft.com/office/drawing/2014/main" id="{C0F635E8-3AF0-4732-B3D7-2A96C5F1678E}"/>
                  </a:ext>
                </a:extLst>
              </p:cNvPr>
              <p:cNvGrpSpPr>
                <a:grpSpLocks/>
              </p:cNvGrpSpPr>
              <p:nvPr/>
            </p:nvGrpSpPr>
            <p:grpSpPr bwMode="auto">
              <a:xfrm>
                <a:off x="4749" y="668"/>
                <a:ext cx="581" cy="145"/>
                <a:chOff x="614" y="2568"/>
                <a:chExt cx="725" cy="139"/>
              </a:xfrm>
            </p:grpSpPr>
            <p:sp>
              <p:nvSpPr>
                <p:cNvPr id="605" name="AutoShape 1151">
                  <a:extLst>
                    <a:ext uri="{FF2B5EF4-FFF2-40B4-BE49-F238E27FC236}">
                      <a16:creationId xmlns:a16="http://schemas.microsoft.com/office/drawing/2014/main" id="{0D1EDB58-2940-4E42-AFE4-A1DC3D67A5ED}"/>
                    </a:ext>
                  </a:extLst>
                </p:cNvPr>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6" name="AutoShape 1152">
                  <a:extLst>
                    <a:ext uri="{FF2B5EF4-FFF2-40B4-BE49-F238E27FC236}">
                      <a16:creationId xmlns:a16="http://schemas.microsoft.com/office/drawing/2014/main" id="{952EEBB2-0E58-48EF-BCAF-A345256F7F8C}"/>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81" name="Rectangle 1153">
                <a:extLst>
                  <a:ext uri="{FF2B5EF4-FFF2-40B4-BE49-F238E27FC236}">
                    <a16:creationId xmlns:a16="http://schemas.microsoft.com/office/drawing/2014/main" id="{9461DA7F-5BC5-437C-90EB-E01BE5C09763}"/>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582" name="Group 1154">
                <a:extLst>
                  <a:ext uri="{FF2B5EF4-FFF2-40B4-BE49-F238E27FC236}">
                    <a16:creationId xmlns:a16="http://schemas.microsoft.com/office/drawing/2014/main" id="{0A1EC055-1803-40A6-AB56-2AF5674D7A4F}"/>
                  </a:ext>
                </a:extLst>
              </p:cNvPr>
              <p:cNvGrpSpPr>
                <a:grpSpLocks/>
              </p:cNvGrpSpPr>
              <p:nvPr/>
            </p:nvGrpSpPr>
            <p:grpSpPr bwMode="auto">
              <a:xfrm>
                <a:off x="4747" y="994"/>
                <a:ext cx="581" cy="134"/>
                <a:chOff x="614" y="2568"/>
                <a:chExt cx="725" cy="139"/>
              </a:xfrm>
            </p:grpSpPr>
            <p:sp>
              <p:nvSpPr>
                <p:cNvPr id="603" name="AutoShape 1155">
                  <a:extLst>
                    <a:ext uri="{FF2B5EF4-FFF2-40B4-BE49-F238E27FC236}">
                      <a16:creationId xmlns:a16="http://schemas.microsoft.com/office/drawing/2014/main" id="{EC5D7EF8-ADC4-4FBE-BB64-1333969F9E04}"/>
                    </a:ext>
                  </a:extLst>
                </p:cNvPr>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 name="AutoShape 1156">
                  <a:extLst>
                    <a:ext uri="{FF2B5EF4-FFF2-40B4-BE49-F238E27FC236}">
                      <a16:creationId xmlns:a16="http://schemas.microsoft.com/office/drawing/2014/main" id="{7EDCF49C-3A8C-4DBF-866E-CFDBE51FAA8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83" name="Rectangle 1157">
                <a:extLst>
                  <a:ext uri="{FF2B5EF4-FFF2-40B4-BE49-F238E27FC236}">
                    <a16:creationId xmlns:a16="http://schemas.microsoft.com/office/drawing/2014/main" id="{9D9BAFCB-2E44-40CA-B177-F4C3698D4B8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84" name="Rectangle 1158">
                <a:extLst>
                  <a:ext uri="{FF2B5EF4-FFF2-40B4-BE49-F238E27FC236}">
                    <a16:creationId xmlns:a16="http://schemas.microsoft.com/office/drawing/2014/main" id="{BA05BD55-98BD-431E-B32F-9D8C098CFFD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585" name="Group 1159">
                <a:extLst>
                  <a:ext uri="{FF2B5EF4-FFF2-40B4-BE49-F238E27FC236}">
                    <a16:creationId xmlns:a16="http://schemas.microsoft.com/office/drawing/2014/main" id="{22D333C3-BB59-4878-AB12-4C8E5EFB9526}"/>
                  </a:ext>
                </a:extLst>
              </p:cNvPr>
              <p:cNvGrpSpPr>
                <a:grpSpLocks/>
              </p:cNvGrpSpPr>
              <p:nvPr/>
            </p:nvGrpSpPr>
            <p:grpSpPr bwMode="auto">
              <a:xfrm>
                <a:off x="4735" y="1627"/>
                <a:ext cx="582" cy="151"/>
                <a:chOff x="614" y="2568"/>
                <a:chExt cx="725" cy="139"/>
              </a:xfrm>
            </p:grpSpPr>
            <p:sp>
              <p:nvSpPr>
                <p:cNvPr id="601" name="AutoShape 1160">
                  <a:extLst>
                    <a:ext uri="{FF2B5EF4-FFF2-40B4-BE49-F238E27FC236}">
                      <a16:creationId xmlns:a16="http://schemas.microsoft.com/office/drawing/2014/main" id="{63C9307B-8010-40DC-BE13-8BD6241B3946}"/>
                    </a:ext>
                  </a:extLst>
                </p:cNvPr>
                <p:cNvSpPr>
                  <a:spLocks noChangeArrowheads="1"/>
                </p:cNvSpPr>
                <p:nvPr/>
              </p:nvSpPr>
              <p:spPr bwMode="auto">
                <a:xfrm>
                  <a:off x="618" y="2586"/>
                  <a:ext cx="720" cy="12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2" name="AutoShape 1161">
                  <a:extLst>
                    <a:ext uri="{FF2B5EF4-FFF2-40B4-BE49-F238E27FC236}">
                      <a16:creationId xmlns:a16="http://schemas.microsoft.com/office/drawing/2014/main" id="{ED39B7ED-8628-45E2-9F48-0B9F4DE9DE4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86" name="Freeform 1162">
                <a:extLst>
                  <a:ext uri="{FF2B5EF4-FFF2-40B4-BE49-F238E27FC236}">
                    <a16:creationId xmlns:a16="http://schemas.microsoft.com/office/drawing/2014/main" id="{4B1B1A24-1E39-472C-9D54-EF335586C4C4}"/>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587" name="Group 1163">
                <a:extLst>
                  <a:ext uri="{FF2B5EF4-FFF2-40B4-BE49-F238E27FC236}">
                    <a16:creationId xmlns:a16="http://schemas.microsoft.com/office/drawing/2014/main" id="{0F80318B-4F29-49C4-ADB0-016063958FE1}"/>
                  </a:ext>
                </a:extLst>
              </p:cNvPr>
              <p:cNvGrpSpPr>
                <a:grpSpLocks/>
              </p:cNvGrpSpPr>
              <p:nvPr/>
            </p:nvGrpSpPr>
            <p:grpSpPr bwMode="auto">
              <a:xfrm>
                <a:off x="4739" y="1327"/>
                <a:ext cx="582" cy="139"/>
                <a:chOff x="614" y="2568"/>
                <a:chExt cx="725" cy="139"/>
              </a:xfrm>
            </p:grpSpPr>
            <p:sp>
              <p:nvSpPr>
                <p:cNvPr id="599" name="AutoShape 1164">
                  <a:extLst>
                    <a:ext uri="{FF2B5EF4-FFF2-40B4-BE49-F238E27FC236}">
                      <a16:creationId xmlns:a16="http://schemas.microsoft.com/office/drawing/2014/main" id="{4FAEFEB8-09CD-46A9-A36D-8E13D891723E}"/>
                    </a:ext>
                  </a:extLst>
                </p:cNvPr>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0" name="AutoShape 1165">
                  <a:extLst>
                    <a:ext uri="{FF2B5EF4-FFF2-40B4-BE49-F238E27FC236}">
                      <a16:creationId xmlns:a16="http://schemas.microsoft.com/office/drawing/2014/main" id="{180DED86-0E6E-4DC6-B033-48895FB080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588" name="Rectangle 1166">
                <a:extLst>
                  <a:ext uri="{FF2B5EF4-FFF2-40B4-BE49-F238E27FC236}">
                    <a16:creationId xmlns:a16="http://schemas.microsoft.com/office/drawing/2014/main" id="{7A1FE4BE-0FC3-4855-ABC8-2A70440C503D}"/>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89" name="Freeform 1167">
                <a:extLst>
                  <a:ext uri="{FF2B5EF4-FFF2-40B4-BE49-F238E27FC236}">
                    <a16:creationId xmlns:a16="http://schemas.microsoft.com/office/drawing/2014/main" id="{5F37BD1F-EE4A-454F-A947-C0CFEA7652D5}"/>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90" name="Freeform 1168">
                <a:extLst>
                  <a:ext uri="{FF2B5EF4-FFF2-40B4-BE49-F238E27FC236}">
                    <a16:creationId xmlns:a16="http://schemas.microsoft.com/office/drawing/2014/main" id="{30EE413C-0B7B-4471-A04A-C3B8B4A4A008}"/>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91" name="Oval 1169">
                <a:extLst>
                  <a:ext uri="{FF2B5EF4-FFF2-40B4-BE49-F238E27FC236}">
                    <a16:creationId xmlns:a16="http://schemas.microsoft.com/office/drawing/2014/main" id="{264178CC-4C03-4EB7-A71A-C68D08C18677}"/>
                  </a:ext>
                </a:extLst>
              </p:cNvPr>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2" name="Freeform 1170">
                <a:extLst>
                  <a:ext uri="{FF2B5EF4-FFF2-40B4-BE49-F238E27FC236}">
                    <a16:creationId xmlns:a16="http://schemas.microsoft.com/office/drawing/2014/main" id="{37548D89-D0C9-49DB-8A3B-3257BA07650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93" name="AutoShape 1171">
                <a:extLst>
                  <a:ext uri="{FF2B5EF4-FFF2-40B4-BE49-F238E27FC236}">
                    <a16:creationId xmlns:a16="http://schemas.microsoft.com/office/drawing/2014/main" id="{7046D792-651C-4FAB-B305-39936F6AA2DD}"/>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 name="AutoShape 1172">
                <a:extLst>
                  <a:ext uri="{FF2B5EF4-FFF2-40B4-BE49-F238E27FC236}">
                    <a16:creationId xmlns:a16="http://schemas.microsoft.com/office/drawing/2014/main" id="{B96F2D3A-9DCF-42AA-8175-85E813B53B28}"/>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5" name="Oval 1173">
                <a:extLst>
                  <a:ext uri="{FF2B5EF4-FFF2-40B4-BE49-F238E27FC236}">
                    <a16:creationId xmlns:a16="http://schemas.microsoft.com/office/drawing/2014/main" id="{5AD205C3-0D4D-4250-B7BD-C4ADE5E5BE1A}"/>
                  </a:ext>
                </a:extLst>
              </p:cNvPr>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6" name="Oval 1174">
                <a:extLst>
                  <a:ext uri="{FF2B5EF4-FFF2-40B4-BE49-F238E27FC236}">
                    <a16:creationId xmlns:a16="http://schemas.microsoft.com/office/drawing/2014/main" id="{67287C3E-76CC-4E15-BA09-15989E6BBD43}"/>
                  </a:ext>
                </a:extLst>
              </p:cNvPr>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597" name="Oval 1175">
                <a:extLst>
                  <a:ext uri="{FF2B5EF4-FFF2-40B4-BE49-F238E27FC236}">
                    <a16:creationId xmlns:a16="http://schemas.microsoft.com/office/drawing/2014/main" id="{A78E7D2E-C2AE-4D5E-805A-5B48F93C9366}"/>
                  </a:ext>
                </a:extLst>
              </p:cNvPr>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8" name="Rectangle 1176">
                <a:extLst>
                  <a:ext uri="{FF2B5EF4-FFF2-40B4-BE49-F238E27FC236}">
                    <a16:creationId xmlns:a16="http://schemas.microsoft.com/office/drawing/2014/main" id="{A2F95550-009A-4B02-8D79-EC63ECB5577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476" name="Group 1177">
              <a:extLst>
                <a:ext uri="{FF2B5EF4-FFF2-40B4-BE49-F238E27FC236}">
                  <a16:creationId xmlns:a16="http://schemas.microsoft.com/office/drawing/2014/main" id="{94AD83F3-1642-4F42-9687-6E03F5B4DCE6}"/>
                </a:ext>
              </a:extLst>
            </p:cNvPr>
            <p:cNvGrpSpPr>
              <a:grpSpLocks/>
            </p:cNvGrpSpPr>
            <p:nvPr/>
          </p:nvGrpSpPr>
          <p:grpSpPr bwMode="auto">
            <a:xfrm>
              <a:off x="3340" y="1287"/>
              <a:ext cx="337" cy="257"/>
              <a:chOff x="877" y="1008"/>
              <a:chExt cx="2747" cy="2591"/>
            </a:xfrm>
          </p:grpSpPr>
          <p:pic>
            <p:nvPicPr>
              <p:cNvPr id="552" name="Picture 1178" descr="antenna_stylized">
                <a:extLst>
                  <a:ext uri="{FF2B5EF4-FFF2-40B4-BE49-F238E27FC236}">
                    <a16:creationId xmlns:a16="http://schemas.microsoft.com/office/drawing/2014/main" id="{D6B05DE1-0300-435D-ABB2-ABC01891BC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 name="Picture 1179" descr="laptop_keyboard">
                <a:extLst>
                  <a:ext uri="{FF2B5EF4-FFF2-40B4-BE49-F238E27FC236}">
                    <a16:creationId xmlns:a16="http://schemas.microsoft.com/office/drawing/2014/main" id="{A92DBC21-7661-4D12-BAE5-4D7AC37B44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4" name="Freeform 1180">
                <a:extLst>
                  <a:ext uri="{FF2B5EF4-FFF2-40B4-BE49-F238E27FC236}">
                    <a16:creationId xmlns:a16="http://schemas.microsoft.com/office/drawing/2014/main" id="{28941C86-8B97-4E51-A04A-A7692187FB97}"/>
                  </a:ext>
                </a:extLst>
              </p:cNvPr>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pic>
            <p:nvPicPr>
              <p:cNvPr id="555" name="Picture 1181" descr="screen">
                <a:extLst>
                  <a:ext uri="{FF2B5EF4-FFF2-40B4-BE49-F238E27FC236}">
                    <a16:creationId xmlns:a16="http://schemas.microsoft.com/office/drawing/2014/main" id="{2CB97B78-5050-4BE4-9A98-975DDAC3554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6" name="Freeform 1182">
                <a:extLst>
                  <a:ext uri="{FF2B5EF4-FFF2-40B4-BE49-F238E27FC236}">
                    <a16:creationId xmlns:a16="http://schemas.microsoft.com/office/drawing/2014/main" id="{C62AE574-361B-4B3C-AADD-E475E4A1738F}"/>
                  </a:ext>
                </a:extLst>
              </p:cNvPr>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57" name="Freeform 1183">
                <a:extLst>
                  <a:ext uri="{FF2B5EF4-FFF2-40B4-BE49-F238E27FC236}">
                    <a16:creationId xmlns:a16="http://schemas.microsoft.com/office/drawing/2014/main" id="{E2E92E76-C7A1-4ED0-9DAF-6B8508E89CF9}"/>
                  </a:ext>
                </a:extLst>
              </p:cNvPr>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58" name="Freeform 1184">
                <a:extLst>
                  <a:ext uri="{FF2B5EF4-FFF2-40B4-BE49-F238E27FC236}">
                    <a16:creationId xmlns:a16="http://schemas.microsoft.com/office/drawing/2014/main" id="{9922B808-BBDF-4613-AD8A-EDA063696D78}"/>
                  </a:ext>
                </a:extLst>
              </p:cNvPr>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59" name="Freeform 1185">
                <a:extLst>
                  <a:ext uri="{FF2B5EF4-FFF2-40B4-BE49-F238E27FC236}">
                    <a16:creationId xmlns:a16="http://schemas.microsoft.com/office/drawing/2014/main" id="{1A3F1304-E116-4C2D-AF41-9EB3B7F50933}"/>
                  </a:ext>
                </a:extLst>
              </p:cNvPr>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0" name="Freeform 1186">
                <a:extLst>
                  <a:ext uri="{FF2B5EF4-FFF2-40B4-BE49-F238E27FC236}">
                    <a16:creationId xmlns:a16="http://schemas.microsoft.com/office/drawing/2014/main" id="{BA0AF19E-39B2-479D-ADC0-3BF3DDA259AB}"/>
                  </a:ext>
                </a:extLst>
              </p:cNvPr>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1" name="Freeform 1187">
                <a:extLst>
                  <a:ext uri="{FF2B5EF4-FFF2-40B4-BE49-F238E27FC236}">
                    <a16:creationId xmlns:a16="http://schemas.microsoft.com/office/drawing/2014/main" id="{7119FAF8-5230-48EA-8689-A772B04CF4BC}"/>
                  </a:ext>
                </a:extLst>
              </p:cNvPr>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562" name="Group 1188">
                <a:extLst>
                  <a:ext uri="{FF2B5EF4-FFF2-40B4-BE49-F238E27FC236}">
                    <a16:creationId xmlns:a16="http://schemas.microsoft.com/office/drawing/2014/main" id="{7CEC2E86-C647-4F1C-8D8C-4B358CE40D47}"/>
                  </a:ext>
                </a:extLst>
              </p:cNvPr>
              <p:cNvGrpSpPr>
                <a:grpSpLocks/>
              </p:cNvGrpSpPr>
              <p:nvPr/>
            </p:nvGrpSpPr>
            <p:grpSpPr bwMode="auto">
              <a:xfrm>
                <a:off x="1709" y="3008"/>
                <a:ext cx="507" cy="234"/>
                <a:chOff x="1740" y="2642"/>
                <a:chExt cx="752" cy="327"/>
              </a:xfrm>
            </p:grpSpPr>
            <p:sp>
              <p:nvSpPr>
                <p:cNvPr id="569" name="Freeform 1189">
                  <a:extLst>
                    <a:ext uri="{FF2B5EF4-FFF2-40B4-BE49-F238E27FC236}">
                      <a16:creationId xmlns:a16="http://schemas.microsoft.com/office/drawing/2014/main" id="{148D2F61-FCF7-42F1-AE03-8749604FFFF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0" name="Freeform 1190">
                  <a:extLst>
                    <a:ext uri="{FF2B5EF4-FFF2-40B4-BE49-F238E27FC236}">
                      <a16:creationId xmlns:a16="http://schemas.microsoft.com/office/drawing/2014/main" id="{28244AF2-3A15-43E6-92B5-C30CE40A9E1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1" name="Freeform 1191">
                  <a:extLst>
                    <a:ext uri="{FF2B5EF4-FFF2-40B4-BE49-F238E27FC236}">
                      <a16:creationId xmlns:a16="http://schemas.microsoft.com/office/drawing/2014/main" id="{34E1549F-68BA-463D-AB19-07401BFFB80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2" name="Freeform 1192">
                  <a:extLst>
                    <a:ext uri="{FF2B5EF4-FFF2-40B4-BE49-F238E27FC236}">
                      <a16:creationId xmlns:a16="http://schemas.microsoft.com/office/drawing/2014/main" id="{8A116F6D-684B-493F-8F17-1D24FA03EC9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3" name="Freeform 1193">
                  <a:extLst>
                    <a:ext uri="{FF2B5EF4-FFF2-40B4-BE49-F238E27FC236}">
                      <a16:creationId xmlns:a16="http://schemas.microsoft.com/office/drawing/2014/main" id="{1E8E938A-CC62-4427-9806-A0244E6AEE9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74" name="Freeform 1194">
                  <a:extLst>
                    <a:ext uri="{FF2B5EF4-FFF2-40B4-BE49-F238E27FC236}">
                      <a16:creationId xmlns:a16="http://schemas.microsoft.com/office/drawing/2014/main" id="{268E6353-C5A9-4771-BD1B-8752EB641F6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563" name="Freeform 1195">
                <a:extLst>
                  <a:ext uri="{FF2B5EF4-FFF2-40B4-BE49-F238E27FC236}">
                    <a16:creationId xmlns:a16="http://schemas.microsoft.com/office/drawing/2014/main" id="{5536D94B-A4F9-4B41-840D-2B71AC150CF7}"/>
                  </a:ext>
                </a:extLst>
              </p:cNvPr>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4" name="Freeform 1196">
                <a:extLst>
                  <a:ext uri="{FF2B5EF4-FFF2-40B4-BE49-F238E27FC236}">
                    <a16:creationId xmlns:a16="http://schemas.microsoft.com/office/drawing/2014/main" id="{FCBC3209-F560-4BD7-9CE6-64A7158B5984}"/>
                  </a:ext>
                </a:extLst>
              </p:cNvPr>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5" name="Freeform 1197">
                <a:extLst>
                  <a:ext uri="{FF2B5EF4-FFF2-40B4-BE49-F238E27FC236}">
                    <a16:creationId xmlns:a16="http://schemas.microsoft.com/office/drawing/2014/main" id="{F2BCE670-0A33-41F8-9B14-95F601EE7439}"/>
                  </a:ext>
                </a:extLst>
              </p:cNvPr>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6" name="Freeform 1198">
                <a:extLst>
                  <a:ext uri="{FF2B5EF4-FFF2-40B4-BE49-F238E27FC236}">
                    <a16:creationId xmlns:a16="http://schemas.microsoft.com/office/drawing/2014/main" id="{599AA621-27AC-4182-8E4E-661CFEBB162C}"/>
                  </a:ext>
                </a:extLst>
              </p:cNvPr>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7" name="Freeform 1199">
                <a:extLst>
                  <a:ext uri="{FF2B5EF4-FFF2-40B4-BE49-F238E27FC236}">
                    <a16:creationId xmlns:a16="http://schemas.microsoft.com/office/drawing/2014/main" id="{2CC812D1-3039-40A5-ADF2-7E0DF8F526F1}"/>
                  </a:ext>
                </a:extLst>
              </p:cNvPr>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68" name="Freeform 1200">
                <a:extLst>
                  <a:ext uri="{FF2B5EF4-FFF2-40B4-BE49-F238E27FC236}">
                    <a16:creationId xmlns:a16="http://schemas.microsoft.com/office/drawing/2014/main" id="{A28A433C-1993-41FE-A05D-2F95BB25BE59}"/>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477" name="Group 1201">
              <a:extLst>
                <a:ext uri="{FF2B5EF4-FFF2-40B4-BE49-F238E27FC236}">
                  <a16:creationId xmlns:a16="http://schemas.microsoft.com/office/drawing/2014/main" id="{0ED78F21-5C42-48CA-83EA-E8D7E80201E7}"/>
                </a:ext>
              </a:extLst>
            </p:cNvPr>
            <p:cNvGrpSpPr>
              <a:grpSpLocks/>
            </p:cNvGrpSpPr>
            <p:nvPr/>
          </p:nvGrpSpPr>
          <p:grpSpPr bwMode="auto">
            <a:xfrm>
              <a:off x="4329" y="3456"/>
              <a:ext cx="299" cy="257"/>
              <a:chOff x="877" y="1008"/>
              <a:chExt cx="2747" cy="2591"/>
            </a:xfrm>
          </p:grpSpPr>
          <p:pic>
            <p:nvPicPr>
              <p:cNvPr id="529" name="Picture 1202" descr="antenna_stylized">
                <a:extLst>
                  <a:ext uri="{FF2B5EF4-FFF2-40B4-BE49-F238E27FC236}">
                    <a16:creationId xmlns:a16="http://schemas.microsoft.com/office/drawing/2014/main" id="{0B05389F-2978-422F-9EA3-A6DB00D916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0" name="Picture 1203" descr="laptop_keyboard">
                <a:extLst>
                  <a:ext uri="{FF2B5EF4-FFF2-40B4-BE49-F238E27FC236}">
                    <a16:creationId xmlns:a16="http://schemas.microsoft.com/office/drawing/2014/main" id="{AE1D1EFF-FE3C-4F35-B79C-157BAB603B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 name="Freeform 1204">
                <a:extLst>
                  <a:ext uri="{FF2B5EF4-FFF2-40B4-BE49-F238E27FC236}">
                    <a16:creationId xmlns:a16="http://schemas.microsoft.com/office/drawing/2014/main" id="{04ADFD32-5005-43BE-8D5A-D2A9905286CA}"/>
                  </a:ext>
                </a:extLst>
              </p:cNvPr>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pic>
            <p:nvPicPr>
              <p:cNvPr id="532" name="Picture 1205" descr="screen">
                <a:extLst>
                  <a:ext uri="{FF2B5EF4-FFF2-40B4-BE49-F238E27FC236}">
                    <a16:creationId xmlns:a16="http://schemas.microsoft.com/office/drawing/2014/main" id="{E6A99C10-5A07-4862-978B-F64DD8B2D4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 name="Freeform 1206">
                <a:extLst>
                  <a:ext uri="{FF2B5EF4-FFF2-40B4-BE49-F238E27FC236}">
                    <a16:creationId xmlns:a16="http://schemas.microsoft.com/office/drawing/2014/main" id="{6BB751F4-FB2A-4A03-A768-AC88A9656582}"/>
                  </a:ext>
                </a:extLst>
              </p:cNvPr>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34" name="Freeform 1207">
                <a:extLst>
                  <a:ext uri="{FF2B5EF4-FFF2-40B4-BE49-F238E27FC236}">
                    <a16:creationId xmlns:a16="http://schemas.microsoft.com/office/drawing/2014/main" id="{438478C5-E6BF-445A-89CE-35BE198D2B31}"/>
                  </a:ext>
                </a:extLst>
              </p:cNvPr>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35" name="Freeform 1208">
                <a:extLst>
                  <a:ext uri="{FF2B5EF4-FFF2-40B4-BE49-F238E27FC236}">
                    <a16:creationId xmlns:a16="http://schemas.microsoft.com/office/drawing/2014/main" id="{2FD5C16A-D72B-445F-A6B1-293FC55969BB}"/>
                  </a:ext>
                </a:extLst>
              </p:cNvPr>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36" name="Freeform 1209">
                <a:extLst>
                  <a:ext uri="{FF2B5EF4-FFF2-40B4-BE49-F238E27FC236}">
                    <a16:creationId xmlns:a16="http://schemas.microsoft.com/office/drawing/2014/main" id="{EF971732-A7E8-413E-9F54-8111722E8EFE}"/>
                  </a:ext>
                </a:extLst>
              </p:cNvPr>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37" name="Freeform 1210">
                <a:extLst>
                  <a:ext uri="{FF2B5EF4-FFF2-40B4-BE49-F238E27FC236}">
                    <a16:creationId xmlns:a16="http://schemas.microsoft.com/office/drawing/2014/main" id="{AFCF96BF-6FAD-44B2-BC5D-FD6F9D389BF3}"/>
                  </a:ext>
                </a:extLst>
              </p:cNvPr>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38" name="Freeform 1211">
                <a:extLst>
                  <a:ext uri="{FF2B5EF4-FFF2-40B4-BE49-F238E27FC236}">
                    <a16:creationId xmlns:a16="http://schemas.microsoft.com/office/drawing/2014/main" id="{33DE518A-2A6D-4C80-B296-5FF4D483CEA8}"/>
                  </a:ext>
                </a:extLst>
              </p:cNvPr>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539" name="Group 1212">
                <a:extLst>
                  <a:ext uri="{FF2B5EF4-FFF2-40B4-BE49-F238E27FC236}">
                    <a16:creationId xmlns:a16="http://schemas.microsoft.com/office/drawing/2014/main" id="{769D7A3F-9E43-495E-99BD-4CFE5B9D5EF3}"/>
                  </a:ext>
                </a:extLst>
              </p:cNvPr>
              <p:cNvGrpSpPr>
                <a:grpSpLocks/>
              </p:cNvGrpSpPr>
              <p:nvPr/>
            </p:nvGrpSpPr>
            <p:grpSpPr bwMode="auto">
              <a:xfrm>
                <a:off x="1709" y="3008"/>
                <a:ext cx="507" cy="234"/>
                <a:chOff x="1740" y="2642"/>
                <a:chExt cx="752" cy="327"/>
              </a:xfrm>
            </p:grpSpPr>
            <p:sp>
              <p:nvSpPr>
                <p:cNvPr id="546" name="Freeform 1213">
                  <a:extLst>
                    <a:ext uri="{FF2B5EF4-FFF2-40B4-BE49-F238E27FC236}">
                      <a16:creationId xmlns:a16="http://schemas.microsoft.com/office/drawing/2014/main" id="{B00B3C46-C393-4ADC-A363-86B41C337ADB}"/>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7" name="Freeform 1214">
                  <a:extLst>
                    <a:ext uri="{FF2B5EF4-FFF2-40B4-BE49-F238E27FC236}">
                      <a16:creationId xmlns:a16="http://schemas.microsoft.com/office/drawing/2014/main" id="{7B05CF34-B9B4-495B-94DB-7859D892A980}"/>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8" name="Freeform 1215">
                  <a:extLst>
                    <a:ext uri="{FF2B5EF4-FFF2-40B4-BE49-F238E27FC236}">
                      <a16:creationId xmlns:a16="http://schemas.microsoft.com/office/drawing/2014/main" id="{DDA2F0D2-64B6-4023-BB41-469A66CAFB0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9" name="Freeform 1216">
                  <a:extLst>
                    <a:ext uri="{FF2B5EF4-FFF2-40B4-BE49-F238E27FC236}">
                      <a16:creationId xmlns:a16="http://schemas.microsoft.com/office/drawing/2014/main" id="{A4EAAA19-1700-4F74-B7F5-8F30422530D4}"/>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50" name="Freeform 1217">
                  <a:extLst>
                    <a:ext uri="{FF2B5EF4-FFF2-40B4-BE49-F238E27FC236}">
                      <a16:creationId xmlns:a16="http://schemas.microsoft.com/office/drawing/2014/main" id="{A3E23206-B6B6-4AC0-8BA0-03F7A90F20F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51" name="Freeform 1218">
                  <a:extLst>
                    <a:ext uri="{FF2B5EF4-FFF2-40B4-BE49-F238E27FC236}">
                      <a16:creationId xmlns:a16="http://schemas.microsoft.com/office/drawing/2014/main" id="{D187FC58-B48B-4166-82B4-9DF738696FC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540" name="Freeform 1219">
                <a:extLst>
                  <a:ext uri="{FF2B5EF4-FFF2-40B4-BE49-F238E27FC236}">
                    <a16:creationId xmlns:a16="http://schemas.microsoft.com/office/drawing/2014/main" id="{496F17A7-33E8-4509-B97D-C6E093B2145D}"/>
                  </a:ext>
                </a:extLst>
              </p:cNvPr>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1" name="Freeform 1220">
                <a:extLst>
                  <a:ext uri="{FF2B5EF4-FFF2-40B4-BE49-F238E27FC236}">
                    <a16:creationId xmlns:a16="http://schemas.microsoft.com/office/drawing/2014/main" id="{D8EA7ADE-5EF2-43BE-82F2-078229BEA03F}"/>
                  </a:ext>
                </a:extLst>
              </p:cNvPr>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2" name="Freeform 1221">
                <a:extLst>
                  <a:ext uri="{FF2B5EF4-FFF2-40B4-BE49-F238E27FC236}">
                    <a16:creationId xmlns:a16="http://schemas.microsoft.com/office/drawing/2014/main" id="{20380D87-AA3E-49DC-9439-21CB49CBFAAF}"/>
                  </a:ext>
                </a:extLst>
              </p:cNvPr>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3" name="Freeform 1222">
                <a:extLst>
                  <a:ext uri="{FF2B5EF4-FFF2-40B4-BE49-F238E27FC236}">
                    <a16:creationId xmlns:a16="http://schemas.microsoft.com/office/drawing/2014/main" id="{74711B27-7A7E-4C60-BA7C-411F220D1C72}"/>
                  </a:ext>
                </a:extLst>
              </p:cNvPr>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4" name="Freeform 1223">
                <a:extLst>
                  <a:ext uri="{FF2B5EF4-FFF2-40B4-BE49-F238E27FC236}">
                    <a16:creationId xmlns:a16="http://schemas.microsoft.com/office/drawing/2014/main" id="{07F15DBA-DA20-490D-B369-D3A894FC5D28}"/>
                  </a:ext>
                </a:extLst>
              </p:cNvPr>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5" name="Freeform 1224">
                <a:extLst>
                  <a:ext uri="{FF2B5EF4-FFF2-40B4-BE49-F238E27FC236}">
                    <a16:creationId xmlns:a16="http://schemas.microsoft.com/office/drawing/2014/main" id="{F14D79AD-C974-495A-9160-EA21DD8D7D7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478" name="Group 1225">
              <a:extLst>
                <a:ext uri="{FF2B5EF4-FFF2-40B4-BE49-F238E27FC236}">
                  <a16:creationId xmlns:a16="http://schemas.microsoft.com/office/drawing/2014/main" id="{5ABC4AB7-BED4-4262-8A7D-7B3FDB61A598}"/>
                </a:ext>
              </a:extLst>
            </p:cNvPr>
            <p:cNvGrpSpPr>
              <a:grpSpLocks/>
            </p:cNvGrpSpPr>
            <p:nvPr/>
          </p:nvGrpSpPr>
          <p:grpSpPr bwMode="auto">
            <a:xfrm>
              <a:off x="3503" y="1916"/>
              <a:ext cx="280" cy="257"/>
              <a:chOff x="877" y="1008"/>
              <a:chExt cx="2747" cy="2591"/>
            </a:xfrm>
          </p:grpSpPr>
          <p:pic>
            <p:nvPicPr>
              <p:cNvPr id="506" name="Picture 1226" descr="antenna_stylized">
                <a:extLst>
                  <a:ext uri="{FF2B5EF4-FFF2-40B4-BE49-F238E27FC236}">
                    <a16:creationId xmlns:a16="http://schemas.microsoft.com/office/drawing/2014/main" id="{A1939BD7-4A8D-481B-AF78-EC3F8F7560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 name="Picture 1227" descr="laptop_keyboard">
                <a:extLst>
                  <a:ext uri="{FF2B5EF4-FFF2-40B4-BE49-F238E27FC236}">
                    <a16:creationId xmlns:a16="http://schemas.microsoft.com/office/drawing/2014/main" id="{BA3B6732-FBF9-46DF-BE97-891BEE434E1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 name="Freeform 1228">
                <a:extLst>
                  <a:ext uri="{FF2B5EF4-FFF2-40B4-BE49-F238E27FC236}">
                    <a16:creationId xmlns:a16="http://schemas.microsoft.com/office/drawing/2014/main" id="{CFCA27E1-F5B3-41BE-8B5D-EFCBC7CCB711}"/>
                  </a:ext>
                </a:extLst>
              </p:cNvPr>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pic>
            <p:nvPicPr>
              <p:cNvPr id="509" name="Picture 1229" descr="screen">
                <a:extLst>
                  <a:ext uri="{FF2B5EF4-FFF2-40B4-BE49-F238E27FC236}">
                    <a16:creationId xmlns:a16="http://schemas.microsoft.com/office/drawing/2014/main" id="{A3F0B440-E0C8-408A-968C-19BEB6829DC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Freeform 1230">
                <a:extLst>
                  <a:ext uri="{FF2B5EF4-FFF2-40B4-BE49-F238E27FC236}">
                    <a16:creationId xmlns:a16="http://schemas.microsoft.com/office/drawing/2014/main" id="{6017090E-757B-4F43-B046-7770D190DCCA}"/>
                  </a:ext>
                </a:extLst>
              </p:cNvPr>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1" name="Freeform 1231">
                <a:extLst>
                  <a:ext uri="{FF2B5EF4-FFF2-40B4-BE49-F238E27FC236}">
                    <a16:creationId xmlns:a16="http://schemas.microsoft.com/office/drawing/2014/main" id="{5031B49B-BA0F-42F5-A334-589358C9FC73}"/>
                  </a:ext>
                </a:extLst>
              </p:cNvPr>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2" name="Freeform 1232">
                <a:extLst>
                  <a:ext uri="{FF2B5EF4-FFF2-40B4-BE49-F238E27FC236}">
                    <a16:creationId xmlns:a16="http://schemas.microsoft.com/office/drawing/2014/main" id="{94693C57-F19B-470C-AF07-127F59A4BAA5}"/>
                  </a:ext>
                </a:extLst>
              </p:cNvPr>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3" name="Freeform 1233">
                <a:extLst>
                  <a:ext uri="{FF2B5EF4-FFF2-40B4-BE49-F238E27FC236}">
                    <a16:creationId xmlns:a16="http://schemas.microsoft.com/office/drawing/2014/main" id="{5A58EBC2-9C13-45DD-A1E3-099BD04F7160}"/>
                  </a:ext>
                </a:extLst>
              </p:cNvPr>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4" name="Freeform 1234">
                <a:extLst>
                  <a:ext uri="{FF2B5EF4-FFF2-40B4-BE49-F238E27FC236}">
                    <a16:creationId xmlns:a16="http://schemas.microsoft.com/office/drawing/2014/main" id="{1222A65F-5E87-45FC-8720-27F49F0CA708}"/>
                  </a:ext>
                </a:extLst>
              </p:cNvPr>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5" name="Freeform 1235">
                <a:extLst>
                  <a:ext uri="{FF2B5EF4-FFF2-40B4-BE49-F238E27FC236}">
                    <a16:creationId xmlns:a16="http://schemas.microsoft.com/office/drawing/2014/main" id="{DEAA8B4B-BF80-4DB4-A111-7E2FF2268433}"/>
                  </a:ext>
                </a:extLst>
              </p:cNvPr>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516" name="Group 1236">
                <a:extLst>
                  <a:ext uri="{FF2B5EF4-FFF2-40B4-BE49-F238E27FC236}">
                    <a16:creationId xmlns:a16="http://schemas.microsoft.com/office/drawing/2014/main" id="{94A05A61-211A-4DED-8CB3-068879EC395E}"/>
                  </a:ext>
                </a:extLst>
              </p:cNvPr>
              <p:cNvGrpSpPr>
                <a:grpSpLocks/>
              </p:cNvGrpSpPr>
              <p:nvPr/>
            </p:nvGrpSpPr>
            <p:grpSpPr bwMode="auto">
              <a:xfrm>
                <a:off x="1709" y="3008"/>
                <a:ext cx="507" cy="234"/>
                <a:chOff x="1740" y="2642"/>
                <a:chExt cx="752" cy="327"/>
              </a:xfrm>
            </p:grpSpPr>
            <p:sp>
              <p:nvSpPr>
                <p:cNvPr id="523" name="Freeform 1237">
                  <a:extLst>
                    <a:ext uri="{FF2B5EF4-FFF2-40B4-BE49-F238E27FC236}">
                      <a16:creationId xmlns:a16="http://schemas.microsoft.com/office/drawing/2014/main" id="{107A67D7-3E5E-4AD2-A837-8873B4DAF64A}"/>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4" name="Freeform 1238">
                  <a:extLst>
                    <a:ext uri="{FF2B5EF4-FFF2-40B4-BE49-F238E27FC236}">
                      <a16:creationId xmlns:a16="http://schemas.microsoft.com/office/drawing/2014/main" id="{8977BC1B-A71B-454B-9266-5E8A5409EDBC}"/>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5" name="Freeform 1239">
                  <a:extLst>
                    <a:ext uri="{FF2B5EF4-FFF2-40B4-BE49-F238E27FC236}">
                      <a16:creationId xmlns:a16="http://schemas.microsoft.com/office/drawing/2014/main" id="{A526DDB1-A4CE-41E8-BD3B-55A2ACB1878F}"/>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6" name="Freeform 1240">
                  <a:extLst>
                    <a:ext uri="{FF2B5EF4-FFF2-40B4-BE49-F238E27FC236}">
                      <a16:creationId xmlns:a16="http://schemas.microsoft.com/office/drawing/2014/main" id="{9F271529-CF39-4CDB-BE26-C2F29A90938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7" name="Freeform 1241">
                  <a:extLst>
                    <a:ext uri="{FF2B5EF4-FFF2-40B4-BE49-F238E27FC236}">
                      <a16:creationId xmlns:a16="http://schemas.microsoft.com/office/drawing/2014/main" id="{367778EF-EFB1-431E-AF29-A6C648D758A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8" name="Freeform 1242">
                  <a:extLst>
                    <a:ext uri="{FF2B5EF4-FFF2-40B4-BE49-F238E27FC236}">
                      <a16:creationId xmlns:a16="http://schemas.microsoft.com/office/drawing/2014/main" id="{78183C79-B5E6-4BAF-A37F-0FF7BD8990B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517" name="Freeform 1243">
                <a:extLst>
                  <a:ext uri="{FF2B5EF4-FFF2-40B4-BE49-F238E27FC236}">
                    <a16:creationId xmlns:a16="http://schemas.microsoft.com/office/drawing/2014/main" id="{1FBD1406-B5CE-4EA3-B8CE-CF09926431FC}"/>
                  </a:ext>
                </a:extLst>
              </p:cNvPr>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8" name="Freeform 1244">
                <a:extLst>
                  <a:ext uri="{FF2B5EF4-FFF2-40B4-BE49-F238E27FC236}">
                    <a16:creationId xmlns:a16="http://schemas.microsoft.com/office/drawing/2014/main" id="{10AAEA9F-C45D-40BE-9032-0182DABE936F}"/>
                  </a:ext>
                </a:extLst>
              </p:cNvPr>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9" name="Freeform 1245">
                <a:extLst>
                  <a:ext uri="{FF2B5EF4-FFF2-40B4-BE49-F238E27FC236}">
                    <a16:creationId xmlns:a16="http://schemas.microsoft.com/office/drawing/2014/main" id="{CDF3A8A9-E6DB-4A24-8208-14E646CC8C0B}"/>
                  </a:ext>
                </a:extLst>
              </p:cNvPr>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0" name="Freeform 1246">
                <a:extLst>
                  <a:ext uri="{FF2B5EF4-FFF2-40B4-BE49-F238E27FC236}">
                    <a16:creationId xmlns:a16="http://schemas.microsoft.com/office/drawing/2014/main" id="{529E3903-4760-4B7D-A49B-E2D548CD8349}"/>
                  </a:ext>
                </a:extLst>
              </p:cNvPr>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1" name="Freeform 1247">
                <a:extLst>
                  <a:ext uri="{FF2B5EF4-FFF2-40B4-BE49-F238E27FC236}">
                    <a16:creationId xmlns:a16="http://schemas.microsoft.com/office/drawing/2014/main" id="{1265D574-6FB8-4821-85EC-2DF2F76EF1F3}"/>
                  </a:ext>
                </a:extLst>
              </p:cNvPr>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22" name="Freeform 1248">
                <a:extLst>
                  <a:ext uri="{FF2B5EF4-FFF2-40B4-BE49-F238E27FC236}">
                    <a16:creationId xmlns:a16="http://schemas.microsoft.com/office/drawing/2014/main" id="{7B77BBC8-7A6B-4DDE-B4E9-B53F2585C587}"/>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479" name="Group 1249">
              <a:extLst>
                <a:ext uri="{FF2B5EF4-FFF2-40B4-BE49-F238E27FC236}">
                  <a16:creationId xmlns:a16="http://schemas.microsoft.com/office/drawing/2014/main" id="{20566055-B714-457C-AA23-498AA3EC557A}"/>
                </a:ext>
              </a:extLst>
            </p:cNvPr>
            <p:cNvGrpSpPr>
              <a:grpSpLocks/>
            </p:cNvGrpSpPr>
            <p:nvPr/>
          </p:nvGrpSpPr>
          <p:grpSpPr bwMode="auto">
            <a:xfrm flipH="1">
              <a:off x="3742" y="2030"/>
              <a:ext cx="261" cy="235"/>
              <a:chOff x="2839" y="3501"/>
              <a:chExt cx="755" cy="803"/>
            </a:xfrm>
          </p:grpSpPr>
          <p:pic>
            <p:nvPicPr>
              <p:cNvPr id="504" name="Picture 1250" descr="desktop_computer_stylized_medium">
                <a:extLst>
                  <a:ext uri="{FF2B5EF4-FFF2-40B4-BE49-F238E27FC236}">
                    <a16:creationId xmlns:a16="http://schemas.microsoft.com/office/drawing/2014/main" id="{176C6588-3FB5-4D09-8526-81D4255EC0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 name="Freeform 1251">
                <a:extLst>
                  <a:ext uri="{FF2B5EF4-FFF2-40B4-BE49-F238E27FC236}">
                    <a16:creationId xmlns:a16="http://schemas.microsoft.com/office/drawing/2014/main" id="{3FF8F821-6776-4137-811F-8A251085EAD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SA"/>
              </a:p>
            </p:txBody>
          </p:sp>
        </p:grpSp>
        <p:grpSp>
          <p:nvGrpSpPr>
            <p:cNvPr id="480" name="Group 1252">
              <a:extLst>
                <a:ext uri="{FF2B5EF4-FFF2-40B4-BE49-F238E27FC236}">
                  <a16:creationId xmlns:a16="http://schemas.microsoft.com/office/drawing/2014/main" id="{DB4ABE08-33FE-4036-861D-5EA8AD2273F4}"/>
                </a:ext>
              </a:extLst>
            </p:cNvPr>
            <p:cNvGrpSpPr>
              <a:grpSpLocks/>
            </p:cNvGrpSpPr>
            <p:nvPr/>
          </p:nvGrpSpPr>
          <p:grpSpPr bwMode="auto">
            <a:xfrm>
              <a:off x="4603" y="3416"/>
              <a:ext cx="299" cy="257"/>
              <a:chOff x="877" y="1008"/>
              <a:chExt cx="2747" cy="2591"/>
            </a:xfrm>
          </p:grpSpPr>
          <p:pic>
            <p:nvPicPr>
              <p:cNvPr id="481" name="Picture 1253" descr="antenna_stylized">
                <a:extLst>
                  <a:ext uri="{FF2B5EF4-FFF2-40B4-BE49-F238E27FC236}">
                    <a16:creationId xmlns:a16="http://schemas.microsoft.com/office/drawing/2014/main" id="{17F059EE-1899-41A9-BB9A-F8C00D89E9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1254" descr="laptop_keyboard">
                <a:extLst>
                  <a:ext uri="{FF2B5EF4-FFF2-40B4-BE49-F238E27FC236}">
                    <a16:creationId xmlns:a16="http://schemas.microsoft.com/office/drawing/2014/main" id="{2F9B33C5-5AE1-489A-86D7-C8DD263D046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 name="Freeform 1255">
                <a:extLst>
                  <a:ext uri="{FF2B5EF4-FFF2-40B4-BE49-F238E27FC236}">
                    <a16:creationId xmlns:a16="http://schemas.microsoft.com/office/drawing/2014/main" id="{5B3F82A3-A031-4250-8490-E8CEB865E5F0}"/>
                  </a:ext>
                </a:extLst>
              </p:cNvPr>
              <p:cNvSpPr>
                <a:spLocks/>
              </p:cNvSpPr>
              <p:nvPr/>
            </p:nvSpPr>
            <p:spPr bwMode="auto">
              <a:xfrm>
                <a:off x="1753" y="1603"/>
                <a:ext cx="1807" cy="1322"/>
              </a:xfrm>
              <a:custGeom>
                <a:avLst/>
                <a:gdLst>
                  <a:gd name="T0" fmla="*/ 4 w 2982"/>
                  <a:gd name="T1" fmla="*/ 0 h 2442"/>
                  <a:gd name="T2" fmla="*/ 0 w 2982"/>
                  <a:gd name="T3" fmla="*/ 4 h 2442"/>
                  <a:gd name="T4" fmla="*/ 16 w 2982"/>
                  <a:gd name="T5" fmla="*/ 5 h 2442"/>
                  <a:gd name="T6" fmla="*/ 20 w 2982"/>
                  <a:gd name="T7" fmla="*/ 1 h 2442"/>
                  <a:gd name="T8" fmla="*/ 4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pic>
            <p:nvPicPr>
              <p:cNvPr id="484" name="Picture 1256" descr="screen">
                <a:extLst>
                  <a:ext uri="{FF2B5EF4-FFF2-40B4-BE49-F238E27FC236}">
                    <a16:creationId xmlns:a16="http://schemas.microsoft.com/office/drawing/2014/main" id="{C1C52FE5-7231-426C-A5AB-7891017EC02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257">
                <a:extLst>
                  <a:ext uri="{FF2B5EF4-FFF2-40B4-BE49-F238E27FC236}">
                    <a16:creationId xmlns:a16="http://schemas.microsoft.com/office/drawing/2014/main" id="{4B8932F5-9D90-4BCC-9810-079DCBE24601}"/>
                  </a:ext>
                </a:extLst>
              </p:cNvPr>
              <p:cNvSpPr>
                <a:spLocks/>
              </p:cNvSpPr>
              <p:nvPr/>
            </p:nvSpPr>
            <p:spPr bwMode="auto">
              <a:xfrm>
                <a:off x="2082" y="1564"/>
                <a:ext cx="1531" cy="246"/>
              </a:xfrm>
              <a:custGeom>
                <a:avLst/>
                <a:gdLst>
                  <a:gd name="T0" fmla="*/ 1 w 2528"/>
                  <a:gd name="T1" fmla="*/ 0 h 455"/>
                  <a:gd name="T2" fmla="*/ 17 w 2528"/>
                  <a:gd name="T3" fmla="*/ 1 h 455"/>
                  <a:gd name="T4" fmla="*/ 16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86" name="Freeform 1258">
                <a:extLst>
                  <a:ext uri="{FF2B5EF4-FFF2-40B4-BE49-F238E27FC236}">
                    <a16:creationId xmlns:a16="http://schemas.microsoft.com/office/drawing/2014/main" id="{CA0A4265-2533-4CAE-8794-427CAA97B6A8}"/>
                  </a:ext>
                </a:extLst>
              </p:cNvPr>
              <p:cNvSpPr>
                <a:spLocks/>
              </p:cNvSpPr>
              <p:nvPr/>
            </p:nvSpPr>
            <p:spPr bwMode="auto">
              <a:xfrm>
                <a:off x="1737" y="1562"/>
                <a:ext cx="425" cy="1024"/>
              </a:xfrm>
              <a:custGeom>
                <a:avLst/>
                <a:gdLst>
                  <a:gd name="T0" fmla="*/ 4 w 702"/>
                  <a:gd name="T1" fmla="*/ 0 h 1893"/>
                  <a:gd name="T2" fmla="*/ 0 w 702"/>
                  <a:gd name="T3" fmla="*/ 4 h 1893"/>
                  <a:gd name="T4" fmla="*/ 1 w 702"/>
                  <a:gd name="T5" fmla="*/ 4 h 1893"/>
                  <a:gd name="T6" fmla="*/ 5 w 702"/>
                  <a:gd name="T7" fmla="*/ 1 h 1893"/>
                  <a:gd name="T8" fmla="*/ 4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87" name="Freeform 1259">
                <a:extLst>
                  <a:ext uri="{FF2B5EF4-FFF2-40B4-BE49-F238E27FC236}">
                    <a16:creationId xmlns:a16="http://schemas.microsoft.com/office/drawing/2014/main" id="{58C59624-83C9-43ED-8DAD-6622672AD5A9}"/>
                  </a:ext>
                </a:extLst>
              </p:cNvPr>
              <p:cNvSpPr>
                <a:spLocks/>
              </p:cNvSpPr>
              <p:nvPr/>
            </p:nvSpPr>
            <p:spPr bwMode="auto">
              <a:xfrm>
                <a:off x="3144" y="1745"/>
                <a:ext cx="458" cy="1182"/>
              </a:xfrm>
              <a:custGeom>
                <a:avLst/>
                <a:gdLst>
                  <a:gd name="T0" fmla="*/ 5 w 756"/>
                  <a:gd name="T1" fmla="*/ 0 h 2184"/>
                  <a:gd name="T2" fmla="*/ 1 w 756"/>
                  <a:gd name="T3" fmla="*/ 5 h 2184"/>
                  <a:gd name="T4" fmla="*/ 0 w 756"/>
                  <a:gd name="T5" fmla="*/ 5 h 2184"/>
                  <a:gd name="T6" fmla="*/ 4 w 756"/>
                  <a:gd name="T7" fmla="*/ 1 h 2184"/>
                  <a:gd name="T8" fmla="*/ 5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88" name="Freeform 1260">
                <a:extLst>
                  <a:ext uri="{FF2B5EF4-FFF2-40B4-BE49-F238E27FC236}">
                    <a16:creationId xmlns:a16="http://schemas.microsoft.com/office/drawing/2014/main" id="{4EE4DC13-5C6B-4BD8-9CE2-5223D0E323D7}"/>
                  </a:ext>
                </a:extLst>
              </p:cNvPr>
              <p:cNvSpPr>
                <a:spLocks/>
              </p:cNvSpPr>
              <p:nvPr/>
            </p:nvSpPr>
            <p:spPr bwMode="auto">
              <a:xfrm>
                <a:off x="1732" y="2534"/>
                <a:ext cx="1680" cy="399"/>
              </a:xfrm>
              <a:custGeom>
                <a:avLst/>
                <a:gdLst>
                  <a:gd name="T0" fmla="*/ 1 w 2773"/>
                  <a:gd name="T1" fmla="*/ 0 h 738"/>
                  <a:gd name="T2" fmla="*/ 0 w 2773"/>
                  <a:gd name="T3" fmla="*/ 1 h 738"/>
                  <a:gd name="T4" fmla="*/ 16 w 2773"/>
                  <a:gd name="T5" fmla="*/ 2 h 738"/>
                  <a:gd name="T6" fmla="*/ 16 w 2773"/>
                  <a:gd name="T7" fmla="*/ 1 h 738"/>
                  <a:gd name="T8" fmla="*/ 1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89" name="Freeform 1261">
                <a:extLst>
                  <a:ext uri="{FF2B5EF4-FFF2-40B4-BE49-F238E27FC236}">
                    <a16:creationId xmlns:a16="http://schemas.microsoft.com/office/drawing/2014/main" id="{CC22D140-4E70-49FA-A0DE-046D31591646}"/>
                  </a:ext>
                </a:extLst>
              </p:cNvPr>
              <p:cNvSpPr>
                <a:spLocks/>
              </p:cNvSpPr>
              <p:nvPr/>
            </p:nvSpPr>
            <p:spPr bwMode="auto">
              <a:xfrm>
                <a:off x="3195" y="1755"/>
                <a:ext cx="429" cy="1187"/>
              </a:xfrm>
              <a:custGeom>
                <a:avLst/>
                <a:gdLst>
                  <a:gd name="T0" fmla="*/ 12 w 637"/>
                  <a:gd name="T1" fmla="*/ 0 h 1659"/>
                  <a:gd name="T2" fmla="*/ 12 w 637"/>
                  <a:gd name="T3" fmla="*/ 0 h 1659"/>
                  <a:gd name="T4" fmla="*/ 1 w 637"/>
                  <a:gd name="T5" fmla="*/ 59 h 1659"/>
                  <a:gd name="T6" fmla="*/ 0 w 637"/>
                  <a:gd name="T7" fmla="*/ 57 h 1659"/>
                  <a:gd name="T8" fmla="*/ 12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0" name="Freeform 1262">
                <a:extLst>
                  <a:ext uri="{FF2B5EF4-FFF2-40B4-BE49-F238E27FC236}">
                    <a16:creationId xmlns:a16="http://schemas.microsoft.com/office/drawing/2014/main" id="{16460742-0680-4EBA-AEB0-B766876CF61A}"/>
                  </a:ext>
                </a:extLst>
              </p:cNvPr>
              <p:cNvSpPr>
                <a:spLocks/>
              </p:cNvSpPr>
              <p:nvPr/>
            </p:nvSpPr>
            <p:spPr bwMode="auto">
              <a:xfrm>
                <a:off x="1734" y="2587"/>
                <a:ext cx="1494" cy="394"/>
              </a:xfrm>
              <a:custGeom>
                <a:avLst/>
                <a:gdLst>
                  <a:gd name="T0" fmla="*/ 0 w 2216"/>
                  <a:gd name="T1" fmla="*/ 0 h 550"/>
                  <a:gd name="T2" fmla="*/ 1 w 2216"/>
                  <a:gd name="T3" fmla="*/ 2 h 550"/>
                  <a:gd name="T4" fmla="*/ 42 w 2216"/>
                  <a:gd name="T5" fmla="*/ 20 h 550"/>
                  <a:gd name="T6" fmla="*/ 42 w 2216"/>
                  <a:gd name="T7" fmla="*/ 17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nvGrpSpPr>
              <p:cNvPr id="491" name="Group 1263">
                <a:extLst>
                  <a:ext uri="{FF2B5EF4-FFF2-40B4-BE49-F238E27FC236}">
                    <a16:creationId xmlns:a16="http://schemas.microsoft.com/office/drawing/2014/main" id="{6FB1BF49-952D-43B8-839A-4FFC50BCE656}"/>
                  </a:ext>
                </a:extLst>
              </p:cNvPr>
              <p:cNvGrpSpPr>
                <a:grpSpLocks/>
              </p:cNvGrpSpPr>
              <p:nvPr/>
            </p:nvGrpSpPr>
            <p:grpSpPr bwMode="auto">
              <a:xfrm>
                <a:off x="1709" y="3008"/>
                <a:ext cx="507" cy="234"/>
                <a:chOff x="1740" y="2642"/>
                <a:chExt cx="752" cy="327"/>
              </a:xfrm>
            </p:grpSpPr>
            <p:sp>
              <p:nvSpPr>
                <p:cNvPr id="498" name="Freeform 1264">
                  <a:extLst>
                    <a:ext uri="{FF2B5EF4-FFF2-40B4-BE49-F238E27FC236}">
                      <a16:creationId xmlns:a16="http://schemas.microsoft.com/office/drawing/2014/main" id="{6B34A3DB-416D-4F35-BD8C-E4B454B00C4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9" name="Freeform 1265">
                  <a:extLst>
                    <a:ext uri="{FF2B5EF4-FFF2-40B4-BE49-F238E27FC236}">
                      <a16:creationId xmlns:a16="http://schemas.microsoft.com/office/drawing/2014/main" id="{086749A4-73F0-48D8-A2C0-D71D40CA6B5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00" name="Freeform 1266">
                  <a:extLst>
                    <a:ext uri="{FF2B5EF4-FFF2-40B4-BE49-F238E27FC236}">
                      <a16:creationId xmlns:a16="http://schemas.microsoft.com/office/drawing/2014/main" id="{EEEEBC89-978D-4592-BD8B-9E5992E59C1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01" name="Freeform 1267">
                  <a:extLst>
                    <a:ext uri="{FF2B5EF4-FFF2-40B4-BE49-F238E27FC236}">
                      <a16:creationId xmlns:a16="http://schemas.microsoft.com/office/drawing/2014/main" id="{4C322177-F4B9-4385-9B02-2BE9846D8CAE}"/>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02" name="Freeform 1268">
                  <a:extLst>
                    <a:ext uri="{FF2B5EF4-FFF2-40B4-BE49-F238E27FC236}">
                      <a16:creationId xmlns:a16="http://schemas.microsoft.com/office/drawing/2014/main" id="{B4F0FDA4-6309-44A7-A921-A0BC21A062E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03" name="Freeform 1269">
                  <a:extLst>
                    <a:ext uri="{FF2B5EF4-FFF2-40B4-BE49-F238E27FC236}">
                      <a16:creationId xmlns:a16="http://schemas.microsoft.com/office/drawing/2014/main" id="{1FF1091E-1F6D-4B20-BCF6-C841B736C2A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492" name="Freeform 1270">
                <a:extLst>
                  <a:ext uri="{FF2B5EF4-FFF2-40B4-BE49-F238E27FC236}">
                    <a16:creationId xmlns:a16="http://schemas.microsoft.com/office/drawing/2014/main" id="{F1999845-41AD-41EB-B8DE-FF5135C59416}"/>
                  </a:ext>
                </a:extLst>
              </p:cNvPr>
              <p:cNvSpPr>
                <a:spLocks/>
              </p:cNvSpPr>
              <p:nvPr/>
            </p:nvSpPr>
            <p:spPr bwMode="auto">
              <a:xfrm>
                <a:off x="2577" y="3043"/>
                <a:ext cx="614" cy="514"/>
              </a:xfrm>
              <a:custGeom>
                <a:avLst/>
                <a:gdLst>
                  <a:gd name="T0" fmla="*/ 1 w 990"/>
                  <a:gd name="T1" fmla="*/ 10 h 792"/>
                  <a:gd name="T2" fmla="*/ 9 w 990"/>
                  <a:gd name="T3" fmla="*/ 0 h 792"/>
                  <a:gd name="T4" fmla="*/ 9 w 990"/>
                  <a:gd name="T5" fmla="*/ 1 h 792"/>
                  <a:gd name="T6" fmla="*/ 0 w 990"/>
                  <a:gd name="T7" fmla="*/ 10 h 792"/>
                  <a:gd name="T8" fmla="*/ 1 w 990"/>
                  <a:gd name="T9" fmla="*/ 1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3" name="Freeform 1271">
                <a:extLst>
                  <a:ext uri="{FF2B5EF4-FFF2-40B4-BE49-F238E27FC236}">
                    <a16:creationId xmlns:a16="http://schemas.microsoft.com/office/drawing/2014/main" id="{BFDED675-AA84-401B-9992-F5446909F9D1}"/>
                  </a:ext>
                </a:extLst>
              </p:cNvPr>
              <p:cNvSpPr>
                <a:spLocks/>
              </p:cNvSpPr>
              <p:nvPr/>
            </p:nvSpPr>
            <p:spPr bwMode="auto">
              <a:xfrm>
                <a:off x="1010" y="3084"/>
                <a:ext cx="1571" cy="469"/>
              </a:xfrm>
              <a:custGeom>
                <a:avLst/>
                <a:gdLst>
                  <a:gd name="T0" fmla="*/ 1 w 2532"/>
                  <a:gd name="T1" fmla="*/ 0 h 723"/>
                  <a:gd name="T2" fmla="*/ 1 w 2532"/>
                  <a:gd name="T3" fmla="*/ 0 h 723"/>
                  <a:gd name="T4" fmla="*/ 22 w 2532"/>
                  <a:gd name="T5" fmla="*/ 9 h 723"/>
                  <a:gd name="T6" fmla="*/ 22 w 2532"/>
                  <a:gd name="T7" fmla="*/ 10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4" name="Freeform 1272">
                <a:extLst>
                  <a:ext uri="{FF2B5EF4-FFF2-40B4-BE49-F238E27FC236}">
                    <a16:creationId xmlns:a16="http://schemas.microsoft.com/office/drawing/2014/main" id="{8DB0244A-F2A6-4611-AAF5-C662C95D3AEB}"/>
                  </a:ext>
                </a:extLst>
              </p:cNvPr>
              <p:cNvSpPr>
                <a:spLocks/>
              </p:cNvSpPr>
              <p:nvPr/>
            </p:nvSpPr>
            <p:spPr bwMode="auto">
              <a:xfrm>
                <a:off x="1011" y="2998"/>
                <a:ext cx="17" cy="95"/>
              </a:xfrm>
              <a:custGeom>
                <a:avLst/>
                <a:gdLst>
                  <a:gd name="T0" fmla="*/ 1 w 26"/>
                  <a:gd name="T1" fmla="*/ 1 h 147"/>
                  <a:gd name="T2" fmla="*/ 1 w 26"/>
                  <a:gd name="T3" fmla="*/ 2 h 147"/>
                  <a:gd name="T4" fmla="*/ 0 w 26"/>
                  <a:gd name="T5" fmla="*/ 2 h 147"/>
                  <a:gd name="T6" fmla="*/ 1 w 26"/>
                  <a:gd name="T7" fmla="*/ 0 h 147"/>
                  <a:gd name="T8" fmla="*/ 1 w 26"/>
                  <a:gd name="T9" fmla="*/ 1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5" name="Freeform 1273">
                <a:extLst>
                  <a:ext uri="{FF2B5EF4-FFF2-40B4-BE49-F238E27FC236}">
                    <a16:creationId xmlns:a16="http://schemas.microsoft.com/office/drawing/2014/main" id="{EA2B3FA8-5CF5-4FC6-B542-7276C3BC51C2}"/>
                  </a:ext>
                </a:extLst>
              </p:cNvPr>
              <p:cNvSpPr>
                <a:spLocks/>
              </p:cNvSpPr>
              <p:nvPr/>
            </p:nvSpPr>
            <p:spPr bwMode="auto">
              <a:xfrm>
                <a:off x="1012" y="2611"/>
                <a:ext cx="730" cy="393"/>
              </a:xfrm>
              <a:custGeom>
                <a:avLst/>
                <a:gdLst>
                  <a:gd name="T0" fmla="*/ 10 w 1176"/>
                  <a:gd name="T1" fmla="*/ 0 h 606"/>
                  <a:gd name="T2" fmla="*/ 0 w 1176"/>
                  <a:gd name="T3" fmla="*/ 8 h 606"/>
                  <a:gd name="T4" fmla="*/ 1 w 1176"/>
                  <a:gd name="T5" fmla="*/ 8 h 606"/>
                  <a:gd name="T6" fmla="*/ 10 w 1176"/>
                  <a:gd name="T7" fmla="*/ 1 h 606"/>
                  <a:gd name="T8" fmla="*/ 1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6" name="Freeform 1274">
                <a:extLst>
                  <a:ext uri="{FF2B5EF4-FFF2-40B4-BE49-F238E27FC236}">
                    <a16:creationId xmlns:a16="http://schemas.microsoft.com/office/drawing/2014/main" id="{C80B83B4-886C-483F-9B3E-D560FA3683C0}"/>
                  </a:ext>
                </a:extLst>
              </p:cNvPr>
              <p:cNvSpPr>
                <a:spLocks/>
              </p:cNvSpPr>
              <p:nvPr/>
            </p:nvSpPr>
            <p:spPr bwMode="auto">
              <a:xfrm>
                <a:off x="1061" y="3018"/>
                <a:ext cx="1490" cy="451"/>
              </a:xfrm>
              <a:custGeom>
                <a:avLst/>
                <a:gdLst>
                  <a:gd name="T0" fmla="*/ 1 w 2532"/>
                  <a:gd name="T1" fmla="*/ 0 h 723"/>
                  <a:gd name="T2" fmla="*/ 1 w 2532"/>
                  <a:gd name="T3" fmla="*/ 0 h 723"/>
                  <a:gd name="T4" fmla="*/ 12 w 2532"/>
                  <a:gd name="T5" fmla="*/ 6 h 723"/>
                  <a:gd name="T6" fmla="*/ 12 w 2532"/>
                  <a:gd name="T7" fmla="*/ 6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7" name="Freeform 1275">
                <a:extLst>
                  <a:ext uri="{FF2B5EF4-FFF2-40B4-BE49-F238E27FC236}">
                    <a16:creationId xmlns:a16="http://schemas.microsoft.com/office/drawing/2014/main" id="{D72F94BB-1683-4FA3-8191-0EE64289FFF7}"/>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9 h 723"/>
                  <a:gd name="T6" fmla="*/ 0 w 2532"/>
                  <a:gd name="T7" fmla="*/ 9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795" name="Group 669">
            <a:extLst>
              <a:ext uri="{FF2B5EF4-FFF2-40B4-BE49-F238E27FC236}">
                <a16:creationId xmlns:a16="http://schemas.microsoft.com/office/drawing/2014/main" id="{7C1A6934-014E-4C6A-957B-06A8FA8E7C1A}"/>
              </a:ext>
            </a:extLst>
          </p:cNvPr>
          <p:cNvGrpSpPr>
            <a:grpSpLocks/>
          </p:cNvGrpSpPr>
          <p:nvPr/>
        </p:nvGrpSpPr>
        <p:grpSpPr bwMode="auto">
          <a:xfrm>
            <a:off x="7856538" y="4454525"/>
            <a:ext cx="1057275" cy="957263"/>
            <a:chOff x="-153" y="1680"/>
            <a:chExt cx="666" cy="603"/>
          </a:xfrm>
        </p:grpSpPr>
        <p:grpSp>
          <p:nvGrpSpPr>
            <p:cNvPr id="796" name="Group 670">
              <a:extLst>
                <a:ext uri="{FF2B5EF4-FFF2-40B4-BE49-F238E27FC236}">
                  <a16:creationId xmlns:a16="http://schemas.microsoft.com/office/drawing/2014/main" id="{689D48EE-A94C-4F29-A6C7-C6DEA82E879B}"/>
                </a:ext>
              </a:extLst>
            </p:cNvPr>
            <p:cNvGrpSpPr>
              <a:grpSpLocks/>
            </p:cNvGrpSpPr>
            <p:nvPr/>
          </p:nvGrpSpPr>
          <p:grpSpPr bwMode="auto">
            <a:xfrm>
              <a:off x="0" y="1680"/>
              <a:ext cx="513" cy="538"/>
              <a:chOff x="4180" y="744"/>
              <a:chExt cx="513" cy="538"/>
            </a:xfrm>
          </p:grpSpPr>
          <p:sp>
            <p:nvSpPr>
              <p:cNvPr id="798" name="Rectangle 671">
                <a:extLst>
                  <a:ext uri="{FF2B5EF4-FFF2-40B4-BE49-F238E27FC236}">
                    <a16:creationId xmlns:a16="http://schemas.microsoft.com/office/drawing/2014/main" id="{21D623A9-D0AD-4CC9-82E2-0F5982189572}"/>
                  </a:ext>
                </a:extLst>
              </p:cNvPr>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99" name="Rectangle 672">
                <a:extLst>
                  <a:ext uri="{FF2B5EF4-FFF2-40B4-BE49-F238E27FC236}">
                    <a16:creationId xmlns:a16="http://schemas.microsoft.com/office/drawing/2014/main" id="{BA092EB1-343F-44CE-BDC6-9A1EEFB1E235}"/>
                  </a:ext>
                </a:extLst>
              </p:cNvPr>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00" name="Rectangle 673">
                <a:extLst>
                  <a:ext uri="{FF2B5EF4-FFF2-40B4-BE49-F238E27FC236}">
                    <a16:creationId xmlns:a16="http://schemas.microsoft.com/office/drawing/2014/main" id="{103C8E6F-A3BA-4DCC-B367-AEAF3A9814AF}"/>
                  </a:ext>
                </a:extLst>
              </p:cNvPr>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01" name="Text Box 674">
                <a:extLst>
                  <a:ext uri="{FF2B5EF4-FFF2-40B4-BE49-F238E27FC236}">
                    <a16:creationId xmlns:a16="http://schemas.microsoft.com/office/drawing/2014/main" id="{8E66BADE-7ED0-4E50-8D92-9BAE1301CF65}"/>
                  </a:ext>
                </a:extLst>
              </p:cNvPr>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a:t>application</a:t>
                </a:r>
              </a:p>
              <a:p>
                <a:pPr>
                  <a:defRPr/>
                </a:pPr>
                <a:r>
                  <a:rPr lang="en-US" sz="1000">
                    <a:solidFill>
                      <a:schemeClr val="bg1"/>
                    </a:solidFill>
                  </a:rPr>
                  <a:t>transport</a:t>
                </a:r>
                <a:endParaRPr lang="en-US" sz="1000"/>
              </a:p>
              <a:p>
                <a:pPr>
                  <a:defRPr/>
                </a:pPr>
                <a:r>
                  <a:rPr lang="en-US" sz="1000"/>
                  <a:t>network</a:t>
                </a:r>
              </a:p>
              <a:p>
                <a:pPr>
                  <a:defRPr/>
                </a:pPr>
                <a:r>
                  <a:rPr lang="en-US" sz="1000"/>
                  <a:t>data link</a:t>
                </a:r>
              </a:p>
              <a:p>
                <a:pPr>
                  <a:defRPr/>
                </a:pPr>
                <a:r>
                  <a:rPr lang="en-US" sz="1000"/>
                  <a:t>physical</a:t>
                </a:r>
                <a:endParaRPr lang="en-US" sz="2400"/>
              </a:p>
            </p:txBody>
          </p:sp>
          <p:sp>
            <p:nvSpPr>
              <p:cNvPr id="802" name="Line 675">
                <a:extLst>
                  <a:ext uri="{FF2B5EF4-FFF2-40B4-BE49-F238E27FC236}">
                    <a16:creationId xmlns:a16="http://schemas.microsoft.com/office/drawing/2014/main" id="{71C180A5-51B2-43CA-9A58-53636A8198D4}"/>
                  </a:ext>
                </a:extLst>
              </p:cNvPr>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03" name="Line 676">
                <a:extLst>
                  <a:ext uri="{FF2B5EF4-FFF2-40B4-BE49-F238E27FC236}">
                    <a16:creationId xmlns:a16="http://schemas.microsoft.com/office/drawing/2014/main" id="{78E1EF10-E72C-410B-8644-E884FA0A0382}"/>
                  </a:ext>
                </a:extLst>
              </p:cNvPr>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04" name="Line 677">
                <a:extLst>
                  <a:ext uri="{FF2B5EF4-FFF2-40B4-BE49-F238E27FC236}">
                    <a16:creationId xmlns:a16="http://schemas.microsoft.com/office/drawing/2014/main" id="{8736437A-B48D-42A4-9980-E93D6086806C}"/>
                  </a:ext>
                </a:extLst>
              </p:cNvPr>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97" name="Freeform 678">
              <a:extLst>
                <a:ext uri="{FF2B5EF4-FFF2-40B4-BE49-F238E27FC236}">
                  <a16:creationId xmlns:a16="http://schemas.microsoft.com/office/drawing/2014/main" id="{D4E1C2AE-8840-424B-967E-C2788E6799A0}"/>
                </a:ext>
              </a:extLst>
            </p:cNvPr>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805" name="Group 298">
            <a:extLst>
              <a:ext uri="{FF2B5EF4-FFF2-40B4-BE49-F238E27FC236}">
                <a16:creationId xmlns:a16="http://schemas.microsoft.com/office/drawing/2014/main" id="{9719F008-F7AE-44A8-9738-2DF7EB187CD9}"/>
              </a:ext>
            </a:extLst>
          </p:cNvPr>
          <p:cNvGrpSpPr>
            <a:grpSpLocks/>
          </p:cNvGrpSpPr>
          <p:nvPr/>
        </p:nvGrpSpPr>
        <p:grpSpPr bwMode="auto">
          <a:xfrm rot="2937887">
            <a:off x="5389563" y="3022600"/>
            <a:ext cx="3781425" cy="434975"/>
            <a:chOff x="2937" y="3579"/>
            <a:chExt cx="2382" cy="274"/>
          </a:xfrm>
        </p:grpSpPr>
        <p:sp>
          <p:nvSpPr>
            <p:cNvPr id="806" name="Rectangle 295">
              <a:extLst>
                <a:ext uri="{FF2B5EF4-FFF2-40B4-BE49-F238E27FC236}">
                  <a16:creationId xmlns:a16="http://schemas.microsoft.com/office/drawing/2014/main" id="{795F77B5-F72E-414C-A41F-BDA93AB319E1}"/>
                </a:ext>
              </a:extLst>
            </p:cNvPr>
            <p:cNvSpPr>
              <a:spLocks noChangeArrowheads="1"/>
            </p:cNvSpPr>
            <p:nvPr/>
          </p:nvSpPr>
          <p:spPr bwMode="auto">
            <a:xfrm>
              <a:off x="3165" y="3631"/>
              <a:ext cx="1920" cy="174"/>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07" name="Text Box 293">
              <a:extLst>
                <a:ext uri="{FF2B5EF4-FFF2-40B4-BE49-F238E27FC236}">
                  <a16:creationId xmlns:a16="http://schemas.microsoft.com/office/drawing/2014/main" id="{4AEAF406-C9CE-4A84-9939-C7C33076BCDE}"/>
                </a:ext>
              </a:extLst>
            </p:cNvPr>
            <p:cNvSpPr txBox="1">
              <a:spLocks noChangeArrowheads="1"/>
            </p:cNvSpPr>
            <p:nvPr/>
          </p:nvSpPr>
          <p:spPr bwMode="auto">
            <a:xfrm>
              <a:off x="3384" y="3612"/>
              <a:ext cx="1529"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a:solidFill>
                    <a:schemeClr val="bg1"/>
                  </a:solidFill>
                </a:rPr>
                <a:t>logical end-end transport</a:t>
              </a:r>
              <a:endParaRPr lang="en-US"/>
            </a:p>
          </p:txBody>
        </p:sp>
        <p:sp>
          <p:nvSpPr>
            <p:cNvPr id="808" name="Freeform 296">
              <a:extLst>
                <a:ext uri="{FF2B5EF4-FFF2-40B4-BE49-F238E27FC236}">
                  <a16:creationId xmlns:a16="http://schemas.microsoft.com/office/drawing/2014/main" id="{621CB07B-2110-4D7F-B1D5-F4D61CD453BF}"/>
                </a:ext>
              </a:extLst>
            </p:cNvPr>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09" name="Freeform 297">
              <a:extLst>
                <a:ext uri="{FF2B5EF4-FFF2-40B4-BE49-F238E27FC236}">
                  <a16:creationId xmlns:a16="http://schemas.microsoft.com/office/drawing/2014/main" id="{2A7C79AD-C3BB-41FA-BE74-18F99B315D4D}"/>
                </a:ext>
              </a:extLst>
            </p:cNvPr>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810" name="Group 865">
            <a:extLst>
              <a:ext uri="{FF2B5EF4-FFF2-40B4-BE49-F238E27FC236}">
                <a16:creationId xmlns:a16="http://schemas.microsoft.com/office/drawing/2014/main" id="{44E2F818-20C3-4696-93DB-9ABD5F593BA8}"/>
              </a:ext>
            </a:extLst>
          </p:cNvPr>
          <p:cNvGrpSpPr>
            <a:grpSpLocks/>
          </p:cNvGrpSpPr>
          <p:nvPr/>
        </p:nvGrpSpPr>
        <p:grpSpPr bwMode="auto">
          <a:xfrm>
            <a:off x="5462588" y="1296988"/>
            <a:ext cx="1057275" cy="957262"/>
            <a:chOff x="-153" y="1680"/>
            <a:chExt cx="666" cy="603"/>
          </a:xfrm>
        </p:grpSpPr>
        <p:grpSp>
          <p:nvGrpSpPr>
            <p:cNvPr id="811" name="Group 866">
              <a:extLst>
                <a:ext uri="{FF2B5EF4-FFF2-40B4-BE49-F238E27FC236}">
                  <a16:creationId xmlns:a16="http://schemas.microsoft.com/office/drawing/2014/main" id="{A9726887-B445-4322-851D-42DDEC754606}"/>
                </a:ext>
              </a:extLst>
            </p:cNvPr>
            <p:cNvGrpSpPr>
              <a:grpSpLocks/>
            </p:cNvGrpSpPr>
            <p:nvPr/>
          </p:nvGrpSpPr>
          <p:grpSpPr bwMode="auto">
            <a:xfrm>
              <a:off x="0" y="1680"/>
              <a:ext cx="513" cy="538"/>
              <a:chOff x="4180" y="744"/>
              <a:chExt cx="513" cy="538"/>
            </a:xfrm>
          </p:grpSpPr>
          <p:sp>
            <p:nvSpPr>
              <p:cNvPr id="813" name="Rectangle 867">
                <a:extLst>
                  <a:ext uri="{FF2B5EF4-FFF2-40B4-BE49-F238E27FC236}">
                    <a16:creationId xmlns:a16="http://schemas.microsoft.com/office/drawing/2014/main" id="{C44FE699-8B56-4576-82C3-DB03A8793BD0}"/>
                  </a:ext>
                </a:extLst>
              </p:cNvPr>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4" name="Rectangle 868">
                <a:extLst>
                  <a:ext uri="{FF2B5EF4-FFF2-40B4-BE49-F238E27FC236}">
                    <a16:creationId xmlns:a16="http://schemas.microsoft.com/office/drawing/2014/main" id="{FE90EB7B-452C-43B2-A6EB-0598C7ADF85B}"/>
                  </a:ext>
                </a:extLst>
              </p:cNvPr>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5" name="Rectangle 869">
                <a:extLst>
                  <a:ext uri="{FF2B5EF4-FFF2-40B4-BE49-F238E27FC236}">
                    <a16:creationId xmlns:a16="http://schemas.microsoft.com/office/drawing/2014/main" id="{876B7EA4-6DBA-4419-A534-F3D1E872739C}"/>
                  </a:ext>
                </a:extLst>
              </p:cNvPr>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6" name="Text Box 870">
                <a:extLst>
                  <a:ext uri="{FF2B5EF4-FFF2-40B4-BE49-F238E27FC236}">
                    <a16:creationId xmlns:a16="http://schemas.microsoft.com/office/drawing/2014/main" id="{CB3F486C-09AF-4A36-9A62-57EEFA162F6C}"/>
                  </a:ext>
                </a:extLst>
              </p:cNvPr>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a:t>application</a:t>
                </a:r>
              </a:p>
              <a:p>
                <a:pPr>
                  <a:defRPr/>
                </a:pPr>
                <a:r>
                  <a:rPr lang="en-US" sz="1000">
                    <a:solidFill>
                      <a:schemeClr val="bg1"/>
                    </a:solidFill>
                  </a:rPr>
                  <a:t>transport</a:t>
                </a:r>
                <a:endParaRPr lang="en-US" sz="1000"/>
              </a:p>
              <a:p>
                <a:pPr>
                  <a:defRPr/>
                </a:pPr>
                <a:r>
                  <a:rPr lang="en-US" sz="1000"/>
                  <a:t>network</a:t>
                </a:r>
              </a:p>
              <a:p>
                <a:pPr>
                  <a:defRPr/>
                </a:pPr>
                <a:r>
                  <a:rPr lang="en-US" sz="1000"/>
                  <a:t>data link</a:t>
                </a:r>
              </a:p>
              <a:p>
                <a:pPr>
                  <a:defRPr/>
                </a:pPr>
                <a:r>
                  <a:rPr lang="en-US" sz="1000"/>
                  <a:t>physical</a:t>
                </a:r>
                <a:endParaRPr lang="en-US" sz="2400"/>
              </a:p>
            </p:txBody>
          </p:sp>
          <p:sp>
            <p:nvSpPr>
              <p:cNvPr id="817" name="Line 871">
                <a:extLst>
                  <a:ext uri="{FF2B5EF4-FFF2-40B4-BE49-F238E27FC236}">
                    <a16:creationId xmlns:a16="http://schemas.microsoft.com/office/drawing/2014/main" id="{02549F06-D548-4305-84E1-0709AB56239D}"/>
                  </a:ext>
                </a:extLst>
              </p:cNvPr>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8" name="Line 872">
                <a:extLst>
                  <a:ext uri="{FF2B5EF4-FFF2-40B4-BE49-F238E27FC236}">
                    <a16:creationId xmlns:a16="http://schemas.microsoft.com/office/drawing/2014/main" id="{94E3AB56-DDE0-4140-97DF-7BBC6B0CBD75}"/>
                  </a:ext>
                </a:extLst>
              </p:cNvPr>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 name="Line 873">
                <a:extLst>
                  <a:ext uri="{FF2B5EF4-FFF2-40B4-BE49-F238E27FC236}">
                    <a16:creationId xmlns:a16="http://schemas.microsoft.com/office/drawing/2014/main" id="{256E082B-FA30-434B-86EB-6756555ADAD8}"/>
                  </a:ext>
                </a:extLst>
              </p:cNvPr>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12" name="Freeform 874">
              <a:extLst>
                <a:ext uri="{FF2B5EF4-FFF2-40B4-BE49-F238E27FC236}">
                  <a16:creationId xmlns:a16="http://schemas.microsoft.com/office/drawing/2014/main" id="{FC945ABE-1816-4575-A1BF-CABE1DACCF6A}"/>
                </a:ext>
              </a:extLst>
            </p:cNvPr>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Tree>
    <p:extLst>
      <p:ext uri="{BB962C8B-B14F-4D97-AF65-F5344CB8AC3E}">
        <p14:creationId xmlns:p14="http://schemas.microsoft.com/office/powerpoint/2010/main" val="4430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wipe(left)">
                                      <p:cBhvr>
                                        <p:cTn id="7" dur="500"/>
                                        <p:tgtEl>
                                          <p:spTgt spid="795"/>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805"/>
                                        </p:tgtEl>
                                        <p:attrNameLst>
                                          <p:attrName>style.visibility</p:attrName>
                                        </p:attrNameLst>
                                      </p:cBhvr>
                                      <p:to>
                                        <p:strVal val="visible"/>
                                      </p:to>
                                    </p:set>
                                    <p:animEffect transition="in" filter="dissolve">
                                      <p:cBhvr>
                                        <p:cTn id="11" dur="500"/>
                                        <p:tgtEl>
                                          <p:spTgt spid="805"/>
                                        </p:tgtEl>
                                      </p:cBhvr>
                                    </p:animEffect>
                                  </p:childTnLst>
                                </p:cTn>
                              </p:par>
                              <p:par>
                                <p:cTn id="12" presetID="22" presetClass="entr" presetSubtype="8" fill="hold" nodeType="withEffect">
                                  <p:stCondLst>
                                    <p:cond delay="0"/>
                                  </p:stCondLst>
                                  <p:childTnLst>
                                    <p:set>
                                      <p:cBhvr>
                                        <p:cTn id="13" dur="1" fill="hold">
                                          <p:stCondLst>
                                            <p:cond delay="0"/>
                                          </p:stCondLst>
                                        </p:cTn>
                                        <p:tgtEl>
                                          <p:spTgt spid="810"/>
                                        </p:tgtEl>
                                        <p:attrNameLst>
                                          <p:attrName>style.visibility</p:attrName>
                                        </p:attrNameLst>
                                      </p:cBhvr>
                                      <p:to>
                                        <p:strVal val="visible"/>
                                      </p:to>
                                    </p:set>
                                    <p:animEffect transition="in" filter="wipe(left)">
                                      <p:cBhvr>
                                        <p:cTn id="14"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1758</TotalTime>
  <Words>6628</Words>
  <Application>Microsoft Office PowerPoint</Application>
  <PresentationFormat>On-screen Show (4:3)</PresentationFormat>
  <Paragraphs>1308</Paragraphs>
  <Slides>82</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82</vt:i4>
      </vt:variant>
    </vt:vector>
  </HeadingPairs>
  <TitlesOfParts>
    <vt:vector size="97" baseType="lpstr">
      <vt:lpstr>ＭＳ Ｐゴシック</vt:lpstr>
      <vt:lpstr>Arial</vt:lpstr>
      <vt:lpstr>Arial Narrow</vt:lpstr>
      <vt:lpstr>Bookman Old Style</vt:lpstr>
      <vt:lpstr>Calibri</vt:lpstr>
      <vt:lpstr>Comic Sans MS</vt:lpstr>
      <vt:lpstr>Consolas</vt:lpstr>
      <vt:lpstr>Courier New</vt:lpstr>
      <vt:lpstr>Gill Sans MT</vt:lpstr>
      <vt:lpstr>Tahoma</vt:lpstr>
      <vt:lpstr>Times New Roman</vt:lpstr>
      <vt:lpstr>Verdana</vt:lpstr>
      <vt:lpstr>Wingdings</vt:lpstr>
      <vt:lpstr>Wingdings 3</vt:lpstr>
      <vt:lpstr>Origin</vt:lpstr>
      <vt:lpstr>Lecture2- Socket Programming</vt:lpstr>
      <vt:lpstr>What’s the Internet: Componets</vt:lpstr>
      <vt:lpstr>What’s the Internet: Infrastructure</vt:lpstr>
      <vt:lpstr>What’s the Internet: a service view</vt:lpstr>
      <vt:lpstr>Internet protocol stack TCP/IP</vt:lpstr>
      <vt:lpstr>       ISO/OSI reference model (International organization of Standardization / Open System Interconnection)</vt:lpstr>
      <vt:lpstr>PowerPoint Presentation</vt:lpstr>
      <vt:lpstr>Encapsulation</vt:lpstr>
      <vt:lpstr>Transport services and protocols</vt:lpstr>
      <vt:lpstr>Transport vs. network layer</vt:lpstr>
      <vt:lpstr>Creating a Network Application</vt:lpstr>
      <vt:lpstr>Application architectures</vt:lpstr>
      <vt:lpstr>Client-server architecture</vt:lpstr>
      <vt:lpstr>P2P architecture</vt:lpstr>
      <vt:lpstr>Processes communicating</vt:lpstr>
      <vt:lpstr>Addressing processes</vt:lpstr>
      <vt:lpstr>App-layer protocol defines</vt:lpstr>
      <vt:lpstr>What transport service does an app need?</vt:lpstr>
      <vt:lpstr>Transport service requirements: common apps</vt:lpstr>
      <vt:lpstr>Internet transport protocols services</vt:lpstr>
      <vt:lpstr>Internet apps:  application, transport protocols</vt:lpstr>
      <vt:lpstr>UDP: User Datagram Protocol [RFC 768]</vt:lpstr>
      <vt:lpstr>UDP: segment header</vt:lpstr>
      <vt:lpstr>Multiplexing/demultiplexing</vt:lpstr>
      <vt:lpstr>How demultiplexing works</vt:lpstr>
      <vt:lpstr>Connectionless demultiplexing</vt:lpstr>
      <vt:lpstr>Connectionless demux: example</vt:lpstr>
      <vt:lpstr>Socket programming </vt:lpstr>
      <vt:lpstr>Socket programming </vt:lpstr>
      <vt:lpstr>Socket programming with UDP</vt:lpstr>
      <vt:lpstr>Port Numbers</vt:lpstr>
      <vt:lpstr>Defining Port Numbers</vt:lpstr>
      <vt:lpstr>Information about Port Numbers</vt:lpstr>
      <vt:lpstr>Sockets have their own vocabulary </vt:lpstr>
      <vt:lpstr>The socket Module</vt:lpstr>
      <vt:lpstr>Server Socket Methods</vt:lpstr>
      <vt:lpstr>Server and Client Socket Methods</vt:lpstr>
      <vt:lpstr>General Socket Methods</vt:lpstr>
      <vt:lpstr>UDP Server</vt:lpstr>
      <vt:lpstr>UDP Client</vt:lpstr>
      <vt:lpstr>Transferring Files using UDP</vt:lpstr>
      <vt:lpstr>Example: Transferring Files UDP</vt:lpstr>
      <vt:lpstr>Example: Transferring Files UDP Server</vt:lpstr>
      <vt:lpstr>Example: Transferring Files UDP Client</vt:lpstr>
      <vt:lpstr>Example: Transferring Files UDP</vt:lpstr>
      <vt:lpstr>Example: Transferring Files UDP</vt:lpstr>
      <vt:lpstr>Example: Transferring Files UDP Server</vt:lpstr>
      <vt:lpstr>Example: Transferring Files UDP Client</vt:lpstr>
      <vt:lpstr>TCP: Overview  RFCs: 793,1122,1323, 2018, 2581</vt:lpstr>
      <vt:lpstr>TCP segment structure</vt:lpstr>
      <vt:lpstr>TCP seq. numbers, ACKs</vt:lpstr>
      <vt:lpstr>TCP seq. numbers, ACKs</vt:lpstr>
      <vt:lpstr>TCP reliable data transfer</vt:lpstr>
      <vt:lpstr>TCP sender events:</vt:lpstr>
      <vt:lpstr>TCP: retransmission scenarios</vt:lpstr>
      <vt:lpstr>TCP: retransmission scenarios</vt:lpstr>
      <vt:lpstr>TCP fast retransmit</vt:lpstr>
      <vt:lpstr>TCP fast retransmit</vt:lpstr>
      <vt:lpstr>TCP flow control</vt:lpstr>
      <vt:lpstr>TCP flow control</vt:lpstr>
      <vt:lpstr>TCP 3-way handshake</vt:lpstr>
      <vt:lpstr>TCP: closing a connection</vt:lpstr>
      <vt:lpstr>Principles of congestion control</vt:lpstr>
      <vt:lpstr>TCP congestion control: additive increase multiplicative decrease</vt:lpstr>
      <vt:lpstr>TCP Slow Start </vt:lpstr>
      <vt:lpstr>TCP throughput</vt:lpstr>
      <vt:lpstr>TCP Fairness</vt:lpstr>
      <vt:lpstr>Why is TCP fair?</vt:lpstr>
      <vt:lpstr>Fairness (more)</vt:lpstr>
      <vt:lpstr>Socket programming with TCP</vt:lpstr>
      <vt:lpstr>Socket programming with TCP</vt:lpstr>
      <vt:lpstr>Socket programming with TCP</vt:lpstr>
      <vt:lpstr>Simple TCP Server</vt:lpstr>
      <vt:lpstr>Simple TCP Client</vt:lpstr>
      <vt:lpstr>Server Socket Methods</vt:lpstr>
      <vt:lpstr>Server and Client Socket Methods</vt:lpstr>
      <vt:lpstr>General Socket Methods</vt:lpstr>
      <vt:lpstr>TCP Socket Flow </vt:lpstr>
      <vt:lpstr>TCP Socket Flow </vt:lpstr>
      <vt:lpstr>Example: Transferring Files TCP Server</vt:lpstr>
      <vt:lpstr>Example: Transferring Files TCP Client</vt:lpstr>
      <vt:lpstr>References: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Mohammed Alenazi</dc:creator>
  <cp:lastModifiedBy>nwala</cp:lastModifiedBy>
  <cp:revision>260</cp:revision>
  <dcterms:created xsi:type="dcterms:W3CDTF">2015-08-21T14:35:42Z</dcterms:created>
  <dcterms:modified xsi:type="dcterms:W3CDTF">2021-09-11T21:46:56Z</dcterms:modified>
</cp:coreProperties>
</file>