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61" r:id="rId4"/>
    <p:sldId id="262" r:id="rId5"/>
    <p:sldId id="267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E0723-614C-44C5-880F-7111C38700F0}" v="16" dt="2025-04-06T04:45:26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9EAD867C-1ADA-4221-8619-C12C9EADBC79}"/>
    <pc:docChg chg="custSel modSld sldOrd">
      <pc:chgData name="Haya Aldossary" userId="dfb888b2b3201462" providerId="LiveId" clId="{9EAD867C-1ADA-4221-8619-C12C9EADBC79}" dt="2025-03-08T20:40:46.641" v="693" actId="1076"/>
      <pc:docMkLst>
        <pc:docMk/>
      </pc:docMkLst>
      <pc:sldChg chg="addSp delSp modSp mod ord modNotesTx">
        <pc:chgData name="Haya Aldossary" userId="dfb888b2b3201462" providerId="LiveId" clId="{9EAD867C-1ADA-4221-8619-C12C9EADBC79}" dt="2025-03-08T19:46:48.810" v="459" actId="14861"/>
        <pc:sldMkLst>
          <pc:docMk/>
          <pc:sldMk cId="853385333" sldId="258"/>
        </pc:sldMkLst>
        <pc:spChg chg="add mod">
          <ac:chgData name="Haya Aldossary" userId="dfb888b2b3201462" providerId="LiveId" clId="{9EAD867C-1ADA-4221-8619-C12C9EADBC79}" dt="2025-03-08T19:46:34.732" v="342" actId="1076"/>
          <ac:spMkLst>
            <pc:docMk/>
            <pc:sldMk cId="853385333" sldId="258"/>
            <ac:spMk id="9" creationId="{159B8346-F439-07F0-E06C-D9CC75D6D095}"/>
          </ac:spMkLst>
        </pc:spChg>
        <pc:picChg chg="add mod">
          <ac:chgData name="Haya Aldossary" userId="dfb888b2b3201462" providerId="LiveId" clId="{9EAD867C-1ADA-4221-8619-C12C9EADBC79}" dt="2025-03-08T19:46:48.810" v="459" actId="14861"/>
          <ac:picMkLst>
            <pc:docMk/>
            <pc:sldMk cId="853385333" sldId="258"/>
            <ac:picMk id="7" creationId="{EEDCD1CD-C34C-9EDE-C11F-28885681D542}"/>
          </ac:picMkLst>
        </pc:picChg>
      </pc:sldChg>
      <pc:sldChg chg="addSp modSp mod ord">
        <pc:chgData name="Haya Aldossary" userId="dfb888b2b3201462" providerId="LiveId" clId="{9EAD867C-1ADA-4221-8619-C12C9EADBC79}" dt="2025-03-08T19:52:17.436" v="463"/>
        <pc:sldMkLst>
          <pc:docMk/>
          <pc:sldMk cId="1435279666" sldId="259"/>
        </pc:sldMkLst>
      </pc:sldChg>
      <pc:sldChg chg="addSp modSp mod">
        <pc:chgData name="Haya Aldossary" userId="dfb888b2b3201462" providerId="LiveId" clId="{9EAD867C-1ADA-4221-8619-C12C9EADBC79}" dt="2025-03-08T20:38:26.371" v="674" actId="14100"/>
        <pc:sldMkLst>
          <pc:docMk/>
          <pc:sldMk cId="2453425617" sldId="260"/>
        </pc:sldMkLst>
        <pc:spChg chg="add mod">
          <ac:chgData name="Haya Aldossary" userId="dfb888b2b3201462" providerId="LiveId" clId="{9EAD867C-1ADA-4221-8619-C12C9EADBC79}" dt="2025-03-08T20:38:26.371" v="674" actId="14100"/>
          <ac:spMkLst>
            <pc:docMk/>
            <pc:sldMk cId="2453425617" sldId="260"/>
            <ac:spMk id="3" creationId="{5612E162-A4BD-FD19-2792-92A2E7560200}"/>
          </ac:spMkLst>
        </pc:spChg>
        <pc:spChg chg="add mod">
          <ac:chgData name="Haya Aldossary" userId="dfb888b2b3201462" providerId="LiveId" clId="{9EAD867C-1ADA-4221-8619-C12C9EADBC79}" dt="2025-03-08T19:54:07.812" v="491" actId="115"/>
          <ac:spMkLst>
            <pc:docMk/>
            <pc:sldMk cId="2453425617" sldId="260"/>
            <ac:spMk id="5" creationId="{2B99DB0D-FF4C-1153-AB15-908DCD24B3EB}"/>
          </ac:spMkLst>
        </pc:spChg>
      </pc:sldChg>
      <pc:sldChg chg="addSp modSp mod">
        <pc:chgData name="Haya Aldossary" userId="dfb888b2b3201462" providerId="LiveId" clId="{9EAD867C-1ADA-4221-8619-C12C9EADBC79}" dt="2025-03-08T20:40:46.641" v="693" actId="1076"/>
        <pc:sldMkLst>
          <pc:docMk/>
          <pc:sldMk cId="2551768098" sldId="261"/>
        </pc:sldMkLst>
        <pc:spChg chg="add mod">
          <ac:chgData name="Haya Aldossary" userId="dfb888b2b3201462" providerId="LiveId" clId="{9EAD867C-1ADA-4221-8619-C12C9EADBC79}" dt="2025-03-08T20:40:46.641" v="693" actId="1076"/>
          <ac:spMkLst>
            <pc:docMk/>
            <pc:sldMk cId="2551768098" sldId="261"/>
            <ac:spMk id="3" creationId="{0E8D988D-DF1A-6BFE-6ED9-9DD72B153EDF}"/>
          </ac:spMkLst>
        </pc:spChg>
        <pc:spChg chg="add mod">
          <ac:chgData name="Haya Aldossary" userId="dfb888b2b3201462" providerId="LiveId" clId="{9EAD867C-1ADA-4221-8619-C12C9EADBC79}" dt="2025-03-08T20:18:09.841" v="557" actId="20577"/>
          <ac:spMkLst>
            <pc:docMk/>
            <pc:sldMk cId="2551768098" sldId="261"/>
            <ac:spMk id="5" creationId="{D78DF4AB-32A6-7BAB-17FD-2D336C2FDF01}"/>
          </ac:spMkLst>
        </pc:spChg>
        <pc:spChg chg="add mod">
          <ac:chgData name="Haya Aldossary" userId="dfb888b2b3201462" providerId="LiveId" clId="{9EAD867C-1ADA-4221-8619-C12C9EADBC79}" dt="2025-03-08T20:20:27.599" v="601" actId="14100"/>
          <ac:spMkLst>
            <pc:docMk/>
            <pc:sldMk cId="2551768098" sldId="261"/>
            <ac:spMk id="7" creationId="{66929230-B014-8267-1A50-B988E5F3E5D7}"/>
          </ac:spMkLst>
        </pc:spChg>
        <pc:picChg chg="add mod">
          <ac:chgData name="Haya Aldossary" userId="dfb888b2b3201462" providerId="LiveId" clId="{9EAD867C-1ADA-4221-8619-C12C9EADBC79}" dt="2025-03-08T20:40:42.621" v="692" actId="1076"/>
          <ac:picMkLst>
            <pc:docMk/>
            <pc:sldMk cId="2551768098" sldId="261"/>
            <ac:picMk id="9" creationId="{CFAD754F-57F2-2DAD-D414-87417E06C36B}"/>
          </ac:picMkLst>
        </pc:picChg>
      </pc:sldChg>
      <pc:sldChg chg="addSp modSp mod">
        <pc:chgData name="Haya Aldossary" userId="dfb888b2b3201462" providerId="LiveId" clId="{9EAD867C-1ADA-4221-8619-C12C9EADBC79}" dt="2025-03-08T20:27:26.575" v="615" actId="1076"/>
        <pc:sldMkLst>
          <pc:docMk/>
          <pc:sldMk cId="3560604427" sldId="264"/>
        </pc:sldMkLst>
      </pc:sldChg>
    </pc:docChg>
  </pc:docChgLst>
  <pc:docChgLst>
    <pc:chgData name="Haya Aldossary" userId="dfb888b2b3201462" providerId="LiveId" clId="{798D1E21-607E-403F-8148-9525095A14BC}"/>
    <pc:docChg chg="modSld">
      <pc:chgData name="Haya Aldossary" userId="dfb888b2b3201462" providerId="LiveId" clId="{798D1E21-607E-403F-8148-9525095A14BC}" dt="2025-02-11T05:40:21.331" v="14" actId="14100"/>
      <pc:docMkLst>
        <pc:docMk/>
      </pc:docMkLst>
      <pc:sldChg chg="addSp modSp mod">
        <pc:chgData name="Haya Aldossary" userId="dfb888b2b3201462" providerId="LiveId" clId="{798D1E21-607E-403F-8148-9525095A14BC}" dt="2025-02-11T05:40:21.331" v="14" actId="14100"/>
        <pc:sldMkLst>
          <pc:docMk/>
          <pc:sldMk cId="2613409889" sldId="257"/>
        </pc:sldMkLst>
      </pc:sldChg>
    </pc:docChg>
  </pc:docChgLst>
  <pc:docChgLst>
    <pc:chgData name="Haya Aldossary" userId="dfb888b2b3201462" providerId="LiveId" clId="{E20E0723-614C-44C5-880F-7111C38700F0}"/>
    <pc:docChg chg="undo custSel addSld delSld modSld sldOrd">
      <pc:chgData name="Haya Aldossary" userId="dfb888b2b3201462" providerId="LiveId" clId="{E20E0723-614C-44C5-880F-7111C38700F0}" dt="2025-04-06T04:45:58.343" v="609" actId="2696"/>
      <pc:docMkLst>
        <pc:docMk/>
      </pc:docMkLst>
      <pc:sldChg chg="add del">
        <pc:chgData name="Haya Aldossary" userId="dfb888b2b3201462" providerId="LiveId" clId="{E20E0723-614C-44C5-880F-7111C38700F0}" dt="2025-04-05T14:19:50.939" v="432" actId="47"/>
        <pc:sldMkLst>
          <pc:docMk/>
          <pc:sldMk cId="2613409889" sldId="257"/>
        </pc:sldMkLst>
      </pc:sldChg>
      <pc:sldChg chg="modSp mod">
        <pc:chgData name="Haya Aldossary" userId="dfb888b2b3201462" providerId="LiveId" clId="{E20E0723-614C-44C5-880F-7111C38700F0}" dt="2025-04-05T12:52:43.851" v="26" actId="207"/>
        <pc:sldMkLst>
          <pc:docMk/>
          <pc:sldMk cId="853385333" sldId="258"/>
        </pc:sldMkLst>
        <pc:spChg chg="mod">
          <ac:chgData name="Haya Aldossary" userId="dfb888b2b3201462" providerId="LiveId" clId="{E20E0723-614C-44C5-880F-7111C38700F0}" dt="2025-04-05T12:52:43.851" v="26" actId="207"/>
          <ac:spMkLst>
            <pc:docMk/>
            <pc:sldMk cId="853385333" sldId="258"/>
            <ac:spMk id="9" creationId="{159B8346-F439-07F0-E06C-D9CC75D6D095}"/>
          </ac:spMkLst>
        </pc:spChg>
      </pc:sldChg>
      <pc:sldChg chg="modSp del mod">
        <pc:chgData name="Haya Aldossary" userId="dfb888b2b3201462" providerId="LiveId" clId="{E20E0723-614C-44C5-880F-7111C38700F0}" dt="2025-04-05T13:35:31.837" v="167" actId="47"/>
        <pc:sldMkLst>
          <pc:docMk/>
          <pc:sldMk cId="1435279666" sldId="259"/>
        </pc:sldMkLst>
        <pc:spChg chg="mod">
          <ac:chgData name="Haya Aldossary" userId="dfb888b2b3201462" providerId="LiveId" clId="{E20E0723-614C-44C5-880F-7111C38700F0}" dt="2025-04-05T12:54:35.936" v="31" actId="20577"/>
          <ac:spMkLst>
            <pc:docMk/>
            <pc:sldMk cId="1435279666" sldId="259"/>
            <ac:spMk id="3" creationId="{BA244948-CF8A-A377-AC64-B28606369991}"/>
          </ac:spMkLst>
        </pc:spChg>
      </pc:sldChg>
      <pc:sldChg chg="modSp mod">
        <pc:chgData name="Haya Aldossary" userId="dfb888b2b3201462" providerId="LiveId" clId="{E20E0723-614C-44C5-880F-7111C38700F0}" dt="2025-04-05T12:51:05.752" v="17" actId="113"/>
        <pc:sldMkLst>
          <pc:docMk/>
          <pc:sldMk cId="2453425617" sldId="260"/>
        </pc:sldMkLst>
        <pc:spChg chg="mod">
          <ac:chgData name="Haya Aldossary" userId="dfb888b2b3201462" providerId="LiveId" clId="{E20E0723-614C-44C5-880F-7111C38700F0}" dt="2025-04-05T12:51:05.752" v="17" actId="113"/>
          <ac:spMkLst>
            <pc:docMk/>
            <pc:sldMk cId="2453425617" sldId="260"/>
            <ac:spMk id="3" creationId="{5612E162-A4BD-FD19-2792-92A2E7560200}"/>
          </ac:spMkLst>
        </pc:spChg>
      </pc:sldChg>
      <pc:sldChg chg="modSp mod">
        <pc:chgData name="Haya Aldossary" userId="dfb888b2b3201462" providerId="LiveId" clId="{E20E0723-614C-44C5-880F-7111C38700F0}" dt="2025-04-06T04:32:30.626" v="480" actId="20577"/>
        <pc:sldMkLst>
          <pc:docMk/>
          <pc:sldMk cId="2551768098" sldId="261"/>
        </pc:sldMkLst>
        <pc:spChg chg="mod">
          <ac:chgData name="Haya Aldossary" userId="dfb888b2b3201462" providerId="LiveId" clId="{E20E0723-614C-44C5-880F-7111C38700F0}" dt="2025-04-06T04:32:30.626" v="480" actId="20577"/>
          <ac:spMkLst>
            <pc:docMk/>
            <pc:sldMk cId="2551768098" sldId="261"/>
            <ac:spMk id="3" creationId="{0E8D988D-DF1A-6BFE-6ED9-9DD72B153EDF}"/>
          </ac:spMkLst>
        </pc:spChg>
        <pc:spChg chg="mod">
          <ac:chgData name="Haya Aldossary" userId="dfb888b2b3201462" providerId="LiveId" clId="{E20E0723-614C-44C5-880F-7111C38700F0}" dt="2025-04-05T12:51:59.884" v="22" actId="13926"/>
          <ac:spMkLst>
            <pc:docMk/>
            <pc:sldMk cId="2551768098" sldId="261"/>
            <ac:spMk id="7" creationId="{66929230-B014-8267-1A50-B988E5F3E5D7}"/>
          </ac:spMkLst>
        </pc:spChg>
        <pc:picChg chg="mod">
          <ac:chgData name="Haya Aldossary" userId="dfb888b2b3201462" providerId="LiveId" clId="{E20E0723-614C-44C5-880F-7111C38700F0}" dt="2025-04-05T12:53:32.126" v="27" actId="1440"/>
          <ac:picMkLst>
            <pc:docMk/>
            <pc:sldMk cId="2551768098" sldId="261"/>
            <ac:picMk id="9" creationId="{CFAD754F-57F2-2DAD-D414-87417E06C36B}"/>
          </ac:picMkLst>
        </pc:picChg>
      </pc:sldChg>
      <pc:sldChg chg="addSp delSp modSp mod">
        <pc:chgData name="Haya Aldossary" userId="dfb888b2b3201462" providerId="LiveId" clId="{E20E0723-614C-44C5-880F-7111C38700F0}" dt="2025-04-06T04:35:01.329" v="498" actId="1076"/>
        <pc:sldMkLst>
          <pc:docMk/>
          <pc:sldMk cId="181593649" sldId="262"/>
        </pc:sldMkLst>
        <pc:spChg chg="add mod">
          <ac:chgData name="Haya Aldossary" userId="dfb888b2b3201462" providerId="LiveId" clId="{E20E0723-614C-44C5-880F-7111C38700F0}" dt="2025-04-06T04:34:56.748" v="496" actId="1076"/>
          <ac:spMkLst>
            <pc:docMk/>
            <pc:sldMk cId="181593649" sldId="262"/>
            <ac:spMk id="3" creationId="{A1D2255E-5B3E-859A-7803-03FCD8B2F661}"/>
          </ac:spMkLst>
        </pc:spChg>
        <pc:spChg chg="add mod">
          <ac:chgData name="Haya Aldossary" userId="dfb888b2b3201462" providerId="LiveId" clId="{E20E0723-614C-44C5-880F-7111C38700F0}" dt="2025-04-06T04:32:55.861" v="481" actId="2711"/>
          <ac:spMkLst>
            <pc:docMk/>
            <pc:sldMk cId="181593649" sldId="262"/>
            <ac:spMk id="5" creationId="{5D9C2FB1-8DB3-5C36-518D-8C02F50A6B32}"/>
          </ac:spMkLst>
        </pc:spChg>
        <pc:picChg chg="add del mod">
          <ac:chgData name="Haya Aldossary" userId="dfb888b2b3201462" providerId="LiveId" clId="{E20E0723-614C-44C5-880F-7111C38700F0}" dt="2025-04-05T13:18:46.932" v="117" actId="478"/>
          <ac:picMkLst>
            <pc:docMk/>
            <pc:sldMk cId="181593649" sldId="262"/>
            <ac:picMk id="7" creationId="{2FB4C430-A4D4-A692-25CC-50E9D1A3CECF}"/>
          </ac:picMkLst>
        </pc:picChg>
        <pc:picChg chg="add mod">
          <ac:chgData name="Haya Aldossary" userId="dfb888b2b3201462" providerId="LiveId" clId="{E20E0723-614C-44C5-880F-7111C38700F0}" dt="2025-04-06T04:34:58.981" v="497" actId="1076"/>
          <ac:picMkLst>
            <pc:docMk/>
            <pc:sldMk cId="181593649" sldId="262"/>
            <ac:picMk id="8" creationId="{772E323D-FB8C-BF0C-E980-D0C450C735A7}"/>
          </ac:picMkLst>
        </pc:picChg>
        <pc:picChg chg="add mod">
          <ac:chgData name="Haya Aldossary" userId="dfb888b2b3201462" providerId="LiveId" clId="{E20E0723-614C-44C5-880F-7111C38700F0}" dt="2025-04-06T04:35:01.329" v="498" actId="1076"/>
          <ac:picMkLst>
            <pc:docMk/>
            <pc:sldMk cId="181593649" sldId="262"/>
            <ac:picMk id="10" creationId="{829ED26A-E61C-C36C-2460-28A89FC9DB8D}"/>
          </ac:picMkLst>
        </pc:picChg>
      </pc:sldChg>
      <pc:sldChg chg="addSp modSp del mod">
        <pc:chgData name="Haya Aldossary" userId="dfb888b2b3201462" providerId="LiveId" clId="{E20E0723-614C-44C5-880F-7111C38700F0}" dt="2025-04-05T13:29:46.637" v="166" actId="47"/>
        <pc:sldMkLst>
          <pc:docMk/>
          <pc:sldMk cId="1576533260" sldId="263"/>
        </pc:sldMkLst>
        <pc:picChg chg="add mod">
          <ac:chgData name="Haya Aldossary" userId="dfb888b2b3201462" providerId="LiveId" clId="{E20E0723-614C-44C5-880F-7111C38700F0}" dt="2025-04-05T13:12:57.056" v="106" actId="1076"/>
          <ac:picMkLst>
            <pc:docMk/>
            <pc:sldMk cId="1576533260" sldId="263"/>
            <ac:picMk id="2" creationId="{AD4EDA8A-7CA8-A40D-6C24-59A3A7543C60}"/>
          </ac:picMkLst>
        </pc:picChg>
        <pc:picChg chg="add mod">
          <ac:chgData name="Haya Aldossary" userId="dfb888b2b3201462" providerId="LiveId" clId="{E20E0723-614C-44C5-880F-7111C38700F0}" dt="2025-04-05T13:17:42.908" v="108" actId="1076"/>
          <ac:picMkLst>
            <pc:docMk/>
            <pc:sldMk cId="1576533260" sldId="263"/>
            <ac:picMk id="4" creationId="{3ADF9702-C940-14C7-61FA-7BF672991EFF}"/>
          </ac:picMkLst>
        </pc:picChg>
      </pc:sldChg>
      <pc:sldChg chg="modSp add del mod">
        <pc:chgData name="Haya Aldossary" userId="dfb888b2b3201462" providerId="LiveId" clId="{E20E0723-614C-44C5-880F-7111C38700F0}" dt="2025-04-05T14:19:45.779" v="431" actId="47"/>
        <pc:sldMkLst>
          <pc:docMk/>
          <pc:sldMk cId="3560604427" sldId="264"/>
        </pc:sldMkLst>
        <pc:picChg chg="mod">
          <ac:chgData name="Haya Aldossary" userId="dfb888b2b3201462" providerId="LiveId" clId="{E20E0723-614C-44C5-880F-7111C38700F0}" dt="2025-04-05T12:53:54.540" v="29" actId="1076"/>
          <ac:picMkLst>
            <pc:docMk/>
            <pc:sldMk cId="3560604427" sldId="264"/>
            <ac:picMk id="3" creationId="{B26CA737-1A4B-E18B-D7C0-C81E20B98CBC}"/>
          </ac:picMkLst>
        </pc:picChg>
      </pc:sldChg>
      <pc:sldChg chg="addSp modSp mod ord">
        <pc:chgData name="Haya Aldossary" userId="dfb888b2b3201462" providerId="LiveId" clId="{E20E0723-614C-44C5-880F-7111C38700F0}" dt="2025-04-06T04:35:57.894" v="499" actId="13926"/>
        <pc:sldMkLst>
          <pc:docMk/>
          <pc:sldMk cId="80341384" sldId="265"/>
        </pc:sldMkLst>
        <pc:spChg chg="add mod">
          <ac:chgData name="Haya Aldossary" userId="dfb888b2b3201462" providerId="LiveId" clId="{E20E0723-614C-44C5-880F-7111C38700F0}" dt="2025-04-06T04:35:57.894" v="499" actId="13926"/>
          <ac:spMkLst>
            <pc:docMk/>
            <pc:sldMk cId="80341384" sldId="265"/>
            <ac:spMk id="3" creationId="{D17FDA0B-E31E-80A3-7141-3C753AAAF855}"/>
          </ac:spMkLst>
        </pc:spChg>
      </pc:sldChg>
      <pc:sldChg chg="addSp modSp mod">
        <pc:chgData name="Haya Aldossary" userId="dfb888b2b3201462" providerId="LiveId" clId="{E20E0723-614C-44C5-880F-7111C38700F0}" dt="2025-04-06T04:36:38.084" v="503" actId="207"/>
        <pc:sldMkLst>
          <pc:docMk/>
          <pc:sldMk cId="952298859" sldId="266"/>
        </pc:sldMkLst>
        <pc:spChg chg="add mod">
          <ac:chgData name="Haya Aldossary" userId="dfb888b2b3201462" providerId="LiveId" clId="{E20E0723-614C-44C5-880F-7111C38700F0}" dt="2025-04-06T04:36:38.084" v="503" actId="207"/>
          <ac:spMkLst>
            <pc:docMk/>
            <pc:sldMk cId="952298859" sldId="266"/>
            <ac:spMk id="3" creationId="{D595C90E-6F98-A62B-B4D9-6B478928D094}"/>
          </ac:spMkLst>
        </pc:spChg>
        <pc:spChg chg="add mod">
          <ac:chgData name="Haya Aldossary" userId="dfb888b2b3201462" providerId="LiveId" clId="{E20E0723-614C-44C5-880F-7111C38700F0}" dt="2025-04-05T13:51:35.410" v="290" actId="1076"/>
          <ac:spMkLst>
            <pc:docMk/>
            <pc:sldMk cId="952298859" sldId="266"/>
            <ac:spMk id="5" creationId="{F158C44A-97F4-8789-51F3-8706DDD2B45E}"/>
          </ac:spMkLst>
        </pc:spChg>
        <pc:spChg chg="add mod">
          <ac:chgData name="Haya Aldossary" userId="dfb888b2b3201462" providerId="LiveId" clId="{E20E0723-614C-44C5-880F-7111C38700F0}" dt="2025-04-05T13:52:01.268" v="297" actId="122"/>
          <ac:spMkLst>
            <pc:docMk/>
            <pc:sldMk cId="952298859" sldId="266"/>
            <ac:spMk id="9" creationId="{F1174A5B-996F-D515-DE8C-3291BF2768D0}"/>
          </ac:spMkLst>
        </pc:spChg>
        <pc:picChg chg="add mod">
          <ac:chgData name="Haya Aldossary" userId="dfb888b2b3201462" providerId="LiveId" clId="{E20E0723-614C-44C5-880F-7111C38700F0}" dt="2025-04-05T13:44:56.861" v="256" actId="1076"/>
          <ac:picMkLst>
            <pc:docMk/>
            <pc:sldMk cId="952298859" sldId="266"/>
            <ac:picMk id="7" creationId="{C5E0354D-B26F-3A31-8D22-13F80563A57D}"/>
          </ac:picMkLst>
        </pc:picChg>
      </pc:sldChg>
      <pc:sldChg chg="addSp modSp new mod">
        <pc:chgData name="Haya Aldossary" userId="dfb888b2b3201462" providerId="LiveId" clId="{E20E0723-614C-44C5-880F-7111C38700F0}" dt="2025-04-06T04:34:20.576" v="488" actId="1076"/>
        <pc:sldMkLst>
          <pc:docMk/>
          <pc:sldMk cId="2710389921" sldId="267"/>
        </pc:sldMkLst>
        <pc:spChg chg="add mod">
          <ac:chgData name="Haya Aldossary" userId="dfb888b2b3201462" providerId="LiveId" clId="{E20E0723-614C-44C5-880F-7111C38700F0}" dt="2025-04-06T04:34:10.546" v="485" actId="255"/>
          <ac:spMkLst>
            <pc:docMk/>
            <pc:sldMk cId="2710389921" sldId="267"/>
            <ac:spMk id="3" creationId="{68D014D2-9011-5AB0-0751-38F4E967D3EF}"/>
          </ac:spMkLst>
        </pc:spChg>
        <pc:spChg chg="add mod">
          <ac:chgData name="Haya Aldossary" userId="dfb888b2b3201462" providerId="LiveId" clId="{E20E0723-614C-44C5-880F-7111C38700F0}" dt="2025-04-06T04:33:55.446" v="483" actId="2711"/>
          <ac:spMkLst>
            <pc:docMk/>
            <pc:sldMk cId="2710389921" sldId="267"/>
            <ac:spMk id="5" creationId="{8DAA122C-6E48-F24A-E0BD-B30CBED0351F}"/>
          </ac:spMkLst>
        </pc:spChg>
        <pc:picChg chg="add mod">
          <ac:chgData name="Haya Aldossary" userId="dfb888b2b3201462" providerId="LiveId" clId="{E20E0723-614C-44C5-880F-7111C38700F0}" dt="2025-04-06T04:34:20.576" v="488" actId="1076"/>
          <ac:picMkLst>
            <pc:docMk/>
            <pc:sldMk cId="2710389921" sldId="267"/>
            <ac:picMk id="4" creationId="{7879A9AF-F735-5B1B-9B9B-6AE5B0FAC0F4}"/>
          </ac:picMkLst>
        </pc:picChg>
      </pc:sldChg>
      <pc:sldChg chg="addSp modSp new mod">
        <pc:chgData name="Haya Aldossary" userId="dfb888b2b3201462" providerId="LiveId" clId="{E20E0723-614C-44C5-880F-7111C38700F0}" dt="2025-04-06T04:38:19.767" v="513" actId="113"/>
        <pc:sldMkLst>
          <pc:docMk/>
          <pc:sldMk cId="2111854326" sldId="268"/>
        </pc:sldMkLst>
        <pc:spChg chg="add mod">
          <ac:chgData name="Haya Aldossary" userId="dfb888b2b3201462" providerId="LiveId" clId="{E20E0723-614C-44C5-880F-7111C38700F0}" dt="2025-04-06T04:37:25.326" v="507" actId="2711"/>
          <ac:spMkLst>
            <pc:docMk/>
            <pc:sldMk cId="2111854326" sldId="268"/>
            <ac:spMk id="3" creationId="{AD9F6CB3-BFC0-5DE7-C151-FDD36E4DC62C}"/>
          </ac:spMkLst>
        </pc:spChg>
        <pc:spChg chg="add mod">
          <ac:chgData name="Haya Aldossary" userId="dfb888b2b3201462" providerId="LiveId" clId="{E20E0723-614C-44C5-880F-7111C38700F0}" dt="2025-04-06T04:37:31.091" v="508" actId="2711"/>
          <ac:spMkLst>
            <pc:docMk/>
            <pc:sldMk cId="2111854326" sldId="268"/>
            <ac:spMk id="4" creationId="{883A7E2E-C0E3-E850-6FDF-91E2068DCA28}"/>
          </ac:spMkLst>
        </pc:spChg>
        <pc:spChg chg="add mod">
          <ac:chgData name="Haya Aldossary" userId="dfb888b2b3201462" providerId="LiveId" clId="{E20E0723-614C-44C5-880F-7111C38700F0}" dt="2025-04-06T04:38:19.767" v="513" actId="113"/>
          <ac:spMkLst>
            <pc:docMk/>
            <pc:sldMk cId="2111854326" sldId="268"/>
            <ac:spMk id="6" creationId="{239A2980-F6AC-8CA2-E0FC-6FFD8949CF15}"/>
          </ac:spMkLst>
        </pc:spChg>
        <pc:spChg chg="add mod">
          <ac:chgData name="Haya Aldossary" userId="dfb888b2b3201462" providerId="LiveId" clId="{E20E0723-614C-44C5-880F-7111C38700F0}" dt="2025-04-06T04:37:18.199" v="506" actId="2711"/>
          <ac:spMkLst>
            <pc:docMk/>
            <pc:sldMk cId="2111854326" sldId="268"/>
            <ac:spMk id="10" creationId="{90CF95CF-0A61-7638-5B11-CCA48DA8653E}"/>
          </ac:spMkLst>
        </pc:spChg>
        <pc:spChg chg="add mod">
          <ac:chgData name="Haya Aldossary" userId="dfb888b2b3201462" providerId="LiveId" clId="{E20E0723-614C-44C5-880F-7111C38700F0}" dt="2025-04-06T04:37:10.435" v="505" actId="2711"/>
          <ac:spMkLst>
            <pc:docMk/>
            <pc:sldMk cId="2111854326" sldId="268"/>
            <ac:spMk id="14" creationId="{D73F3626-4533-634A-AC1C-8648539FC396}"/>
          </ac:spMkLst>
        </pc:spChg>
        <pc:picChg chg="add mod">
          <ac:chgData name="Haya Aldossary" userId="dfb888b2b3201462" providerId="LiveId" clId="{E20E0723-614C-44C5-880F-7111C38700F0}" dt="2025-04-05T14:05:44.193" v="348" actId="1076"/>
          <ac:picMkLst>
            <pc:docMk/>
            <pc:sldMk cId="2111854326" sldId="268"/>
            <ac:picMk id="8" creationId="{A8E6D1B7-F96F-1D1A-41A5-F82D7416D0A3}"/>
          </ac:picMkLst>
        </pc:picChg>
        <pc:picChg chg="add mod">
          <ac:chgData name="Haya Aldossary" userId="dfb888b2b3201462" providerId="LiveId" clId="{E20E0723-614C-44C5-880F-7111C38700F0}" dt="2025-04-05T14:06:28.243" v="357" actId="14100"/>
          <ac:picMkLst>
            <pc:docMk/>
            <pc:sldMk cId="2111854326" sldId="268"/>
            <ac:picMk id="12" creationId="{CC60077E-804B-580B-A7A4-1D781C0F94FF}"/>
          </ac:picMkLst>
        </pc:picChg>
      </pc:sldChg>
      <pc:sldChg chg="addSp modSp new mod">
        <pc:chgData name="Haya Aldossary" userId="dfb888b2b3201462" providerId="LiveId" clId="{E20E0723-614C-44C5-880F-7111C38700F0}" dt="2025-04-06T04:40:04.279" v="528" actId="14100"/>
        <pc:sldMkLst>
          <pc:docMk/>
          <pc:sldMk cId="495356260" sldId="269"/>
        </pc:sldMkLst>
        <pc:spChg chg="add mod">
          <ac:chgData name="Haya Aldossary" userId="dfb888b2b3201462" providerId="LiveId" clId="{E20E0723-614C-44C5-880F-7111C38700F0}" dt="2025-04-06T04:38:38.814" v="515" actId="2711"/>
          <ac:spMkLst>
            <pc:docMk/>
            <pc:sldMk cId="495356260" sldId="269"/>
            <ac:spMk id="3" creationId="{D1BBA9C1-638A-A73A-F8DB-BDA1BD204633}"/>
          </ac:spMkLst>
        </pc:spChg>
        <pc:spChg chg="add mod">
          <ac:chgData name="Haya Aldossary" userId="dfb888b2b3201462" providerId="LiveId" clId="{E20E0723-614C-44C5-880F-7111C38700F0}" dt="2025-04-06T04:38:31.548" v="514" actId="2711"/>
          <ac:spMkLst>
            <pc:docMk/>
            <pc:sldMk cId="495356260" sldId="269"/>
            <ac:spMk id="4" creationId="{5E3A64E5-727E-7146-72B3-A837BE6D964D}"/>
          </ac:spMkLst>
        </pc:spChg>
        <pc:spChg chg="add mod">
          <ac:chgData name="Haya Aldossary" userId="dfb888b2b3201462" providerId="LiveId" clId="{E20E0723-614C-44C5-880F-7111C38700F0}" dt="2025-04-06T04:40:04.279" v="528" actId="14100"/>
          <ac:spMkLst>
            <pc:docMk/>
            <pc:sldMk cId="495356260" sldId="269"/>
            <ac:spMk id="6" creationId="{724D0204-1436-7311-1854-5381360B08F9}"/>
          </ac:spMkLst>
        </pc:spChg>
        <pc:spChg chg="add mod">
          <ac:chgData name="Haya Aldossary" userId="dfb888b2b3201462" providerId="LiveId" clId="{E20E0723-614C-44C5-880F-7111C38700F0}" dt="2025-04-06T04:39:16.700" v="524" actId="122"/>
          <ac:spMkLst>
            <pc:docMk/>
            <pc:sldMk cId="495356260" sldId="269"/>
            <ac:spMk id="10" creationId="{FA041F4A-01BE-B3EE-EB47-F7A6F6A7D67A}"/>
          </ac:spMkLst>
        </pc:spChg>
        <pc:picChg chg="add mod">
          <ac:chgData name="Haya Aldossary" userId="dfb888b2b3201462" providerId="LiveId" clId="{E20E0723-614C-44C5-880F-7111C38700F0}" dt="2025-04-06T04:39:01.065" v="520" actId="14100"/>
          <ac:picMkLst>
            <pc:docMk/>
            <pc:sldMk cId="495356260" sldId="269"/>
            <ac:picMk id="8" creationId="{85A21C12-0062-9870-A395-B6A4EF8D5234}"/>
          </ac:picMkLst>
        </pc:picChg>
      </pc:sldChg>
      <pc:sldChg chg="new del modNotesTx">
        <pc:chgData name="Haya Aldossary" userId="dfb888b2b3201462" providerId="LiveId" clId="{E20E0723-614C-44C5-880F-7111C38700F0}" dt="2025-04-06T04:45:45.024" v="608" actId="47"/>
        <pc:sldMkLst>
          <pc:docMk/>
          <pc:sldMk cId="3851471436" sldId="270"/>
        </pc:sldMkLst>
      </pc:sldChg>
      <pc:sldChg chg="modSp add del mod">
        <pc:chgData name="Haya Aldossary" userId="dfb888b2b3201462" providerId="LiveId" clId="{E20E0723-614C-44C5-880F-7111C38700F0}" dt="2025-04-06T04:45:58.343" v="609" actId="2696"/>
        <pc:sldMkLst>
          <pc:docMk/>
          <pc:sldMk cId="0" sldId="271"/>
        </pc:sldMkLst>
        <pc:spChg chg="mod">
          <ac:chgData name="Haya Aldossary" userId="dfb888b2b3201462" providerId="LiveId" clId="{E20E0723-614C-44C5-880F-7111C38700F0}" dt="2025-04-06T04:45:16.794" v="605" actId="20577"/>
          <ac:spMkLst>
            <pc:docMk/>
            <pc:sldMk cId="0" sldId="271"/>
            <ac:spMk id="12291" creationId="{E41D74CB-8435-C2CA-6277-E4781DF07E2E}"/>
          </ac:spMkLst>
        </pc:spChg>
        <pc:picChg chg="mod">
          <ac:chgData name="Haya Aldossary" userId="dfb888b2b3201462" providerId="LiveId" clId="{E20E0723-614C-44C5-880F-7111C38700F0}" dt="2025-04-06T04:45:26.097" v="607" actId="14100"/>
          <ac:picMkLst>
            <pc:docMk/>
            <pc:sldMk cId="0" sldId="271"/>
            <ac:picMk id="12290" creationId="{345393A1-EA0B-7F0C-3667-FE6F71D33B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5C47-B1AA-404A-B0DC-C5572E2C6B7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3ECCC-4004-4FB2-A57A-E4950100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3ECCC-4004-4FB2-A57A-E4950100FA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37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41F148-6810-4953-A1D9-9AC8F82B98A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D53C07-D016-40B6-90D2-D700F0B2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lideshare.net/slideshow/mucormycosis/11258250#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DBAD-CCF6-D8D1-A5D0-D8D71927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DCD1CD-C34C-9EDE-C11F-28885681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stA="75000" endPos="65000" dist="508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B8346-F439-07F0-E06C-D9CC75D6D095}"/>
              </a:ext>
            </a:extLst>
          </p:cNvPr>
          <p:cNvSpPr txBox="1"/>
          <p:nvPr/>
        </p:nvSpPr>
        <p:spPr>
          <a:xfrm>
            <a:off x="4015385" y="435818"/>
            <a:ext cx="441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Mucormycosis</a:t>
            </a:r>
          </a:p>
        </p:txBody>
      </p:sp>
    </p:spTree>
    <p:extLst>
      <p:ext uri="{BB962C8B-B14F-4D97-AF65-F5344CB8AC3E}">
        <p14:creationId xmlns:p14="http://schemas.microsoft.com/office/powerpoint/2010/main" val="8533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D830E-F925-77A7-7577-614810719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12E162-A4BD-FD19-2792-92A2E7560200}"/>
              </a:ext>
            </a:extLst>
          </p:cNvPr>
          <p:cNvSpPr txBox="1"/>
          <p:nvPr/>
        </p:nvSpPr>
        <p:spPr>
          <a:xfrm>
            <a:off x="576941" y="1130664"/>
            <a:ext cx="107333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Mucormycosis is </a:t>
            </a:r>
            <a:r>
              <a:rPr lang="en-US" sz="24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sz="2400" b="1" i="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Zygo</a:t>
            </a:r>
            <a:r>
              <a:rPr lang="en-US" sz="2400" b="1" i="0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mycosis</a:t>
            </a:r>
            <a:r>
              <a:rPr lang="en-US" sz="24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nvasive infection caused by filamentous fungi of </a:t>
            </a:r>
            <a:r>
              <a:rPr lang="en-US" sz="24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Mucoraceae</a:t>
            </a:r>
            <a:r>
              <a:rPr lang="en-US" sz="24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family.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molds are commonly found in the environment, particularly in soil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spread by spores</a:t>
            </a:r>
            <a:r>
              <a:rPr lang="en-US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most often through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contaminated food, or contamination of open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wounds</a:t>
            </a:r>
            <a:r>
              <a:rPr lang="en-US" sz="24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common species are…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Rhizopus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ucor sp.(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common bread molds !!)</a:t>
            </a:r>
            <a:endParaRPr lang="en-US" sz="2400" b="1" i="1" u="sng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Opportunistic fungal infection with high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ortality rate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9DB0D-FF4C-1153-AB15-908DCD24B3EB}"/>
              </a:ext>
            </a:extLst>
          </p:cNvPr>
          <p:cNvSpPr txBox="1"/>
          <p:nvPr/>
        </p:nvSpPr>
        <p:spPr>
          <a:xfrm>
            <a:off x="2819400" y="3259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Mucormycosis </a:t>
            </a:r>
          </a:p>
        </p:txBody>
      </p:sp>
    </p:spTree>
    <p:extLst>
      <p:ext uri="{BB962C8B-B14F-4D97-AF65-F5344CB8AC3E}">
        <p14:creationId xmlns:p14="http://schemas.microsoft.com/office/powerpoint/2010/main" val="245342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5B254-BC86-9343-C83E-801005747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D988D-DF1A-6BFE-6ED9-9DD72B153EDF}"/>
              </a:ext>
            </a:extLst>
          </p:cNvPr>
          <p:cNvSpPr txBox="1"/>
          <p:nvPr/>
        </p:nvSpPr>
        <p:spPr>
          <a:xfrm>
            <a:off x="203819" y="2142722"/>
            <a:ext cx="6675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Rhino cerebral </a:t>
            </a:r>
            <a:r>
              <a:rPr lang="en-US" sz="2800" b="0" i="0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Sinuses</a:t>
            </a:r>
            <a:r>
              <a:rPr lang="en-US" sz="2800" b="0" i="0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brain)</a:t>
            </a:r>
            <a:r>
              <a:rPr lang="en-US" sz="2800" b="0" i="0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it has the highest frequency and mortality)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ulmonary/Lung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(GI)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Cutaneous/Skin</a:t>
            </a:r>
            <a:endParaRPr 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DF4AB-32A6-7BAB-17FD-2D336C2FDF01}"/>
              </a:ext>
            </a:extLst>
          </p:cNvPr>
          <p:cNvSpPr txBox="1"/>
          <p:nvPr/>
        </p:nvSpPr>
        <p:spPr>
          <a:xfrm>
            <a:off x="1404255" y="347674"/>
            <a:ext cx="8621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u="sng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Mucormycosis Clinical </a:t>
            </a:r>
            <a:r>
              <a:rPr lang="en-US" sz="3600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Presentation/</a:t>
            </a:r>
            <a:r>
              <a:rPr lang="en-US" sz="36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 )</a:t>
            </a:r>
            <a:endParaRPr lang="en-US" sz="3600" i="0" u="sng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29230-B014-8267-1A50-B988E5F3E5D7}"/>
              </a:ext>
            </a:extLst>
          </p:cNvPr>
          <p:cNvSpPr txBox="1"/>
          <p:nvPr/>
        </p:nvSpPr>
        <p:spPr>
          <a:xfrm>
            <a:off x="674913" y="1514403"/>
            <a:ext cx="9797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linical forms of mucormycosis 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D754F-57F2-2DAD-D414-87417E06C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47" y="1698171"/>
            <a:ext cx="5157334" cy="4714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76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A4052-4413-A16D-8255-E58AF01F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2255E-5B3E-859A-7803-03FCD8B2F661}"/>
              </a:ext>
            </a:extLst>
          </p:cNvPr>
          <p:cNvSpPr txBox="1"/>
          <p:nvPr/>
        </p:nvSpPr>
        <p:spPr>
          <a:xfrm>
            <a:off x="769344" y="778884"/>
            <a:ext cx="10653312" cy="58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Rhinocerebral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mucormycosis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headache</a:t>
            </a:r>
            <a:r>
              <a:rPr lang="en-US" sz="2400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red and swollen skin over nose and sinuses, dark scabbing in the nose by the eye(s), visual problems, eye(s) swelling, facial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en-US" sz="2400" b="0" i="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i="0" u="sng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type of infection occurs in the sinuses and can spread to the brain)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endParaRPr lang="en-US" sz="2400" b="1" i="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Pulmonary (lung) mucormycosis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coughing</a:t>
            </a:r>
            <a:r>
              <a:rPr lang="en-US" sz="2400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sometimes with bloody or dark fluid production, shortness of breath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C2FB1-8DB3-5C36-518D-8C02F50A6B32}"/>
              </a:ext>
            </a:extLst>
          </p:cNvPr>
          <p:cNvSpPr txBox="1"/>
          <p:nvPr/>
        </p:nvSpPr>
        <p:spPr>
          <a:xfrm>
            <a:off x="2690869" y="190003"/>
            <a:ext cx="60978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spcAft>
                <a:spcPts val="9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ymptoms of Mucormycosis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E323D-FB8C-BF0C-E980-D0C450C73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45" y="3153578"/>
            <a:ext cx="3365816" cy="1991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ED26A-E61C-C36C-2460-28A89FC9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3578"/>
            <a:ext cx="3365816" cy="20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014D2-9011-5AB0-0751-38F4E967D3EF}"/>
              </a:ext>
            </a:extLst>
          </p:cNvPr>
          <p:cNvSpPr txBox="1"/>
          <p:nvPr/>
        </p:nvSpPr>
        <p:spPr>
          <a:xfrm>
            <a:off x="779442" y="1049445"/>
            <a:ext cx="10435727" cy="44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 mucormycosis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pain</a:t>
            </a:r>
            <a:r>
              <a:rPr lang="en-US" sz="2400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bloody and sometimes dark vomitus, abdominal distension (swelling)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Cutaneous mucormycosis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red and swollen skin, that becomes an ulcer with a dark center and sharply defined edges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9A9AF-F735-5B1B-9B9B-6AE5B0FA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04" y="3918915"/>
            <a:ext cx="4127654" cy="274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AA122C-6E48-F24A-E0BD-B30CBED0351F}"/>
              </a:ext>
            </a:extLst>
          </p:cNvPr>
          <p:cNvSpPr txBox="1"/>
          <p:nvPr/>
        </p:nvSpPr>
        <p:spPr>
          <a:xfrm>
            <a:off x="2690869" y="190003"/>
            <a:ext cx="60978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spcAft>
                <a:spcPts val="9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ymptoms of Mucormycosis</a:t>
            </a:r>
          </a:p>
        </p:txBody>
      </p:sp>
    </p:spTree>
    <p:extLst>
      <p:ext uri="{BB962C8B-B14F-4D97-AF65-F5344CB8AC3E}">
        <p14:creationId xmlns:p14="http://schemas.microsoft.com/office/powerpoint/2010/main" val="271038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B3F3E-2A5E-1B3E-213E-95FC74C7C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7FDA0B-E31E-80A3-7141-3C753AAAF855}"/>
              </a:ext>
            </a:extLst>
          </p:cNvPr>
          <p:cNvSpPr txBox="1"/>
          <p:nvPr/>
        </p:nvSpPr>
        <p:spPr>
          <a:xfrm>
            <a:off x="559106" y="1345890"/>
            <a:ext cx="10314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second wave of COVID 19, an increase in the number of mucormycosis cases has been observed across India.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increase was as a result of </a:t>
            </a:r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uncontrolled diabetes, and high fungal spores in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803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9D002-A517-075E-BB8C-E2E6F93C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95C90E-6F98-A62B-B4D9-6B478928D094}"/>
              </a:ext>
            </a:extLst>
          </p:cNvPr>
          <p:cNvSpPr txBox="1"/>
          <p:nvPr/>
        </p:nvSpPr>
        <p:spPr>
          <a:xfrm>
            <a:off x="636224" y="1990816"/>
            <a:ext cx="61046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1B1B1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small piece of the excised tissue or BAL/sputum are kept in the 20% KOH.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1B1B1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1B1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Mucorales hyphae is </a:t>
            </a:r>
            <a:r>
              <a:rPr lang="en-US" sz="24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(coenocytic/aseptate) and branched</a:t>
            </a: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8C44A-97F4-8789-51F3-8706DDD2B45E}"/>
              </a:ext>
            </a:extLst>
          </p:cNvPr>
          <p:cNvSpPr txBox="1"/>
          <p:nvPr/>
        </p:nvSpPr>
        <p:spPr>
          <a:xfrm>
            <a:off x="470971" y="1467596"/>
            <a:ext cx="8529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en-US" sz="2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Potassium hydroxide (KOH) wet mount: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0354D-B26F-3A31-8D22-13F80563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22" y="3227942"/>
            <a:ext cx="4989677" cy="3323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174A5B-996F-D515-DE8C-3291BF2768D0}"/>
              </a:ext>
            </a:extLst>
          </p:cNvPr>
          <p:cNvSpPr txBox="1"/>
          <p:nvPr/>
        </p:nvSpPr>
        <p:spPr>
          <a:xfrm>
            <a:off x="3047082" y="233241"/>
            <a:ext cx="609783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spcAft>
                <a:spcPts val="900"/>
              </a:spcAft>
              <a:buNone/>
            </a:pPr>
            <a:r>
              <a:rPr lang="en-US" sz="28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Diagnosis of </a:t>
            </a:r>
            <a:r>
              <a:rPr lang="en-US" sz="2800" b="1" dirty="0">
                <a:solidFill>
                  <a:srgbClr val="C00000"/>
                </a:solidFill>
                <a:latin typeface="Roboto" panose="02000000000000000000" pitchFamily="2" charset="0"/>
              </a:rPr>
              <a:t>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ucormycosis</a:t>
            </a:r>
          </a:p>
        </p:txBody>
      </p:sp>
    </p:spTree>
    <p:extLst>
      <p:ext uri="{BB962C8B-B14F-4D97-AF65-F5344CB8AC3E}">
        <p14:creationId xmlns:p14="http://schemas.microsoft.com/office/powerpoint/2010/main" val="95229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9F6CB3-BFC0-5DE7-C151-FDD36E4DC62C}"/>
              </a:ext>
            </a:extLst>
          </p:cNvPr>
          <p:cNvSpPr txBox="1"/>
          <p:nvPr/>
        </p:nvSpPr>
        <p:spPr>
          <a:xfrm>
            <a:off x="944696" y="922528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Culture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A7E2E-C0E3-E850-6FDF-91E2068DCA28}"/>
              </a:ext>
            </a:extLst>
          </p:cNvPr>
          <p:cNvSpPr txBox="1"/>
          <p:nvPr/>
        </p:nvSpPr>
        <p:spPr>
          <a:xfrm>
            <a:off x="3047082" y="233241"/>
            <a:ext cx="609783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spcAft>
                <a:spcPts val="900"/>
              </a:spcAft>
              <a:buNone/>
            </a:pP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ucormycosis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A2980-F6AC-8CA2-E0FC-6FFD8949CF15}"/>
              </a:ext>
            </a:extLst>
          </p:cNvPr>
          <p:cNvSpPr txBox="1"/>
          <p:nvPr/>
        </p:nvSpPr>
        <p:spPr>
          <a:xfrm>
            <a:off x="339334" y="1534834"/>
            <a:ext cx="70966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(SDA) is most widely used to cultivate the fungal pathogen.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Mucorales grow rapidly at 25-37°C,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fungal growth is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cottony fluffy and usually observed within 72hrs.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causative fungal pathogen is identified by standard mycological procedures including </a:t>
            </a: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colony characteristics, morphological features  (characteristics) on lactophenol cotton blue dye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6D1B7-F96F-1D1A-41A5-F82D7416D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75" y="1499640"/>
            <a:ext cx="2939548" cy="255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F95CF-0A61-7638-5B11-CCA48DA8653E}"/>
              </a:ext>
            </a:extLst>
          </p:cNvPr>
          <p:cNvSpPr txBox="1"/>
          <p:nvPr/>
        </p:nvSpPr>
        <p:spPr>
          <a:xfrm>
            <a:off x="8428882" y="832115"/>
            <a:ext cx="3763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Cottony-fluffy growth of </a:t>
            </a:r>
            <a:r>
              <a:rPr lang="en-US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Rhizopus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arrhizus</a:t>
            </a:r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on SDA agar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0077E-804B-580B-A7A4-1D781C0F9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72" y="4136993"/>
            <a:ext cx="2786902" cy="24171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3F3626-4533-634A-AC1C-8648539FC396}"/>
              </a:ext>
            </a:extLst>
          </p:cNvPr>
          <p:cNvSpPr txBox="1"/>
          <p:nvPr/>
        </p:nvSpPr>
        <p:spPr>
          <a:xfrm>
            <a:off x="5758256" y="5811600"/>
            <a:ext cx="3355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morphological features  (characteristics) on lactophenol cotton blue dye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5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BA9C1-638A-A73A-F8DB-BDA1BD204633}"/>
              </a:ext>
            </a:extLst>
          </p:cNvPr>
          <p:cNvSpPr txBox="1"/>
          <p:nvPr/>
        </p:nvSpPr>
        <p:spPr>
          <a:xfrm>
            <a:off x="746393" y="102168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C) Histopathological examination: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A64E5-727E-7146-72B3-A837BE6D964D}"/>
              </a:ext>
            </a:extLst>
          </p:cNvPr>
          <p:cNvSpPr txBox="1"/>
          <p:nvPr/>
        </p:nvSpPr>
        <p:spPr>
          <a:xfrm>
            <a:off x="3047082" y="233241"/>
            <a:ext cx="609783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spcAft>
                <a:spcPts val="900"/>
              </a:spcAft>
              <a:buNone/>
            </a:pP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ucormycosis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D0204-1436-7311-1854-5381360B08F9}"/>
              </a:ext>
            </a:extLst>
          </p:cNvPr>
          <p:cNvSpPr txBox="1"/>
          <p:nvPr/>
        </p:nvSpPr>
        <p:spPr>
          <a:xfrm>
            <a:off x="448937" y="1769084"/>
            <a:ext cx="79308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infected tissue is to be sent in a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sterile container having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formalin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preserves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tissue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cut into multiple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pieces which undergo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paraffin embedding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embedded paraffin block is cut into multiple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4-5 micrometer thickness parts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and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stained by Hematoxylin and Eosin (H&amp;E) staining.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microscopic examination, tissues from the suspected case of mucormycosis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1-tissue damage, 2-inflammatory infiltrate  and 3-fungal hyphae.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21C12-0062-9870-A395-B6A4EF8D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724" y="2137272"/>
            <a:ext cx="3262679" cy="312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041F4A-01BE-B3EE-EB47-F7A6F6A7D67A}"/>
              </a:ext>
            </a:extLst>
          </p:cNvPr>
          <p:cNvSpPr txBox="1"/>
          <p:nvPr/>
        </p:nvSpPr>
        <p:spPr>
          <a:xfrm>
            <a:off x="9144918" y="5260553"/>
            <a:ext cx="2497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(H&amp;E) staining showing the fungal hyphae</a:t>
            </a:r>
          </a:p>
        </p:txBody>
      </p:sp>
    </p:spTree>
    <p:extLst>
      <p:ext uri="{BB962C8B-B14F-4D97-AF65-F5344CB8AC3E}">
        <p14:creationId xmlns:p14="http://schemas.microsoft.com/office/powerpoint/2010/main" val="49535626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1518</TotalTime>
  <Words>485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Roboto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Haya Aldossary</dc:creator>
  <cp:lastModifiedBy>Haya Aldossary</cp:lastModifiedBy>
  <cp:revision>1</cp:revision>
  <dcterms:created xsi:type="dcterms:W3CDTF">2025-02-10T07:25:09Z</dcterms:created>
  <dcterms:modified xsi:type="dcterms:W3CDTF">2025-04-06T04:46:00Z</dcterms:modified>
</cp:coreProperties>
</file>