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2E59B6-1061-441A-B8D2-FED9682176EE}" type="doc">
      <dgm:prSet loTypeId="urn:microsoft.com/office/officeart/2005/8/layout/orgChart1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E16AFD1D-55E5-4204-83A7-A406A0776BDF}">
      <dgm:prSet phldrT="[Text]" custT="1"/>
      <dgm:spPr/>
      <dgm:t>
        <a:bodyPr/>
        <a:lstStyle/>
        <a:p>
          <a:pPr rtl="1"/>
          <a:r>
            <a:rPr lang="ar-SA" sz="1800" b="1" dirty="0" smtClean="0"/>
            <a:t>الميزانية العامة للدولة</a:t>
          </a:r>
          <a:endParaRPr lang="ar-SA" sz="1800" b="1" dirty="0"/>
        </a:p>
      </dgm:t>
    </dgm:pt>
    <dgm:pt modelId="{4E8FD40C-56BE-4162-AA90-A26FDC8D3784}" type="parTrans" cxnId="{7F4FACE9-FF5C-47BA-AE97-7EFB785D6113}">
      <dgm:prSet/>
      <dgm:spPr/>
      <dgm:t>
        <a:bodyPr/>
        <a:lstStyle/>
        <a:p>
          <a:pPr rtl="1"/>
          <a:endParaRPr lang="ar-SA"/>
        </a:p>
      </dgm:t>
    </dgm:pt>
    <dgm:pt modelId="{B9F44DFD-000E-43A0-AF58-ABCC88560BB7}" type="sibTrans" cxnId="{7F4FACE9-FF5C-47BA-AE97-7EFB785D6113}">
      <dgm:prSet/>
      <dgm:spPr/>
      <dgm:t>
        <a:bodyPr/>
        <a:lstStyle/>
        <a:p>
          <a:pPr rtl="1"/>
          <a:endParaRPr lang="ar-SA"/>
        </a:p>
      </dgm:t>
    </dgm:pt>
    <dgm:pt modelId="{16D1A463-6C09-4FB9-A51D-2834B2A3406B}">
      <dgm:prSet phldrT="[Text]" custT="1"/>
      <dgm:spPr/>
      <dgm:t>
        <a:bodyPr/>
        <a:lstStyle/>
        <a:p>
          <a:pPr rtl="1"/>
          <a:r>
            <a:rPr lang="ar-SA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قواعد وأحكام اعداد الميزانية في المملكة </a:t>
          </a:r>
          <a:endParaRPr lang="ar-SA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431081-8E73-475C-BE64-289F3D731EC0}" type="parTrans" cxnId="{C1DD8BD5-87E3-40AD-87D3-E6E01E359FF5}">
      <dgm:prSet/>
      <dgm:spPr/>
      <dgm:t>
        <a:bodyPr/>
        <a:lstStyle/>
        <a:p>
          <a:pPr rtl="1"/>
          <a:endParaRPr lang="ar-SA" sz="800"/>
        </a:p>
      </dgm:t>
    </dgm:pt>
    <dgm:pt modelId="{7B01411B-43BC-4CEB-9243-03C9DD589EBA}" type="sibTrans" cxnId="{C1DD8BD5-87E3-40AD-87D3-E6E01E359FF5}">
      <dgm:prSet/>
      <dgm:spPr/>
      <dgm:t>
        <a:bodyPr/>
        <a:lstStyle/>
        <a:p>
          <a:pPr rtl="1"/>
          <a:endParaRPr lang="ar-SA"/>
        </a:p>
      </dgm:t>
    </dgm:pt>
    <dgm:pt modelId="{8B6086DA-3A0E-4A48-824F-CAF9C7D30D2C}">
      <dgm:prSet phldrT="[Text]" custT="1"/>
      <dgm:spPr/>
      <dgm:t>
        <a:bodyPr/>
        <a:lstStyle/>
        <a:p>
          <a:pPr rtl="1"/>
          <a:r>
            <a:rPr lang="ar-SA" sz="1400" b="1" dirty="0" smtClean="0"/>
            <a:t>طريقة الرقابة</a:t>
          </a:r>
          <a:endParaRPr lang="ar-SA" sz="1400" b="1" dirty="0"/>
        </a:p>
      </dgm:t>
    </dgm:pt>
    <dgm:pt modelId="{E5914975-CD6E-4A52-9592-229A91E70576}" type="parTrans" cxnId="{3025CDC5-541B-4CBD-AA09-1E4B42B68677}">
      <dgm:prSet/>
      <dgm:spPr/>
      <dgm:t>
        <a:bodyPr/>
        <a:lstStyle/>
        <a:p>
          <a:pPr rtl="1"/>
          <a:endParaRPr lang="ar-SA" sz="800"/>
        </a:p>
      </dgm:t>
    </dgm:pt>
    <dgm:pt modelId="{9931A9F6-D56F-47D6-A39A-E8E8BA7C05F6}" type="sibTrans" cxnId="{3025CDC5-541B-4CBD-AA09-1E4B42B68677}">
      <dgm:prSet/>
      <dgm:spPr/>
      <dgm:t>
        <a:bodyPr/>
        <a:lstStyle/>
        <a:p>
          <a:pPr rtl="1"/>
          <a:endParaRPr lang="ar-SA"/>
        </a:p>
      </dgm:t>
    </dgm:pt>
    <dgm:pt modelId="{890B0F61-94A9-47E9-B8E4-388BBCA371EB}">
      <dgm:prSet phldrT="[Text]" custT="1"/>
      <dgm:spPr/>
      <dgm:t>
        <a:bodyPr/>
        <a:lstStyle/>
        <a:p>
          <a:pPr rtl="1"/>
          <a:r>
            <a:rPr lang="ar-SA" sz="1400" b="1" dirty="0" smtClean="0"/>
            <a:t>طريقة التخطيط والبرمجة والميزانية</a:t>
          </a:r>
          <a:endParaRPr lang="ar-SA" sz="1400" b="1" dirty="0"/>
        </a:p>
      </dgm:t>
    </dgm:pt>
    <dgm:pt modelId="{232F5947-2FA6-4DE8-9C3B-778DDDC960CE}" type="parTrans" cxnId="{CB5F1BB6-C3EA-4A3D-A33C-552CDCEB3535}">
      <dgm:prSet/>
      <dgm:spPr/>
      <dgm:t>
        <a:bodyPr/>
        <a:lstStyle/>
        <a:p>
          <a:pPr rtl="1"/>
          <a:endParaRPr lang="ar-SA" sz="800"/>
        </a:p>
      </dgm:t>
    </dgm:pt>
    <dgm:pt modelId="{516767BF-FFBC-4537-BBD6-4555A3DFDB1D}" type="sibTrans" cxnId="{CB5F1BB6-C3EA-4A3D-A33C-552CDCEB3535}">
      <dgm:prSet/>
      <dgm:spPr/>
      <dgm:t>
        <a:bodyPr/>
        <a:lstStyle/>
        <a:p>
          <a:pPr rtl="1"/>
          <a:endParaRPr lang="ar-SA"/>
        </a:p>
      </dgm:t>
    </dgm:pt>
    <dgm:pt modelId="{AFB4A44A-99D9-42C3-90E8-65E395886A76}">
      <dgm:prSet phldrT="[Text]" custT="1"/>
      <dgm:spPr/>
      <dgm:t>
        <a:bodyPr/>
        <a:lstStyle/>
        <a:p>
          <a:pPr rtl="1"/>
          <a:r>
            <a:rPr lang="ar-SA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اهمية الميزانية العامة للدولة</a:t>
          </a:r>
          <a:endParaRPr lang="ar-SA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509B06-409C-4969-9695-8396E76B5C17}" type="parTrans" cxnId="{C0DF9CF5-1CE5-4904-B769-BFFD5D6AB8D9}">
      <dgm:prSet/>
      <dgm:spPr/>
      <dgm:t>
        <a:bodyPr/>
        <a:lstStyle/>
        <a:p>
          <a:pPr rtl="1"/>
          <a:endParaRPr lang="ar-SA" sz="800"/>
        </a:p>
      </dgm:t>
    </dgm:pt>
    <dgm:pt modelId="{4E2DBBF4-C23E-4C90-B783-8EA1AF2152AD}" type="sibTrans" cxnId="{C0DF9CF5-1CE5-4904-B769-BFFD5D6AB8D9}">
      <dgm:prSet/>
      <dgm:spPr/>
      <dgm:t>
        <a:bodyPr/>
        <a:lstStyle/>
        <a:p>
          <a:pPr rtl="1"/>
          <a:endParaRPr lang="ar-SA"/>
        </a:p>
      </dgm:t>
    </dgm:pt>
    <dgm:pt modelId="{DFEF2E18-E16F-4EFB-B7FC-56918E6047FA}">
      <dgm:prSet phldrT="[Text]" custT="1"/>
      <dgm:spPr/>
      <dgm:t>
        <a:bodyPr/>
        <a:lstStyle/>
        <a:p>
          <a:pPr rtl="1"/>
          <a:r>
            <a:rPr lang="ar-SA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طرق اعداد الميزانية </a:t>
          </a:r>
          <a:endParaRPr lang="ar-SA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CC1EB3-1D4C-46C4-B13B-E907C330C1F5}" type="parTrans" cxnId="{BF592F68-44CC-4F12-A32C-59B18D15E33E}">
      <dgm:prSet/>
      <dgm:spPr/>
      <dgm:t>
        <a:bodyPr/>
        <a:lstStyle/>
        <a:p>
          <a:pPr rtl="1"/>
          <a:endParaRPr lang="ar-SA" sz="800"/>
        </a:p>
      </dgm:t>
    </dgm:pt>
    <dgm:pt modelId="{2D4A5902-EB18-4FA5-B3B4-61D9E3A2B3F9}" type="sibTrans" cxnId="{BF592F68-44CC-4F12-A32C-59B18D15E33E}">
      <dgm:prSet/>
      <dgm:spPr/>
      <dgm:t>
        <a:bodyPr/>
        <a:lstStyle/>
        <a:p>
          <a:pPr rtl="1"/>
          <a:endParaRPr lang="ar-SA"/>
        </a:p>
      </dgm:t>
    </dgm:pt>
    <dgm:pt modelId="{08709200-1A3B-49E2-8516-52E4FC235ECC}">
      <dgm:prSet phldrT="[Text]" custT="1"/>
      <dgm:spPr/>
      <dgm:t>
        <a:bodyPr/>
        <a:lstStyle/>
        <a:p>
          <a:pPr rtl="1"/>
          <a:r>
            <a:rPr lang="ar-SA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مراحل اعداد الميزانية</a:t>
          </a:r>
          <a:endParaRPr lang="ar-SA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67CB0CA-45E1-4130-85BC-592A60F1A0A1}" type="parTrans" cxnId="{51A21E75-4DE9-45C1-9BEB-53914CB073CE}">
      <dgm:prSet/>
      <dgm:spPr/>
      <dgm:t>
        <a:bodyPr/>
        <a:lstStyle/>
        <a:p>
          <a:pPr rtl="1"/>
          <a:endParaRPr lang="ar-SA" sz="800"/>
        </a:p>
      </dgm:t>
    </dgm:pt>
    <dgm:pt modelId="{39A0A0F5-9C81-4CBA-A8A7-4DF8CCCB7495}" type="sibTrans" cxnId="{51A21E75-4DE9-45C1-9BEB-53914CB073CE}">
      <dgm:prSet/>
      <dgm:spPr/>
      <dgm:t>
        <a:bodyPr/>
        <a:lstStyle/>
        <a:p>
          <a:pPr rtl="1"/>
          <a:endParaRPr lang="ar-SA"/>
        </a:p>
      </dgm:t>
    </dgm:pt>
    <dgm:pt modelId="{866365AB-1765-45F4-AC06-23BFB7F061CD}">
      <dgm:prSet phldrT="[Text]" custT="1"/>
      <dgm:spPr/>
      <dgm:t>
        <a:bodyPr/>
        <a:lstStyle/>
        <a:p>
          <a:pPr rtl="1"/>
          <a:r>
            <a:rPr lang="ar-SA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طرق تبويب الميزانية</a:t>
          </a:r>
          <a:endParaRPr lang="ar-SA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9063202-196E-4AD9-8FB3-3B3B520D27D3}" type="parTrans" cxnId="{B0C0C3A6-5349-4CB8-A1CA-6B0F0C27B46F}">
      <dgm:prSet/>
      <dgm:spPr/>
      <dgm:t>
        <a:bodyPr/>
        <a:lstStyle/>
        <a:p>
          <a:pPr rtl="1"/>
          <a:endParaRPr lang="ar-SA" sz="800"/>
        </a:p>
      </dgm:t>
    </dgm:pt>
    <dgm:pt modelId="{95545DE1-BD5E-4552-AEDE-1195FBDFC9E6}" type="sibTrans" cxnId="{B0C0C3A6-5349-4CB8-A1CA-6B0F0C27B46F}">
      <dgm:prSet/>
      <dgm:spPr/>
      <dgm:t>
        <a:bodyPr/>
        <a:lstStyle/>
        <a:p>
          <a:pPr rtl="1"/>
          <a:endParaRPr lang="ar-SA"/>
        </a:p>
      </dgm:t>
    </dgm:pt>
    <dgm:pt modelId="{D1209720-753D-48E2-A0A0-8045A6C3374F}">
      <dgm:prSet phldrT="[Text]" custT="1"/>
      <dgm:spPr/>
      <dgm:t>
        <a:bodyPr/>
        <a:lstStyle/>
        <a:p>
          <a:pPr rtl="1"/>
          <a:r>
            <a:rPr lang="ar-SA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قواعد اعداد الميزانية</a:t>
          </a:r>
          <a:endParaRPr lang="ar-SA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1C69800-5DD4-43FC-9526-C7099A271D8B}" type="parTrans" cxnId="{226BA4F3-8B9D-465D-B185-7876E3E9B2B2}">
      <dgm:prSet/>
      <dgm:spPr/>
      <dgm:t>
        <a:bodyPr/>
        <a:lstStyle/>
        <a:p>
          <a:pPr rtl="1"/>
          <a:endParaRPr lang="ar-SA" sz="800"/>
        </a:p>
      </dgm:t>
    </dgm:pt>
    <dgm:pt modelId="{27F23867-2EB8-456B-A711-FA4C34F5E1E1}" type="sibTrans" cxnId="{226BA4F3-8B9D-465D-B185-7876E3E9B2B2}">
      <dgm:prSet/>
      <dgm:spPr/>
      <dgm:t>
        <a:bodyPr/>
        <a:lstStyle/>
        <a:p>
          <a:pPr rtl="1"/>
          <a:endParaRPr lang="ar-SA"/>
        </a:p>
      </dgm:t>
    </dgm:pt>
    <dgm:pt modelId="{DBC75A4B-333E-4ACD-9E02-CDDFAB6E8751}">
      <dgm:prSet phldrT="[Text]" custT="1"/>
      <dgm:spPr/>
      <dgm:t>
        <a:bodyPr/>
        <a:lstStyle/>
        <a:p>
          <a:pPr rtl="1"/>
          <a:r>
            <a:rPr lang="ar-SA" sz="1400" b="1" dirty="0" smtClean="0"/>
            <a:t>طريقة الأداء </a:t>
          </a:r>
          <a:endParaRPr lang="ar-SA" sz="1400" b="1" dirty="0"/>
        </a:p>
      </dgm:t>
    </dgm:pt>
    <dgm:pt modelId="{42933990-7FF2-48BD-82CF-C8295F2A229A}" type="sibTrans" cxnId="{BAB71ECB-64CD-4519-A1DE-F8624D1B462A}">
      <dgm:prSet/>
      <dgm:spPr/>
      <dgm:t>
        <a:bodyPr/>
        <a:lstStyle/>
        <a:p>
          <a:pPr rtl="1"/>
          <a:endParaRPr lang="ar-SA"/>
        </a:p>
      </dgm:t>
    </dgm:pt>
    <dgm:pt modelId="{DBCA7B51-12C8-4CCC-B9A2-689291372256}" type="parTrans" cxnId="{BAB71ECB-64CD-4519-A1DE-F8624D1B462A}">
      <dgm:prSet/>
      <dgm:spPr/>
      <dgm:t>
        <a:bodyPr/>
        <a:lstStyle/>
        <a:p>
          <a:pPr rtl="1"/>
          <a:endParaRPr lang="ar-SA" sz="800"/>
        </a:p>
      </dgm:t>
    </dgm:pt>
    <dgm:pt modelId="{157DC1EC-07E1-4123-B809-20E92D365588}">
      <dgm:prSet custT="1"/>
      <dgm:spPr/>
      <dgm:t>
        <a:bodyPr/>
        <a:lstStyle/>
        <a:p>
          <a:pPr rtl="1"/>
          <a:r>
            <a:rPr lang="ar-SA" sz="1400" b="1" dirty="0" smtClean="0"/>
            <a:t>طريقة الأساس الصفري</a:t>
          </a:r>
          <a:endParaRPr lang="ar-SA" sz="1400" b="1" dirty="0"/>
        </a:p>
      </dgm:t>
    </dgm:pt>
    <dgm:pt modelId="{5C017C6A-0B1B-4874-A559-F11A72880F93}" type="parTrans" cxnId="{EBACB064-DDD0-429C-87E4-DF23C25533EE}">
      <dgm:prSet/>
      <dgm:spPr/>
      <dgm:t>
        <a:bodyPr/>
        <a:lstStyle/>
        <a:p>
          <a:pPr rtl="1"/>
          <a:endParaRPr lang="ar-SA" sz="800"/>
        </a:p>
      </dgm:t>
    </dgm:pt>
    <dgm:pt modelId="{C476AC79-2F45-44E9-8309-85D3C117F91E}" type="sibTrans" cxnId="{EBACB064-DDD0-429C-87E4-DF23C25533EE}">
      <dgm:prSet/>
      <dgm:spPr/>
      <dgm:t>
        <a:bodyPr/>
        <a:lstStyle/>
        <a:p>
          <a:pPr rtl="1"/>
          <a:endParaRPr lang="ar-SA"/>
        </a:p>
      </dgm:t>
    </dgm:pt>
    <dgm:pt modelId="{21627C5F-3679-4834-AE6A-ABB3F4F7D5C2}">
      <dgm:prSet custT="1"/>
      <dgm:spPr/>
      <dgm:t>
        <a:bodyPr/>
        <a:lstStyle/>
        <a:p>
          <a:pPr rtl="1"/>
          <a:r>
            <a:rPr lang="ar-SA" sz="1400" b="1" dirty="0" smtClean="0"/>
            <a:t>القاعدة السنوية </a:t>
          </a:r>
          <a:endParaRPr lang="ar-SA" sz="1400" b="1" dirty="0"/>
        </a:p>
      </dgm:t>
    </dgm:pt>
    <dgm:pt modelId="{892F50B4-8909-429D-9326-5A0169E2322F}" type="parTrans" cxnId="{93C02E4F-87D3-482B-B7BE-5BC903D81E44}">
      <dgm:prSet/>
      <dgm:spPr/>
      <dgm:t>
        <a:bodyPr/>
        <a:lstStyle/>
        <a:p>
          <a:pPr rtl="1"/>
          <a:endParaRPr lang="ar-SA" sz="800"/>
        </a:p>
      </dgm:t>
    </dgm:pt>
    <dgm:pt modelId="{6BAFAC4A-44DC-476F-9B48-7A625F03322E}" type="sibTrans" cxnId="{93C02E4F-87D3-482B-B7BE-5BC903D81E44}">
      <dgm:prSet/>
      <dgm:spPr/>
      <dgm:t>
        <a:bodyPr/>
        <a:lstStyle/>
        <a:p>
          <a:pPr rtl="1"/>
          <a:endParaRPr lang="ar-SA"/>
        </a:p>
      </dgm:t>
    </dgm:pt>
    <dgm:pt modelId="{DB077E7E-FBBD-49A6-B4D3-382BC65E8D4A}">
      <dgm:prSet custT="1"/>
      <dgm:spPr/>
      <dgm:t>
        <a:bodyPr/>
        <a:lstStyle/>
        <a:p>
          <a:pPr rtl="1"/>
          <a:r>
            <a:rPr lang="ar-SA" sz="1400" b="1" dirty="0" smtClean="0"/>
            <a:t>قاعدة الوحدة</a:t>
          </a:r>
          <a:endParaRPr lang="ar-SA" sz="1400" b="1" dirty="0"/>
        </a:p>
      </dgm:t>
    </dgm:pt>
    <dgm:pt modelId="{6F85C181-04A0-4379-89F1-E2DCCC327315}" type="parTrans" cxnId="{18D0590D-9617-4108-8C28-A5859BE210F2}">
      <dgm:prSet/>
      <dgm:spPr/>
      <dgm:t>
        <a:bodyPr/>
        <a:lstStyle/>
        <a:p>
          <a:pPr rtl="1"/>
          <a:endParaRPr lang="ar-SA" sz="800"/>
        </a:p>
      </dgm:t>
    </dgm:pt>
    <dgm:pt modelId="{A30FDA9B-D30C-4FF4-8DD3-1C14BA9B6E94}" type="sibTrans" cxnId="{18D0590D-9617-4108-8C28-A5859BE210F2}">
      <dgm:prSet/>
      <dgm:spPr/>
      <dgm:t>
        <a:bodyPr/>
        <a:lstStyle/>
        <a:p>
          <a:pPr rtl="1"/>
          <a:endParaRPr lang="ar-SA"/>
        </a:p>
      </dgm:t>
    </dgm:pt>
    <dgm:pt modelId="{41A54145-32E8-4009-A550-B114C39770B8}">
      <dgm:prSet custT="1"/>
      <dgm:spPr/>
      <dgm:t>
        <a:bodyPr/>
        <a:lstStyle/>
        <a:p>
          <a:pPr rtl="1"/>
          <a:r>
            <a:rPr lang="ar-SA" sz="1400" b="1" dirty="0" smtClean="0"/>
            <a:t>قاعدة الشمول</a:t>
          </a:r>
          <a:endParaRPr lang="ar-SA" sz="1400" b="1" dirty="0"/>
        </a:p>
      </dgm:t>
    </dgm:pt>
    <dgm:pt modelId="{735D2B64-D5B5-4096-A76C-A474BB7AC9AF}" type="parTrans" cxnId="{6BDF7303-DF48-4520-AFB2-21FB490A3638}">
      <dgm:prSet/>
      <dgm:spPr/>
      <dgm:t>
        <a:bodyPr/>
        <a:lstStyle/>
        <a:p>
          <a:pPr rtl="1"/>
          <a:endParaRPr lang="ar-SA" sz="800"/>
        </a:p>
      </dgm:t>
    </dgm:pt>
    <dgm:pt modelId="{72D4078E-8738-42FC-87F4-A88348A40524}" type="sibTrans" cxnId="{6BDF7303-DF48-4520-AFB2-21FB490A3638}">
      <dgm:prSet/>
      <dgm:spPr/>
      <dgm:t>
        <a:bodyPr/>
        <a:lstStyle/>
        <a:p>
          <a:pPr rtl="1"/>
          <a:endParaRPr lang="ar-SA"/>
        </a:p>
      </dgm:t>
    </dgm:pt>
    <dgm:pt modelId="{B7E23CD0-69B3-4EA2-8B8F-112A84FFD9D0}">
      <dgm:prSet custT="1"/>
      <dgm:spPr/>
      <dgm:t>
        <a:bodyPr/>
        <a:lstStyle/>
        <a:p>
          <a:pPr rtl="1"/>
          <a:r>
            <a:rPr lang="ar-SA" sz="1400" b="1" dirty="0" smtClean="0"/>
            <a:t>قاعدة العمومية أو الشيوع</a:t>
          </a:r>
          <a:endParaRPr lang="ar-SA" sz="1400" b="1" dirty="0"/>
        </a:p>
      </dgm:t>
    </dgm:pt>
    <dgm:pt modelId="{F442518D-6B1C-491D-AFBE-4FD7DAA8A0C8}" type="parTrans" cxnId="{39555408-BEC2-4353-965D-3B9E71D44438}">
      <dgm:prSet/>
      <dgm:spPr/>
      <dgm:t>
        <a:bodyPr/>
        <a:lstStyle/>
        <a:p>
          <a:pPr rtl="1"/>
          <a:endParaRPr lang="ar-SA" sz="800"/>
        </a:p>
      </dgm:t>
    </dgm:pt>
    <dgm:pt modelId="{3FC8A6B1-49E7-41C1-AB08-E2825F1E5107}" type="sibTrans" cxnId="{39555408-BEC2-4353-965D-3B9E71D44438}">
      <dgm:prSet/>
      <dgm:spPr/>
      <dgm:t>
        <a:bodyPr/>
        <a:lstStyle/>
        <a:p>
          <a:pPr rtl="1"/>
          <a:endParaRPr lang="ar-SA"/>
        </a:p>
      </dgm:t>
    </dgm:pt>
    <dgm:pt modelId="{A4308EB1-CF1E-41C4-BBD2-91637F0962A8}">
      <dgm:prSet custT="1"/>
      <dgm:spPr/>
      <dgm:t>
        <a:bodyPr/>
        <a:lstStyle/>
        <a:p>
          <a:pPr rtl="1"/>
          <a:r>
            <a:rPr lang="ar-SA" sz="1400" b="1" dirty="0" smtClean="0"/>
            <a:t>قاعدة الوضوح والمرونة</a:t>
          </a:r>
          <a:endParaRPr lang="ar-SA" sz="1400" b="1" dirty="0"/>
        </a:p>
      </dgm:t>
    </dgm:pt>
    <dgm:pt modelId="{CC5463C3-EBE2-4134-98AA-89C8A8F3B56A}" type="parTrans" cxnId="{2A588B5F-8997-416D-8489-C0F7F630AB67}">
      <dgm:prSet/>
      <dgm:spPr/>
      <dgm:t>
        <a:bodyPr/>
        <a:lstStyle/>
        <a:p>
          <a:pPr rtl="1"/>
          <a:endParaRPr lang="ar-SA" sz="800"/>
        </a:p>
      </dgm:t>
    </dgm:pt>
    <dgm:pt modelId="{82C3150C-1DD4-40E7-BEED-FB90741F238C}" type="sibTrans" cxnId="{2A588B5F-8997-416D-8489-C0F7F630AB67}">
      <dgm:prSet/>
      <dgm:spPr/>
      <dgm:t>
        <a:bodyPr/>
        <a:lstStyle/>
        <a:p>
          <a:pPr rtl="1"/>
          <a:endParaRPr lang="ar-SA"/>
        </a:p>
      </dgm:t>
    </dgm:pt>
    <dgm:pt modelId="{DB143528-4ECC-4053-8EFE-8C56E8243B1E}" type="asst">
      <dgm:prSet custT="1"/>
      <dgm:spPr/>
      <dgm:t>
        <a:bodyPr/>
        <a:lstStyle/>
        <a:p>
          <a:pPr rtl="1"/>
          <a:r>
            <a:rPr lang="ar-SA" sz="1400" b="1" dirty="0" smtClean="0"/>
            <a:t>تبويب الايرادات</a:t>
          </a:r>
          <a:endParaRPr lang="ar-SA" sz="1400" b="1" dirty="0"/>
        </a:p>
      </dgm:t>
    </dgm:pt>
    <dgm:pt modelId="{8DEF6BCD-E812-45F9-A5A3-3773F412D0F9}" type="parTrans" cxnId="{FF77FCCA-7696-41BD-A3A7-64AEA427009F}">
      <dgm:prSet/>
      <dgm:spPr/>
      <dgm:t>
        <a:bodyPr/>
        <a:lstStyle/>
        <a:p>
          <a:pPr rtl="1"/>
          <a:endParaRPr lang="ar-SA" sz="800"/>
        </a:p>
      </dgm:t>
    </dgm:pt>
    <dgm:pt modelId="{A41C7BF1-1B34-45DB-90F1-128185F55A4D}" type="sibTrans" cxnId="{FF77FCCA-7696-41BD-A3A7-64AEA427009F}">
      <dgm:prSet/>
      <dgm:spPr/>
      <dgm:t>
        <a:bodyPr/>
        <a:lstStyle/>
        <a:p>
          <a:pPr rtl="1"/>
          <a:endParaRPr lang="ar-SA"/>
        </a:p>
      </dgm:t>
    </dgm:pt>
    <dgm:pt modelId="{0526D5E0-6098-4024-84DC-7A2C9807832C}" type="asst">
      <dgm:prSet custT="1"/>
      <dgm:spPr/>
      <dgm:t>
        <a:bodyPr/>
        <a:lstStyle/>
        <a:p>
          <a:pPr rtl="1"/>
          <a:r>
            <a:rPr lang="ar-SA" sz="1400" b="1" dirty="0" smtClean="0"/>
            <a:t>تبويب النفقات</a:t>
          </a:r>
          <a:endParaRPr lang="ar-SA" sz="1400" b="1" dirty="0"/>
        </a:p>
      </dgm:t>
    </dgm:pt>
    <dgm:pt modelId="{A6FBFAE5-8DFB-4BE2-9ECE-F325D162D6D4}" type="parTrans" cxnId="{3FE759A2-DE70-4125-84E3-93C332FF4457}">
      <dgm:prSet/>
      <dgm:spPr/>
      <dgm:t>
        <a:bodyPr/>
        <a:lstStyle/>
        <a:p>
          <a:pPr rtl="1"/>
          <a:endParaRPr lang="ar-SA" sz="800"/>
        </a:p>
      </dgm:t>
    </dgm:pt>
    <dgm:pt modelId="{21DBE95C-3E6C-4933-98B1-3F8ED5B64E8F}" type="sibTrans" cxnId="{3FE759A2-DE70-4125-84E3-93C332FF4457}">
      <dgm:prSet/>
      <dgm:spPr/>
      <dgm:t>
        <a:bodyPr/>
        <a:lstStyle/>
        <a:p>
          <a:pPr rtl="1"/>
          <a:endParaRPr lang="ar-SA"/>
        </a:p>
      </dgm:t>
    </dgm:pt>
    <dgm:pt modelId="{33D7917D-F017-463D-9E47-2A6FFC052B0E}">
      <dgm:prSet custT="1"/>
      <dgm:spPr/>
      <dgm:t>
        <a:bodyPr/>
        <a:lstStyle/>
        <a:p>
          <a:pPr rtl="1"/>
          <a:r>
            <a:rPr lang="ar-SA" sz="1400" b="1" dirty="0" smtClean="0"/>
            <a:t>ابلاغ سياسات الميزانية وتعليماتها</a:t>
          </a:r>
          <a:endParaRPr lang="ar-SA" sz="1400" b="1" dirty="0"/>
        </a:p>
      </dgm:t>
    </dgm:pt>
    <dgm:pt modelId="{DE25C0A3-CAA3-429A-9C6E-CEBB6F78F3BC}" type="parTrans" cxnId="{5A2DC1BC-2B70-4A6B-B10E-8326FBDA60DD}">
      <dgm:prSet/>
      <dgm:spPr/>
      <dgm:t>
        <a:bodyPr/>
        <a:lstStyle/>
        <a:p>
          <a:pPr rtl="1"/>
          <a:endParaRPr lang="ar-SA" sz="800"/>
        </a:p>
      </dgm:t>
    </dgm:pt>
    <dgm:pt modelId="{274213A0-E41D-46B0-AB7C-36EF1710DB3B}" type="sibTrans" cxnId="{5A2DC1BC-2B70-4A6B-B10E-8326FBDA60DD}">
      <dgm:prSet/>
      <dgm:spPr/>
      <dgm:t>
        <a:bodyPr/>
        <a:lstStyle/>
        <a:p>
          <a:pPr rtl="1"/>
          <a:endParaRPr lang="ar-SA"/>
        </a:p>
      </dgm:t>
    </dgm:pt>
    <dgm:pt modelId="{A5CC6EB3-3EA4-44C2-B58B-A8EF87754D5C}">
      <dgm:prSet custT="1"/>
      <dgm:spPr/>
      <dgm:t>
        <a:bodyPr/>
        <a:lstStyle/>
        <a:p>
          <a:pPr rtl="1"/>
          <a:r>
            <a:rPr lang="ar-SA" sz="1400" b="1" dirty="0" smtClean="0"/>
            <a:t>اعداد تقديرات الميزانية</a:t>
          </a:r>
          <a:endParaRPr lang="ar-SA" sz="1400" b="1" dirty="0"/>
        </a:p>
      </dgm:t>
    </dgm:pt>
    <dgm:pt modelId="{B4D92DB7-766C-4724-ACB0-C2F3E62F0C02}" type="parTrans" cxnId="{CEEFB23B-2834-4547-B052-547CE2871DC6}">
      <dgm:prSet/>
      <dgm:spPr/>
      <dgm:t>
        <a:bodyPr/>
        <a:lstStyle/>
        <a:p>
          <a:pPr rtl="1"/>
          <a:endParaRPr lang="ar-SA" sz="800"/>
        </a:p>
      </dgm:t>
    </dgm:pt>
    <dgm:pt modelId="{9C058DA2-7CC8-48E1-AABB-004DB7D7F273}" type="sibTrans" cxnId="{CEEFB23B-2834-4547-B052-547CE2871DC6}">
      <dgm:prSet/>
      <dgm:spPr/>
      <dgm:t>
        <a:bodyPr/>
        <a:lstStyle/>
        <a:p>
          <a:pPr rtl="1"/>
          <a:endParaRPr lang="ar-SA"/>
        </a:p>
      </dgm:t>
    </dgm:pt>
    <dgm:pt modelId="{9668DA74-7442-4697-8073-979F79E7C2FB}">
      <dgm:prSet custT="1"/>
      <dgm:spPr/>
      <dgm:t>
        <a:bodyPr/>
        <a:lstStyle/>
        <a:p>
          <a:pPr rtl="1"/>
          <a:r>
            <a:rPr lang="ar-SA" sz="1400" b="1" dirty="0" smtClean="0"/>
            <a:t>اعتماد الميزانية</a:t>
          </a:r>
          <a:endParaRPr lang="ar-SA" sz="1400" b="1" dirty="0"/>
        </a:p>
      </dgm:t>
    </dgm:pt>
    <dgm:pt modelId="{0B94C43D-4C5A-4ABE-A2E8-095A0ED61AD9}" type="parTrans" cxnId="{D619E253-100D-4119-A4BB-600D5DBDE57C}">
      <dgm:prSet/>
      <dgm:spPr/>
      <dgm:t>
        <a:bodyPr/>
        <a:lstStyle/>
        <a:p>
          <a:pPr rtl="1"/>
          <a:endParaRPr lang="ar-SA" sz="800"/>
        </a:p>
      </dgm:t>
    </dgm:pt>
    <dgm:pt modelId="{E7C3F66C-421C-48F7-9371-C5EEF7611B43}" type="sibTrans" cxnId="{D619E253-100D-4119-A4BB-600D5DBDE57C}">
      <dgm:prSet/>
      <dgm:spPr/>
      <dgm:t>
        <a:bodyPr/>
        <a:lstStyle/>
        <a:p>
          <a:pPr rtl="1"/>
          <a:endParaRPr lang="ar-SA"/>
        </a:p>
      </dgm:t>
    </dgm:pt>
    <dgm:pt modelId="{B3615CBB-455C-4B4A-ABE8-173CE4DB1426}">
      <dgm:prSet custT="1"/>
      <dgm:spPr/>
      <dgm:t>
        <a:bodyPr/>
        <a:lstStyle/>
        <a:p>
          <a:pPr rtl="1"/>
          <a:r>
            <a:rPr lang="ar-SA" sz="1400" b="1" dirty="0" smtClean="0"/>
            <a:t>التبويب النوعي</a:t>
          </a:r>
          <a:r>
            <a:rPr lang="en-US" sz="1400" b="1" dirty="0" smtClean="0"/>
            <a:t>/</a:t>
          </a:r>
          <a:r>
            <a:rPr lang="ar-SA" sz="1400" b="1" dirty="0" smtClean="0"/>
            <a:t>الاداري ثلاثي الابعاد</a:t>
          </a:r>
          <a:endParaRPr lang="ar-SA" sz="1400" b="1" dirty="0"/>
        </a:p>
      </dgm:t>
    </dgm:pt>
    <dgm:pt modelId="{DB25F530-AACB-43F8-8F79-D5B41D2AA8BE}" type="parTrans" cxnId="{338CC7E6-B3CA-4275-991C-2209E24E3D89}">
      <dgm:prSet/>
      <dgm:spPr/>
      <dgm:t>
        <a:bodyPr/>
        <a:lstStyle/>
        <a:p>
          <a:pPr rtl="1"/>
          <a:endParaRPr lang="ar-SA"/>
        </a:p>
      </dgm:t>
    </dgm:pt>
    <dgm:pt modelId="{425D6301-4446-40E2-B707-5E9579EA9B12}" type="sibTrans" cxnId="{338CC7E6-B3CA-4275-991C-2209E24E3D89}">
      <dgm:prSet/>
      <dgm:spPr/>
      <dgm:t>
        <a:bodyPr/>
        <a:lstStyle/>
        <a:p>
          <a:pPr rtl="1"/>
          <a:endParaRPr lang="ar-SA"/>
        </a:p>
      </dgm:t>
    </dgm:pt>
    <dgm:pt modelId="{72BACF40-BB47-4FF4-93C2-7ACCC7743EE0}">
      <dgm:prSet custT="1"/>
      <dgm:spPr/>
      <dgm:t>
        <a:bodyPr/>
        <a:lstStyle/>
        <a:p>
          <a:pPr rtl="1"/>
          <a:r>
            <a:rPr lang="ar-SA" sz="1400" b="1" dirty="0" smtClean="0"/>
            <a:t>التبويب الوظيفي ثلاثي الابعاد</a:t>
          </a:r>
          <a:endParaRPr lang="ar-SA" sz="1400" b="1" dirty="0"/>
        </a:p>
      </dgm:t>
    </dgm:pt>
    <dgm:pt modelId="{CCF7AAE6-84C4-42D9-A0D9-E2D252CEB784}" type="parTrans" cxnId="{58BE0310-3EFA-4EA0-B607-4795F9163EB4}">
      <dgm:prSet/>
      <dgm:spPr/>
      <dgm:t>
        <a:bodyPr/>
        <a:lstStyle/>
        <a:p>
          <a:pPr rtl="1"/>
          <a:endParaRPr lang="ar-SA"/>
        </a:p>
      </dgm:t>
    </dgm:pt>
    <dgm:pt modelId="{4F746592-20E0-4D75-A3F1-1562C618B004}" type="sibTrans" cxnId="{58BE0310-3EFA-4EA0-B607-4795F9163EB4}">
      <dgm:prSet/>
      <dgm:spPr/>
      <dgm:t>
        <a:bodyPr/>
        <a:lstStyle/>
        <a:p>
          <a:pPr rtl="1"/>
          <a:endParaRPr lang="ar-SA"/>
        </a:p>
      </dgm:t>
    </dgm:pt>
    <dgm:pt modelId="{7FB3C9B1-32F2-47E9-8701-EDFA1E048E5F}" type="asst">
      <dgm:prSet custT="1"/>
      <dgm:spPr/>
      <dgm:t>
        <a:bodyPr/>
        <a:lstStyle/>
        <a:p>
          <a:pPr rtl="1"/>
          <a:r>
            <a:rPr lang="ar-SA" sz="1200" b="1" dirty="0" smtClean="0"/>
            <a:t>التبويب الطبيعيي أو الاقتصادي</a:t>
          </a:r>
          <a:endParaRPr lang="ar-SA" sz="1200" b="1" dirty="0"/>
        </a:p>
      </dgm:t>
    </dgm:pt>
    <dgm:pt modelId="{9182E87F-335D-4719-B1F6-F3CB7EDECF78}" type="parTrans" cxnId="{A724555E-9F99-4FDA-80D6-B310FC392A8C}">
      <dgm:prSet/>
      <dgm:spPr/>
      <dgm:t>
        <a:bodyPr/>
        <a:lstStyle/>
        <a:p>
          <a:pPr rtl="1"/>
          <a:endParaRPr lang="ar-SA"/>
        </a:p>
      </dgm:t>
    </dgm:pt>
    <dgm:pt modelId="{A2C7D73B-4BE7-4BDE-9034-B28428956175}" type="sibTrans" cxnId="{A724555E-9F99-4FDA-80D6-B310FC392A8C}">
      <dgm:prSet/>
      <dgm:spPr/>
      <dgm:t>
        <a:bodyPr/>
        <a:lstStyle/>
        <a:p>
          <a:pPr rtl="1"/>
          <a:endParaRPr lang="ar-SA"/>
        </a:p>
      </dgm:t>
    </dgm:pt>
    <dgm:pt modelId="{92F41A03-316A-423F-A45A-6BB0A5750823}" type="asst">
      <dgm:prSet custT="1"/>
      <dgm:spPr/>
      <dgm:t>
        <a:bodyPr/>
        <a:lstStyle/>
        <a:p>
          <a:pPr rtl="1"/>
          <a:r>
            <a:rPr lang="ar-SA" sz="1200" b="1" dirty="0" smtClean="0"/>
            <a:t>التبويب النوعي أو الموضوعي </a:t>
          </a:r>
          <a:endParaRPr lang="ar-SA" sz="1200" b="1" dirty="0"/>
        </a:p>
      </dgm:t>
    </dgm:pt>
    <dgm:pt modelId="{179E2F54-B686-4693-9727-03B547CB11D7}" type="parTrans" cxnId="{D481AB8C-0CB0-429A-B3B1-9E83C616BB9B}">
      <dgm:prSet/>
      <dgm:spPr/>
      <dgm:t>
        <a:bodyPr/>
        <a:lstStyle/>
        <a:p>
          <a:pPr rtl="1"/>
          <a:endParaRPr lang="ar-SA"/>
        </a:p>
      </dgm:t>
    </dgm:pt>
    <dgm:pt modelId="{96841BEC-C735-4551-9862-15503EC42776}" type="sibTrans" cxnId="{D481AB8C-0CB0-429A-B3B1-9E83C616BB9B}">
      <dgm:prSet/>
      <dgm:spPr/>
      <dgm:t>
        <a:bodyPr/>
        <a:lstStyle/>
        <a:p>
          <a:pPr rtl="1"/>
          <a:endParaRPr lang="ar-SA"/>
        </a:p>
      </dgm:t>
    </dgm:pt>
    <dgm:pt modelId="{F27F4F16-5271-4CF9-BA7C-5B7AE8036AE9}" type="asst">
      <dgm:prSet custT="1"/>
      <dgm:spPr/>
      <dgm:t>
        <a:bodyPr/>
        <a:lstStyle/>
        <a:p>
          <a:pPr rtl="1"/>
          <a:r>
            <a:rPr lang="ar-SA" sz="1200" b="1" dirty="0" smtClean="0"/>
            <a:t>التبويب الاداري أو التنظيمي</a:t>
          </a:r>
          <a:endParaRPr lang="ar-SA" sz="1200" b="1" dirty="0"/>
        </a:p>
      </dgm:t>
    </dgm:pt>
    <dgm:pt modelId="{DB5EAC5C-5653-405C-9E0D-CF223E39F584}" type="parTrans" cxnId="{73F25E46-C6C1-406A-92EC-E6558C7D008D}">
      <dgm:prSet/>
      <dgm:spPr/>
      <dgm:t>
        <a:bodyPr/>
        <a:lstStyle/>
        <a:p>
          <a:pPr rtl="1"/>
          <a:endParaRPr lang="ar-SA"/>
        </a:p>
      </dgm:t>
    </dgm:pt>
    <dgm:pt modelId="{5BB61D39-C283-404B-A264-47C01982FF2B}" type="sibTrans" cxnId="{73F25E46-C6C1-406A-92EC-E6558C7D008D}">
      <dgm:prSet/>
      <dgm:spPr/>
      <dgm:t>
        <a:bodyPr/>
        <a:lstStyle/>
        <a:p>
          <a:pPr rtl="1"/>
          <a:endParaRPr lang="ar-SA"/>
        </a:p>
      </dgm:t>
    </dgm:pt>
    <dgm:pt modelId="{0DC52DA2-274B-4079-878D-7461E50A3990}" type="asst">
      <dgm:prSet custT="1"/>
      <dgm:spPr/>
      <dgm:t>
        <a:bodyPr/>
        <a:lstStyle/>
        <a:p>
          <a:pPr rtl="1"/>
          <a:r>
            <a:rPr lang="ar-SA" sz="1200" b="1" dirty="0" smtClean="0"/>
            <a:t>التبويب حسب البرامج</a:t>
          </a:r>
          <a:endParaRPr lang="ar-SA" sz="1200" b="1" dirty="0"/>
        </a:p>
      </dgm:t>
    </dgm:pt>
    <dgm:pt modelId="{3CBBA193-2FA0-470E-B0B2-89E38E8E04CD}" type="parTrans" cxnId="{B52EEA42-D2B0-478C-8A41-4D40D4C1412A}">
      <dgm:prSet/>
      <dgm:spPr/>
      <dgm:t>
        <a:bodyPr/>
        <a:lstStyle/>
        <a:p>
          <a:pPr rtl="1"/>
          <a:endParaRPr lang="ar-SA"/>
        </a:p>
      </dgm:t>
    </dgm:pt>
    <dgm:pt modelId="{14074529-8498-44AE-84C7-F5F8BF833CFD}" type="sibTrans" cxnId="{B52EEA42-D2B0-478C-8A41-4D40D4C1412A}">
      <dgm:prSet/>
      <dgm:spPr/>
      <dgm:t>
        <a:bodyPr/>
        <a:lstStyle/>
        <a:p>
          <a:pPr rtl="1"/>
          <a:endParaRPr lang="ar-SA"/>
        </a:p>
      </dgm:t>
    </dgm:pt>
    <dgm:pt modelId="{D3ECF16E-B9DE-4DA1-BEF4-FE73DD22DAA1}" type="asst">
      <dgm:prSet custT="1"/>
      <dgm:spPr/>
      <dgm:t>
        <a:bodyPr/>
        <a:lstStyle/>
        <a:p>
          <a:pPr rtl="1"/>
          <a:r>
            <a:rPr lang="ar-SA" sz="1200" b="1" dirty="0" smtClean="0"/>
            <a:t>التبويب الوظيفي</a:t>
          </a:r>
          <a:endParaRPr lang="ar-SA" sz="1200" b="1" dirty="0"/>
        </a:p>
      </dgm:t>
    </dgm:pt>
    <dgm:pt modelId="{21CE0548-19E9-4421-8329-24D9DEA2A819}" type="parTrans" cxnId="{48D6D65E-C020-4515-9ED4-CA0F624DF0AF}">
      <dgm:prSet/>
      <dgm:spPr/>
      <dgm:t>
        <a:bodyPr/>
        <a:lstStyle/>
        <a:p>
          <a:pPr rtl="1"/>
          <a:endParaRPr lang="ar-SA"/>
        </a:p>
      </dgm:t>
    </dgm:pt>
    <dgm:pt modelId="{E1ABE686-19D2-4B3C-BBB3-8D9D4EA1679B}" type="sibTrans" cxnId="{48D6D65E-C020-4515-9ED4-CA0F624DF0AF}">
      <dgm:prSet/>
      <dgm:spPr/>
      <dgm:t>
        <a:bodyPr/>
        <a:lstStyle/>
        <a:p>
          <a:pPr rtl="1"/>
          <a:endParaRPr lang="ar-SA"/>
        </a:p>
      </dgm:t>
    </dgm:pt>
    <dgm:pt modelId="{031A85F5-64D3-4280-8EE6-BC31084B1FFC}" type="asst">
      <dgm:prSet custT="1"/>
      <dgm:spPr/>
      <dgm:t>
        <a:bodyPr/>
        <a:lstStyle/>
        <a:p>
          <a:pPr rtl="1"/>
          <a:r>
            <a:rPr lang="ar-SA" sz="1200" b="1" dirty="0" smtClean="0"/>
            <a:t>التبويب حسب الانشطة</a:t>
          </a:r>
          <a:endParaRPr lang="ar-SA" sz="1200" b="1" dirty="0"/>
        </a:p>
      </dgm:t>
    </dgm:pt>
    <dgm:pt modelId="{44F86B62-92F6-49E9-A3BE-52B81D88DE55}" type="parTrans" cxnId="{E64C4536-49E3-4D94-AB91-534997B4FFEB}">
      <dgm:prSet/>
      <dgm:spPr/>
      <dgm:t>
        <a:bodyPr/>
        <a:lstStyle/>
        <a:p>
          <a:pPr rtl="1"/>
          <a:endParaRPr lang="ar-SA"/>
        </a:p>
      </dgm:t>
    </dgm:pt>
    <dgm:pt modelId="{36215E70-6339-4682-BADD-365A1723E01D}" type="sibTrans" cxnId="{E64C4536-49E3-4D94-AB91-534997B4FFEB}">
      <dgm:prSet/>
      <dgm:spPr/>
      <dgm:t>
        <a:bodyPr/>
        <a:lstStyle/>
        <a:p>
          <a:pPr rtl="1"/>
          <a:endParaRPr lang="ar-SA"/>
        </a:p>
      </dgm:t>
    </dgm:pt>
    <dgm:pt modelId="{40660523-6612-4632-8E08-580F4D59E698}" type="pres">
      <dgm:prSet presAssocID="{062E59B6-1061-441A-B8D2-FED9682176E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47EDD99-4B44-46C7-B84A-098F996693F1}" type="pres">
      <dgm:prSet presAssocID="{E16AFD1D-55E5-4204-83A7-A406A0776BDF}" presName="hierRoot1" presStyleCnt="0">
        <dgm:presLayoutVars>
          <dgm:hierBranch val="init"/>
        </dgm:presLayoutVars>
      </dgm:prSet>
      <dgm:spPr/>
    </dgm:pt>
    <dgm:pt modelId="{BE421559-8358-41B1-B6F1-B96DF5AD0592}" type="pres">
      <dgm:prSet presAssocID="{E16AFD1D-55E5-4204-83A7-A406A0776BDF}" presName="rootComposite1" presStyleCnt="0"/>
      <dgm:spPr/>
    </dgm:pt>
    <dgm:pt modelId="{C48EAB77-B07B-4B1F-877A-1F274E326BF8}" type="pres">
      <dgm:prSet presAssocID="{E16AFD1D-55E5-4204-83A7-A406A0776BDF}" presName="rootText1" presStyleLbl="node0" presStyleIdx="0" presStyleCnt="1" custScaleX="440953" custScaleY="88819">
        <dgm:presLayoutVars>
          <dgm:chPref val="3"/>
        </dgm:presLayoutVars>
      </dgm:prSet>
      <dgm:spPr/>
    </dgm:pt>
    <dgm:pt modelId="{52CF2D33-7FEE-4324-86AF-8C554F82942C}" type="pres">
      <dgm:prSet presAssocID="{E16AFD1D-55E5-4204-83A7-A406A0776BDF}" presName="rootConnector1" presStyleLbl="node1" presStyleIdx="0" presStyleCnt="0"/>
      <dgm:spPr/>
    </dgm:pt>
    <dgm:pt modelId="{2C9DBC28-B8FB-4B67-A2CC-364C3EE6EB9F}" type="pres">
      <dgm:prSet presAssocID="{E16AFD1D-55E5-4204-83A7-A406A0776BDF}" presName="hierChild2" presStyleCnt="0"/>
      <dgm:spPr/>
    </dgm:pt>
    <dgm:pt modelId="{024E0CFA-733E-4359-84F9-AB63CEF17104}" type="pres">
      <dgm:prSet presAssocID="{AD431081-8E73-475C-BE64-289F3D731EC0}" presName="Name37" presStyleLbl="parChTrans1D2" presStyleIdx="0" presStyleCnt="6"/>
      <dgm:spPr/>
    </dgm:pt>
    <dgm:pt modelId="{7ABA9370-FFB5-4E61-8FA9-710496D6301B}" type="pres">
      <dgm:prSet presAssocID="{16D1A463-6C09-4FB9-A51D-2834B2A3406B}" presName="hierRoot2" presStyleCnt="0">
        <dgm:presLayoutVars>
          <dgm:hierBranch val="init"/>
        </dgm:presLayoutVars>
      </dgm:prSet>
      <dgm:spPr/>
    </dgm:pt>
    <dgm:pt modelId="{43A8269A-B25B-46F2-85CB-876B2841E992}" type="pres">
      <dgm:prSet presAssocID="{16D1A463-6C09-4FB9-A51D-2834B2A3406B}" presName="rootComposite" presStyleCnt="0"/>
      <dgm:spPr/>
    </dgm:pt>
    <dgm:pt modelId="{AD16C8BC-E522-44DD-9F8E-D6B6136F1CD9}" type="pres">
      <dgm:prSet presAssocID="{16D1A463-6C09-4FB9-A51D-2834B2A3406B}" presName="rootText" presStyleLbl="node2" presStyleIdx="0" presStyleCnt="6" custScaleX="128210" custScaleY="165908">
        <dgm:presLayoutVars>
          <dgm:chPref val="3"/>
        </dgm:presLayoutVars>
      </dgm:prSet>
      <dgm:spPr/>
    </dgm:pt>
    <dgm:pt modelId="{68FACA6F-04E9-45D6-B446-419E7AFEF7B4}" type="pres">
      <dgm:prSet presAssocID="{16D1A463-6C09-4FB9-A51D-2834B2A3406B}" presName="rootConnector" presStyleLbl="node2" presStyleIdx="0" presStyleCnt="6"/>
      <dgm:spPr/>
    </dgm:pt>
    <dgm:pt modelId="{71230FF7-CE54-434A-8D5D-14D2F1C9A46A}" type="pres">
      <dgm:prSet presAssocID="{16D1A463-6C09-4FB9-A51D-2834B2A3406B}" presName="hierChild4" presStyleCnt="0"/>
      <dgm:spPr/>
    </dgm:pt>
    <dgm:pt modelId="{90E60F2C-CFCE-45CE-8674-92343DD1B28C}" type="pres">
      <dgm:prSet presAssocID="{16D1A463-6C09-4FB9-A51D-2834B2A3406B}" presName="hierChild5" presStyleCnt="0"/>
      <dgm:spPr/>
    </dgm:pt>
    <dgm:pt modelId="{775F6F0D-8DB8-4027-B6C0-1C7CF33B2C38}" type="pres">
      <dgm:prSet presAssocID="{767CB0CA-45E1-4130-85BC-592A60F1A0A1}" presName="Name37" presStyleLbl="parChTrans1D2" presStyleIdx="1" presStyleCnt="6"/>
      <dgm:spPr/>
    </dgm:pt>
    <dgm:pt modelId="{C6224A12-1F2A-4348-BF37-A70815A8264A}" type="pres">
      <dgm:prSet presAssocID="{08709200-1A3B-49E2-8516-52E4FC235ECC}" presName="hierRoot2" presStyleCnt="0">
        <dgm:presLayoutVars>
          <dgm:hierBranch val="init"/>
        </dgm:presLayoutVars>
      </dgm:prSet>
      <dgm:spPr/>
    </dgm:pt>
    <dgm:pt modelId="{4183D8B5-C715-4C2A-9E7F-37AC6DCA956A}" type="pres">
      <dgm:prSet presAssocID="{08709200-1A3B-49E2-8516-52E4FC235ECC}" presName="rootComposite" presStyleCnt="0"/>
      <dgm:spPr/>
    </dgm:pt>
    <dgm:pt modelId="{15EC1167-6F50-4D24-A68C-C8474F30542C}" type="pres">
      <dgm:prSet presAssocID="{08709200-1A3B-49E2-8516-52E4FC235ECC}" presName="rootText" presStyleLbl="node2" presStyleIdx="1" presStyleCnt="6" custScaleY="178753">
        <dgm:presLayoutVars>
          <dgm:chPref val="3"/>
        </dgm:presLayoutVars>
      </dgm:prSet>
      <dgm:spPr/>
    </dgm:pt>
    <dgm:pt modelId="{65D6AFD5-4587-47FF-94DC-427FCB5D7A0B}" type="pres">
      <dgm:prSet presAssocID="{08709200-1A3B-49E2-8516-52E4FC235ECC}" presName="rootConnector" presStyleLbl="node2" presStyleIdx="1" presStyleCnt="6"/>
      <dgm:spPr/>
    </dgm:pt>
    <dgm:pt modelId="{8F67E126-E022-482A-9D50-3FDFEBF7D244}" type="pres">
      <dgm:prSet presAssocID="{08709200-1A3B-49E2-8516-52E4FC235ECC}" presName="hierChild4" presStyleCnt="0"/>
      <dgm:spPr/>
    </dgm:pt>
    <dgm:pt modelId="{E45D5C96-46F5-4044-BC94-13B80A74B6BE}" type="pres">
      <dgm:prSet presAssocID="{DE25C0A3-CAA3-429A-9C6E-CEBB6F78F3BC}" presName="Name37" presStyleLbl="parChTrans1D3" presStyleIdx="0" presStyleCnt="14"/>
      <dgm:spPr/>
    </dgm:pt>
    <dgm:pt modelId="{3A4FA76B-98B2-4C85-A32B-EF53F5C356CB}" type="pres">
      <dgm:prSet presAssocID="{33D7917D-F017-463D-9E47-2A6FFC052B0E}" presName="hierRoot2" presStyleCnt="0">
        <dgm:presLayoutVars>
          <dgm:hierBranch val="init"/>
        </dgm:presLayoutVars>
      </dgm:prSet>
      <dgm:spPr/>
    </dgm:pt>
    <dgm:pt modelId="{93A03253-3309-4F3E-9232-B98E8DEFF966}" type="pres">
      <dgm:prSet presAssocID="{33D7917D-F017-463D-9E47-2A6FFC052B0E}" presName="rootComposite" presStyleCnt="0"/>
      <dgm:spPr/>
    </dgm:pt>
    <dgm:pt modelId="{4086133A-7D05-4DE7-8229-E060512F47FE}" type="pres">
      <dgm:prSet presAssocID="{33D7917D-F017-463D-9E47-2A6FFC052B0E}" presName="rootText" presStyleLbl="node3" presStyleIdx="0" presStyleCnt="12" custScaleY="233918">
        <dgm:presLayoutVars>
          <dgm:chPref val="3"/>
        </dgm:presLayoutVars>
      </dgm:prSet>
      <dgm:spPr/>
    </dgm:pt>
    <dgm:pt modelId="{E8297798-EED5-4E9A-AF01-4B6F52BC6366}" type="pres">
      <dgm:prSet presAssocID="{33D7917D-F017-463D-9E47-2A6FFC052B0E}" presName="rootConnector" presStyleLbl="node3" presStyleIdx="0" presStyleCnt="12"/>
      <dgm:spPr/>
    </dgm:pt>
    <dgm:pt modelId="{4897DE8A-CFF0-40B7-8D90-A039B542F639}" type="pres">
      <dgm:prSet presAssocID="{33D7917D-F017-463D-9E47-2A6FFC052B0E}" presName="hierChild4" presStyleCnt="0"/>
      <dgm:spPr/>
    </dgm:pt>
    <dgm:pt modelId="{3775D65F-3449-4796-8EC9-642B5D9950D7}" type="pres">
      <dgm:prSet presAssocID="{33D7917D-F017-463D-9E47-2A6FFC052B0E}" presName="hierChild5" presStyleCnt="0"/>
      <dgm:spPr/>
    </dgm:pt>
    <dgm:pt modelId="{C45966E9-FCDA-4036-AB3B-C49F22104DDC}" type="pres">
      <dgm:prSet presAssocID="{B4D92DB7-766C-4724-ACB0-C2F3E62F0C02}" presName="Name37" presStyleLbl="parChTrans1D3" presStyleIdx="1" presStyleCnt="14"/>
      <dgm:spPr/>
    </dgm:pt>
    <dgm:pt modelId="{2048F2DA-5CDC-43FB-A19C-960D070DF084}" type="pres">
      <dgm:prSet presAssocID="{A5CC6EB3-3EA4-44C2-B58B-A8EF87754D5C}" presName="hierRoot2" presStyleCnt="0">
        <dgm:presLayoutVars>
          <dgm:hierBranch val="init"/>
        </dgm:presLayoutVars>
      </dgm:prSet>
      <dgm:spPr/>
    </dgm:pt>
    <dgm:pt modelId="{10C243A5-BDA6-4550-8440-9845C8F9656E}" type="pres">
      <dgm:prSet presAssocID="{A5CC6EB3-3EA4-44C2-B58B-A8EF87754D5C}" presName="rootComposite" presStyleCnt="0"/>
      <dgm:spPr/>
    </dgm:pt>
    <dgm:pt modelId="{393B51C3-F76D-4B14-B2A8-B298015EF9DB}" type="pres">
      <dgm:prSet presAssocID="{A5CC6EB3-3EA4-44C2-B58B-A8EF87754D5C}" presName="rootText" presStyleLbl="node3" presStyleIdx="1" presStyleCnt="12" custScaleY="236193">
        <dgm:presLayoutVars>
          <dgm:chPref val="3"/>
        </dgm:presLayoutVars>
      </dgm:prSet>
      <dgm:spPr/>
    </dgm:pt>
    <dgm:pt modelId="{194DAE18-4E1D-45C9-802A-49B0E013FA33}" type="pres">
      <dgm:prSet presAssocID="{A5CC6EB3-3EA4-44C2-B58B-A8EF87754D5C}" presName="rootConnector" presStyleLbl="node3" presStyleIdx="1" presStyleCnt="12"/>
      <dgm:spPr/>
    </dgm:pt>
    <dgm:pt modelId="{05B004D7-6D6E-43DB-8A04-AC3500E0E5A8}" type="pres">
      <dgm:prSet presAssocID="{A5CC6EB3-3EA4-44C2-B58B-A8EF87754D5C}" presName="hierChild4" presStyleCnt="0"/>
      <dgm:spPr/>
    </dgm:pt>
    <dgm:pt modelId="{DF5C2C91-DB03-4F1C-B11D-7753CB773232}" type="pres">
      <dgm:prSet presAssocID="{A5CC6EB3-3EA4-44C2-B58B-A8EF87754D5C}" presName="hierChild5" presStyleCnt="0"/>
      <dgm:spPr/>
    </dgm:pt>
    <dgm:pt modelId="{5867A138-E562-4EFD-9757-0043F05A0F5B}" type="pres">
      <dgm:prSet presAssocID="{0B94C43D-4C5A-4ABE-A2E8-095A0ED61AD9}" presName="Name37" presStyleLbl="parChTrans1D3" presStyleIdx="2" presStyleCnt="14"/>
      <dgm:spPr/>
    </dgm:pt>
    <dgm:pt modelId="{A573E150-A30E-4F74-8D24-D40074F4EDE1}" type="pres">
      <dgm:prSet presAssocID="{9668DA74-7442-4697-8073-979F79E7C2FB}" presName="hierRoot2" presStyleCnt="0">
        <dgm:presLayoutVars>
          <dgm:hierBranch val="init"/>
        </dgm:presLayoutVars>
      </dgm:prSet>
      <dgm:spPr/>
    </dgm:pt>
    <dgm:pt modelId="{1302C737-39B2-440A-986E-5A15CF98D5E5}" type="pres">
      <dgm:prSet presAssocID="{9668DA74-7442-4697-8073-979F79E7C2FB}" presName="rootComposite" presStyleCnt="0"/>
      <dgm:spPr/>
    </dgm:pt>
    <dgm:pt modelId="{C38F4D06-D063-434A-AFCC-0287A3BDECF3}" type="pres">
      <dgm:prSet presAssocID="{9668DA74-7442-4697-8073-979F79E7C2FB}" presName="rootText" presStyleLbl="node3" presStyleIdx="2" presStyleCnt="12" custScaleY="20519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B005D90-5E0B-4721-AC49-BB8C9196338E}" type="pres">
      <dgm:prSet presAssocID="{9668DA74-7442-4697-8073-979F79E7C2FB}" presName="rootConnector" presStyleLbl="node3" presStyleIdx="2" presStyleCnt="12"/>
      <dgm:spPr/>
    </dgm:pt>
    <dgm:pt modelId="{F58F2CD4-7B91-4872-BA51-B3AA8753E4C4}" type="pres">
      <dgm:prSet presAssocID="{9668DA74-7442-4697-8073-979F79E7C2FB}" presName="hierChild4" presStyleCnt="0"/>
      <dgm:spPr/>
    </dgm:pt>
    <dgm:pt modelId="{68D02E60-5377-4447-A61F-BF9A31EB2074}" type="pres">
      <dgm:prSet presAssocID="{9668DA74-7442-4697-8073-979F79E7C2FB}" presName="hierChild5" presStyleCnt="0"/>
      <dgm:spPr/>
    </dgm:pt>
    <dgm:pt modelId="{76FB36F9-F303-41EB-B5E4-072E4B1A8562}" type="pres">
      <dgm:prSet presAssocID="{08709200-1A3B-49E2-8516-52E4FC235ECC}" presName="hierChild5" presStyleCnt="0"/>
      <dgm:spPr/>
    </dgm:pt>
    <dgm:pt modelId="{6E5FA9DA-BA69-4D84-BB15-1A58EF6D3753}" type="pres">
      <dgm:prSet presAssocID="{A9063202-196E-4AD9-8FB3-3B3B520D27D3}" presName="Name37" presStyleLbl="parChTrans1D2" presStyleIdx="2" presStyleCnt="6"/>
      <dgm:spPr/>
    </dgm:pt>
    <dgm:pt modelId="{CF41E581-BFC6-4ADE-9560-B563CDE7202B}" type="pres">
      <dgm:prSet presAssocID="{866365AB-1765-45F4-AC06-23BFB7F061CD}" presName="hierRoot2" presStyleCnt="0">
        <dgm:presLayoutVars>
          <dgm:hierBranch val="init"/>
        </dgm:presLayoutVars>
      </dgm:prSet>
      <dgm:spPr/>
    </dgm:pt>
    <dgm:pt modelId="{DE4EE0E3-2078-4E3B-8744-D8F6CEF10977}" type="pres">
      <dgm:prSet presAssocID="{866365AB-1765-45F4-AC06-23BFB7F061CD}" presName="rootComposite" presStyleCnt="0"/>
      <dgm:spPr/>
    </dgm:pt>
    <dgm:pt modelId="{04D27118-EEC3-43B0-BA96-96CF977EE113}" type="pres">
      <dgm:prSet presAssocID="{866365AB-1765-45F4-AC06-23BFB7F061CD}" presName="rootText" presStyleLbl="node2" presStyleIdx="2" presStyleCnt="6" custScaleY="200057">
        <dgm:presLayoutVars>
          <dgm:chPref val="3"/>
        </dgm:presLayoutVars>
      </dgm:prSet>
      <dgm:spPr/>
    </dgm:pt>
    <dgm:pt modelId="{130EF3C4-E972-4398-A0B8-D1EF7C6491EE}" type="pres">
      <dgm:prSet presAssocID="{866365AB-1765-45F4-AC06-23BFB7F061CD}" presName="rootConnector" presStyleLbl="node2" presStyleIdx="2" presStyleCnt="6"/>
      <dgm:spPr/>
    </dgm:pt>
    <dgm:pt modelId="{F33A64BE-0D21-4CB0-81E5-00737658060E}" type="pres">
      <dgm:prSet presAssocID="{866365AB-1765-45F4-AC06-23BFB7F061CD}" presName="hierChild4" presStyleCnt="0"/>
      <dgm:spPr/>
    </dgm:pt>
    <dgm:pt modelId="{49D50FAC-80AE-42AF-B7A2-04648E92E10F}" type="pres">
      <dgm:prSet presAssocID="{866365AB-1765-45F4-AC06-23BFB7F061CD}" presName="hierChild5" presStyleCnt="0"/>
      <dgm:spPr/>
    </dgm:pt>
    <dgm:pt modelId="{A4B42BE2-AD8D-4300-BB0D-D3BCC1B95275}" type="pres">
      <dgm:prSet presAssocID="{8DEF6BCD-E812-45F9-A5A3-3773F412D0F9}" presName="Name111" presStyleLbl="parChTrans1D3" presStyleIdx="3" presStyleCnt="14"/>
      <dgm:spPr/>
    </dgm:pt>
    <dgm:pt modelId="{3097FFBA-DC5C-4B42-8867-A839F156957D}" type="pres">
      <dgm:prSet presAssocID="{DB143528-4ECC-4053-8EFE-8C56E8243B1E}" presName="hierRoot3" presStyleCnt="0">
        <dgm:presLayoutVars>
          <dgm:hierBranch val="init"/>
        </dgm:presLayoutVars>
      </dgm:prSet>
      <dgm:spPr/>
    </dgm:pt>
    <dgm:pt modelId="{4364DC5E-4536-4A80-A07F-F87F8CEEEB2E}" type="pres">
      <dgm:prSet presAssocID="{DB143528-4ECC-4053-8EFE-8C56E8243B1E}" presName="rootComposite3" presStyleCnt="0"/>
      <dgm:spPr/>
    </dgm:pt>
    <dgm:pt modelId="{E1641BCD-743D-4282-B9E0-0F7ADF501F57}" type="pres">
      <dgm:prSet presAssocID="{DB143528-4ECC-4053-8EFE-8C56E8243B1E}" presName="rootText3" presStyleLbl="asst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02B04B9-FAA2-480D-9B52-0774358D7E5A}" type="pres">
      <dgm:prSet presAssocID="{DB143528-4ECC-4053-8EFE-8C56E8243B1E}" presName="rootConnector3" presStyleLbl="asst2" presStyleIdx="0" presStyleCnt="2"/>
      <dgm:spPr/>
    </dgm:pt>
    <dgm:pt modelId="{BFD6BFCA-A07B-4CF1-BA32-5FD2A946EAF8}" type="pres">
      <dgm:prSet presAssocID="{DB143528-4ECC-4053-8EFE-8C56E8243B1E}" presName="hierChild6" presStyleCnt="0"/>
      <dgm:spPr/>
    </dgm:pt>
    <dgm:pt modelId="{3150540D-AFCD-4B93-89A0-5A6AD4A126E0}" type="pres">
      <dgm:prSet presAssocID="{DB143528-4ECC-4053-8EFE-8C56E8243B1E}" presName="hierChild7" presStyleCnt="0"/>
      <dgm:spPr/>
    </dgm:pt>
    <dgm:pt modelId="{295466A9-6C9A-4627-9F95-F154A05FB4A3}" type="pres">
      <dgm:prSet presAssocID="{A6FBFAE5-8DFB-4BE2-9ECE-F325D162D6D4}" presName="Name111" presStyleLbl="parChTrans1D3" presStyleIdx="4" presStyleCnt="14"/>
      <dgm:spPr/>
    </dgm:pt>
    <dgm:pt modelId="{DBF1377A-7316-4A76-B9D8-F7DBD4F92D0B}" type="pres">
      <dgm:prSet presAssocID="{0526D5E0-6098-4024-84DC-7A2C9807832C}" presName="hierRoot3" presStyleCnt="0">
        <dgm:presLayoutVars>
          <dgm:hierBranch val="r"/>
        </dgm:presLayoutVars>
      </dgm:prSet>
      <dgm:spPr/>
    </dgm:pt>
    <dgm:pt modelId="{5F5E74E2-5B79-46F8-95C8-1648DE99842D}" type="pres">
      <dgm:prSet presAssocID="{0526D5E0-6098-4024-84DC-7A2C9807832C}" presName="rootComposite3" presStyleCnt="0"/>
      <dgm:spPr/>
    </dgm:pt>
    <dgm:pt modelId="{53E18920-4DB9-4EE4-A4D7-09AAFCD86303}" type="pres">
      <dgm:prSet presAssocID="{0526D5E0-6098-4024-84DC-7A2C9807832C}" presName="rootText3" presStyleLbl="asst2" presStyleIdx="1" presStyleCnt="2">
        <dgm:presLayoutVars>
          <dgm:chPref val="3"/>
        </dgm:presLayoutVars>
      </dgm:prSet>
      <dgm:spPr/>
    </dgm:pt>
    <dgm:pt modelId="{E89DFCC5-E4FA-4FC5-AFEA-DF2E254EC762}" type="pres">
      <dgm:prSet presAssocID="{0526D5E0-6098-4024-84DC-7A2C9807832C}" presName="rootConnector3" presStyleLbl="asst2" presStyleIdx="1" presStyleCnt="2"/>
      <dgm:spPr/>
    </dgm:pt>
    <dgm:pt modelId="{F60F50A5-3C5D-4269-B8C6-BB1D3A7BBF4C}" type="pres">
      <dgm:prSet presAssocID="{0526D5E0-6098-4024-84DC-7A2C9807832C}" presName="hierChild6" presStyleCnt="0"/>
      <dgm:spPr/>
    </dgm:pt>
    <dgm:pt modelId="{5F6BBDB3-385D-421D-93DB-81F0F0E207C1}" type="pres">
      <dgm:prSet presAssocID="{DB25F530-AACB-43F8-8F79-D5B41D2AA8BE}" presName="Name50" presStyleLbl="parChTrans1D4" presStyleIdx="0" presStyleCnt="8"/>
      <dgm:spPr/>
    </dgm:pt>
    <dgm:pt modelId="{FBC1D537-954D-40CD-A80B-700507C981C0}" type="pres">
      <dgm:prSet presAssocID="{B3615CBB-455C-4B4A-ABE8-173CE4DB1426}" presName="hierRoot2" presStyleCnt="0">
        <dgm:presLayoutVars>
          <dgm:hierBranch val="init"/>
        </dgm:presLayoutVars>
      </dgm:prSet>
      <dgm:spPr/>
    </dgm:pt>
    <dgm:pt modelId="{872A0B43-A362-4F06-A1B4-A3579D2FBC41}" type="pres">
      <dgm:prSet presAssocID="{B3615CBB-455C-4B4A-ABE8-173CE4DB1426}" presName="rootComposite" presStyleCnt="0"/>
      <dgm:spPr/>
    </dgm:pt>
    <dgm:pt modelId="{80FF87B7-3C55-40C7-B5B6-E9172A00BAE7}" type="pres">
      <dgm:prSet presAssocID="{B3615CBB-455C-4B4A-ABE8-173CE4DB1426}" presName="rootText" presStyleLbl="node4" presStyleIdx="0" presStyleCnt="2" custScaleX="195135" custScaleY="9714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A77DBDB-C4B3-4715-9500-1EBD64117A44}" type="pres">
      <dgm:prSet presAssocID="{B3615CBB-455C-4B4A-ABE8-173CE4DB1426}" presName="rootConnector" presStyleLbl="node4" presStyleIdx="0" presStyleCnt="2"/>
      <dgm:spPr/>
    </dgm:pt>
    <dgm:pt modelId="{68E957C7-7831-4CD3-A642-2FC630D294B9}" type="pres">
      <dgm:prSet presAssocID="{B3615CBB-455C-4B4A-ABE8-173CE4DB1426}" presName="hierChild4" presStyleCnt="0"/>
      <dgm:spPr/>
    </dgm:pt>
    <dgm:pt modelId="{D3F69E24-93D8-4E2D-ACB0-3421CC9F52AD}" type="pres">
      <dgm:prSet presAssocID="{B3615CBB-455C-4B4A-ABE8-173CE4DB1426}" presName="hierChild5" presStyleCnt="0"/>
      <dgm:spPr/>
    </dgm:pt>
    <dgm:pt modelId="{4B315B8A-E3C5-499F-B5B9-FC3C8960C1F2}" type="pres">
      <dgm:prSet presAssocID="{9182E87F-335D-4719-B1F6-F3CB7EDECF78}" presName="Name111" presStyleLbl="parChTrans1D4" presStyleIdx="1" presStyleCnt="8"/>
      <dgm:spPr/>
    </dgm:pt>
    <dgm:pt modelId="{C134AEBE-D16A-489C-8A9E-E67ABD6F084E}" type="pres">
      <dgm:prSet presAssocID="{7FB3C9B1-32F2-47E9-8701-EDFA1E048E5F}" presName="hierRoot3" presStyleCnt="0">
        <dgm:presLayoutVars>
          <dgm:hierBranch val="init"/>
        </dgm:presLayoutVars>
      </dgm:prSet>
      <dgm:spPr/>
    </dgm:pt>
    <dgm:pt modelId="{10079C73-1661-48C3-B653-93EBA5270F5E}" type="pres">
      <dgm:prSet presAssocID="{7FB3C9B1-32F2-47E9-8701-EDFA1E048E5F}" presName="rootComposite3" presStyleCnt="0"/>
      <dgm:spPr/>
    </dgm:pt>
    <dgm:pt modelId="{A2D2A88D-BFB6-44EF-B267-DC2F58F53581}" type="pres">
      <dgm:prSet presAssocID="{7FB3C9B1-32F2-47E9-8701-EDFA1E048E5F}" presName="rootText3" presStyleLbl="asst4" presStyleIdx="0" presStyleCnt="6" custScaleX="125061" custScaleY="15952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6DD3867-51CB-4615-8B03-B4A06515E0C6}" type="pres">
      <dgm:prSet presAssocID="{7FB3C9B1-32F2-47E9-8701-EDFA1E048E5F}" presName="rootConnector3" presStyleLbl="asst4" presStyleIdx="0" presStyleCnt="6"/>
      <dgm:spPr/>
    </dgm:pt>
    <dgm:pt modelId="{2DB6519C-5EEB-4461-B3E5-31F69A508346}" type="pres">
      <dgm:prSet presAssocID="{7FB3C9B1-32F2-47E9-8701-EDFA1E048E5F}" presName="hierChild6" presStyleCnt="0"/>
      <dgm:spPr/>
    </dgm:pt>
    <dgm:pt modelId="{48BA06BE-306D-44C2-938A-F7E782B724A5}" type="pres">
      <dgm:prSet presAssocID="{7FB3C9B1-32F2-47E9-8701-EDFA1E048E5F}" presName="hierChild7" presStyleCnt="0"/>
      <dgm:spPr/>
    </dgm:pt>
    <dgm:pt modelId="{36756D2F-18AF-4E5B-A04B-052D69F547E6}" type="pres">
      <dgm:prSet presAssocID="{179E2F54-B686-4693-9727-03B547CB11D7}" presName="Name111" presStyleLbl="parChTrans1D4" presStyleIdx="2" presStyleCnt="8"/>
      <dgm:spPr/>
    </dgm:pt>
    <dgm:pt modelId="{ECC2E132-C31D-4A01-8A0E-10CA6D1E243C}" type="pres">
      <dgm:prSet presAssocID="{92F41A03-316A-423F-A45A-6BB0A5750823}" presName="hierRoot3" presStyleCnt="0">
        <dgm:presLayoutVars>
          <dgm:hierBranch val="init"/>
        </dgm:presLayoutVars>
      </dgm:prSet>
      <dgm:spPr/>
    </dgm:pt>
    <dgm:pt modelId="{3A5EB194-B48A-47F2-8E32-A663C74888DD}" type="pres">
      <dgm:prSet presAssocID="{92F41A03-316A-423F-A45A-6BB0A5750823}" presName="rootComposite3" presStyleCnt="0"/>
      <dgm:spPr/>
    </dgm:pt>
    <dgm:pt modelId="{8848C1CD-B46D-4A01-A11A-1FE9C115317B}" type="pres">
      <dgm:prSet presAssocID="{92F41A03-316A-423F-A45A-6BB0A5750823}" presName="rootText3" presStyleLbl="asst4" presStyleIdx="1" presStyleCnt="6" custScaleY="146122">
        <dgm:presLayoutVars>
          <dgm:chPref val="3"/>
        </dgm:presLayoutVars>
      </dgm:prSet>
      <dgm:spPr/>
    </dgm:pt>
    <dgm:pt modelId="{099BD162-6928-4335-BA18-D90A40D25998}" type="pres">
      <dgm:prSet presAssocID="{92F41A03-316A-423F-A45A-6BB0A5750823}" presName="rootConnector3" presStyleLbl="asst4" presStyleIdx="1" presStyleCnt="6"/>
      <dgm:spPr/>
    </dgm:pt>
    <dgm:pt modelId="{E7684B50-C0D8-423F-BA1B-9670F792C597}" type="pres">
      <dgm:prSet presAssocID="{92F41A03-316A-423F-A45A-6BB0A5750823}" presName="hierChild6" presStyleCnt="0"/>
      <dgm:spPr/>
    </dgm:pt>
    <dgm:pt modelId="{63DEE68A-13A6-4DBA-A2AF-3C89493A7783}" type="pres">
      <dgm:prSet presAssocID="{92F41A03-316A-423F-A45A-6BB0A5750823}" presName="hierChild7" presStyleCnt="0"/>
      <dgm:spPr/>
    </dgm:pt>
    <dgm:pt modelId="{96EF846D-0D8A-4880-BECD-7AC8EC37738C}" type="pres">
      <dgm:prSet presAssocID="{DB5EAC5C-5653-405C-9E0D-CF223E39F584}" presName="Name111" presStyleLbl="parChTrans1D4" presStyleIdx="3" presStyleCnt="8"/>
      <dgm:spPr/>
    </dgm:pt>
    <dgm:pt modelId="{D12E8BD4-BB4D-4BB4-A971-A1A05F6C58C9}" type="pres">
      <dgm:prSet presAssocID="{F27F4F16-5271-4CF9-BA7C-5B7AE8036AE9}" presName="hierRoot3" presStyleCnt="0">
        <dgm:presLayoutVars>
          <dgm:hierBranch val="init"/>
        </dgm:presLayoutVars>
      </dgm:prSet>
      <dgm:spPr/>
    </dgm:pt>
    <dgm:pt modelId="{27ACDEEA-1BD8-4C5D-9761-57BDC3874117}" type="pres">
      <dgm:prSet presAssocID="{F27F4F16-5271-4CF9-BA7C-5B7AE8036AE9}" presName="rootComposite3" presStyleCnt="0"/>
      <dgm:spPr/>
    </dgm:pt>
    <dgm:pt modelId="{47BC252C-D5BB-475A-A027-9F563FE3AECE}" type="pres">
      <dgm:prSet presAssocID="{F27F4F16-5271-4CF9-BA7C-5B7AE8036AE9}" presName="rootText3" presStyleLbl="asst4" presStyleIdx="2" presStyleCnt="6" custScaleX="121196" custScaleY="11287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74AF154-619E-4512-8F56-E57578F73BF6}" type="pres">
      <dgm:prSet presAssocID="{F27F4F16-5271-4CF9-BA7C-5B7AE8036AE9}" presName="rootConnector3" presStyleLbl="asst4" presStyleIdx="2" presStyleCnt="6"/>
      <dgm:spPr/>
    </dgm:pt>
    <dgm:pt modelId="{8D69BCA3-B3AE-4C8B-BB83-6D36CF5E62BC}" type="pres">
      <dgm:prSet presAssocID="{F27F4F16-5271-4CF9-BA7C-5B7AE8036AE9}" presName="hierChild6" presStyleCnt="0"/>
      <dgm:spPr/>
    </dgm:pt>
    <dgm:pt modelId="{D39078C5-85ED-4A53-94CD-AF7ECE3FF9AF}" type="pres">
      <dgm:prSet presAssocID="{F27F4F16-5271-4CF9-BA7C-5B7AE8036AE9}" presName="hierChild7" presStyleCnt="0"/>
      <dgm:spPr/>
    </dgm:pt>
    <dgm:pt modelId="{EB7E4EE8-2677-4960-B9FE-F007EAA32044}" type="pres">
      <dgm:prSet presAssocID="{CCF7AAE6-84C4-42D9-A0D9-E2D252CEB784}" presName="Name50" presStyleLbl="parChTrans1D4" presStyleIdx="4" presStyleCnt="8"/>
      <dgm:spPr/>
    </dgm:pt>
    <dgm:pt modelId="{3E85A50F-B55F-4CD0-ACCA-13AB38FD4A1F}" type="pres">
      <dgm:prSet presAssocID="{72BACF40-BB47-4FF4-93C2-7ACCC7743EE0}" presName="hierRoot2" presStyleCnt="0">
        <dgm:presLayoutVars>
          <dgm:hierBranch val="init"/>
        </dgm:presLayoutVars>
      </dgm:prSet>
      <dgm:spPr/>
    </dgm:pt>
    <dgm:pt modelId="{7ABF0564-83FC-4FFA-80AD-0BE2B11AF879}" type="pres">
      <dgm:prSet presAssocID="{72BACF40-BB47-4FF4-93C2-7ACCC7743EE0}" presName="rootComposite" presStyleCnt="0"/>
      <dgm:spPr/>
    </dgm:pt>
    <dgm:pt modelId="{02D074A2-B0F4-4D0E-B699-6829F4A1C98D}" type="pres">
      <dgm:prSet presAssocID="{72BACF40-BB47-4FF4-93C2-7ACCC7743EE0}" presName="rootText" presStyleLbl="node4" presStyleIdx="1" presStyleCnt="2" custScaleX="180833" custScaleY="10871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5E5A05D-CAF7-4538-A423-D06B948AA52A}" type="pres">
      <dgm:prSet presAssocID="{72BACF40-BB47-4FF4-93C2-7ACCC7743EE0}" presName="rootConnector" presStyleLbl="node4" presStyleIdx="1" presStyleCnt="2"/>
      <dgm:spPr/>
    </dgm:pt>
    <dgm:pt modelId="{D5AD13D3-2225-404C-82E6-A67BF8529FC6}" type="pres">
      <dgm:prSet presAssocID="{72BACF40-BB47-4FF4-93C2-7ACCC7743EE0}" presName="hierChild4" presStyleCnt="0"/>
      <dgm:spPr/>
    </dgm:pt>
    <dgm:pt modelId="{0015B1CA-51A1-49BA-840B-F057319AB070}" type="pres">
      <dgm:prSet presAssocID="{72BACF40-BB47-4FF4-93C2-7ACCC7743EE0}" presName="hierChild5" presStyleCnt="0"/>
      <dgm:spPr/>
    </dgm:pt>
    <dgm:pt modelId="{E7407FC9-86A4-4604-B62C-21BA06A393D6}" type="pres">
      <dgm:prSet presAssocID="{3CBBA193-2FA0-470E-B0B2-89E38E8E04CD}" presName="Name111" presStyleLbl="parChTrans1D4" presStyleIdx="5" presStyleCnt="8"/>
      <dgm:spPr/>
    </dgm:pt>
    <dgm:pt modelId="{B12875AA-2993-4819-9499-F6C4DF082053}" type="pres">
      <dgm:prSet presAssocID="{0DC52DA2-274B-4079-878D-7461E50A3990}" presName="hierRoot3" presStyleCnt="0">
        <dgm:presLayoutVars>
          <dgm:hierBranch val="init"/>
        </dgm:presLayoutVars>
      </dgm:prSet>
      <dgm:spPr/>
    </dgm:pt>
    <dgm:pt modelId="{00ED7C62-BF7B-4983-9C9D-BA79E72F3F8D}" type="pres">
      <dgm:prSet presAssocID="{0DC52DA2-274B-4079-878D-7461E50A3990}" presName="rootComposite3" presStyleCnt="0"/>
      <dgm:spPr/>
    </dgm:pt>
    <dgm:pt modelId="{9A7F7452-14A5-46EA-9D4B-5903ED29D4D6}" type="pres">
      <dgm:prSet presAssocID="{0DC52DA2-274B-4079-878D-7461E50A3990}" presName="rootText3" presStyleLbl="asst4" presStyleIdx="3" presStyleCnt="6" custScaleY="15418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2CA70B3-EF15-4950-B9F9-54F752C471CA}" type="pres">
      <dgm:prSet presAssocID="{0DC52DA2-274B-4079-878D-7461E50A3990}" presName="rootConnector3" presStyleLbl="asst4" presStyleIdx="3" presStyleCnt="6"/>
      <dgm:spPr/>
    </dgm:pt>
    <dgm:pt modelId="{58D3A473-4594-4DC3-934D-BD85241AFD51}" type="pres">
      <dgm:prSet presAssocID="{0DC52DA2-274B-4079-878D-7461E50A3990}" presName="hierChild6" presStyleCnt="0"/>
      <dgm:spPr/>
    </dgm:pt>
    <dgm:pt modelId="{B66B7B3B-877C-4817-949A-A451FDE3FB21}" type="pres">
      <dgm:prSet presAssocID="{0DC52DA2-274B-4079-878D-7461E50A3990}" presName="hierChild7" presStyleCnt="0"/>
      <dgm:spPr/>
    </dgm:pt>
    <dgm:pt modelId="{C638F245-CCB5-4BF9-9F71-034CEABC5389}" type="pres">
      <dgm:prSet presAssocID="{21CE0548-19E9-4421-8329-24D9DEA2A819}" presName="Name111" presStyleLbl="parChTrans1D4" presStyleIdx="6" presStyleCnt="8"/>
      <dgm:spPr/>
    </dgm:pt>
    <dgm:pt modelId="{945AE35E-24EB-425B-B721-1B7FABAFA27D}" type="pres">
      <dgm:prSet presAssocID="{D3ECF16E-B9DE-4DA1-BEF4-FE73DD22DAA1}" presName="hierRoot3" presStyleCnt="0">
        <dgm:presLayoutVars>
          <dgm:hierBranch val="init"/>
        </dgm:presLayoutVars>
      </dgm:prSet>
      <dgm:spPr/>
    </dgm:pt>
    <dgm:pt modelId="{5F9E8611-3EE4-4B1F-9AC4-05F00ABEE794}" type="pres">
      <dgm:prSet presAssocID="{D3ECF16E-B9DE-4DA1-BEF4-FE73DD22DAA1}" presName="rootComposite3" presStyleCnt="0"/>
      <dgm:spPr/>
    </dgm:pt>
    <dgm:pt modelId="{D434F506-2C96-402C-9EBD-D96036FAF9C0}" type="pres">
      <dgm:prSet presAssocID="{D3ECF16E-B9DE-4DA1-BEF4-FE73DD22DAA1}" presName="rootText3" presStyleLbl="asst4" presStyleIdx="4" presStyleCnt="6" custScaleY="162912">
        <dgm:presLayoutVars>
          <dgm:chPref val="3"/>
        </dgm:presLayoutVars>
      </dgm:prSet>
      <dgm:spPr/>
    </dgm:pt>
    <dgm:pt modelId="{B14DC8D1-E3F8-4CBC-94B4-810789D2DE86}" type="pres">
      <dgm:prSet presAssocID="{D3ECF16E-B9DE-4DA1-BEF4-FE73DD22DAA1}" presName="rootConnector3" presStyleLbl="asst4" presStyleIdx="4" presStyleCnt="6"/>
      <dgm:spPr/>
    </dgm:pt>
    <dgm:pt modelId="{4F9CFA4B-AA9C-433F-B2B4-764D33A43EF9}" type="pres">
      <dgm:prSet presAssocID="{D3ECF16E-B9DE-4DA1-BEF4-FE73DD22DAA1}" presName="hierChild6" presStyleCnt="0"/>
      <dgm:spPr/>
    </dgm:pt>
    <dgm:pt modelId="{E40965AF-3FAF-4E86-B618-1A09B908619D}" type="pres">
      <dgm:prSet presAssocID="{D3ECF16E-B9DE-4DA1-BEF4-FE73DD22DAA1}" presName="hierChild7" presStyleCnt="0"/>
      <dgm:spPr/>
    </dgm:pt>
    <dgm:pt modelId="{0C51AE68-4F37-4C2F-A15E-0C1CBF51F0DB}" type="pres">
      <dgm:prSet presAssocID="{44F86B62-92F6-49E9-A3BE-52B81D88DE55}" presName="Name111" presStyleLbl="parChTrans1D4" presStyleIdx="7" presStyleCnt="8"/>
      <dgm:spPr/>
    </dgm:pt>
    <dgm:pt modelId="{ED218B48-161C-41C6-AA6A-C208969B3123}" type="pres">
      <dgm:prSet presAssocID="{031A85F5-64D3-4280-8EE6-BC31084B1FFC}" presName="hierRoot3" presStyleCnt="0">
        <dgm:presLayoutVars>
          <dgm:hierBranch val="init"/>
        </dgm:presLayoutVars>
      </dgm:prSet>
      <dgm:spPr/>
    </dgm:pt>
    <dgm:pt modelId="{00209DE0-9F7D-406B-9412-FB644399739C}" type="pres">
      <dgm:prSet presAssocID="{031A85F5-64D3-4280-8EE6-BC31084B1FFC}" presName="rootComposite3" presStyleCnt="0"/>
      <dgm:spPr/>
    </dgm:pt>
    <dgm:pt modelId="{6B1F194C-CB4F-46F3-AE4E-87FC25F2E75E}" type="pres">
      <dgm:prSet presAssocID="{031A85F5-64D3-4280-8EE6-BC31084B1FFC}" presName="rootText3" presStyleLbl="asst4" presStyleIdx="5" presStyleCnt="6" custScaleY="138374">
        <dgm:presLayoutVars>
          <dgm:chPref val="3"/>
        </dgm:presLayoutVars>
      </dgm:prSet>
      <dgm:spPr/>
    </dgm:pt>
    <dgm:pt modelId="{E5AFC691-EA39-44D0-A0AB-4C106AFA099F}" type="pres">
      <dgm:prSet presAssocID="{031A85F5-64D3-4280-8EE6-BC31084B1FFC}" presName="rootConnector3" presStyleLbl="asst4" presStyleIdx="5" presStyleCnt="6"/>
      <dgm:spPr/>
    </dgm:pt>
    <dgm:pt modelId="{9FF0018F-BD8A-456A-83EB-1B0C8EC3F394}" type="pres">
      <dgm:prSet presAssocID="{031A85F5-64D3-4280-8EE6-BC31084B1FFC}" presName="hierChild6" presStyleCnt="0"/>
      <dgm:spPr/>
    </dgm:pt>
    <dgm:pt modelId="{412CF74C-F023-4BF0-B179-D8656C9822FA}" type="pres">
      <dgm:prSet presAssocID="{031A85F5-64D3-4280-8EE6-BC31084B1FFC}" presName="hierChild7" presStyleCnt="0"/>
      <dgm:spPr/>
    </dgm:pt>
    <dgm:pt modelId="{D761194B-3AC4-49DD-9822-AB77C24D3D23}" type="pres">
      <dgm:prSet presAssocID="{0526D5E0-6098-4024-84DC-7A2C9807832C}" presName="hierChild7" presStyleCnt="0"/>
      <dgm:spPr/>
    </dgm:pt>
    <dgm:pt modelId="{F1EAA7FF-E03C-43BE-8858-6889A763F5C0}" type="pres">
      <dgm:prSet presAssocID="{C1C69800-5DD4-43FC-9526-C7099A271D8B}" presName="Name37" presStyleLbl="parChTrans1D2" presStyleIdx="3" presStyleCnt="6"/>
      <dgm:spPr/>
    </dgm:pt>
    <dgm:pt modelId="{0D429CFA-E37E-4ECC-83D0-1A10CE7CBF41}" type="pres">
      <dgm:prSet presAssocID="{D1209720-753D-48E2-A0A0-8045A6C3374F}" presName="hierRoot2" presStyleCnt="0">
        <dgm:presLayoutVars>
          <dgm:hierBranch val="init"/>
        </dgm:presLayoutVars>
      </dgm:prSet>
      <dgm:spPr/>
    </dgm:pt>
    <dgm:pt modelId="{EE130654-ED53-4DC5-9065-0668F8CFF0C2}" type="pres">
      <dgm:prSet presAssocID="{D1209720-753D-48E2-A0A0-8045A6C3374F}" presName="rootComposite" presStyleCnt="0"/>
      <dgm:spPr/>
    </dgm:pt>
    <dgm:pt modelId="{37D52935-F26D-417B-973B-C39E5E9FF14F}" type="pres">
      <dgm:prSet presAssocID="{D1209720-753D-48E2-A0A0-8045A6C3374F}" presName="rootText" presStyleLbl="node2" presStyleIdx="3" presStyleCnt="6" custScaleY="218608">
        <dgm:presLayoutVars>
          <dgm:chPref val="3"/>
        </dgm:presLayoutVars>
      </dgm:prSet>
      <dgm:spPr/>
    </dgm:pt>
    <dgm:pt modelId="{253C6D1A-7BE1-42A5-8F67-E53869A0F96C}" type="pres">
      <dgm:prSet presAssocID="{D1209720-753D-48E2-A0A0-8045A6C3374F}" presName="rootConnector" presStyleLbl="node2" presStyleIdx="3" presStyleCnt="6"/>
      <dgm:spPr/>
    </dgm:pt>
    <dgm:pt modelId="{89C4FE5F-70CD-4B0F-82EE-8E00959EFA1E}" type="pres">
      <dgm:prSet presAssocID="{D1209720-753D-48E2-A0A0-8045A6C3374F}" presName="hierChild4" presStyleCnt="0"/>
      <dgm:spPr/>
    </dgm:pt>
    <dgm:pt modelId="{13A83443-29BF-4DCC-86F9-873AF995A238}" type="pres">
      <dgm:prSet presAssocID="{892F50B4-8909-429D-9326-5A0169E2322F}" presName="Name37" presStyleLbl="parChTrans1D3" presStyleIdx="5" presStyleCnt="14"/>
      <dgm:spPr/>
    </dgm:pt>
    <dgm:pt modelId="{6AC0BB10-4BE6-4EFF-84E6-6BF0664A8E7C}" type="pres">
      <dgm:prSet presAssocID="{21627C5F-3679-4834-AE6A-ABB3F4F7D5C2}" presName="hierRoot2" presStyleCnt="0">
        <dgm:presLayoutVars>
          <dgm:hierBranch val="init"/>
        </dgm:presLayoutVars>
      </dgm:prSet>
      <dgm:spPr/>
    </dgm:pt>
    <dgm:pt modelId="{0A1673E6-DF44-4C8E-8A04-FFBDDE25C2A4}" type="pres">
      <dgm:prSet presAssocID="{21627C5F-3679-4834-AE6A-ABB3F4F7D5C2}" presName="rootComposite" presStyleCnt="0"/>
      <dgm:spPr/>
    </dgm:pt>
    <dgm:pt modelId="{7BCE6090-1914-4F1D-9E92-DB02A5B8F786}" type="pres">
      <dgm:prSet presAssocID="{21627C5F-3679-4834-AE6A-ABB3F4F7D5C2}" presName="rootText" presStyleLbl="node3" presStyleIdx="3" presStyleCnt="12">
        <dgm:presLayoutVars>
          <dgm:chPref val="3"/>
        </dgm:presLayoutVars>
      </dgm:prSet>
      <dgm:spPr/>
    </dgm:pt>
    <dgm:pt modelId="{0B1BABD5-D645-496F-9A7B-55332C9B83BC}" type="pres">
      <dgm:prSet presAssocID="{21627C5F-3679-4834-AE6A-ABB3F4F7D5C2}" presName="rootConnector" presStyleLbl="node3" presStyleIdx="3" presStyleCnt="12"/>
      <dgm:spPr/>
    </dgm:pt>
    <dgm:pt modelId="{DED293A0-4A6C-42FA-8032-6492A999875F}" type="pres">
      <dgm:prSet presAssocID="{21627C5F-3679-4834-AE6A-ABB3F4F7D5C2}" presName="hierChild4" presStyleCnt="0"/>
      <dgm:spPr/>
    </dgm:pt>
    <dgm:pt modelId="{38F8E39C-972B-444F-AB1B-D58FA665186C}" type="pres">
      <dgm:prSet presAssocID="{21627C5F-3679-4834-AE6A-ABB3F4F7D5C2}" presName="hierChild5" presStyleCnt="0"/>
      <dgm:spPr/>
    </dgm:pt>
    <dgm:pt modelId="{3EFDCD10-CF05-4FB9-9A01-86691E96378C}" type="pres">
      <dgm:prSet presAssocID="{6F85C181-04A0-4379-89F1-E2DCCC327315}" presName="Name37" presStyleLbl="parChTrans1D3" presStyleIdx="6" presStyleCnt="14"/>
      <dgm:spPr/>
    </dgm:pt>
    <dgm:pt modelId="{C5217C4D-147F-4777-ADD1-8C75B858550E}" type="pres">
      <dgm:prSet presAssocID="{DB077E7E-FBBD-49A6-B4D3-382BC65E8D4A}" presName="hierRoot2" presStyleCnt="0">
        <dgm:presLayoutVars>
          <dgm:hierBranch val="init"/>
        </dgm:presLayoutVars>
      </dgm:prSet>
      <dgm:spPr/>
    </dgm:pt>
    <dgm:pt modelId="{79E8EEBC-04EF-4577-9B54-F3F8D8429773}" type="pres">
      <dgm:prSet presAssocID="{DB077E7E-FBBD-49A6-B4D3-382BC65E8D4A}" presName="rootComposite" presStyleCnt="0"/>
      <dgm:spPr/>
    </dgm:pt>
    <dgm:pt modelId="{D17E43C7-EC0B-461C-BCC8-551C0B6D5BC0}" type="pres">
      <dgm:prSet presAssocID="{DB077E7E-FBBD-49A6-B4D3-382BC65E8D4A}" presName="rootText" presStyleLbl="node3" presStyleIdx="4" presStyleCnt="1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C88725E-4578-4ECB-A73E-6FA83361EDEA}" type="pres">
      <dgm:prSet presAssocID="{DB077E7E-FBBD-49A6-B4D3-382BC65E8D4A}" presName="rootConnector" presStyleLbl="node3" presStyleIdx="4" presStyleCnt="12"/>
      <dgm:spPr/>
    </dgm:pt>
    <dgm:pt modelId="{49FEF57E-47F3-4F00-9734-4A58E315A67F}" type="pres">
      <dgm:prSet presAssocID="{DB077E7E-FBBD-49A6-B4D3-382BC65E8D4A}" presName="hierChild4" presStyleCnt="0"/>
      <dgm:spPr/>
    </dgm:pt>
    <dgm:pt modelId="{6CCFA056-418D-44BD-856A-BD4C7F0CBFD3}" type="pres">
      <dgm:prSet presAssocID="{DB077E7E-FBBD-49A6-B4D3-382BC65E8D4A}" presName="hierChild5" presStyleCnt="0"/>
      <dgm:spPr/>
    </dgm:pt>
    <dgm:pt modelId="{02512693-8823-4C16-BB2E-14963F746E7E}" type="pres">
      <dgm:prSet presAssocID="{735D2B64-D5B5-4096-A76C-A474BB7AC9AF}" presName="Name37" presStyleLbl="parChTrans1D3" presStyleIdx="7" presStyleCnt="14"/>
      <dgm:spPr/>
    </dgm:pt>
    <dgm:pt modelId="{A9BBF4C1-9B39-4B75-BA64-AD6701F5D8B3}" type="pres">
      <dgm:prSet presAssocID="{41A54145-32E8-4009-A550-B114C39770B8}" presName="hierRoot2" presStyleCnt="0">
        <dgm:presLayoutVars>
          <dgm:hierBranch val="init"/>
        </dgm:presLayoutVars>
      </dgm:prSet>
      <dgm:spPr/>
    </dgm:pt>
    <dgm:pt modelId="{FC668BCD-B916-4CEE-A57E-968B424C09FA}" type="pres">
      <dgm:prSet presAssocID="{41A54145-32E8-4009-A550-B114C39770B8}" presName="rootComposite" presStyleCnt="0"/>
      <dgm:spPr/>
    </dgm:pt>
    <dgm:pt modelId="{0AA125E6-5358-4D70-BA1D-42CBB8BC68AA}" type="pres">
      <dgm:prSet presAssocID="{41A54145-32E8-4009-A550-B114C39770B8}" presName="rootText" presStyleLbl="node3" presStyleIdx="5" presStyleCnt="12">
        <dgm:presLayoutVars>
          <dgm:chPref val="3"/>
        </dgm:presLayoutVars>
      </dgm:prSet>
      <dgm:spPr/>
    </dgm:pt>
    <dgm:pt modelId="{586F709F-BA0A-43E6-ADE0-EC96C2CD0ADA}" type="pres">
      <dgm:prSet presAssocID="{41A54145-32E8-4009-A550-B114C39770B8}" presName="rootConnector" presStyleLbl="node3" presStyleIdx="5" presStyleCnt="12"/>
      <dgm:spPr/>
    </dgm:pt>
    <dgm:pt modelId="{30736F5A-1466-4B63-919A-CED2A32C3F25}" type="pres">
      <dgm:prSet presAssocID="{41A54145-32E8-4009-A550-B114C39770B8}" presName="hierChild4" presStyleCnt="0"/>
      <dgm:spPr/>
    </dgm:pt>
    <dgm:pt modelId="{7441E3F1-BA42-40FD-9371-435EDC4AE1A1}" type="pres">
      <dgm:prSet presAssocID="{41A54145-32E8-4009-A550-B114C39770B8}" presName="hierChild5" presStyleCnt="0"/>
      <dgm:spPr/>
    </dgm:pt>
    <dgm:pt modelId="{5D083E01-E72D-410C-9A1D-9F4079A2A68E}" type="pres">
      <dgm:prSet presAssocID="{F442518D-6B1C-491D-AFBE-4FD7DAA8A0C8}" presName="Name37" presStyleLbl="parChTrans1D3" presStyleIdx="8" presStyleCnt="14"/>
      <dgm:spPr/>
    </dgm:pt>
    <dgm:pt modelId="{5AAC5F79-32B5-4680-B9C7-233E8A3B62AB}" type="pres">
      <dgm:prSet presAssocID="{B7E23CD0-69B3-4EA2-8B8F-112A84FFD9D0}" presName="hierRoot2" presStyleCnt="0">
        <dgm:presLayoutVars>
          <dgm:hierBranch val="init"/>
        </dgm:presLayoutVars>
      </dgm:prSet>
      <dgm:spPr/>
    </dgm:pt>
    <dgm:pt modelId="{148B2A44-F747-46EC-9BA4-C5B53CA81BAE}" type="pres">
      <dgm:prSet presAssocID="{B7E23CD0-69B3-4EA2-8B8F-112A84FFD9D0}" presName="rootComposite" presStyleCnt="0"/>
      <dgm:spPr/>
    </dgm:pt>
    <dgm:pt modelId="{CF5B542C-0A0C-48E1-84C6-08E24072E685}" type="pres">
      <dgm:prSet presAssocID="{B7E23CD0-69B3-4EA2-8B8F-112A84FFD9D0}" presName="rootText" presStyleLbl="node3" presStyleIdx="6" presStyleCnt="12" custScaleY="16518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F095E43-EA7B-4A2E-A223-2F604FCBA250}" type="pres">
      <dgm:prSet presAssocID="{B7E23CD0-69B3-4EA2-8B8F-112A84FFD9D0}" presName="rootConnector" presStyleLbl="node3" presStyleIdx="6" presStyleCnt="12"/>
      <dgm:spPr/>
    </dgm:pt>
    <dgm:pt modelId="{3AEDC1A7-BF88-4CA4-927B-219921104FEB}" type="pres">
      <dgm:prSet presAssocID="{B7E23CD0-69B3-4EA2-8B8F-112A84FFD9D0}" presName="hierChild4" presStyleCnt="0"/>
      <dgm:spPr/>
    </dgm:pt>
    <dgm:pt modelId="{5A1414D0-0365-4080-A9F1-3233AC4CC4DE}" type="pres">
      <dgm:prSet presAssocID="{B7E23CD0-69B3-4EA2-8B8F-112A84FFD9D0}" presName="hierChild5" presStyleCnt="0"/>
      <dgm:spPr/>
    </dgm:pt>
    <dgm:pt modelId="{71BC1C5E-37FD-4E63-A159-2C1130D0E221}" type="pres">
      <dgm:prSet presAssocID="{CC5463C3-EBE2-4134-98AA-89C8A8F3B56A}" presName="Name37" presStyleLbl="parChTrans1D3" presStyleIdx="9" presStyleCnt="14"/>
      <dgm:spPr/>
    </dgm:pt>
    <dgm:pt modelId="{052E9E3F-4925-403B-A42B-6FD95B049962}" type="pres">
      <dgm:prSet presAssocID="{A4308EB1-CF1E-41C4-BBD2-91637F0962A8}" presName="hierRoot2" presStyleCnt="0">
        <dgm:presLayoutVars>
          <dgm:hierBranch val="init"/>
        </dgm:presLayoutVars>
      </dgm:prSet>
      <dgm:spPr/>
    </dgm:pt>
    <dgm:pt modelId="{7A44E53A-7AAF-463C-A988-D8FE129F56DB}" type="pres">
      <dgm:prSet presAssocID="{A4308EB1-CF1E-41C4-BBD2-91637F0962A8}" presName="rootComposite" presStyleCnt="0"/>
      <dgm:spPr/>
    </dgm:pt>
    <dgm:pt modelId="{660950EC-AC0F-4087-ADDF-4E1BA6C57B24}" type="pres">
      <dgm:prSet presAssocID="{A4308EB1-CF1E-41C4-BBD2-91637F0962A8}" presName="rootText" presStyleLbl="node3" presStyleIdx="7" presStyleCnt="12" custScaleY="20833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4A92D46-B845-4123-A9F4-1CCC2F297913}" type="pres">
      <dgm:prSet presAssocID="{A4308EB1-CF1E-41C4-BBD2-91637F0962A8}" presName="rootConnector" presStyleLbl="node3" presStyleIdx="7" presStyleCnt="12"/>
      <dgm:spPr/>
    </dgm:pt>
    <dgm:pt modelId="{153AED64-7790-4A76-B4BE-FEEF0F6091ED}" type="pres">
      <dgm:prSet presAssocID="{A4308EB1-CF1E-41C4-BBD2-91637F0962A8}" presName="hierChild4" presStyleCnt="0"/>
      <dgm:spPr/>
    </dgm:pt>
    <dgm:pt modelId="{34EA1F9C-D040-4BA8-BC29-DD7A1A4A39AC}" type="pres">
      <dgm:prSet presAssocID="{A4308EB1-CF1E-41C4-BBD2-91637F0962A8}" presName="hierChild5" presStyleCnt="0"/>
      <dgm:spPr/>
    </dgm:pt>
    <dgm:pt modelId="{713B5F35-A1A6-44D1-87A0-A298EC4C87FB}" type="pres">
      <dgm:prSet presAssocID="{D1209720-753D-48E2-A0A0-8045A6C3374F}" presName="hierChild5" presStyleCnt="0"/>
      <dgm:spPr/>
    </dgm:pt>
    <dgm:pt modelId="{3A273403-3980-4EAE-B6F1-9D6D406B78AB}" type="pres">
      <dgm:prSet presAssocID="{25CC1EB3-1D4C-46C4-B13B-E907C330C1F5}" presName="Name37" presStyleLbl="parChTrans1D2" presStyleIdx="4" presStyleCnt="6"/>
      <dgm:spPr/>
    </dgm:pt>
    <dgm:pt modelId="{ACC7EF9A-D3FC-4BC6-AF86-1AC6A16B205F}" type="pres">
      <dgm:prSet presAssocID="{DFEF2E18-E16F-4EFB-B7FC-56918E6047FA}" presName="hierRoot2" presStyleCnt="0">
        <dgm:presLayoutVars>
          <dgm:hierBranch val="init"/>
        </dgm:presLayoutVars>
      </dgm:prSet>
      <dgm:spPr/>
    </dgm:pt>
    <dgm:pt modelId="{1D4E88D6-6639-486B-9ED5-357D5F49969E}" type="pres">
      <dgm:prSet presAssocID="{DFEF2E18-E16F-4EFB-B7FC-56918E6047FA}" presName="rootComposite" presStyleCnt="0"/>
      <dgm:spPr/>
    </dgm:pt>
    <dgm:pt modelId="{CCE26EAC-3392-4323-AADC-CCC6E5B30435}" type="pres">
      <dgm:prSet presAssocID="{DFEF2E18-E16F-4EFB-B7FC-56918E6047FA}" presName="rootText" presStyleLbl="node2" presStyleIdx="4" presStyleCnt="6" custScaleY="21598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4D2EA67-1178-4445-A0C5-781E5D2A84FE}" type="pres">
      <dgm:prSet presAssocID="{DFEF2E18-E16F-4EFB-B7FC-56918E6047FA}" presName="rootConnector" presStyleLbl="node2" presStyleIdx="4" presStyleCnt="6"/>
      <dgm:spPr/>
    </dgm:pt>
    <dgm:pt modelId="{941DFB6C-BA60-4DAE-A11D-CAA55A24058D}" type="pres">
      <dgm:prSet presAssocID="{DFEF2E18-E16F-4EFB-B7FC-56918E6047FA}" presName="hierChild4" presStyleCnt="0"/>
      <dgm:spPr/>
    </dgm:pt>
    <dgm:pt modelId="{FCA29933-590F-405B-8454-5231768BCADF}" type="pres">
      <dgm:prSet presAssocID="{E5914975-CD6E-4A52-9592-229A91E70576}" presName="Name37" presStyleLbl="parChTrans1D3" presStyleIdx="10" presStyleCnt="14"/>
      <dgm:spPr/>
    </dgm:pt>
    <dgm:pt modelId="{C5959D8B-1CD8-4713-9554-39DD8BE3792E}" type="pres">
      <dgm:prSet presAssocID="{8B6086DA-3A0E-4A48-824F-CAF9C7D30D2C}" presName="hierRoot2" presStyleCnt="0">
        <dgm:presLayoutVars>
          <dgm:hierBranch val="init"/>
        </dgm:presLayoutVars>
      </dgm:prSet>
      <dgm:spPr/>
    </dgm:pt>
    <dgm:pt modelId="{3EADDBCB-113B-4D93-90F4-B742BE2F9FEE}" type="pres">
      <dgm:prSet presAssocID="{8B6086DA-3A0E-4A48-824F-CAF9C7D30D2C}" presName="rootComposite" presStyleCnt="0"/>
      <dgm:spPr/>
    </dgm:pt>
    <dgm:pt modelId="{235E1B61-FA64-415C-BBA2-DA0777EDB322}" type="pres">
      <dgm:prSet presAssocID="{8B6086DA-3A0E-4A48-824F-CAF9C7D30D2C}" presName="rootText" presStyleLbl="node3" presStyleIdx="8" presStyleCnt="12">
        <dgm:presLayoutVars>
          <dgm:chPref val="3"/>
        </dgm:presLayoutVars>
      </dgm:prSet>
      <dgm:spPr/>
    </dgm:pt>
    <dgm:pt modelId="{664632D1-904A-4E50-AF33-3F6B9A614EF9}" type="pres">
      <dgm:prSet presAssocID="{8B6086DA-3A0E-4A48-824F-CAF9C7D30D2C}" presName="rootConnector" presStyleLbl="node3" presStyleIdx="8" presStyleCnt="12"/>
      <dgm:spPr/>
    </dgm:pt>
    <dgm:pt modelId="{906700C3-3986-466C-B73F-DE56AF0113E5}" type="pres">
      <dgm:prSet presAssocID="{8B6086DA-3A0E-4A48-824F-CAF9C7D30D2C}" presName="hierChild4" presStyleCnt="0"/>
      <dgm:spPr/>
    </dgm:pt>
    <dgm:pt modelId="{1C3C4C68-A64C-421F-970F-0445B2AD3469}" type="pres">
      <dgm:prSet presAssocID="{8B6086DA-3A0E-4A48-824F-CAF9C7D30D2C}" presName="hierChild5" presStyleCnt="0"/>
      <dgm:spPr/>
    </dgm:pt>
    <dgm:pt modelId="{60970273-158E-4FF7-B27F-DE78A42F273C}" type="pres">
      <dgm:prSet presAssocID="{DBCA7B51-12C8-4CCC-B9A2-689291372256}" presName="Name37" presStyleLbl="parChTrans1D3" presStyleIdx="11" presStyleCnt="14"/>
      <dgm:spPr/>
    </dgm:pt>
    <dgm:pt modelId="{4F35ACB4-43B9-4D64-ADEE-0B25D8D9266B}" type="pres">
      <dgm:prSet presAssocID="{DBC75A4B-333E-4ACD-9E02-CDDFAB6E8751}" presName="hierRoot2" presStyleCnt="0">
        <dgm:presLayoutVars>
          <dgm:hierBranch val="init"/>
        </dgm:presLayoutVars>
      </dgm:prSet>
      <dgm:spPr/>
    </dgm:pt>
    <dgm:pt modelId="{C37967BF-AF77-460E-9601-EF863692F547}" type="pres">
      <dgm:prSet presAssocID="{DBC75A4B-333E-4ACD-9E02-CDDFAB6E8751}" presName="rootComposite" presStyleCnt="0"/>
      <dgm:spPr/>
    </dgm:pt>
    <dgm:pt modelId="{71738910-7103-43EE-92B0-8EE6DFE82C47}" type="pres">
      <dgm:prSet presAssocID="{DBC75A4B-333E-4ACD-9E02-CDDFAB6E8751}" presName="rootText" presStyleLbl="node3" presStyleIdx="9" presStyleCnt="12">
        <dgm:presLayoutVars>
          <dgm:chPref val="3"/>
        </dgm:presLayoutVars>
      </dgm:prSet>
      <dgm:spPr/>
    </dgm:pt>
    <dgm:pt modelId="{FE85EEC4-5567-40AA-8CEA-0FBABC98BD36}" type="pres">
      <dgm:prSet presAssocID="{DBC75A4B-333E-4ACD-9E02-CDDFAB6E8751}" presName="rootConnector" presStyleLbl="node3" presStyleIdx="9" presStyleCnt="12"/>
      <dgm:spPr/>
    </dgm:pt>
    <dgm:pt modelId="{1EAC0C60-F3B7-41B9-B369-9B5871918BA3}" type="pres">
      <dgm:prSet presAssocID="{DBC75A4B-333E-4ACD-9E02-CDDFAB6E8751}" presName="hierChild4" presStyleCnt="0"/>
      <dgm:spPr/>
    </dgm:pt>
    <dgm:pt modelId="{CFB06F68-E528-48BD-8567-F615E6C7A7A0}" type="pres">
      <dgm:prSet presAssocID="{DBC75A4B-333E-4ACD-9E02-CDDFAB6E8751}" presName="hierChild5" presStyleCnt="0"/>
      <dgm:spPr/>
    </dgm:pt>
    <dgm:pt modelId="{C809FE14-AAD9-439A-937C-1EA25075A218}" type="pres">
      <dgm:prSet presAssocID="{232F5947-2FA6-4DE8-9C3B-778DDDC960CE}" presName="Name37" presStyleLbl="parChTrans1D3" presStyleIdx="12" presStyleCnt="14"/>
      <dgm:spPr/>
    </dgm:pt>
    <dgm:pt modelId="{EB00B3F4-D0F8-481B-812E-AAA08B2BFD94}" type="pres">
      <dgm:prSet presAssocID="{890B0F61-94A9-47E9-B8E4-388BBCA371EB}" presName="hierRoot2" presStyleCnt="0">
        <dgm:presLayoutVars>
          <dgm:hierBranch val="init"/>
        </dgm:presLayoutVars>
      </dgm:prSet>
      <dgm:spPr/>
    </dgm:pt>
    <dgm:pt modelId="{EF3943A5-6BE6-43BA-BF89-6B0C0948AA46}" type="pres">
      <dgm:prSet presAssocID="{890B0F61-94A9-47E9-B8E4-388BBCA371EB}" presName="rootComposite" presStyleCnt="0"/>
      <dgm:spPr/>
    </dgm:pt>
    <dgm:pt modelId="{D8D686AE-5B96-4F37-9B6F-293111038721}" type="pres">
      <dgm:prSet presAssocID="{890B0F61-94A9-47E9-B8E4-388BBCA371EB}" presName="rootText" presStyleLbl="node3" presStyleIdx="10" presStyleCnt="12" custScaleY="25767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C9D8C8C-64F5-4E5E-A648-061A8A83D6A5}" type="pres">
      <dgm:prSet presAssocID="{890B0F61-94A9-47E9-B8E4-388BBCA371EB}" presName="rootConnector" presStyleLbl="node3" presStyleIdx="10" presStyleCnt="12"/>
      <dgm:spPr/>
    </dgm:pt>
    <dgm:pt modelId="{60222C0B-98BE-4389-B29A-BFE246E52C13}" type="pres">
      <dgm:prSet presAssocID="{890B0F61-94A9-47E9-B8E4-388BBCA371EB}" presName="hierChild4" presStyleCnt="0"/>
      <dgm:spPr/>
    </dgm:pt>
    <dgm:pt modelId="{91879243-3AB9-4A72-A781-86D03ADC3391}" type="pres">
      <dgm:prSet presAssocID="{890B0F61-94A9-47E9-B8E4-388BBCA371EB}" presName="hierChild5" presStyleCnt="0"/>
      <dgm:spPr/>
    </dgm:pt>
    <dgm:pt modelId="{9D5E8B31-6CA6-4C9C-9A32-63D266296C24}" type="pres">
      <dgm:prSet presAssocID="{5C017C6A-0B1B-4874-A559-F11A72880F93}" presName="Name37" presStyleLbl="parChTrans1D3" presStyleIdx="13" presStyleCnt="14"/>
      <dgm:spPr/>
    </dgm:pt>
    <dgm:pt modelId="{88EE8A44-FEE4-4F10-A52D-C08D0C3A07B5}" type="pres">
      <dgm:prSet presAssocID="{157DC1EC-07E1-4123-B809-20E92D365588}" presName="hierRoot2" presStyleCnt="0">
        <dgm:presLayoutVars>
          <dgm:hierBranch val="init"/>
        </dgm:presLayoutVars>
      </dgm:prSet>
      <dgm:spPr/>
    </dgm:pt>
    <dgm:pt modelId="{1958BE46-0D84-4E8C-9DD0-5700F88DE5B6}" type="pres">
      <dgm:prSet presAssocID="{157DC1EC-07E1-4123-B809-20E92D365588}" presName="rootComposite" presStyleCnt="0"/>
      <dgm:spPr/>
    </dgm:pt>
    <dgm:pt modelId="{34FDA92B-8647-426B-9A0E-09CAFB4BD3E1}" type="pres">
      <dgm:prSet presAssocID="{157DC1EC-07E1-4123-B809-20E92D365588}" presName="rootText" presStyleLbl="node3" presStyleIdx="11" presStyleCnt="12" custScaleY="221722">
        <dgm:presLayoutVars>
          <dgm:chPref val="3"/>
        </dgm:presLayoutVars>
      </dgm:prSet>
      <dgm:spPr/>
    </dgm:pt>
    <dgm:pt modelId="{3C7EA5F4-C8E3-4DBB-869A-223D00D82C99}" type="pres">
      <dgm:prSet presAssocID="{157DC1EC-07E1-4123-B809-20E92D365588}" presName="rootConnector" presStyleLbl="node3" presStyleIdx="11" presStyleCnt="12"/>
      <dgm:spPr/>
    </dgm:pt>
    <dgm:pt modelId="{25CC9D93-14D9-4277-8D72-CA2DDD2DB82A}" type="pres">
      <dgm:prSet presAssocID="{157DC1EC-07E1-4123-B809-20E92D365588}" presName="hierChild4" presStyleCnt="0"/>
      <dgm:spPr/>
    </dgm:pt>
    <dgm:pt modelId="{1E2D8E0A-466D-4ADE-98E4-03FC9253060C}" type="pres">
      <dgm:prSet presAssocID="{157DC1EC-07E1-4123-B809-20E92D365588}" presName="hierChild5" presStyleCnt="0"/>
      <dgm:spPr/>
    </dgm:pt>
    <dgm:pt modelId="{E5CB435B-CFE4-4E3A-9891-B74FCF1A6EC6}" type="pres">
      <dgm:prSet presAssocID="{DFEF2E18-E16F-4EFB-B7FC-56918E6047FA}" presName="hierChild5" presStyleCnt="0"/>
      <dgm:spPr/>
    </dgm:pt>
    <dgm:pt modelId="{5FE524B2-3905-47E5-9EB1-93B01A2751F0}" type="pres">
      <dgm:prSet presAssocID="{C7509B06-409C-4969-9695-8396E76B5C17}" presName="Name37" presStyleLbl="parChTrans1D2" presStyleIdx="5" presStyleCnt="6"/>
      <dgm:spPr/>
    </dgm:pt>
    <dgm:pt modelId="{C0549578-71F4-4AAB-9F26-D657033DD128}" type="pres">
      <dgm:prSet presAssocID="{AFB4A44A-99D9-42C3-90E8-65E395886A76}" presName="hierRoot2" presStyleCnt="0">
        <dgm:presLayoutVars>
          <dgm:hierBranch val="init"/>
        </dgm:presLayoutVars>
      </dgm:prSet>
      <dgm:spPr/>
    </dgm:pt>
    <dgm:pt modelId="{02220FCA-D9B9-4278-9A2A-1DAB9BC88316}" type="pres">
      <dgm:prSet presAssocID="{AFB4A44A-99D9-42C3-90E8-65E395886A76}" presName="rootComposite" presStyleCnt="0"/>
      <dgm:spPr/>
    </dgm:pt>
    <dgm:pt modelId="{28E5F64F-F16D-4AA5-A590-90F5B1B26214}" type="pres">
      <dgm:prSet presAssocID="{AFB4A44A-99D9-42C3-90E8-65E395886A76}" presName="rootText" presStyleLbl="node2" presStyleIdx="5" presStyleCnt="6" custScaleY="213713">
        <dgm:presLayoutVars>
          <dgm:chPref val="3"/>
        </dgm:presLayoutVars>
      </dgm:prSet>
      <dgm:spPr/>
    </dgm:pt>
    <dgm:pt modelId="{1FCC65CE-47D9-4C67-8368-E771B1684D18}" type="pres">
      <dgm:prSet presAssocID="{AFB4A44A-99D9-42C3-90E8-65E395886A76}" presName="rootConnector" presStyleLbl="node2" presStyleIdx="5" presStyleCnt="6"/>
      <dgm:spPr/>
    </dgm:pt>
    <dgm:pt modelId="{00C69B31-BB39-401E-9958-C50502C357B6}" type="pres">
      <dgm:prSet presAssocID="{AFB4A44A-99D9-42C3-90E8-65E395886A76}" presName="hierChild4" presStyleCnt="0"/>
      <dgm:spPr/>
    </dgm:pt>
    <dgm:pt modelId="{B7822949-E01F-42A9-AC49-46401AADF13B}" type="pres">
      <dgm:prSet presAssocID="{AFB4A44A-99D9-42C3-90E8-65E395886A76}" presName="hierChild5" presStyleCnt="0"/>
      <dgm:spPr/>
    </dgm:pt>
    <dgm:pt modelId="{E5974FFE-B931-4982-A6AA-34E6221D4F00}" type="pres">
      <dgm:prSet presAssocID="{E16AFD1D-55E5-4204-83A7-A406A0776BDF}" presName="hierChild3" presStyleCnt="0"/>
      <dgm:spPr/>
    </dgm:pt>
  </dgm:ptLst>
  <dgm:cxnLst>
    <dgm:cxn modelId="{51A21E75-4DE9-45C1-9BEB-53914CB073CE}" srcId="{E16AFD1D-55E5-4204-83A7-A406A0776BDF}" destId="{08709200-1A3B-49E2-8516-52E4FC235ECC}" srcOrd="1" destOrd="0" parTransId="{767CB0CA-45E1-4130-85BC-592A60F1A0A1}" sibTransId="{39A0A0F5-9C81-4CBA-A8A7-4DF8CCCB7495}"/>
    <dgm:cxn modelId="{3BACDD22-AA19-4979-A778-F92AE65C9DD5}" type="presOf" srcId="{7FB3C9B1-32F2-47E9-8701-EDFA1E048E5F}" destId="{D6DD3867-51CB-4615-8B03-B4A06515E0C6}" srcOrd="1" destOrd="0" presId="urn:microsoft.com/office/officeart/2005/8/layout/orgChart1"/>
    <dgm:cxn modelId="{55B52660-E073-4924-A0A5-5AA27C3816D0}" type="presOf" srcId="{3CBBA193-2FA0-470E-B0B2-89E38E8E04CD}" destId="{E7407FC9-86A4-4604-B62C-21BA06A393D6}" srcOrd="0" destOrd="0" presId="urn:microsoft.com/office/officeart/2005/8/layout/orgChart1"/>
    <dgm:cxn modelId="{7BEFB9B1-CC41-4208-9CBE-A2AF8A440CB8}" type="presOf" srcId="{D3ECF16E-B9DE-4DA1-BEF4-FE73DD22DAA1}" destId="{D434F506-2C96-402C-9EBD-D96036FAF9C0}" srcOrd="0" destOrd="0" presId="urn:microsoft.com/office/officeart/2005/8/layout/orgChart1"/>
    <dgm:cxn modelId="{39555408-BEC2-4353-965D-3B9E71D44438}" srcId="{D1209720-753D-48E2-A0A0-8045A6C3374F}" destId="{B7E23CD0-69B3-4EA2-8B8F-112A84FFD9D0}" srcOrd="3" destOrd="0" parTransId="{F442518D-6B1C-491D-AFBE-4FD7DAA8A0C8}" sibTransId="{3FC8A6B1-49E7-41C1-AB08-E2825F1E5107}"/>
    <dgm:cxn modelId="{972B6324-CC2C-4294-A50E-3DBA6250AA63}" type="presOf" srcId="{21627C5F-3679-4834-AE6A-ABB3F4F7D5C2}" destId="{7BCE6090-1914-4F1D-9E92-DB02A5B8F786}" srcOrd="0" destOrd="0" presId="urn:microsoft.com/office/officeart/2005/8/layout/orgChart1"/>
    <dgm:cxn modelId="{F71831F5-68B1-4B4A-B684-68347B7D907F}" type="presOf" srcId="{E5914975-CD6E-4A52-9592-229A91E70576}" destId="{FCA29933-590F-405B-8454-5231768BCADF}" srcOrd="0" destOrd="0" presId="urn:microsoft.com/office/officeart/2005/8/layout/orgChart1"/>
    <dgm:cxn modelId="{9B57F6F6-9171-495D-A702-59059D8D07D3}" type="presOf" srcId="{92F41A03-316A-423F-A45A-6BB0A5750823}" destId="{8848C1CD-B46D-4A01-A11A-1FE9C115317B}" srcOrd="0" destOrd="0" presId="urn:microsoft.com/office/officeart/2005/8/layout/orgChart1"/>
    <dgm:cxn modelId="{25DC1E5B-1B0D-46BC-921A-F43E715AEB31}" type="presOf" srcId="{92F41A03-316A-423F-A45A-6BB0A5750823}" destId="{099BD162-6928-4335-BA18-D90A40D25998}" srcOrd="1" destOrd="0" presId="urn:microsoft.com/office/officeart/2005/8/layout/orgChart1"/>
    <dgm:cxn modelId="{3B52364B-3301-4F78-A58E-F8BD5C35C4CE}" type="presOf" srcId="{AFB4A44A-99D9-42C3-90E8-65E395886A76}" destId="{1FCC65CE-47D9-4C67-8368-E771B1684D18}" srcOrd="1" destOrd="0" presId="urn:microsoft.com/office/officeart/2005/8/layout/orgChart1"/>
    <dgm:cxn modelId="{BE0BF56A-1921-4F59-9F17-66D13AC94F28}" type="presOf" srcId="{DBC75A4B-333E-4ACD-9E02-CDDFAB6E8751}" destId="{FE85EEC4-5567-40AA-8CEA-0FBABC98BD36}" srcOrd="1" destOrd="0" presId="urn:microsoft.com/office/officeart/2005/8/layout/orgChart1"/>
    <dgm:cxn modelId="{3F90EBC2-F87B-4492-BE3B-A8F7D3559191}" type="presOf" srcId="{B3615CBB-455C-4B4A-ABE8-173CE4DB1426}" destId="{80FF87B7-3C55-40C7-B5B6-E9172A00BAE7}" srcOrd="0" destOrd="0" presId="urn:microsoft.com/office/officeart/2005/8/layout/orgChart1"/>
    <dgm:cxn modelId="{16075354-13FB-4BA2-AC67-D6303C9BEFB6}" type="presOf" srcId="{72BACF40-BB47-4FF4-93C2-7ACCC7743EE0}" destId="{75E5A05D-CAF7-4538-A423-D06B948AA52A}" srcOrd="1" destOrd="0" presId="urn:microsoft.com/office/officeart/2005/8/layout/orgChart1"/>
    <dgm:cxn modelId="{D8478C73-F0A2-41F6-BB3B-2ED3394ACA38}" type="presOf" srcId="{DB077E7E-FBBD-49A6-B4D3-382BC65E8D4A}" destId="{D17E43C7-EC0B-461C-BCC8-551C0B6D5BC0}" srcOrd="0" destOrd="0" presId="urn:microsoft.com/office/officeart/2005/8/layout/orgChart1"/>
    <dgm:cxn modelId="{2A588B5F-8997-416D-8489-C0F7F630AB67}" srcId="{D1209720-753D-48E2-A0A0-8045A6C3374F}" destId="{A4308EB1-CF1E-41C4-BBD2-91637F0962A8}" srcOrd="4" destOrd="0" parTransId="{CC5463C3-EBE2-4134-98AA-89C8A8F3B56A}" sibTransId="{82C3150C-1DD4-40E7-BEED-FB90741F238C}"/>
    <dgm:cxn modelId="{78DD8484-2EAB-4752-853A-94AD03B64C42}" type="presOf" srcId="{33D7917D-F017-463D-9E47-2A6FFC052B0E}" destId="{E8297798-EED5-4E9A-AF01-4B6F52BC6366}" srcOrd="1" destOrd="0" presId="urn:microsoft.com/office/officeart/2005/8/layout/orgChart1"/>
    <dgm:cxn modelId="{A086427E-6675-45E0-AD3C-651C5FFFC918}" type="presOf" srcId="{890B0F61-94A9-47E9-B8E4-388BBCA371EB}" destId="{D8D686AE-5B96-4F37-9B6F-293111038721}" srcOrd="0" destOrd="0" presId="urn:microsoft.com/office/officeart/2005/8/layout/orgChart1"/>
    <dgm:cxn modelId="{73358AF6-9DFF-4CC4-A19A-C303B8918427}" type="presOf" srcId="{CCF7AAE6-84C4-42D9-A0D9-E2D252CEB784}" destId="{EB7E4EE8-2677-4960-B9FE-F007EAA32044}" srcOrd="0" destOrd="0" presId="urn:microsoft.com/office/officeart/2005/8/layout/orgChart1"/>
    <dgm:cxn modelId="{66E1B0B7-3428-4E4A-8B26-ED909738A5E3}" type="presOf" srcId="{157DC1EC-07E1-4123-B809-20E92D365588}" destId="{3C7EA5F4-C8E3-4DBB-869A-223D00D82C99}" srcOrd="1" destOrd="0" presId="urn:microsoft.com/office/officeart/2005/8/layout/orgChart1"/>
    <dgm:cxn modelId="{BF93E74F-D828-41A6-8058-D53075815E01}" type="presOf" srcId="{C7509B06-409C-4969-9695-8396E76B5C17}" destId="{5FE524B2-3905-47E5-9EB1-93B01A2751F0}" srcOrd="0" destOrd="0" presId="urn:microsoft.com/office/officeart/2005/8/layout/orgChart1"/>
    <dgm:cxn modelId="{22D14CD8-EB5C-444B-BA7E-0D507E4749E6}" type="presOf" srcId="{08709200-1A3B-49E2-8516-52E4FC235ECC}" destId="{15EC1167-6F50-4D24-A68C-C8474F30542C}" srcOrd="0" destOrd="0" presId="urn:microsoft.com/office/officeart/2005/8/layout/orgChart1"/>
    <dgm:cxn modelId="{3083AFE4-57EB-421A-AE85-8916E42550D7}" type="presOf" srcId="{AD431081-8E73-475C-BE64-289F3D731EC0}" destId="{024E0CFA-733E-4359-84F9-AB63CEF17104}" srcOrd="0" destOrd="0" presId="urn:microsoft.com/office/officeart/2005/8/layout/orgChart1"/>
    <dgm:cxn modelId="{7B4DF904-465A-4373-8E26-6451EAA20368}" type="presOf" srcId="{031A85F5-64D3-4280-8EE6-BC31084B1FFC}" destId="{E5AFC691-EA39-44D0-A0AB-4C106AFA099F}" srcOrd="1" destOrd="0" presId="urn:microsoft.com/office/officeart/2005/8/layout/orgChart1"/>
    <dgm:cxn modelId="{EAD03627-F479-4608-9007-A09ACBB76B38}" type="presOf" srcId="{B3615CBB-455C-4B4A-ABE8-173CE4DB1426}" destId="{DA77DBDB-C4B3-4715-9500-1EBD64117A44}" srcOrd="1" destOrd="0" presId="urn:microsoft.com/office/officeart/2005/8/layout/orgChart1"/>
    <dgm:cxn modelId="{EBACB064-DDD0-429C-87E4-DF23C25533EE}" srcId="{DFEF2E18-E16F-4EFB-B7FC-56918E6047FA}" destId="{157DC1EC-07E1-4123-B809-20E92D365588}" srcOrd="3" destOrd="0" parTransId="{5C017C6A-0B1B-4874-A559-F11A72880F93}" sibTransId="{C476AC79-2F45-44E9-8309-85D3C117F91E}"/>
    <dgm:cxn modelId="{F4315628-2FE1-48FC-96C4-42FA1304BD0B}" type="presOf" srcId="{0DC52DA2-274B-4079-878D-7461E50A3990}" destId="{32CA70B3-EF15-4950-B9F9-54F752C471CA}" srcOrd="1" destOrd="0" presId="urn:microsoft.com/office/officeart/2005/8/layout/orgChart1"/>
    <dgm:cxn modelId="{8ADD0D98-DF71-42A4-A84D-4F5B49396848}" type="presOf" srcId="{DB5EAC5C-5653-405C-9E0D-CF223E39F584}" destId="{96EF846D-0D8A-4880-BECD-7AC8EC37738C}" srcOrd="0" destOrd="0" presId="urn:microsoft.com/office/officeart/2005/8/layout/orgChart1"/>
    <dgm:cxn modelId="{05333CD8-728D-47CA-82D6-0DEA1F2B8072}" type="presOf" srcId="{890B0F61-94A9-47E9-B8E4-388BBCA371EB}" destId="{CC9D8C8C-64F5-4E5E-A648-061A8A83D6A5}" srcOrd="1" destOrd="0" presId="urn:microsoft.com/office/officeart/2005/8/layout/orgChart1"/>
    <dgm:cxn modelId="{5EA42CEE-4774-471C-8CC0-E2557DD77AD3}" type="presOf" srcId="{735D2B64-D5B5-4096-A76C-A474BB7AC9AF}" destId="{02512693-8823-4C16-BB2E-14963F746E7E}" srcOrd="0" destOrd="0" presId="urn:microsoft.com/office/officeart/2005/8/layout/orgChart1"/>
    <dgm:cxn modelId="{CA4CD50A-8CE8-457D-8267-A5BFF99695F3}" type="presOf" srcId="{157DC1EC-07E1-4123-B809-20E92D365588}" destId="{34FDA92B-8647-426B-9A0E-09CAFB4BD3E1}" srcOrd="0" destOrd="0" presId="urn:microsoft.com/office/officeart/2005/8/layout/orgChart1"/>
    <dgm:cxn modelId="{EAF304FA-EEC2-4DAF-9C47-D3330553FF2B}" type="presOf" srcId="{062E59B6-1061-441A-B8D2-FED9682176EE}" destId="{40660523-6612-4632-8E08-580F4D59E698}" srcOrd="0" destOrd="0" presId="urn:microsoft.com/office/officeart/2005/8/layout/orgChart1"/>
    <dgm:cxn modelId="{BF592F68-44CC-4F12-A32C-59B18D15E33E}" srcId="{E16AFD1D-55E5-4204-83A7-A406A0776BDF}" destId="{DFEF2E18-E16F-4EFB-B7FC-56918E6047FA}" srcOrd="4" destOrd="0" parTransId="{25CC1EB3-1D4C-46C4-B13B-E907C330C1F5}" sibTransId="{2D4A5902-EB18-4FA5-B3B4-61D9E3A2B3F9}"/>
    <dgm:cxn modelId="{226BA4F3-8B9D-465D-B185-7876E3E9B2B2}" srcId="{E16AFD1D-55E5-4204-83A7-A406A0776BDF}" destId="{D1209720-753D-48E2-A0A0-8045A6C3374F}" srcOrd="3" destOrd="0" parTransId="{C1C69800-5DD4-43FC-9526-C7099A271D8B}" sibTransId="{27F23867-2EB8-456B-A711-FA4C34F5E1E1}"/>
    <dgm:cxn modelId="{FF1074D0-2C67-424D-AE7F-9BB871C035B6}" type="presOf" srcId="{44F86B62-92F6-49E9-A3BE-52B81D88DE55}" destId="{0C51AE68-4F37-4C2F-A15E-0C1CBF51F0DB}" srcOrd="0" destOrd="0" presId="urn:microsoft.com/office/officeart/2005/8/layout/orgChart1"/>
    <dgm:cxn modelId="{913C2F09-621F-4748-A09C-0CDD73FFBBD7}" type="presOf" srcId="{DFEF2E18-E16F-4EFB-B7FC-56918E6047FA}" destId="{D4D2EA67-1178-4445-A0C5-781E5D2A84FE}" srcOrd="1" destOrd="0" presId="urn:microsoft.com/office/officeart/2005/8/layout/orgChart1"/>
    <dgm:cxn modelId="{3683C794-C302-453E-BDEF-F24148E546F1}" type="presOf" srcId="{866365AB-1765-45F4-AC06-23BFB7F061CD}" destId="{130EF3C4-E972-4398-A0B8-D1EF7C6491EE}" srcOrd="1" destOrd="0" presId="urn:microsoft.com/office/officeart/2005/8/layout/orgChart1"/>
    <dgm:cxn modelId="{AD1E0969-03A7-425E-B75E-B58EBC2788F4}" type="presOf" srcId="{CC5463C3-EBE2-4134-98AA-89C8A8F3B56A}" destId="{71BC1C5E-37FD-4E63-A159-2C1130D0E221}" srcOrd="0" destOrd="0" presId="urn:microsoft.com/office/officeart/2005/8/layout/orgChart1"/>
    <dgm:cxn modelId="{CEEFB23B-2834-4547-B052-547CE2871DC6}" srcId="{08709200-1A3B-49E2-8516-52E4FC235ECC}" destId="{A5CC6EB3-3EA4-44C2-B58B-A8EF87754D5C}" srcOrd="1" destOrd="0" parTransId="{B4D92DB7-766C-4724-ACB0-C2F3E62F0C02}" sibTransId="{9C058DA2-7CC8-48E1-AABB-004DB7D7F273}"/>
    <dgm:cxn modelId="{C0DF9CF5-1CE5-4904-B769-BFFD5D6AB8D9}" srcId="{E16AFD1D-55E5-4204-83A7-A406A0776BDF}" destId="{AFB4A44A-99D9-42C3-90E8-65E395886A76}" srcOrd="5" destOrd="0" parTransId="{C7509B06-409C-4969-9695-8396E76B5C17}" sibTransId="{4E2DBBF4-C23E-4C90-B783-8EA1AF2152AD}"/>
    <dgm:cxn modelId="{B0ADCACE-B02B-47D6-B421-CFD84F79F07E}" type="presOf" srcId="{F442518D-6B1C-491D-AFBE-4FD7DAA8A0C8}" destId="{5D083E01-E72D-410C-9A1D-9F4079A2A68E}" srcOrd="0" destOrd="0" presId="urn:microsoft.com/office/officeart/2005/8/layout/orgChart1"/>
    <dgm:cxn modelId="{057106E9-3168-4F41-8B85-2FEB4750A3F7}" type="presOf" srcId="{21627C5F-3679-4834-AE6A-ABB3F4F7D5C2}" destId="{0B1BABD5-D645-496F-9A7B-55332C9B83BC}" srcOrd="1" destOrd="0" presId="urn:microsoft.com/office/officeart/2005/8/layout/orgChart1"/>
    <dgm:cxn modelId="{F59E8982-4127-43E9-A1C0-19D6BCBE1713}" type="presOf" srcId="{9668DA74-7442-4697-8073-979F79E7C2FB}" destId="{C38F4D06-D063-434A-AFCC-0287A3BDECF3}" srcOrd="0" destOrd="0" presId="urn:microsoft.com/office/officeart/2005/8/layout/orgChart1"/>
    <dgm:cxn modelId="{0EECAA56-4A1E-4A33-B495-78CDEA98E1CF}" type="presOf" srcId="{0526D5E0-6098-4024-84DC-7A2C9807832C}" destId="{53E18920-4DB9-4EE4-A4D7-09AAFCD86303}" srcOrd="0" destOrd="0" presId="urn:microsoft.com/office/officeart/2005/8/layout/orgChart1"/>
    <dgm:cxn modelId="{D2CE0F90-03C4-442E-8C8C-969D2C4B467A}" type="presOf" srcId="{33D7917D-F017-463D-9E47-2A6FFC052B0E}" destId="{4086133A-7D05-4DE7-8229-E060512F47FE}" srcOrd="0" destOrd="0" presId="urn:microsoft.com/office/officeart/2005/8/layout/orgChart1"/>
    <dgm:cxn modelId="{58143DC8-0DF8-4AB6-AC25-14B80421E42C}" type="presOf" srcId="{A4308EB1-CF1E-41C4-BBD2-91637F0962A8}" destId="{660950EC-AC0F-4087-ADDF-4E1BA6C57B24}" srcOrd="0" destOrd="0" presId="urn:microsoft.com/office/officeart/2005/8/layout/orgChart1"/>
    <dgm:cxn modelId="{5A2DC1BC-2B70-4A6B-B10E-8326FBDA60DD}" srcId="{08709200-1A3B-49E2-8516-52E4FC235ECC}" destId="{33D7917D-F017-463D-9E47-2A6FFC052B0E}" srcOrd="0" destOrd="0" parTransId="{DE25C0A3-CAA3-429A-9C6E-CEBB6F78F3BC}" sibTransId="{274213A0-E41D-46B0-AB7C-36EF1710DB3B}"/>
    <dgm:cxn modelId="{7F4FACE9-FF5C-47BA-AE97-7EFB785D6113}" srcId="{062E59B6-1061-441A-B8D2-FED9682176EE}" destId="{E16AFD1D-55E5-4204-83A7-A406A0776BDF}" srcOrd="0" destOrd="0" parTransId="{4E8FD40C-56BE-4162-AA90-A26FDC8D3784}" sibTransId="{B9F44DFD-000E-43A0-AF58-ABCC88560BB7}"/>
    <dgm:cxn modelId="{3A3268C5-7133-4DA7-9007-E22BADBACB0D}" type="presOf" srcId="{DB077E7E-FBBD-49A6-B4D3-382BC65E8D4A}" destId="{4C88725E-4578-4ECB-A73E-6FA83361EDEA}" srcOrd="1" destOrd="0" presId="urn:microsoft.com/office/officeart/2005/8/layout/orgChart1"/>
    <dgm:cxn modelId="{CB5F1BB6-C3EA-4A3D-A33C-552CDCEB3535}" srcId="{DFEF2E18-E16F-4EFB-B7FC-56918E6047FA}" destId="{890B0F61-94A9-47E9-B8E4-388BBCA371EB}" srcOrd="2" destOrd="0" parTransId="{232F5947-2FA6-4DE8-9C3B-778DDDC960CE}" sibTransId="{516767BF-FFBC-4537-BBD6-4555A3DFDB1D}"/>
    <dgm:cxn modelId="{D45CAA26-6D84-42E3-89B0-46B07821204A}" type="presOf" srcId="{F27F4F16-5271-4CF9-BA7C-5B7AE8036AE9}" destId="{C74AF154-619E-4512-8F56-E57578F73BF6}" srcOrd="1" destOrd="0" presId="urn:microsoft.com/office/officeart/2005/8/layout/orgChart1"/>
    <dgm:cxn modelId="{C1DD8BD5-87E3-40AD-87D3-E6E01E359FF5}" srcId="{E16AFD1D-55E5-4204-83A7-A406A0776BDF}" destId="{16D1A463-6C09-4FB9-A51D-2834B2A3406B}" srcOrd="0" destOrd="0" parTransId="{AD431081-8E73-475C-BE64-289F3D731EC0}" sibTransId="{7B01411B-43BC-4CEB-9243-03C9DD589EBA}"/>
    <dgm:cxn modelId="{E776AE96-A5F4-4371-BD7F-269FA2CD571D}" type="presOf" srcId="{892F50B4-8909-429D-9326-5A0169E2322F}" destId="{13A83443-29BF-4DCC-86F9-873AF995A238}" srcOrd="0" destOrd="0" presId="urn:microsoft.com/office/officeart/2005/8/layout/orgChart1"/>
    <dgm:cxn modelId="{502AE0EC-44E2-41C3-8E03-67677AB9DB28}" type="presOf" srcId="{767CB0CA-45E1-4130-85BC-592A60F1A0A1}" destId="{775F6F0D-8DB8-4027-B6C0-1C7CF33B2C38}" srcOrd="0" destOrd="0" presId="urn:microsoft.com/office/officeart/2005/8/layout/orgChart1"/>
    <dgm:cxn modelId="{0EB1EA82-2FAC-4A03-B7B9-22DDF1979088}" type="presOf" srcId="{DB143528-4ECC-4053-8EFE-8C56E8243B1E}" destId="{502B04B9-FAA2-480D-9B52-0774358D7E5A}" srcOrd="1" destOrd="0" presId="urn:microsoft.com/office/officeart/2005/8/layout/orgChart1"/>
    <dgm:cxn modelId="{6BDF7303-DF48-4520-AFB2-21FB490A3638}" srcId="{D1209720-753D-48E2-A0A0-8045A6C3374F}" destId="{41A54145-32E8-4009-A550-B114C39770B8}" srcOrd="2" destOrd="0" parTransId="{735D2B64-D5B5-4096-A76C-A474BB7AC9AF}" sibTransId="{72D4078E-8738-42FC-87F4-A88348A40524}"/>
    <dgm:cxn modelId="{44C0DE47-57E9-4FC7-8AA7-BFFE0836AB8E}" type="presOf" srcId="{DB25F530-AACB-43F8-8F79-D5B41D2AA8BE}" destId="{5F6BBDB3-385D-421D-93DB-81F0F0E207C1}" srcOrd="0" destOrd="0" presId="urn:microsoft.com/office/officeart/2005/8/layout/orgChart1"/>
    <dgm:cxn modelId="{71B3988C-05B6-45FE-A281-65D0EA30B85C}" type="presOf" srcId="{41A54145-32E8-4009-A550-B114C39770B8}" destId="{0AA125E6-5358-4D70-BA1D-42CBB8BC68AA}" srcOrd="0" destOrd="0" presId="urn:microsoft.com/office/officeart/2005/8/layout/orgChart1"/>
    <dgm:cxn modelId="{58BE0310-3EFA-4EA0-B607-4795F9163EB4}" srcId="{0526D5E0-6098-4024-84DC-7A2C9807832C}" destId="{72BACF40-BB47-4FF4-93C2-7ACCC7743EE0}" srcOrd="1" destOrd="0" parTransId="{CCF7AAE6-84C4-42D9-A0D9-E2D252CEB784}" sibTransId="{4F746592-20E0-4D75-A3F1-1562C618B004}"/>
    <dgm:cxn modelId="{D5DDF894-4777-4B50-85C7-4F6C7A5D6483}" type="presOf" srcId="{5C017C6A-0B1B-4874-A559-F11A72880F93}" destId="{9D5E8B31-6CA6-4C9C-9A32-63D266296C24}" srcOrd="0" destOrd="0" presId="urn:microsoft.com/office/officeart/2005/8/layout/orgChart1"/>
    <dgm:cxn modelId="{3120D1C8-7F9C-43DA-B1FD-006C1EBD9374}" type="presOf" srcId="{7FB3C9B1-32F2-47E9-8701-EDFA1E048E5F}" destId="{A2D2A88D-BFB6-44EF-B267-DC2F58F53581}" srcOrd="0" destOrd="0" presId="urn:microsoft.com/office/officeart/2005/8/layout/orgChart1"/>
    <dgm:cxn modelId="{DCE8E5C2-2354-4265-ABD1-BCD4575DA4E6}" type="presOf" srcId="{0B94C43D-4C5A-4ABE-A2E8-095A0ED61AD9}" destId="{5867A138-E562-4EFD-9757-0043F05A0F5B}" srcOrd="0" destOrd="0" presId="urn:microsoft.com/office/officeart/2005/8/layout/orgChart1"/>
    <dgm:cxn modelId="{93A94191-C36A-48D4-8707-4C0073C2F6AB}" type="presOf" srcId="{E16AFD1D-55E5-4204-83A7-A406A0776BDF}" destId="{C48EAB77-B07B-4B1F-877A-1F274E326BF8}" srcOrd="0" destOrd="0" presId="urn:microsoft.com/office/officeart/2005/8/layout/orgChart1"/>
    <dgm:cxn modelId="{D5C63C1D-530B-47AA-92BB-79014CBC6C7F}" type="presOf" srcId="{DFEF2E18-E16F-4EFB-B7FC-56918E6047FA}" destId="{CCE26EAC-3392-4323-AADC-CCC6E5B30435}" srcOrd="0" destOrd="0" presId="urn:microsoft.com/office/officeart/2005/8/layout/orgChart1"/>
    <dgm:cxn modelId="{FF9C197E-472D-40D3-8076-FEC7128705C0}" type="presOf" srcId="{A5CC6EB3-3EA4-44C2-B58B-A8EF87754D5C}" destId="{194DAE18-4E1D-45C9-802A-49B0E013FA33}" srcOrd="1" destOrd="0" presId="urn:microsoft.com/office/officeart/2005/8/layout/orgChart1"/>
    <dgm:cxn modelId="{23C252A2-EB0F-405D-A068-0B3ACFE141A3}" type="presOf" srcId="{F27F4F16-5271-4CF9-BA7C-5B7AE8036AE9}" destId="{47BC252C-D5BB-475A-A027-9F563FE3AECE}" srcOrd="0" destOrd="0" presId="urn:microsoft.com/office/officeart/2005/8/layout/orgChart1"/>
    <dgm:cxn modelId="{0E801016-475F-465F-9E14-8D73F194211D}" type="presOf" srcId="{9668DA74-7442-4697-8073-979F79E7C2FB}" destId="{AB005D90-5E0B-4721-AC49-BB8C9196338E}" srcOrd="1" destOrd="0" presId="urn:microsoft.com/office/officeart/2005/8/layout/orgChart1"/>
    <dgm:cxn modelId="{D9181A90-1E83-4C1E-B718-82E3C17EA242}" type="presOf" srcId="{232F5947-2FA6-4DE8-9C3B-778DDDC960CE}" destId="{C809FE14-AAD9-439A-937C-1EA25075A218}" srcOrd="0" destOrd="0" presId="urn:microsoft.com/office/officeart/2005/8/layout/orgChart1"/>
    <dgm:cxn modelId="{BAB71ECB-64CD-4519-A1DE-F8624D1B462A}" srcId="{DFEF2E18-E16F-4EFB-B7FC-56918E6047FA}" destId="{DBC75A4B-333E-4ACD-9E02-CDDFAB6E8751}" srcOrd="1" destOrd="0" parTransId="{DBCA7B51-12C8-4CCC-B9A2-689291372256}" sibTransId="{42933990-7FF2-48BD-82CF-C8295F2A229A}"/>
    <dgm:cxn modelId="{96023A13-E205-4848-8B96-F6268A052E17}" type="presOf" srcId="{9182E87F-335D-4719-B1F6-F3CB7EDECF78}" destId="{4B315B8A-E3C5-499F-B5B9-FC3C8960C1F2}" srcOrd="0" destOrd="0" presId="urn:microsoft.com/office/officeart/2005/8/layout/orgChart1"/>
    <dgm:cxn modelId="{5099D92F-0EB1-4845-ACF3-12B4C1D8038B}" type="presOf" srcId="{A5CC6EB3-3EA4-44C2-B58B-A8EF87754D5C}" destId="{393B51C3-F76D-4B14-B2A8-B298015EF9DB}" srcOrd="0" destOrd="0" presId="urn:microsoft.com/office/officeart/2005/8/layout/orgChart1"/>
    <dgm:cxn modelId="{5AD6FBA9-E87F-4931-9DA7-2CD0694DA985}" type="presOf" srcId="{8B6086DA-3A0E-4A48-824F-CAF9C7D30D2C}" destId="{235E1B61-FA64-415C-BBA2-DA0777EDB322}" srcOrd="0" destOrd="0" presId="urn:microsoft.com/office/officeart/2005/8/layout/orgChart1"/>
    <dgm:cxn modelId="{15F316B1-9D7A-4FF8-AA9B-535C3C8FD7AF}" type="presOf" srcId="{A4308EB1-CF1E-41C4-BBD2-91637F0962A8}" destId="{54A92D46-B845-4123-A9F4-1CCC2F297913}" srcOrd="1" destOrd="0" presId="urn:microsoft.com/office/officeart/2005/8/layout/orgChart1"/>
    <dgm:cxn modelId="{E64C4536-49E3-4D94-AB91-534997B4FFEB}" srcId="{72BACF40-BB47-4FF4-93C2-7ACCC7743EE0}" destId="{031A85F5-64D3-4280-8EE6-BC31084B1FFC}" srcOrd="2" destOrd="0" parTransId="{44F86B62-92F6-49E9-A3BE-52B81D88DE55}" sibTransId="{36215E70-6339-4682-BADD-365A1723E01D}"/>
    <dgm:cxn modelId="{9404DEDB-1BC8-4843-8D84-76C70F9C6F4B}" type="presOf" srcId="{866365AB-1765-45F4-AC06-23BFB7F061CD}" destId="{04D27118-EEC3-43B0-BA96-96CF977EE113}" srcOrd="0" destOrd="0" presId="urn:microsoft.com/office/officeart/2005/8/layout/orgChart1"/>
    <dgm:cxn modelId="{EC935869-DC13-430E-9680-5424DAB12ABF}" type="presOf" srcId="{B4D92DB7-766C-4724-ACB0-C2F3E62F0C02}" destId="{C45966E9-FCDA-4036-AB3B-C49F22104DDC}" srcOrd="0" destOrd="0" presId="urn:microsoft.com/office/officeart/2005/8/layout/orgChart1"/>
    <dgm:cxn modelId="{93C02E4F-87D3-482B-B7BE-5BC903D81E44}" srcId="{D1209720-753D-48E2-A0A0-8045A6C3374F}" destId="{21627C5F-3679-4834-AE6A-ABB3F4F7D5C2}" srcOrd="0" destOrd="0" parTransId="{892F50B4-8909-429D-9326-5A0169E2322F}" sibTransId="{6BAFAC4A-44DC-476F-9B48-7A625F03322E}"/>
    <dgm:cxn modelId="{A724555E-9F99-4FDA-80D6-B310FC392A8C}" srcId="{B3615CBB-455C-4B4A-ABE8-173CE4DB1426}" destId="{7FB3C9B1-32F2-47E9-8701-EDFA1E048E5F}" srcOrd="0" destOrd="0" parTransId="{9182E87F-335D-4719-B1F6-F3CB7EDECF78}" sibTransId="{A2C7D73B-4BE7-4BDE-9034-B28428956175}"/>
    <dgm:cxn modelId="{338CC7E6-B3CA-4275-991C-2209E24E3D89}" srcId="{0526D5E0-6098-4024-84DC-7A2C9807832C}" destId="{B3615CBB-455C-4B4A-ABE8-173CE4DB1426}" srcOrd="0" destOrd="0" parTransId="{DB25F530-AACB-43F8-8F79-D5B41D2AA8BE}" sibTransId="{425D6301-4446-40E2-B707-5E9579EA9B12}"/>
    <dgm:cxn modelId="{29D1DB85-9637-4415-A6D2-B117B6DFD0BB}" type="presOf" srcId="{B7E23CD0-69B3-4EA2-8B8F-112A84FFD9D0}" destId="{CF5B542C-0A0C-48E1-84C6-08E24072E685}" srcOrd="0" destOrd="0" presId="urn:microsoft.com/office/officeart/2005/8/layout/orgChart1"/>
    <dgm:cxn modelId="{F4A6B1DB-F0F4-4B5A-89FC-DDBC337A5B25}" type="presOf" srcId="{08709200-1A3B-49E2-8516-52E4FC235ECC}" destId="{65D6AFD5-4587-47FF-94DC-427FCB5D7A0B}" srcOrd="1" destOrd="0" presId="urn:microsoft.com/office/officeart/2005/8/layout/orgChart1"/>
    <dgm:cxn modelId="{D619E253-100D-4119-A4BB-600D5DBDE57C}" srcId="{08709200-1A3B-49E2-8516-52E4FC235ECC}" destId="{9668DA74-7442-4697-8073-979F79E7C2FB}" srcOrd="2" destOrd="0" parTransId="{0B94C43D-4C5A-4ABE-A2E8-095A0ED61AD9}" sibTransId="{E7C3F66C-421C-48F7-9371-C5EEF7611B43}"/>
    <dgm:cxn modelId="{18D0590D-9617-4108-8C28-A5859BE210F2}" srcId="{D1209720-753D-48E2-A0A0-8045A6C3374F}" destId="{DB077E7E-FBBD-49A6-B4D3-382BC65E8D4A}" srcOrd="1" destOrd="0" parTransId="{6F85C181-04A0-4379-89F1-E2DCCC327315}" sibTransId="{A30FDA9B-D30C-4FF4-8DD3-1C14BA9B6E94}"/>
    <dgm:cxn modelId="{B4E075C0-7EAD-4985-A4F8-D7F2C0E554F4}" type="presOf" srcId="{DB143528-4ECC-4053-8EFE-8C56E8243B1E}" destId="{E1641BCD-743D-4282-B9E0-0F7ADF501F57}" srcOrd="0" destOrd="0" presId="urn:microsoft.com/office/officeart/2005/8/layout/orgChart1"/>
    <dgm:cxn modelId="{07235DB0-1C43-49C1-90CE-157D04603CA8}" type="presOf" srcId="{C1C69800-5DD4-43FC-9526-C7099A271D8B}" destId="{F1EAA7FF-E03C-43BE-8858-6889A763F5C0}" srcOrd="0" destOrd="0" presId="urn:microsoft.com/office/officeart/2005/8/layout/orgChart1"/>
    <dgm:cxn modelId="{D0940DB8-575A-4CF3-988F-91B72F47CAC0}" type="presOf" srcId="{25CC1EB3-1D4C-46C4-B13B-E907C330C1F5}" destId="{3A273403-3980-4EAE-B6F1-9D6D406B78AB}" srcOrd="0" destOrd="0" presId="urn:microsoft.com/office/officeart/2005/8/layout/orgChart1"/>
    <dgm:cxn modelId="{723CFDF8-A3A6-4A77-94BB-C6EB4442DC22}" type="presOf" srcId="{E16AFD1D-55E5-4204-83A7-A406A0776BDF}" destId="{52CF2D33-7FEE-4324-86AF-8C554F82942C}" srcOrd="1" destOrd="0" presId="urn:microsoft.com/office/officeart/2005/8/layout/orgChart1"/>
    <dgm:cxn modelId="{BC369B52-1F05-4FD7-B5DB-CF4EFC76D5A8}" type="presOf" srcId="{B7E23CD0-69B3-4EA2-8B8F-112A84FFD9D0}" destId="{DF095E43-EA7B-4A2E-A223-2F604FCBA250}" srcOrd="1" destOrd="0" presId="urn:microsoft.com/office/officeart/2005/8/layout/orgChart1"/>
    <dgm:cxn modelId="{0BF8ACC2-3BEF-405B-8A62-73EDFBA052CD}" type="presOf" srcId="{0DC52DA2-274B-4079-878D-7461E50A3990}" destId="{9A7F7452-14A5-46EA-9D4B-5903ED29D4D6}" srcOrd="0" destOrd="0" presId="urn:microsoft.com/office/officeart/2005/8/layout/orgChart1"/>
    <dgm:cxn modelId="{E4B316F9-7554-4AC8-958E-F2AC1B017928}" type="presOf" srcId="{16D1A463-6C09-4FB9-A51D-2834B2A3406B}" destId="{68FACA6F-04E9-45D6-B446-419E7AFEF7B4}" srcOrd="1" destOrd="0" presId="urn:microsoft.com/office/officeart/2005/8/layout/orgChart1"/>
    <dgm:cxn modelId="{1A61304E-A7D4-44F2-8ECD-CA760679F007}" type="presOf" srcId="{41A54145-32E8-4009-A550-B114C39770B8}" destId="{586F709F-BA0A-43E6-ADE0-EC96C2CD0ADA}" srcOrd="1" destOrd="0" presId="urn:microsoft.com/office/officeart/2005/8/layout/orgChart1"/>
    <dgm:cxn modelId="{5E3DF76E-20CF-435B-84BE-C21E7616AF5F}" type="presOf" srcId="{6F85C181-04A0-4379-89F1-E2DCCC327315}" destId="{3EFDCD10-CF05-4FB9-9A01-86691E96378C}" srcOrd="0" destOrd="0" presId="urn:microsoft.com/office/officeart/2005/8/layout/orgChart1"/>
    <dgm:cxn modelId="{9F27873D-0FDC-4E02-B565-D6474D6F20EC}" type="presOf" srcId="{21CE0548-19E9-4421-8329-24D9DEA2A819}" destId="{C638F245-CCB5-4BF9-9F71-034CEABC5389}" srcOrd="0" destOrd="0" presId="urn:microsoft.com/office/officeart/2005/8/layout/orgChart1"/>
    <dgm:cxn modelId="{3025CDC5-541B-4CBD-AA09-1E4B42B68677}" srcId="{DFEF2E18-E16F-4EFB-B7FC-56918E6047FA}" destId="{8B6086DA-3A0E-4A48-824F-CAF9C7D30D2C}" srcOrd="0" destOrd="0" parTransId="{E5914975-CD6E-4A52-9592-229A91E70576}" sibTransId="{9931A9F6-D56F-47D6-A39A-E8E8BA7C05F6}"/>
    <dgm:cxn modelId="{73F25E46-C6C1-406A-92EC-E6558C7D008D}" srcId="{B3615CBB-455C-4B4A-ABE8-173CE4DB1426}" destId="{F27F4F16-5271-4CF9-BA7C-5B7AE8036AE9}" srcOrd="2" destOrd="0" parTransId="{DB5EAC5C-5653-405C-9E0D-CF223E39F584}" sibTransId="{5BB61D39-C283-404B-A264-47C01982FF2B}"/>
    <dgm:cxn modelId="{B52EEA42-D2B0-478C-8A41-4D40D4C1412A}" srcId="{72BACF40-BB47-4FF4-93C2-7ACCC7743EE0}" destId="{0DC52DA2-274B-4079-878D-7461E50A3990}" srcOrd="0" destOrd="0" parTransId="{3CBBA193-2FA0-470E-B0B2-89E38E8E04CD}" sibTransId="{14074529-8498-44AE-84C7-F5F8BF833CFD}"/>
    <dgm:cxn modelId="{B0C0C3A6-5349-4CB8-A1CA-6B0F0C27B46F}" srcId="{E16AFD1D-55E5-4204-83A7-A406A0776BDF}" destId="{866365AB-1765-45F4-AC06-23BFB7F061CD}" srcOrd="2" destOrd="0" parTransId="{A9063202-196E-4AD9-8FB3-3B3B520D27D3}" sibTransId="{95545DE1-BD5E-4552-AEDE-1195FBDFC9E6}"/>
    <dgm:cxn modelId="{8F35903F-90CD-4B1B-8A60-A54B2AFC1D7E}" type="presOf" srcId="{AFB4A44A-99D9-42C3-90E8-65E395886A76}" destId="{28E5F64F-F16D-4AA5-A590-90F5B1B26214}" srcOrd="0" destOrd="0" presId="urn:microsoft.com/office/officeart/2005/8/layout/orgChart1"/>
    <dgm:cxn modelId="{5C58A3BE-83A6-4F33-A6B9-70D494BF370E}" type="presOf" srcId="{A6FBFAE5-8DFB-4BE2-9ECE-F325D162D6D4}" destId="{295466A9-6C9A-4627-9F95-F154A05FB4A3}" srcOrd="0" destOrd="0" presId="urn:microsoft.com/office/officeart/2005/8/layout/orgChart1"/>
    <dgm:cxn modelId="{D481AB8C-0CB0-429A-B3B1-9E83C616BB9B}" srcId="{B3615CBB-455C-4B4A-ABE8-173CE4DB1426}" destId="{92F41A03-316A-423F-A45A-6BB0A5750823}" srcOrd="1" destOrd="0" parTransId="{179E2F54-B686-4693-9727-03B547CB11D7}" sibTransId="{96841BEC-C735-4551-9862-15503EC42776}"/>
    <dgm:cxn modelId="{A690C0BA-7F0E-47CA-98E9-9BA9DD952215}" type="presOf" srcId="{A9063202-196E-4AD9-8FB3-3B3B520D27D3}" destId="{6E5FA9DA-BA69-4D84-BB15-1A58EF6D3753}" srcOrd="0" destOrd="0" presId="urn:microsoft.com/office/officeart/2005/8/layout/orgChart1"/>
    <dgm:cxn modelId="{3F0B1559-FC50-4308-B8C5-FE646370B1D5}" type="presOf" srcId="{DE25C0A3-CAA3-429A-9C6E-CEBB6F78F3BC}" destId="{E45D5C96-46F5-4044-BC94-13B80A74B6BE}" srcOrd="0" destOrd="0" presId="urn:microsoft.com/office/officeart/2005/8/layout/orgChart1"/>
    <dgm:cxn modelId="{FB89CF94-394D-407B-98E2-1F20432F6F18}" type="presOf" srcId="{D1209720-753D-48E2-A0A0-8045A6C3374F}" destId="{37D52935-F26D-417B-973B-C39E5E9FF14F}" srcOrd="0" destOrd="0" presId="urn:microsoft.com/office/officeart/2005/8/layout/orgChart1"/>
    <dgm:cxn modelId="{FF77FCCA-7696-41BD-A3A7-64AEA427009F}" srcId="{866365AB-1765-45F4-AC06-23BFB7F061CD}" destId="{DB143528-4ECC-4053-8EFE-8C56E8243B1E}" srcOrd="0" destOrd="0" parTransId="{8DEF6BCD-E812-45F9-A5A3-3773F412D0F9}" sibTransId="{A41C7BF1-1B34-45DB-90F1-128185F55A4D}"/>
    <dgm:cxn modelId="{48D6D65E-C020-4515-9ED4-CA0F624DF0AF}" srcId="{72BACF40-BB47-4FF4-93C2-7ACCC7743EE0}" destId="{D3ECF16E-B9DE-4DA1-BEF4-FE73DD22DAA1}" srcOrd="1" destOrd="0" parTransId="{21CE0548-19E9-4421-8329-24D9DEA2A819}" sibTransId="{E1ABE686-19D2-4B3C-BBB3-8D9D4EA1679B}"/>
    <dgm:cxn modelId="{3FE759A2-DE70-4125-84E3-93C332FF4457}" srcId="{866365AB-1765-45F4-AC06-23BFB7F061CD}" destId="{0526D5E0-6098-4024-84DC-7A2C9807832C}" srcOrd="1" destOrd="0" parTransId="{A6FBFAE5-8DFB-4BE2-9ECE-F325D162D6D4}" sibTransId="{21DBE95C-3E6C-4933-98B1-3F8ED5B64E8F}"/>
    <dgm:cxn modelId="{503ACD18-519B-40AD-AAA8-3664A3AB664E}" type="presOf" srcId="{8B6086DA-3A0E-4A48-824F-CAF9C7D30D2C}" destId="{664632D1-904A-4E50-AF33-3F6B9A614EF9}" srcOrd="1" destOrd="0" presId="urn:microsoft.com/office/officeart/2005/8/layout/orgChart1"/>
    <dgm:cxn modelId="{4C433987-B14D-4648-9BB1-1BBBC259CF0F}" type="presOf" srcId="{72BACF40-BB47-4FF4-93C2-7ACCC7743EE0}" destId="{02D074A2-B0F4-4D0E-B699-6829F4A1C98D}" srcOrd="0" destOrd="0" presId="urn:microsoft.com/office/officeart/2005/8/layout/orgChart1"/>
    <dgm:cxn modelId="{B1688F6F-BC5C-4169-A290-2A51BF598693}" type="presOf" srcId="{D3ECF16E-B9DE-4DA1-BEF4-FE73DD22DAA1}" destId="{B14DC8D1-E3F8-4CBC-94B4-810789D2DE86}" srcOrd="1" destOrd="0" presId="urn:microsoft.com/office/officeart/2005/8/layout/orgChart1"/>
    <dgm:cxn modelId="{F59E8A44-B842-46A4-80C8-3C30C95EB970}" type="presOf" srcId="{DBCA7B51-12C8-4CCC-B9A2-689291372256}" destId="{60970273-158E-4FF7-B27F-DE78A42F273C}" srcOrd="0" destOrd="0" presId="urn:microsoft.com/office/officeart/2005/8/layout/orgChart1"/>
    <dgm:cxn modelId="{A1C02A41-9E63-41FD-9161-CA14B00A4909}" type="presOf" srcId="{179E2F54-B686-4693-9727-03B547CB11D7}" destId="{36756D2F-18AF-4E5B-A04B-052D69F547E6}" srcOrd="0" destOrd="0" presId="urn:microsoft.com/office/officeart/2005/8/layout/orgChart1"/>
    <dgm:cxn modelId="{4F5C445D-47B3-480F-B643-A2FD30260D15}" type="presOf" srcId="{0526D5E0-6098-4024-84DC-7A2C9807832C}" destId="{E89DFCC5-E4FA-4FC5-AFEA-DF2E254EC762}" srcOrd="1" destOrd="0" presId="urn:microsoft.com/office/officeart/2005/8/layout/orgChart1"/>
    <dgm:cxn modelId="{42762F76-02B1-4009-84DC-D34F35E056D7}" type="presOf" srcId="{D1209720-753D-48E2-A0A0-8045A6C3374F}" destId="{253C6D1A-7BE1-42A5-8F67-E53869A0F96C}" srcOrd="1" destOrd="0" presId="urn:microsoft.com/office/officeart/2005/8/layout/orgChart1"/>
    <dgm:cxn modelId="{6A451E64-5F76-4CD2-A9B6-9CADC19B0F9C}" type="presOf" srcId="{DBC75A4B-333E-4ACD-9E02-CDDFAB6E8751}" destId="{71738910-7103-43EE-92B0-8EE6DFE82C47}" srcOrd="0" destOrd="0" presId="urn:microsoft.com/office/officeart/2005/8/layout/orgChart1"/>
    <dgm:cxn modelId="{CEA7BBF6-7678-4D8B-98BD-CD263DEB9549}" type="presOf" srcId="{031A85F5-64D3-4280-8EE6-BC31084B1FFC}" destId="{6B1F194C-CB4F-46F3-AE4E-87FC25F2E75E}" srcOrd="0" destOrd="0" presId="urn:microsoft.com/office/officeart/2005/8/layout/orgChart1"/>
    <dgm:cxn modelId="{DDEF1204-F187-421D-BEB2-20225BFD68EF}" type="presOf" srcId="{16D1A463-6C09-4FB9-A51D-2834B2A3406B}" destId="{AD16C8BC-E522-44DD-9F8E-D6B6136F1CD9}" srcOrd="0" destOrd="0" presId="urn:microsoft.com/office/officeart/2005/8/layout/orgChart1"/>
    <dgm:cxn modelId="{89DD017B-1D8A-4D62-A57F-13A41666DA01}" type="presOf" srcId="{8DEF6BCD-E812-45F9-A5A3-3773F412D0F9}" destId="{A4B42BE2-AD8D-4300-BB0D-D3BCC1B95275}" srcOrd="0" destOrd="0" presId="urn:microsoft.com/office/officeart/2005/8/layout/orgChart1"/>
    <dgm:cxn modelId="{5911CD83-E464-4CED-B3E0-3BEBF6FCA295}" type="presParOf" srcId="{40660523-6612-4632-8E08-580F4D59E698}" destId="{D47EDD99-4B44-46C7-B84A-098F996693F1}" srcOrd="0" destOrd="0" presId="urn:microsoft.com/office/officeart/2005/8/layout/orgChart1"/>
    <dgm:cxn modelId="{1FA25ADE-6C29-439E-A082-3039A558153B}" type="presParOf" srcId="{D47EDD99-4B44-46C7-B84A-098F996693F1}" destId="{BE421559-8358-41B1-B6F1-B96DF5AD0592}" srcOrd="0" destOrd="0" presId="urn:microsoft.com/office/officeart/2005/8/layout/orgChart1"/>
    <dgm:cxn modelId="{40ABC4D9-453F-4708-BEBA-0457A149CF96}" type="presParOf" srcId="{BE421559-8358-41B1-B6F1-B96DF5AD0592}" destId="{C48EAB77-B07B-4B1F-877A-1F274E326BF8}" srcOrd="0" destOrd="0" presId="urn:microsoft.com/office/officeart/2005/8/layout/orgChart1"/>
    <dgm:cxn modelId="{D8045628-8FDB-4250-9AF8-855AFBF59835}" type="presParOf" srcId="{BE421559-8358-41B1-B6F1-B96DF5AD0592}" destId="{52CF2D33-7FEE-4324-86AF-8C554F82942C}" srcOrd="1" destOrd="0" presId="urn:microsoft.com/office/officeart/2005/8/layout/orgChart1"/>
    <dgm:cxn modelId="{A773D65C-2F3C-4976-87CC-DD8A5FF23C4D}" type="presParOf" srcId="{D47EDD99-4B44-46C7-B84A-098F996693F1}" destId="{2C9DBC28-B8FB-4B67-A2CC-364C3EE6EB9F}" srcOrd="1" destOrd="0" presId="urn:microsoft.com/office/officeart/2005/8/layout/orgChart1"/>
    <dgm:cxn modelId="{EA4ACB8E-EC5C-471C-B9A6-7E5ABC2CF5F3}" type="presParOf" srcId="{2C9DBC28-B8FB-4B67-A2CC-364C3EE6EB9F}" destId="{024E0CFA-733E-4359-84F9-AB63CEF17104}" srcOrd="0" destOrd="0" presId="urn:microsoft.com/office/officeart/2005/8/layout/orgChart1"/>
    <dgm:cxn modelId="{2E9E072B-4DBF-4824-984A-7384D53970DB}" type="presParOf" srcId="{2C9DBC28-B8FB-4B67-A2CC-364C3EE6EB9F}" destId="{7ABA9370-FFB5-4E61-8FA9-710496D6301B}" srcOrd="1" destOrd="0" presId="urn:microsoft.com/office/officeart/2005/8/layout/orgChart1"/>
    <dgm:cxn modelId="{18919052-AB08-4AE4-801D-2C3C69083031}" type="presParOf" srcId="{7ABA9370-FFB5-4E61-8FA9-710496D6301B}" destId="{43A8269A-B25B-46F2-85CB-876B2841E992}" srcOrd="0" destOrd="0" presId="urn:microsoft.com/office/officeart/2005/8/layout/orgChart1"/>
    <dgm:cxn modelId="{D066C5E6-EF13-47C3-8690-341702D50A36}" type="presParOf" srcId="{43A8269A-B25B-46F2-85CB-876B2841E992}" destId="{AD16C8BC-E522-44DD-9F8E-D6B6136F1CD9}" srcOrd="0" destOrd="0" presId="urn:microsoft.com/office/officeart/2005/8/layout/orgChart1"/>
    <dgm:cxn modelId="{44F8F961-F439-47F9-9AEB-1CF0AF623E8B}" type="presParOf" srcId="{43A8269A-B25B-46F2-85CB-876B2841E992}" destId="{68FACA6F-04E9-45D6-B446-419E7AFEF7B4}" srcOrd="1" destOrd="0" presId="urn:microsoft.com/office/officeart/2005/8/layout/orgChart1"/>
    <dgm:cxn modelId="{043FB935-FEE5-499B-95F9-3C9DCC2764BB}" type="presParOf" srcId="{7ABA9370-FFB5-4E61-8FA9-710496D6301B}" destId="{71230FF7-CE54-434A-8D5D-14D2F1C9A46A}" srcOrd="1" destOrd="0" presId="urn:microsoft.com/office/officeart/2005/8/layout/orgChart1"/>
    <dgm:cxn modelId="{1BF4D8D1-6C1C-438E-9CA2-8B7A159F4E94}" type="presParOf" srcId="{7ABA9370-FFB5-4E61-8FA9-710496D6301B}" destId="{90E60F2C-CFCE-45CE-8674-92343DD1B28C}" srcOrd="2" destOrd="0" presId="urn:microsoft.com/office/officeart/2005/8/layout/orgChart1"/>
    <dgm:cxn modelId="{57DCC77B-85A8-4FDE-AFAE-E76D2F07DBAB}" type="presParOf" srcId="{2C9DBC28-B8FB-4B67-A2CC-364C3EE6EB9F}" destId="{775F6F0D-8DB8-4027-B6C0-1C7CF33B2C38}" srcOrd="2" destOrd="0" presId="urn:microsoft.com/office/officeart/2005/8/layout/orgChart1"/>
    <dgm:cxn modelId="{6CF8941F-F037-4740-AB58-E2396B4F8294}" type="presParOf" srcId="{2C9DBC28-B8FB-4B67-A2CC-364C3EE6EB9F}" destId="{C6224A12-1F2A-4348-BF37-A70815A8264A}" srcOrd="3" destOrd="0" presId="urn:microsoft.com/office/officeart/2005/8/layout/orgChart1"/>
    <dgm:cxn modelId="{3B5B3C7C-13CB-4107-85A2-0D062F302044}" type="presParOf" srcId="{C6224A12-1F2A-4348-BF37-A70815A8264A}" destId="{4183D8B5-C715-4C2A-9E7F-37AC6DCA956A}" srcOrd="0" destOrd="0" presId="urn:microsoft.com/office/officeart/2005/8/layout/orgChart1"/>
    <dgm:cxn modelId="{22A3F872-DC10-4D4D-9FB5-00256FF36731}" type="presParOf" srcId="{4183D8B5-C715-4C2A-9E7F-37AC6DCA956A}" destId="{15EC1167-6F50-4D24-A68C-C8474F30542C}" srcOrd="0" destOrd="0" presId="urn:microsoft.com/office/officeart/2005/8/layout/orgChart1"/>
    <dgm:cxn modelId="{2E4AEAAD-1B05-417D-A493-C3105ABC3865}" type="presParOf" srcId="{4183D8B5-C715-4C2A-9E7F-37AC6DCA956A}" destId="{65D6AFD5-4587-47FF-94DC-427FCB5D7A0B}" srcOrd="1" destOrd="0" presId="urn:microsoft.com/office/officeart/2005/8/layout/orgChart1"/>
    <dgm:cxn modelId="{9C1DBAEF-92F8-4E17-A324-8403D126A67A}" type="presParOf" srcId="{C6224A12-1F2A-4348-BF37-A70815A8264A}" destId="{8F67E126-E022-482A-9D50-3FDFEBF7D244}" srcOrd="1" destOrd="0" presId="urn:microsoft.com/office/officeart/2005/8/layout/orgChart1"/>
    <dgm:cxn modelId="{0E8CD9DA-174F-4E45-8168-90B9C537AD86}" type="presParOf" srcId="{8F67E126-E022-482A-9D50-3FDFEBF7D244}" destId="{E45D5C96-46F5-4044-BC94-13B80A74B6BE}" srcOrd="0" destOrd="0" presId="urn:microsoft.com/office/officeart/2005/8/layout/orgChart1"/>
    <dgm:cxn modelId="{3043B498-8C3A-4E5C-90CF-1497B5D41F41}" type="presParOf" srcId="{8F67E126-E022-482A-9D50-3FDFEBF7D244}" destId="{3A4FA76B-98B2-4C85-A32B-EF53F5C356CB}" srcOrd="1" destOrd="0" presId="urn:microsoft.com/office/officeart/2005/8/layout/orgChart1"/>
    <dgm:cxn modelId="{05F7823C-D584-46E3-8450-62BA77C8CDC5}" type="presParOf" srcId="{3A4FA76B-98B2-4C85-A32B-EF53F5C356CB}" destId="{93A03253-3309-4F3E-9232-B98E8DEFF966}" srcOrd="0" destOrd="0" presId="urn:microsoft.com/office/officeart/2005/8/layout/orgChart1"/>
    <dgm:cxn modelId="{ABC30911-0A4A-427F-B916-6A81FCBEB8AA}" type="presParOf" srcId="{93A03253-3309-4F3E-9232-B98E8DEFF966}" destId="{4086133A-7D05-4DE7-8229-E060512F47FE}" srcOrd="0" destOrd="0" presId="urn:microsoft.com/office/officeart/2005/8/layout/orgChart1"/>
    <dgm:cxn modelId="{96B33119-8B63-47F6-ACD6-47C9F75FA553}" type="presParOf" srcId="{93A03253-3309-4F3E-9232-B98E8DEFF966}" destId="{E8297798-EED5-4E9A-AF01-4B6F52BC6366}" srcOrd="1" destOrd="0" presId="urn:microsoft.com/office/officeart/2005/8/layout/orgChart1"/>
    <dgm:cxn modelId="{2534D298-1F64-4618-B00E-A47DB3C1E31B}" type="presParOf" srcId="{3A4FA76B-98B2-4C85-A32B-EF53F5C356CB}" destId="{4897DE8A-CFF0-40B7-8D90-A039B542F639}" srcOrd="1" destOrd="0" presId="urn:microsoft.com/office/officeart/2005/8/layout/orgChart1"/>
    <dgm:cxn modelId="{6C885049-CCBF-4714-A404-F451EB0DB497}" type="presParOf" srcId="{3A4FA76B-98B2-4C85-A32B-EF53F5C356CB}" destId="{3775D65F-3449-4796-8EC9-642B5D9950D7}" srcOrd="2" destOrd="0" presId="urn:microsoft.com/office/officeart/2005/8/layout/orgChart1"/>
    <dgm:cxn modelId="{04E13B43-E96C-4D3D-BE97-1C59D2383901}" type="presParOf" srcId="{8F67E126-E022-482A-9D50-3FDFEBF7D244}" destId="{C45966E9-FCDA-4036-AB3B-C49F22104DDC}" srcOrd="2" destOrd="0" presId="urn:microsoft.com/office/officeart/2005/8/layout/orgChart1"/>
    <dgm:cxn modelId="{3520E86F-F842-427D-B00D-BBCD1747A296}" type="presParOf" srcId="{8F67E126-E022-482A-9D50-3FDFEBF7D244}" destId="{2048F2DA-5CDC-43FB-A19C-960D070DF084}" srcOrd="3" destOrd="0" presId="urn:microsoft.com/office/officeart/2005/8/layout/orgChart1"/>
    <dgm:cxn modelId="{3786BE97-A2EC-4BBB-AB88-75345A058C13}" type="presParOf" srcId="{2048F2DA-5CDC-43FB-A19C-960D070DF084}" destId="{10C243A5-BDA6-4550-8440-9845C8F9656E}" srcOrd="0" destOrd="0" presId="urn:microsoft.com/office/officeart/2005/8/layout/orgChart1"/>
    <dgm:cxn modelId="{0F96DD66-0275-4302-83DF-5E6EF8195913}" type="presParOf" srcId="{10C243A5-BDA6-4550-8440-9845C8F9656E}" destId="{393B51C3-F76D-4B14-B2A8-B298015EF9DB}" srcOrd="0" destOrd="0" presId="urn:microsoft.com/office/officeart/2005/8/layout/orgChart1"/>
    <dgm:cxn modelId="{A20A5294-2312-4BCD-BF4C-F3D049B0219A}" type="presParOf" srcId="{10C243A5-BDA6-4550-8440-9845C8F9656E}" destId="{194DAE18-4E1D-45C9-802A-49B0E013FA33}" srcOrd="1" destOrd="0" presId="urn:microsoft.com/office/officeart/2005/8/layout/orgChart1"/>
    <dgm:cxn modelId="{866546A5-819E-45A4-9B7B-109FBFDDFD81}" type="presParOf" srcId="{2048F2DA-5CDC-43FB-A19C-960D070DF084}" destId="{05B004D7-6D6E-43DB-8A04-AC3500E0E5A8}" srcOrd="1" destOrd="0" presId="urn:microsoft.com/office/officeart/2005/8/layout/orgChart1"/>
    <dgm:cxn modelId="{E8D51DD0-9261-4E9F-A630-8FCE7AC2A1F1}" type="presParOf" srcId="{2048F2DA-5CDC-43FB-A19C-960D070DF084}" destId="{DF5C2C91-DB03-4F1C-B11D-7753CB773232}" srcOrd="2" destOrd="0" presId="urn:microsoft.com/office/officeart/2005/8/layout/orgChart1"/>
    <dgm:cxn modelId="{C0011260-A051-42CC-A14E-1494BA689FE8}" type="presParOf" srcId="{8F67E126-E022-482A-9D50-3FDFEBF7D244}" destId="{5867A138-E562-4EFD-9757-0043F05A0F5B}" srcOrd="4" destOrd="0" presId="urn:microsoft.com/office/officeart/2005/8/layout/orgChart1"/>
    <dgm:cxn modelId="{65ED3B67-8EFE-4FAB-86BA-BF3BA403FBDD}" type="presParOf" srcId="{8F67E126-E022-482A-9D50-3FDFEBF7D244}" destId="{A573E150-A30E-4F74-8D24-D40074F4EDE1}" srcOrd="5" destOrd="0" presId="urn:microsoft.com/office/officeart/2005/8/layout/orgChart1"/>
    <dgm:cxn modelId="{233415F7-77D7-4645-A828-424DAB4E3AF2}" type="presParOf" srcId="{A573E150-A30E-4F74-8D24-D40074F4EDE1}" destId="{1302C737-39B2-440A-986E-5A15CF98D5E5}" srcOrd="0" destOrd="0" presId="urn:microsoft.com/office/officeart/2005/8/layout/orgChart1"/>
    <dgm:cxn modelId="{C2A1422C-57B4-4F5A-927F-9943A64D48B0}" type="presParOf" srcId="{1302C737-39B2-440A-986E-5A15CF98D5E5}" destId="{C38F4D06-D063-434A-AFCC-0287A3BDECF3}" srcOrd="0" destOrd="0" presId="urn:microsoft.com/office/officeart/2005/8/layout/orgChart1"/>
    <dgm:cxn modelId="{477E3058-8C83-4A48-AB4A-B23E294B7139}" type="presParOf" srcId="{1302C737-39B2-440A-986E-5A15CF98D5E5}" destId="{AB005D90-5E0B-4721-AC49-BB8C9196338E}" srcOrd="1" destOrd="0" presId="urn:microsoft.com/office/officeart/2005/8/layout/orgChart1"/>
    <dgm:cxn modelId="{53F88B43-6A68-49E5-859F-F2524A1A4CFF}" type="presParOf" srcId="{A573E150-A30E-4F74-8D24-D40074F4EDE1}" destId="{F58F2CD4-7B91-4872-BA51-B3AA8753E4C4}" srcOrd="1" destOrd="0" presId="urn:microsoft.com/office/officeart/2005/8/layout/orgChart1"/>
    <dgm:cxn modelId="{B239FD52-814B-4B64-B926-858E6C9C7401}" type="presParOf" srcId="{A573E150-A30E-4F74-8D24-D40074F4EDE1}" destId="{68D02E60-5377-4447-A61F-BF9A31EB2074}" srcOrd="2" destOrd="0" presId="urn:microsoft.com/office/officeart/2005/8/layout/orgChart1"/>
    <dgm:cxn modelId="{41F29218-9C76-45F0-ADA5-8D22130AB4FE}" type="presParOf" srcId="{C6224A12-1F2A-4348-BF37-A70815A8264A}" destId="{76FB36F9-F303-41EB-B5E4-072E4B1A8562}" srcOrd="2" destOrd="0" presId="urn:microsoft.com/office/officeart/2005/8/layout/orgChart1"/>
    <dgm:cxn modelId="{31BF4EDE-0965-4A06-8325-5D0D15A70127}" type="presParOf" srcId="{2C9DBC28-B8FB-4B67-A2CC-364C3EE6EB9F}" destId="{6E5FA9DA-BA69-4D84-BB15-1A58EF6D3753}" srcOrd="4" destOrd="0" presId="urn:microsoft.com/office/officeart/2005/8/layout/orgChart1"/>
    <dgm:cxn modelId="{66646067-D735-4B92-A390-FB6465DE80E2}" type="presParOf" srcId="{2C9DBC28-B8FB-4B67-A2CC-364C3EE6EB9F}" destId="{CF41E581-BFC6-4ADE-9560-B563CDE7202B}" srcOrd="5" destOrd="0" presId="urn:microsoft.com/office/officeart/2005/8/layout/orgChart1"/>
    <dgm:cxn modelId="{7EA0A0A5-3DEC-490F-A175-3FF852405DB3}" type="presParOf" srcId="{CF41E581-BFC6-4ADE-9560-B563CDE7202B}" destId="{DE4EE0E3-2078-4E3B-8744-D8F6CEF10977}" srcOrd="0" destOrd="0" presId="urn:microsoft.com/office/officeart/2005/8/layout/orgChart1"/>
    <dgm:cxn modelId="{8AB5F8C9-DFAD-460F-85DC-FC89EE181623}" type="presParOf" srcId="{DE4EE0E3-2078-4E3B-8744-D8F6CEF10977}" destId="{04D27118-EEC3-43B0-BA96-96CF977EE113}" srcOrd="0" destOrd="0" presId="urn:microsoft.com/office/officeart/2005/8/layout/orgChart1"/>
    <dgm:cxn modelId="{B2B9F69D-F130-4DCA-9C8A-A1F25047A984}" type="presParOf" srcId="{DE4EE0E3-2078-4E3B-8744-D8F6CEF10977}" destId="{130EF3C4-E972-4398-A0B8-D1EF7C6491EE}" srcOrd="1" destOrd="0" presId="urn:microsoft.com/office/officeart/2005/8/layout/orgChart1"/>
    <dgm:cxn modelId="{95D26292-70BC-404C-BEA2-76E2F3EEB7E7}" type="presParOf" srcId="{CF41E581-BFC6-4ADE-9560-B563CDE7202B}" destId="{F33A64BE-0D21-4CB0-81E5-00737658060E}" srcOrd="1" destOrd="0" presId="urn:microsoft.com/office/officeart/2005/8/layout/orgChart1"/>
    <dgm:cxn modelId="{13C643B1-DA03-48AD-8511-CCECBE31BB05}" type="presParOf" srcId="{CF41E581-BFC6-4ADE-9560-B563CDE7202B}" destId="{49D50FAC-80AE-42AF-B7A2-04648E92E10F}" srcOrd="2" destOrd="0" presId="urn:microsoft.com/office/officeart/2005/8/layout/orgChart1"/>
    <dgm:cxn modelId="{BCB47583-60FD-4DEC-A9E3-EF34EF2459F7}" type="presParOf" srcId="{49D50FAC-80AE-42AF-B7A2-04648E92E10F}" destId="{A4B42BE2-AD8D-4300-BB0D-D3BCC1B95275}" srcOrd="0" destOrd="0" presId="urn:microsoft.com/office/officeart/2005/8/layout/orgChart1"/>
    <dgm:cxn modelId="{4D23BA63-77A2-4ADD-97C5-C7F21DF1CDC8}" type="presParOf" srcId="{49D50FAC-80AE-42AF-B7A2-04648E92E10F}" destId="{3097FFBA-DC5C-4B42-8867-A839F156957D}" srcOrd="1" destOrd="0" presId="urn:microsoft.com/office/officeart/2005/8/layout/orgChart1"/>
    <dgm:cxn modelId="{DF5552FB-A30E-4792-9541-CBBDDD961064}" type="presParOf" srcId="{3097FFBA-DC5C-4B42-8867-A839F156957D}" destId="{4364DC5E-4536-4A80-A07F-F87F8CEEEB2E}" srcOrd="0" destOrd="0" presId="urn:microsoft.com/office/officeart/2005/8/layout/orgChart1"/>
    <dgm:cxn modelId="{A08BE5EA-2B4D-4494-B53F-858C6ECBE5CF}" type="presParOf" srcId="{4364DC5E-4536-4A80-A07F-F87F8CEEEB2E}" destId="{E1641BCD-743D-4282-B9E0-0F7ADF501F57}" srcOrd="0" destOrd="0" presId="urn:microsoft.com/office/officeart/2005/8/layout/orgChart1"/>
    <dgm:cxn modelId="{99A13B04-5BC5-441F-9556-23AE09F57E4E}" type="presParOf" srcId="{4364DC5E-4536-4A80-A07F-F87F8CEEEB2E}" destId="{502B04B9-FAA2-480D-9B52-0774358D7E5A}" srcOrd="1" destOrd="0" presId="urn:microsoft.com/office/officeart/2005/8/layout/orgChart1"/>
    <dgm:cxn modelId="{82C8BB1D-1848-4F86-A2AF-02DC502DCA37}" type="presParOf" srcId="{3097FFBA-DC5C-4B42-8867-A839F156957D}" destId="{BFD6BFCA-A07B-4CF1-BA32-5FD2A946EAF8}" srcOrd="1" destOrd="0" presId="urn:microsoft.com/office/officeart/2005/8/layout/orgChart1"/>
    <dgm:cxn modelId="{B8ADE9C4-EBA5-472E-A3B2-FF05D2DE9230}" type="presParOf" srcId="{3097FFBA-DC5C-4B42-8867-A839F156957D}" destId="{3150540D-AFCD-4B93-89A0-5A6AD4A126E0}" srcOrd="2" destOrd="0" presId="urn:microsoft.com/office/officeart/2005/8/layout/orgChart1"/>
    <dgm:cxn modelId="{B352F85A-8128-4A6E-94AD-42AA92D13D83}" type="presParOf" srcId="{49D50FAC-80AE-42AF-B7A2-04648E92E10F}" destId="{295466A9-6C9A-4627-9F95-F154A05FB4A3}" srcOrd="2" destOrd="0" presId="urn:microsoft.com/office/officeart/2005/8/layout/orgChart1"/>
    <dgm:cxn modelId="{3E5B2E9A-EF0E-44E0-AF7C-20DF5F40AAFF}" type="presParOf" srcId="{49D50FAC-80AE-42AF-B7A2-04648E92E10F}" destId="{DBF1377A-7316-4A76-B9D8-F7DBD4F92D0B}" srcOrd="3" destOrd="0" presId="urn:microsoft.com/office/officeart/2005/8/layout/orgChart1"/>
    <dgm:cxn modelId="{01088B81-F974-4220-9D53-9048596C0943}" type="presParOf" srcId="{DBF1377A-7316-4A76-B9D8-F7DBD4F92D0B}" destId="{5F5E74E2-5B79-46F8-95C8-1648DE99842D}" srcOrd="0" destOrd="0" presId="urn:microsoft.com/office/officeart/2005/8/layout/orgChart1"/>
    <dgm:cxn modelId="{AA8C1343-EC8C-40D4-84E2-1FDDBD6C2FB9}" type="presParOf" srcId="{5F5E74E2-5B79-46F8-95C8-1648DE99842D}" destId="{53E18920-4DB9-4EE4-A4D7-09AAFCD86303}" srcOrd="0" destOrd="0" presId="urn:microsoft.com/office/officeart/2005/8/layout/orgChart1"/>
    <dgm:cxn modelId="{122201D6-7407-46DF-8182-CD26B5E632AF}" type="presParOf" srcId="{5F5E74E2-5B79-46F8-95C8-1648DE99842D}" destId="{E89DFCC5-E4FA-4FC5-AFEA-DF2E254EC762}" srcOrd="1" destOrd="0" presId="urn:microsoft.com/office/officeart/2005/8/layout/orgChart1"/>
    <dgm:cxn modelId="{85EB657E-D76C-421C-8D8B-27EB3427423B}" type="presParOf" srcId="{DBF1377A-7316-4A76-B9D8-F7DBD4F92D0B}" destId="{F60F50A5-3C5D-4269-B8C6-BB1D3A7BBF4C}" srcOrd="1" destOrd="0" presId="urn:microsoft.com/office/officeart/2005/8/layout/orgChart1"/>
    <dgm:cxn modelId="{4EAED18A-5667-4801-A0BE-8A19E84384CD}" type="presParOf" srcId="{F60F50A5-3C5D-4269-B8C6-BB1D3A7BBF4C}" destId="{5F6BBDB3-385D-421D-93DB-81F0F0E207C1}" srcOrd="0" destOrd="0" presId="urn:microsoft.com/office/officeart/2005/8/layout/orgChart1"/>
    <dgm:cxn modelId="{6EB08326-162D-415B-A1AA-8794793F708F}" type="presParOf" srcId="{F60F50A5-3C5D-4269-B8C6-BB1D3A7BBF4C}" destId="{FBC1D537-954D-40CD-A80B-700507C981C0}" srcOrd="1" destOrd="0" presId="urn:microsoft.com/office/officeart/2005/8/layout/orgChart1"/>
    <dgm:cxn modelId="{B809D8A8-51F5-4ADF-B981-67D17575E6BD}" type="presParOf" srcId="{FBC1D537-954D-40CD-A80B-700507C981C0}" destId="{872A0B43-A362-4F06-A1B4-A3579D2FBC41}" srcOrd="0" destOrd="0" presId="urn:microsoft.com/office/officeart/2005/8/layout/orgChart1"/>
    <dgm:cxn modelId="{34DA0AC1-297F-42BD-80B1-0C72503D7CD6}" type="presParOf" srcId="{872A0B43-A362-4F06-A1B4-A3579D2FBC41}" destId="{80FF87B7-3C55-40C7-B5B6-E9172A00BAE7}" srcOrd="0" destOrd="0" presId="urn:microsoft.com/office/officeart/2005/8/layout/orgChart1"/>
    <dgm:cxn modelId="{C701F558-1249-4C8A-9D2B-2187E9449C77}" type="presParOf" srcId="{872A0B43-A362-4F06-A1B4-A3579D2FBC41}" destId="{DA77DBDB-C4B3-4715-9500-1EBD64117A44}" srcOrd="1" destOrd="0" presId="urn:microsoft.com/office/officeart/2005/8/layout/orgChart1"/>
    <dgm:cxn modelId="{A74AB7A4-F2D2-46BD-8E9C-458ACB947072}" type="presParOf" srcId="{FBC1D537-954D-40CD-A80B-700507C981C0}" destId="{68E957C7-7831-4CD3-A642-2FC630D294B9}" srcOrd="1" destOrd="0" presId="urn:microsoft.com/office/officeart/2005/8/layout/orgChart1"/>
    <dgm:cxn modelId="{2B33E7E9-DB69-4AD8-B657-FFC0C26654B1}" type="presParOf" srcId="{FBC1D537-954D-40CD-A80B-700507C981C0}" destId="{D3F69E24-93D8-4E2D-ACB0-3421CC9F52AD}" srcOrd="2" destOrd="0" presId="urn:microsoft.com/office/officeart/2005/8/layout/orgChart1"/>
    <dgm:cxn modelId="{074FA459-2B50-4F98-A4AC-0AA9B4B0B9FA}" type="presParOf" srcId="{D3F69E24-93D8-4E2D-ACB0-3421CC9F52AD}" destId="{4B315B8A-E3C5-499F-B5B9-FC3C8960C1F2}" srcOrd="0" destOrd="0" presId="urn:microsoft.com/office/officeart/2005/8/layout/orgChart1"/>
    <dgm:cxn modelId="{F194B5BC-CA07-4DE1-BE99-AD563BF48975}" type="presParOf" srcId="{D3F69E24-93D8-4E2D-ACB0-3421CC9F52AD}" destId="{C134AEBE-D16A-489C-8A9E-E67ABD6F084E}" srcOrd="1" destOrd="0" presId="urn:microsoft.com/office/officeart/2005/8/layout/orgChart1"/>
    <dgm:cxn modelId="{F1638BBF-0458-41ED-99E5-083A8AD86015}" type="presParOf" srcId="{C134AEBE-D16A-489C-8A9E-E67ABD6F084E}" destId="{10079C73-1661-48C3-B653-93EBA5270F5E}" srcOrd="0" destOrd="0" presId="urn:microsoft.com/office/officeart/2005/8/layout/orgChart1"/>
    <dgm:cxn modelId="{E9CA8363-7F70-41C6-B9BC-DFD22C6386D0}" type="presParOf" srcId="{10079C73-1661-48C3-B653-93EBA5270F5E}" destId="{A2D2A88D-BFB6-44EF-B267-DC2F58F53581}" srcOrd="0" destOrd="0" presId="urn:microsoft.com/office/officeart/2005/8/layout/orgChart1"/>
    <dgm:cxn modelId="{495C5DB8-48BD-4F2E-B525-FCAE6140C18A}" type="presParOf" srcId="{10079C73-1661-48C3-B653-93EBA5270F5E}" destId="{D6DD3867-51CB-4615-8B03-B4A06515E0C6}" srcOrd="1" destOrd="0" presId="urn:microsoft.com/office/officeart/2005/8/layout/orgChart1"/>
    <dgm:cxn modelId="{A69F8A9E-B218-4932-AE6B-6BC3D30D4855}" type="presParOf" srcId="{C134AEBE-D16A-489C-8A9E-E67ABD6F084E}" destId="{2DB6519C-5EEB-4461-B3E5-31F69A508346}" srcOrd="1" destOrd="0" presId="urn:microsoft.com/office/officeart/2005/8/layout/orgChart1"/>
    <dgm:cxn modelId="{F21EE9C5-B461-4C33-BEF7-E005BADFE480}" type="presParOf" srcId="{C134AEBE-D16A-489C-8A9E-E67ABD6F084E}" destId="{48BA06BE-306D-44C2-938A-F7E782B724A5}" srcOrd="2" destOrd="0" presId="urn:microsoft.com/office/officeart/2005/8/layout/orgChart1"/>
    <dgm:cxn modelId="{5C198191-4A02-4FC9-82DC-969701AE2488}" type="presParOf" srcId="{D3F69E24-93D8-4E2D-ACB0-3421CC9F52AD}" destId="{36756D2F-18AF-4E5B-A04B-052D69F547E6}" srcOrd="2" destOrd="0" presId="urn:microsoft.com/office/officeart/2005/8/layout/orgChart1"/>
    <dgm:cxn modelId="{0FEF7C63-AD92-4A8F-8A63-AF28D9B20E4F}" type="presParOf" srcId="{D3F69E24-93D8-4E2D-ACB0-3421CC9F52AD}" destId="{ECC2E132-C31D-4A01-8A0E-10CA6D1E243C}" srcOrd="3" destOrd="0" presId="urn:microsoft.com/office/officeart/2005/8/layout/orgChart1"/>
    <dgm:cxn modelId="{9AC1A975-B96A-4C71-8C51-D3256BFE1E27}" type="presParOf" srcId="{ECC2E132-C31D-4A01-8A0E-10CA6D1E243C}" destId="{3A5EB194-B48A-47F2-8E32-A663C74888DD}" srcOrd="0" destOrd="0" presId="urn:microsoft.com/office/officeart/2005/8/layout/orgChart1"/>
    <dgm:cxn modelId="{B2377D56-EC7F-4B74-AA43-063C1BBFE920}" type="presParOf" srcId="{3A5EB194-B48A-47F2-8E32-A663C74888DD}" destId="{8848C1CD-B46D-4A01-A11A-1FE9C115317B}" srcOrd="0" destOrd="0" presId="urn:microsoft.com/office/officeart/2005/8/layout/orgChart1"/>
    <dgm:cxn modelId="{D97D448D-AC5A-4058-802A-74E66BAC496D}" type="presParOf" srcId="{3A5EB194-B48A-47F2-8E32-A663C74888DD}" destId="{099BD162-6928-4335-BA18-D90A40D25998}" srcOrd="1" destOrd="0" presId="urn:microsoft.com/office/officeart/2005/8/layout/orgChart1"/>
    <dgm:cxn modelId="{6DB1CB0B-7685-449B-B9CE-B79FF08C7210}" type="presParOf" srcId="{ECC2E132-C31D-4A01-8A0E-10CA6D1E243C}" destId="{E7684B50-C0D8-423F-BA1B-9670F792C597}" srcOrd="1" destOrd="0" presId="urn:microsoft.com/office/officeart/2005/8/layout/orgChart1"/>
    <dgm:cxn modelId="{E9BE6946-3419-4DC9-83B7-504AC69F45CC}" type="presParOf" srcId="{ECC2E132-C31D-4A01-8A0E-10CA6D1E243C}" destId="{63DEE68A-13A6-4DBA-A2AF-3C89493A7783}" srcOrd="2" destOrd="0" presId="urn:microsoft.com/office/officeart/2005/8/layout/orgChart1"/>
    <dgm:cxn modelId="{B85F9646-3D60-41E9-A7B3-805FF7DBFF73}" type="presParOf" srcId="{D3F69E24-93D8-4E2D-ACB0-3421CC9F52AD}" destId="{96EF846D-0D8A-4880-BECD-7AC8EC37738C}" srcOrd="4" destOrd="0" presId="urn:microsoft.com/office/officeart/2005/8/layout/orgChart1"/>
    <dgm:cxn modelId="{53B55F67-0C96-4600-BE6B-2CD5504F068A}" type="presParOf" srcId="{D3F69E24-93D8-4E2D-ACB0-3421CC9F52AD}" destId="{D12E8BD4-BB4D-4BB4-A971-A1A05F6C58C9}" srcOrd="5" destOrd="0" presId="urn:microsoft.com/office/officeart/2005/8/layout/orgChart1"/>
    <dgm:cxn modelId="{64F12AFC-BD6B-467C-8AB4-FDEFBC2BDA0C}" type="presParOf" srcId="{D12E8BD4-BB4D-4BB4-A971-A1A05F6C58C9}" destId="{27ACDEEA-1BD8-4C5D-9761-57BDC3874117}" srcOrd="0" destOrd="0" presId="urn:microsoft.com/office/officeart/2005/8/layout/orgChart1"/>
    <dgm:cxn modelId="{AC2403E8-D906-4B24-88DE-982681A14F45}" type="presParOf" srcId="{27ACDEEA-1BD8-4C5D-9761-57BDC3874117}" destId="{47BC252C-D5BB-475A-A027-9F563FE3AECE}" srcOrd="0" destOrd="0" presId="urn:microsoft.com/office/officeart/2005/8/layout/orgChart1"/>
    <dgm:cxn modelId="{5A333C49-2B9F-4F79-A217-32C1A047E789}" type="presParOf" srcId="{27ACDEEA-1BD8-4C5D-9761-57BDC3874117}" destId="{C74AF154-619E-4512-8F56-E57578F73BF6}" srcOrd="1" destOrd="0" presId="urn:microsoft.com/office/officeart/2005/8/layout/orgChart1"/>
    <dgm:cxn modelId="{CDFB1740-DF95-4E6C-80CA-E47CADFEECD0}" type="presParOf" srcId="{D12E8BD4-BB4D-4BB4-A971-A1A05F6C58C9}" destId="{8D69BCA3-B3AE-4C8B-BB83-6D36CF5E62BC}" srcOrd="1" destOrd="0" presId="urn:microsoft.com/office/officeart/2005/8/layout/orgChart1"/>
    <dgm:cxn modelId="{B671F27F-8B70-4579-8CE8-3562864F0BCC}" type="presParOf" srcId="{D12E8BD4-BB4D-4BB4-A971-A1A05F6C58C9}" destId="{D39078C5-85ED-4A53-94CD-AF7ECE3FF9AF}" srcOrd="2" destOrd="0" presId="urn:microsoft.com/office/officeart/2005/8/layout/orgChart1"/>
    <dgm:cxn modelId="{A14EFC1F-3DB3-4647-8875-E378FC4D7390}" type="presParOf" srcId="{F60F50A5-3C5D-4269-B8C6-BB1D3A7BBF4C}" destId="{EB7E4EE8-2677-4960-B9FE-F007EAA32044}" srcOrd="2" destOrd="0" presId="urn:microsoft.com/office/officeart/2005/8/layout/orgChart1"/>
    <dgm:cxn modelId="{975F6F78-D9E0-4F83-A163-26BF2FC3D1DD}" type="presParOf" srcId="{F60F50A5-3C5D-4269-B8C6-BB1D3A7BBF4C}" destId="{3E85A50F-B55F-4CD0-ACCA-13AB38FD4A1F}" srcOrd="3" destOrd="0" presId="urn:microsoft.com/office/officeart/2005/8/layout/orgChart1"/>
    <dgm:cxn modelId="{D69CD8CB-17D7-4A47-AB20-F3254140A7A5}" type="presParOf" srcId="{3E85A50F-B55F-4CD0-ACCA-13AB38FD4A1F}" destId="{7ABF0564-83FC-4FFA-80AD-0BE2B11AF879}" srcOrd="0" destOrd="0" presId="urn:microsoft.com/office/officeart/2005/8/layout/orgChart1"/>
    <dgm:cxn modelId="{93187710-A903-41CA-9F92-18518DA0A75A}" type="presParOf" srcId="{7ABF0564-83FC-4FFA-80AD-0BE2B11AF879}" destId="{02D074A2-B0F4-4D0E-B699-6829F4A1C98D}" srcOrd="0" destOrd="0" presId="urn:microsoft.com/office/officeart/2005/8/layout/orgChart1"/>
    <dgm:cxn modelId="{B4BFBB4A-ADB1-4CAE-8948-25D632AFAFE2}" type="presParOf" srcId="{7ABF0564-83FC-4FFA-80AD-0BE2B11AF879}" destId="{75E5A05D-CAF7-4538-A423-D06B948AA52A}" srcOrd="1" destOrd="0" presId="urn:microsoft.com/office/officeart/2005/8/layout/orgChart1"/>
    <dgm:cxn modelId="{CBA3F94E-A564-4D3E-8B79-7BF0E0090F54}" type="presParOf" srcId="{3E85A50F-B55F-4CD0-ACCA-13AB38FD4A1F}" destId="{D5AD13D3-2225-404C-82E6-A67BF8529FC6}" srcOrd="1" destOrd="0" presId="urn:microsoft.com/office/officeart/2005/8/layout/orgChart1"/>
    <dgm:cxn modelId="{E43450D4-D5F1-4643-B0A0-45ACB575910E}" type="presParOf" srcId="{3E85A50F-B55F-4CD0-ACCA-13AB38FD4A1F}" destId="{0015B1CA-51A1-49BA-840B-F057319AB070}" srcOrd="2" destOrd="0" presId="urn:microsoft.com/office/officeart/2005/8/layout/orgChart1"/>
    <dgm:cxn modelId="{0C61EBB2-B378-4070-9ACB-CE45D8556CE8}" type="presParOf" srcId="{0015B1CA-51A1-49BA-840B-F057319AB070}" destId="{E7407FC9-86A4-4604-B62C-21BA06A393D6}" srcOrd="0" destOrd="0" presId="urn:microsoft.com/office/officeart/2005/8/layout/orgChart1"/>
    <dgm:cxn modelId="{ED5BBABE-2D56-4013-A82A-352086E7015D}" type="presParOf" srcId="{0015B1CA-51A1-49BA-840B-F057319AB070}" destId="{B12875AA-2993-4819-9499-F6C4DF082053}" srcOrd="1" destOrd="0" presId="urn:microsoft.com/office/officeart/2005/8/layout/orgChart1"/>
    <dgm:cxn modelId="{9FB178CB-7CEA-43BF-A58C-B9C83BCE4E16}" type="presParOf" srcId="{B12875AA-2993-4819-9499-F6C4DF082053}" destId="{00ED7C62-BF7B-4983-9C9D-BA79E72F3F8D}" srcOrd="0" destOrd="0" presId="urn:microsoft.com/office/officeart/2005/8/layout/orgChart1"/>
    <dgm:cxn modelId="{AA026773-A106-4AE5-8576-FCF9D3536F7E}" type="presParOf" srcId="{00ED7C62-BF7B-4983-9C9D-BA79E72F3F8D}" destId="{9A7F7452-14A5-46EA-9D4B-5903ED29D4D6}" srcOrd="0" destOrd="0" presId="urn:microsoft.com/office/officeart/2005/8/layout/orgChart1"/>
    <dgm:cxn modelId="{0490C09E-73DA-4A26-B7BC-38620C6120B0}" type="presParOf" srcId="{00ED7C62-BF7B-4983-9C9D-BA79E72F3F8D}" destId="{32CA70B3-EF15-4950-B9F9-54F752C471CA}" srcOrd="1" destOrd="0" presId="urn:microsoft.com/office/officeart/2005/8/layout/orgChart1"/>
    <dgm:cxn modelId="{BC94739D-6E57-41EE-8C40-57241C94ED5B}" type="presParOf" srcId="{B12875AA-2993-4819-9499-F6C4DF082053}" destId="{58D3A473-4594-4DC3-934D-BD85241AFD51}" srcOrd="1" destOrd="0" presId="urn:microsoft.com/office/officeart/2005/8/layout/orgChart1"/>
    <dgm:cxn modelId="{55329C20-11A8-41CB-A7A0-71CEB7AE2991}" type="presParOf" srcId="{B12875AA-2993-4819-9499-F6C4DF082053}" destId="{B66B7B3B-877C-4817-949A-A451FDE3FB21}" srcOrd="2" destOrd="0" presId="urn:microsoft.com/office/officeart/2005/8/layout/orgChart1"/>
    <dgm:cxn modelId="{B663414C-12A6-45BC-8FF7-225C401875A5}" type="presParOf" srcId="{0015B1CA-51A1-49BA-840B-F057319AB070}" destId="{C638F245-CCB5-4BF9-9F71-034CEABC5389}" srcOrd="2" destOrd="0" presId="urn:microsoft.com/office/officeart/2005/8/layout/orgChart1"/>
    <dgm:cxn modelId="{1317474B-F378-4A82-94DB-157E608C5A04}" type="presParOf" srcId="{0015B1CA-51A1-49BA-840B-F057319AB070}" destId="{945AE35E-24EB-425B-B721-1B7FABAFA27D}" srcOrd="3" destOrd="0" presId="urn:microsoft.com/office/officeart/2005/8/layout/orgChart1"/>
    <dgm:cxn modelId="{E3D2C900-5176-4602-94EA-D69BADD566CB}" type="presParOf" srcId="{945AE35E-24EB-425B-B721-1B7FABAFA27D}" destId="{5F9E8611-3EE4-4B1F-9AC4-05F00ABEE794}" srcOrd="0" destOrd="0" presId="urn:microsoft.com/office/officeart/2005/8/layout/orgChart1"/>
    <dgm:cxn modelId="{BE1219B6-8228-4C31-B081-035B72C9EC23}" type="presParOf" srcId="{5F9E8611-3EE4-4B1F-9AC4-05F00ABEE794}" destId="{D434F506-2C96-402C-9EBD-D96036FAF9C0}" srcOrd="0" destOrd="0" presId="urn:microsoft.com/office/officeart/2005/8/layout/orgChart1"/>
    <dgm:cxn modelId="{3809E650-1BBE-4CB7-B199-64477B8EFF6D}" type="presParOf" srcId="{5F9E8611-3EE4-4B1F-9AC4-05F00ABEE794}" destId="{B14DC8D1-E3F8-4CBC-94B4-810789D2DE86}" srcOrd="1" destOrd="0" presId="urn:microsoft.com/office/officeart/2005/8/layout/orgChart1"/>
    <dgm:cxn modelId="{D770A629-E74B-4944-B877-38AD079D6145}" type="presParOf" srcId="{945AE35E-24EB-425B-B721-1B7FABAFA27D}" destId="{4F9CFA4B-AA9C-433F-B2B4-764D33A43EF9}" srcOrd="1" destOrd="0" presId="urn:microsoft.com/office/officeart/2005/8/layout/orgChart1"/>
    <dgm:cxn modelId="{B73E13DC-BE24-4EA7-AF1A-D9B28815F706}" type="presParOf" srcId="{945AE35E-24EB-425B-B721-1B7FABAFA27D}" destId="{E40965AF-3FAF-4E86-B618-1A09B908619D}" srcOrd="2" destOrd="0" presId="urn:microsoft.com/office/officeart/2005/8/layout/orgChart1"/>
    <dgm:cxn modelId="{A4C0A31C-A83F-47F0-BBE0-19210EAAD037}" type="presParOf" srcId="{0015B1CA-51A1-49BA-840B-F057319AB070}" destId="{0C51AE68-4F37-4C2F-A15E-0C1CBF51F0DB}" srcOrd="4" destOrd="0" presId="urn:microsoft.com/office/officeart/2005/8/layout/orgChart1"/>
    <dgm:cxn modelId="{77007675-20F5-44DD-8F55-38333F0DD0CE}" type="presParOf" srcId="{0015B1CA-51A1-49BA-840B-F057319AB070}" destId="{ED218B48-161C-41C6-AA6A-C208969B3123}" srcOrd="5" destOrd="0" presId="urn:microsoft.com/office/officeart/2005/8/layout/orgChart1"/>
    <dgm:cxn modelId="{9D7F08BD-3412-4405-B2AC-FAC1E615D346}" type="presParOf" srcId="{ED218B48-161C-41C6-AA6A-C208969B3123}" destId="{00209DE0-9F7D-406B-9412-FB644399739C}" srcOrd="0" destOrd="0" presId="urn:microsoft.com/office/officeart/2005/8/layout/orgChart1"/>
    <dgm:cxn modelId="{ADD7D81E-674C-4052-8834-7B9EA5DDBE82}" type="presParOf" srcId="{00209DE0-9F7D-406B-9412-FB644399739C}" destId="{6B1F194C-CB4F-46F3-AE4E-87FC25F2E75E}" srcOrd="0" destOrd="0" presId="urn:microsoft.com/office/officeart/2005/8/layout/orgChart1"/>
    <dgm:cxn modelId="{C5BD9305-F95E-4361-9BEC-6BE41186B6D7}" type="presParOf" srcId="{00209DE0-9F7D-406B-9412-FB644399739C}" destId="{E5AFC691-EA39-44D0-A0AB-4C106AFA099F}" srcOrd="1" destOrd="0" presId="urn:microsoft.com/office/officeart/2005/8/layout/orgChart1"/>
    <dgm:cxn modelId="{D88E21FD-A2C9-4B76-B364-E3FE65BCEDD1}" type="presParOf" srcId="{ED218B48-161C-41C6-AA6A-C208969B3123}" destId="{9FF0018F-BD8A-456A-83EB-1B0C8EC3F394}" srcOrd="1" destOrd="0" presId="urn:microsoft.com/office/officeart/2005/8/layout/orgChart1"/>
    <dgm:cxn modelId="{FC2C5D6F-D8DE-47D6-9C01-97EEB47A3649}" type="presParOf" srcId="{ED218B48-161C-41C6-AA6A-C208969B3123}" destId="{412CF74C-F023-4BF0-B179-D8656C9822FA}" srcOrd="2" destOrd="0" presId="urn:microsoft.com/office/officeart/2005/8/layout/orgChart1"/>
    <dgm:cxn modelId="{BE46479E-0825-4BB7-A80F-AF71E50CB2DB}" type="presParOf" srcId="{DBF1377A-7316-4A76-B9D8-F7DBD4F92D0B}" destId="{D761194B-3AC4-49DD-9822-AB77C24D3D23}" srcOrd="2" destOrd="0" presId="urn:microsoft.com/office/officeart/2005/8/layout/orgChart1"/>
    <dgm:cxn modelId="{9236F8A8-B159-441F-9124-351CE5DCED84}" type="presParOf" srcId="{2C9DBC28-B8FB-4B67-A2CC-364C3EE6EB9F}" destId="{F1EAA7FF-E03C-43BE-8858-6889A763F5C0}" srcOrd="6" destOrd="0" presId="urn:microsoft.com/office/officeart/2005/8/layout/orgChart1"/>
    <dgm:cxn modelId="{ABDBEFBE-D152-4744-B774-A48A38F09E8B}" type="presParOf" srcId="{2C9DBC28-B8FB-4B67-A2CC-364C3EE6EB9F}" destId="{0D429CFA-E37E-4ECC-83D0-1A10CE7CBF41}" srcOrd="7" destOrd="0" presId="urn:microsoft.com/office/officeart/2005/8/layout/orgChart1"/>
    <dgm:cxn modelId="{2C9936F3-FD6A-443A-A5F2-173333727C3B}" type="presParOf" srcId="{0D429CFA-E37E-4ECC-83D0-1A10CE7CBF41}" destId="{EE130654-ED53-4DC5-9065-0668F8CFF0C2}" srcOrd="0" destOrd="0" presId="urn:microsoft.com/office/officeart/2005/8/layout/orgChart1"/>
    <dgm:cxn modelId="{2BC941D6-3680-446E-8C6B-4E9739D9DDC5}" type="presParOf" srcId="{EE130654-ED53-4DC5-9065-0668F8CFF0C2}" destId="{37D52935-F26D-417B-973B-C39E5E9FF14F}" srcOrd="0" destOrd="0" presId="urn:microsoft.com/office/officeart/2005/8/layout/orgChart1"/>
    <dgm:cxn modelId="{9EB59F83-264A-4EA3-BB81-261491E7A489}" type="presParOf" srcId="{EE130654-ED53-4DC5-9065-0668F8CFF0C2}" destId="{253C6D1A-7BE1-42A5-8F67-E53869A0F96C}" srcOrd="1" destOrd="0" presId="urn:microsoft.com/office/officeart/2005/8/layout/orgChart1"/>
    <dgm:cxn modelId="{F205E8B7-56F2-4D5C-A73E-575C8E12825E}" type="presParOf" srcId="{0D429CFA-E37E-4ECC-83D0-1A10CE7CBF41}" destId="{89C4FE5F-70CD-4B0F-82EE-8E00959EFA1E}" srcOrd="1" destOrd="0" presId="urn:microsoft.com/office/officeart/2005/8/layout/orgChart1"/>
    <dgm:cxn modelId="{C540FFDB-205F-4F2C-8C64-21CB1CEAC9E3}" type="presParOf" srcId="{89C4FE5F-70CD-4B0F-82EE-8E00959EFA1E}" destId="{13A83443-29BF-4DCC-86F9-873AF995A238}" srcOrd="0" destOrd="0" presId="urn:microsoft.com/office/officeart/2005/8/layout/orgChart1"/>
    <dgm:cxn modelId="{54BF5B7A-CDE5-4F4B-8F15-CB9B7B578077}" type="presParOf" srcId="{89C4FE5F-70CD-4B0F-82EE-8E00959EFA1E}" destId="{6AC0BB10-4BE6-4EFF-84E6-6BF0664A8E7C}" srcOrd="1" destOrd="0" presId="urn:microsoft.com/office/officeart/2005/8/layout/orgChart1"/>
    <dgm:cxn modelId="{9DDD3F01-2D67-4E93-ABC4-38A1D3F18673}" type="presParOf" srcId="{6AC0BB10-4BE6-4EFF-84E6-6BF0664A8E7C}" destId="{0A1673E6-DF44-4C8E-8A04-FFBDDE25C2A4}" srcOrd="0" destOrd="0" presId="urn:microsoft.com/office/officeart/2005/8/layout/orgChart1"/>
    <dgm:cxn modelId="{1726DEF5-D57E-4CC7-AC7A-6264B42564CD}" type="presParOf" srcId="{0A1673E6-DF44-4C8E-8A04-FFBDDE25C2A4}" destId="{7BCE6090-1914-4F1D-9E92-DB02A5B8F786}" srcOrd="0" destOrd="0" presId="urn:microsoft.com/office/officeart/2005/8/layout/orgChart1"/>
    <dgm:cxn modelId="{449EA6D1-CFC9-478E-BE09-BEDE6AD20139}" type="presParOf" srcId="{0A1673E6-DF44-4C8E-8A04-FFBDDE25C2A4}" destId="{0B1BABD5-D645-496F-9A7B-55332C9B83BC}" srcOrd="1" destOrd="0" presId="urn:microsoft.com/office/officeart/2005/8/layout/orgChart1"/>
    <dgm:cxn modelId="{A63D2FE4-2EDC-4FEC-94FE-9C8845BFC613}" type="presParOf" srcId="{6AC0BB10-4BE6-4EFF-84E6-6BF0664A8E7C}" destId="{DED293A0-4A6C-42FA-8032-6492A999875F}" srcOrd="1" destOrd="0" presId="urn:microsoft.com/office/officeart/2005/8/layout/orgChart1"/>
    <dgm:cxn modelId="{363090BE-56BC-4510-A1C5-4DF281ABE618}" type="presParOf" srcId="{6AC0BB10-4BE6-4EFF-84E6-6BF0664A8E7C}" destId="{38F8E39C-972B-444F-AB1B-D58FA665186C}" srcOrd="2" destOrd="0" presId="urn:microsoft.com/office/officeart/2005/8/layout/orgChart1"/>
    <dgm:cxn modelId="{5AF5A01C-D1BE-4834-9678-28EB5CD0D128}" type="presParOf" srcId="{89C4FE5F-70CD-4B0F-82EE-8E00959EFA1E}" destId="{3EFDCD10-CF05-4FB9-9A01-86691E96378C}" srcOrd="2" destOrd="0" presId="urn:microsoft.com/office/officeart/2005/8/layout/orgChart1"/>
    <dgm:cxn modelId="{B81F0110-36F2-4639-9ECC-713A7B32E3C4}" type="presParOf" srcId="{89C4FE5F-70CD-4B0F-82EE-8E00959EFA1E}" destId="{C5217C4D-147F-4777-ADD1-8C75B858550E}" srcOrd="3" destOrd="0" presId="urn:microsoft.com/office/officeart/2005/8/layout/orgChart1"/>
    <dgm:cxn modelId="{DA94E3AB-F85A-4DBA-9C77-770F8A12F43D}" type="presParOf" srcId="{C5217C4D-147F-4777-ADD1-8C75B858550E}" destId="{79E8EEBC-04EF-4577-9B54-F3F8D8429773}" srcOrd="0" destOrd="0" presId="urn:microsoft.com/office/officeart/2005/8/layout/orgChart1"/>
    <dgm:cxn modelId="{78A367B9-D073-4277-9358-E19B0D3155F2}" type="presParOf" srcId="{79E8EEBC-04EF-4577-9B54-F3F8D8429773}" destId="{D17E43C7-EC0B-461C-BCC8-551C0B6D5BC0}" srcOrd="0" destOrd="0" presId="urn:microsoft.com/office/officeart/2005/8/layout/orgChart1"/>
    <dgm:cxn modelId="{77AE3E56-E7A3-442D-883A-761C71350ADE}" type="presParOf" srcId="{79E8EEBC-04EF-4577-9B54-F3F8D8429773}" destId="{4C88725E-4578-4ECB-A73E-6FA83361EDEA}" srcOrd="1" destOrd="0" presId="urn:microsoft.com/office/officeart/2005/8/layout/orgChart1"/>
    <dgm:cxn modelId="{314392A8-F06C-4728-9DED-18C8D2A19651}" type="presParOf" srcId="{C5217C4D-147F-4777-ADD1-8C75B858550E}" destId="{49FEF57E-47F3-4F00-9734-4A58E315A67F}" srcOrd="1" destOrd="0" presId="urn:microsoft.com/office/officeart/2005/8/layout/orgChart1"/>
    <dgm:cxn modelId="{44C35279-14A5-4138-8451-EA99554A58F8}" type="presParOf" srcId="{C5217C4D-147F-4777-ADD1-8C75B858550E}" destId="{6CCFA056-418D-44BD-856A-BD4C7F0CBFD3}" srcOrd="2" destOrd="0" presId="urn:microsoft.com/office/officeart/2005/8/layout/orgChart1"/>
    <dgm:cxn modelId="{AFA3336E-A83F-4054-ABB1-C00A6681C744}" type="presParOf" srcId="{89C4FE5F-70CD-4B0F-82EE-8E00959EFA1E}" destId="{02512693-8823-4C16-BB2E-14963F746E7E}" srcOrd="4" destOrd="0" presId="urn:microsoft.com/office/officeart/2005/8/layout/orgChart1"/>
    <dgm:cxn modelId="{3516AAE9-BBA3-4D64-B35E-AECCCB1B9A53}" type="presParOf" srcId="{89C4FE5F-70CD-4B0F-82EE-8E00959EFA1E}" destId="{A9BBF4C1-9B39-4B75-BA64-AD6701F5D8B3}" srcOrd="5" destOrd="0" presId="urn:microsoft.com/office/officeart/2005/8/layout/orgChart1"/>
    <dgm:cxn modelId="{6E7B9D65-80B7-4725-9F7B-24DD7C77A3F6}" type="presParOf" srcId="{A9BBF4C1-9B39-4B75-BA64-AD6701F5D8B3}" destId="{FC668BCD-B916-4CEE-A57E-968B424C09FA}" srcOrd="0" destOrd="0" presId="urn:microsoft.com/office/officeart/2005/8/layout/orgChart1"/>
    <dgm:cxn modelId="{FDD51527-62B5-4BD6-8C04-E31D6515280F}" type="presParOf" srcId="{FC668BCD-B916-4CEE-A57E-968B424C09FA}" destId="{0AA125E6-5358-4D70-BA1D-42CBB8BC68AA}" srcOrd="0" destOrd="0" presId="urn:microsoft.com/office/officeart/2005/8/layout/orgChart1"/>
    <dgm:cxn modelId="{EFACE6A3-2FBB-4239-88CE-ED15C0AAEA63}" type="presParOf" srcId="{FC668BCD-B916-4CEE-A57E-968B424C09FA}" destId="{586F709F-BA0A-43E6-ADE0-EC96C2CD0ADA}" srcOrd="1" destOrd="0" presId="urn:microsoft.com/office/officeart/2005/8/layout/orgChart1"/>
    <dgm:cxn modelId="{64B73E84-F877-42E7-B17B-D89CB30EF8FD}" type="presParOf" srcId="{A9BBF4C1-9B39-4B75-BA64-AD6701F5D8B3}" destId="{30736F5A-1466-4B63-919A-CED2A32C3F25}" srcOrd="1" destOrd="0" presId="urn:microsoft.com/office/officeart/2005/8/layout/orgChart1"/>
    <dgm:cxn modelId="{468D72EB-6F6B-4F2F-B757-6575A1F34B8B}" type="presParOf" srcId="{A9BBF4C1-9B39-4B75-BA64-AD6701F5D8B3}" destId="{7441E3F1-BA42-40FD-9371-435EDC4AE1A1}" srcOrd="2" destOrd="0" presId="urn:microsoft.com/office/officeart/2005/8/layout/orgChart1"/>
    <dgm:cxn modelId="{89C4003D-A283-40D7-8F95-72349585DC75}" type="presParOf" srcId="{89C4FE5F-70CD-4B0F-82EE-8E00959EFA1E}" destId="{5D083E01-E72D-410C-9A1D-9F4079A2A68E}" srcOrd="6" destOrd="0" presId="urn:microsoft.com/office/officeart/2005/8/layout/orgChart1"/>
    <dgm:cxn modelId="{0940847B-0DF6-47C1-B199-B968E4060E14}" type="presParOf" srcId="{89C4FE5F-70CD-4B0F-82EE-8E00959EFA1E}" destId="{5AAC5F79-32B5-4680-B9C7-233E8A3B62AB}" srcOrd="7" destOrd="0" presId="urn:microsoft.com/office/officeart/2005/8/layout/orgChart1"/>
    <dgm:cxn modelId="{4611353B-A05F-42DB-9602-BE03055F9722}" type="presParOf" srcId="{5AAC5F79-32B5-4680-B9C7-233E8A3B62AB}" destId="{148B2A44-F747-46EC-9BA4-C5B53CA81BAE}" srcOrd="0" destOrd="0" presId="urn:microsoft.com/office/officeart/2005/8/layout/orgChart1"/>
    <dgm:cxn modelId="{CFEA552D-FD5C-4578-B06E-241180E263E3}" type="presParOf" srcId="{148B2A44-F747-46EC-9BA4-C5B53CA81BAE}" destId="{CF5B542C-0A0C-48E1-84C6-08E24072E685}" srcOrd="0" destOrd="0" presId="urn:microsoft.com/office/officeart/2005/8/layout/orgChart1"/>
    <dgm:cxn modelId="{2DBD86E6-2EE3-4105-916E-968A75F61CF4}" type="presParOf" srcId="{148B2A44-F747-46EC-9BA4-C5B53CA81BAE}" destId="{DF095E43-EA7B-4A2E-A223-2F604FCBA250}" srcOrd="1" destOrd="0" presId="urn:microsoft.com/office/officeart/2005/8/layout/orgChart1"/>
    <dgm:cxn modelId="{C660BF76-3DE1-4DF3-94E3-F6EA7135E8D3}" type="presParOf" srcId="{5AAC5F79-32B5-4680-B9C7-233E8A3B62AB}" destId="{3AEDC1A7-BF88-4CA4-927B-219921104FEB}" srcOrd="1" destOrd="0" presId="urn:microsoft.com/office/officeart/2005/8/layout/orgChart1"/>
    <dgm:cxn modelId="{26CCF51A-71BC-40B6-8EE4-3C55E129852A}" type="presParOf" srcId="{5AAC5F79-32B5-4680-B9C7-233E8A3B62AB}" destId="{5A1414D0-0365-4080-A9F1-3233AC4CC4DE}" srcOrd="2" destOrd="0" presId="urn:microsoft.com/office/officeart/2005/8/layout/orgChart1"/>
    <dgm:cxn modelId="{6E458E64-ADE7-473D-8AF7-DA8F87E400F2}" type="presParOf" srcId="{89C4FE5F-70CD-4B0F-82EE-8E00959EFA1E}" destId="{71BC1C5E-37FD-4E63-A159-2C1130D0E221}" srcOrd="8" destOrd="0" presId="urn:microsoft.com/office/officeart/2005/8/layout/orgChart1"/>
    <dgm:cxn modelId="{D5A5CF08-6196-4B59-988F-9EE44DE4AAF5}" type="presParOf" srcId="{89C4FE5F-70CD-4B0F-82EE-8E00959EFA1E}" destId="{052E9E3F-4925-403B-A42B-6FD95B049962}" srcOrd="9" destOrd="0" presId="urn:microsoft.com/office/officeart/2005/8/layout/orgChart1"/>
    <dgm:cxn modelId="{00C8BFC8-3E90-46FF-8363-B920448A2B4D}" type="presParOf" srcId="{052E9E3F-4925-403B-A42B-6FD95B049962}" destId="{7A44E53A-7AAF-463C-A988-D8FE129F56DB}" srcOrd="0" destOrd="0" presId="urn:microsoft.com/office/officeart/2005/8/layout/orgChart1"/>
    <dgm:cxn modelId="{434129EB-17BF-4215-816A-832798A4C04D}" type="presParOf" srcId="{7A44E53A-7AAF-463C-A988-D8FE129F56DB}" destId="{660950EC-AC0F-4087-ADDF-4E1BA6C57B24}" srcOrd="0" destOrd="0" presId="urn:microsoft.com/office/officeart/2005/8/layout/orgChart1"/>
    <dgm:cxn modelId="{6B235B4A-B6F1-4ABB-8B82-32E35D84CA1F}" type="presParOf" srcId="{7A44E53A-7AAF-463C-A988-D8FE129F56DB}" destId="{54A92D46-B845-4123-A9F4-1CCC2F297913}" srcOrd="1" destOrd="0" presId="urn:microsoft.com/office/officeart/2005/8/layout/orgChart1"/>
    <dgm:cxn modelId="{BA71D067-75CF-4105-8956-799B858D4C8F}" type="presParOf" srcId="{052E9E3F-4925-403B-A42B-6FD95B049962}" destId="{153AED64-7790-4A76-B4BE-FEEF0F6091ED}" srcOrd="1" destOrd="0" presId="urn:microsoft.com/office/officeart/2005/8/layout/orgChart1"/>
    <dgm:cxn modelId="{7BD72FB1-5AFE-4F16-8DE3-0441FF773972}" type="presParOf" srcId="{052E9E3F-4925-403B-A42B-6FD95B049962}" destId="{34EA1F9C-D040-4BA8-BC29-DD7A1A4A39AC}" srcOrd="2" destOrd="0" presId="urn:microsoft.com/office/officeart/2005/8/layout/orgChart1"/>
    <dgm:cxn modelId="{70D33CB6-1CBB-4818-80B4-ECCCDB091638}" type="presParOf" srcId="{0D429CFA-E37E-4ECC-83D0-1A10CE7CBF41}" destId="{713B5F35-A1A6-44D1-87A0-A298EC4C87FB}" srcOrd="2" destOrd="0" presId="urn:microsoft.com/office/officeart/2005/8/layout/orgChart1"/>
    <dgm:cxn modelId="{3D45ED75-ACAF-4808-B68C-5AE1A7C8E443}" type="presParOf" srcId="{2C9DBC28-B8FB-4B67-A2CC-364C3EE6EB9F}" destId="{3A273403-3980-4EAE-B6F1-9D6D406B78AB}" srcOrd="8" destOrd="0" presId="urn:microsoft.com/office/officeart/2005/8/layout/orgChart1"/>
    <dgm:cxn modelId="{701B4AF6-4B27-42B5-81DF-73B20165EE4D}" type="presParOf" srcId="{2C9DBC28-B8FB-4B67-A2CC-364C3EE6EB9F}" destId="{ACC7EF9A-D3FC-4BC6-AF86-1AC6A16B205F}" srcOrd="9" destOrd="0" presId="urn:microsoft.com/office/officeart/2005/8/layout/orgChart1"/>
    <dgm:cxn modelId="{1A85E91E-7511-43BF-8CB9-DF7714C3C203}" type="presParOf" srcId="{ACC7EF9A-D3FC-4BC6-AF86-1AC6A16B205F}" destId="{1D4E88D6-6639-486B-9ED5-357D5F49969E}" srcOrd="0" destOrd="0" presId="urn:microsoft.com/office/officeart/2005/8/layout/orgChart1"/>
    <dgm:cxn modelId="{CEF253CF-8C86-4457-8A5D-98869635A955}" type="presParOf" srcId="{1D4E88D6-6639-486B-9ED5-357D5F49969E}" destId="{CCE26EAC-3392-4323-AADC-CCC6E5B30435}" srcOrd="0" destOrd="0" presId="urn:microsoft.com/office/officeart/2005/8/layout/orgChart1"/>
    <dgm:cxn modelId="{E68BA51A-2C11-449D-A198-CF11154188B3}" type="presParOf" srcId="{1D4E88D6-6639-486B-9ED5-357D5F49969E}" destId="{D4D2EA67-1178-4445-A0C5-781E5D2A84FE}" srcOrd="1" destOrd="0" presId="urn:microsoft.com/office/officeart/2005/8/layout/orgChart1"/>
    <dgm:cxn modelId="{53471845-380C-4982-AA2C-6C23BDCA5879}" type="presParOf" srcId="{ACC7EF9A-D3FC-4BC6-AF86-1AC6A16B205F}" destId="{941DFB6C-BA60-4DAE-A11D-CAA55A24058D}" srcOrd="1" destOrd="0" presId="urn:microsoft.com/office/officeart/2005/8/layout/orgChart1"/>
    <dgm:cxn modelId="{81AA8D76-059E-4BC9-BA69-2D574F60D359}" type="presParOf" srcId="{941DFB6C-BA60-4DAE-A11D-CAA55A24058D}" destId="{FCA29933-590F-405B-8454-5231768BCADF}" srcOrd="0" destOrd="0" presId="urn:microsoft.com/office/officeart/2005/8/layout/orgChart1"/>
    <dgm:cxn modelId="{8918DACD-598B-4FEF-BFC9-1B9687B14C62}" type="presParOf" srcId="{941DFB6C-BA60-4DAE-A11D-CAA55A24058D}" destId="{C5959D8B-1CD8-4713-9554-39DD8BE3792E}" srcOrd="1" destOrd="0" presId="urn:microsoft.com/office/officeart/2005/8/layout/orgChart1"/>
    <dgm:cxn modelId="{440301FC-709B-4894-B801-F88EE65C3931}" type="presParOf" srcId="{C5959D8B-1CD8-4713-9554-39DD8BE3792E}" destId="{3EADDBCB-113B-4D93-90F4-B742BE2F9FEE}" srcOrd="0" destOrd="0" presId="urn:microsoft.com/office/officeart/2005/8/layout/orgChart1"/>
    <dgm:cxn modelId="{3FA0C88E-317D-41DA-BCC2-02BA3F03C1A6}" type="presParOf" srcId="{3EADDBCB-113B-4D93-90F4-B742BE2F9FEE}" destId="{235E1B61-FA64-415C-BBA2-DA0777EDB322}" srcOrd="0" destOrd="0" presId="urn:microsoft.com/office/officeart/2005/8/layout/orgChart1"/>
    <dgm:cxn modelId="{A44E1BCD-C5FF-48C7-BA64-B7B72BDDFED9}" type="presParOf" srcId="{3EADDBCB-113B-4D93-90F4-B742BE2F9FEE}" destId="{664632D1-904A-4E50-AF33-3F6B9A614EF9}" srcOrd="1" destOrd="0" presId="urn:microsoft.com/office/officeart/2005/8/layout/orgChart1"/>
    <dgm:cxn modelId="{59950A21-B372-4EE8-ACE0-6CCD93FF2750}" type="presParOf" srcId="{C5959D8B-1CD8-4713-9554-39DD8BE3792E}" destId="{906700C3-3986-466C-B73F-DE56AF0113E5}" srcOrd="1" destOrd="0" presId="urn:microsoft.com/office/officeart/2005/8/layout/orgChart1"/>
    <dgm:cxn modelId="{55585AE3-612A-4C6A-A6AF-D2BB96169032}" type="presParOf" srcId="{C5959D8B-1CD8-4713-9554-39DD8BE3792E}" destId="{1C3C4C68-A64C-421F-970F-0445B2AD3469}" srcOrd="2" destOrd="0" presId="urn:microsoft.com/office/officeart/2005/8/layout/orgChart1"/>
    <dgm:cxn modelId="{95AD0180-5199-4467-A857-F9BD9F55C792}" type="presParOf" srcId="{941DFB6C-BA60-4DAE-A11D-CAA55A24058D}" destId="{60970273-158E-4FF7-B27F-DE78A42F273C}" srcOrd="2" destOrd="0" presId="urn:microsoft.com/office/officeart/2005/8/layout/orgChart1"/>
    <dgm:cxn modelId="{A2FF4A95-F9DC-4D61-A17B-31D982D31E35}" type="presParOf" srcId="{941DFB6C-BA60-4DAE-A11D-CAA55A24058D}" destId="{4F35ACB4-43B9-4D64-ADEE-0B25D8D9266B}" srcOrd="3" destOrd="0" presId="urn:microsoft.com/office/officeart/2005/8/layout/orgChart1"/>
    <dgm:cxn modelId="{FB978F16-A284-4C8D-B06E-6134A4FCB58B}" type="presParOf" srcId="{4F35ACB4-43B9-4D64-ADEE-0B25D8D9266B}" destId="{C37967BF-AF77-460E-9601-EF863692F547}" srcOrd="0" destOrd="0" presId="urn:microsoft.com/office/officeart/2005/8/layout/orgChart1"/>
    <dgm:cxn modelId="{5964F63B-1F9E-449B-AE1A-8EA27DFCAB74}" type="presParOf" srcId="{C37967BF-AF77-460E-9601-EF863692F547}" destId="{71738910-7103-43EE-92B0-8EE6DFE82C47}" srcOrd="0" destOrd="0" presId="urn:microsoft.com/office/officeart/2005/8/layout/orgChart1"/>
    <dgm:cxn modelId="{D0B29D90-901E-442D-AF77-C5CA9CC9E4A4}" type="presParOf" srcId="{C37967BF-AF77-460E-9601-EF863692F547}" destId="{FE85EEC4-5567-40AA-8CEA-0FBABC98BD36}" srcOrd="1" destOrd="0" presId="urn:microsoft.com/office/officeart/2005/8/layout/orgChart1"/>
    <dgm:cxn modelId="{10EF4C8F-CF56-4C10-A5D7-D67FF41D5FF4}" type="presParOf" srcId="{4F35ACB4-43B9-4D64-ADEE-0B25D8D9266B}" destId="{1EAC0C60-F3B7-41B9-B369-9B5871918BA3}" srcOrd="1" destOrd="0" presId="urn:microsoft.com/office/officeart/2005/8/layout/orgChart1"/>
    <dgm:cxn modelId="{0DAA7BB0-07B3-47B6-ADA1-250D9526F3AE}" type="presParOf" srcId="{4F35ACB4-43B9-4D64-ADEE-0B25D8D9266B}" destId="{CFB06F68-E528-48BD-8567-F615E6C7A7A0}" srcOrd="2" destOrd="0" presId="urn:microsoft.com/office/officeart/2005/8/layout/orgChart1"/>
    <dgm:cxn modelId="{EDA0B469-D279-43B7-B15B-CF8ADEE49D5B}" type="presParOf" srcId="{941DFB6C-BA60-4DAE-A11D-CAA55A24058D}" destId="{C809FE14-AAD9-439A-937C-1EA25075A218}" srcOrd="4" destOrd="0" presId="urn:microsoft.com/office/officeart/2005/8/layout/orgChart1"/>
    <dgm:cxn modelId="{2196CA03-6A2C-4E6D-AD69-F8040085B1D3}" type="presParOf" srcId="{941DFB6C-BA60-4DAE-A11D-CAA55A24058D}" destId="{EB00B3F4-D0F8-481B-812E-AAA08B2BFD94}" srcOrd="5" destOrd="0" presId="urn:microsoft.com/office/officeart/2005/8/layout/orgChart1"/>
    <dgm:cxn modelId="{243C516E-6B5D-4D11-B2AD-2649E696350E}" type="presParOf" srcId="{EB00B3F4-D0F8-481B-812E-AAA08B2BFD94}" destId="{EF3943A5-6BE6-43BA-BF89-6B0C0948AA46}" srcOrd="0" destOrd="0" presId="urn:microsoft.com/office/officeart/2005/8/layout/orgChart1"/>
    <dgm:cxn modelId="{BFDD3E54-E769-41F3-BC48-B603D3222A32}" type="presParOf" srcId="{EF3943A5-6BE6-43BA-BF89-6B0C0948AA46}" destId="{D8D686AE-5B96-4F37-9B6F-293111038721}" srcOrd="0" destOrd="0" presId="urn:microsoft.com/office/officeart/2005/8/layout/orgChart1"/>
    <dgm:cxn modelId="{76224003-C034-4D35-B639-F20C29A0A328}" type="presParOf" srcId="{EF3943A5-6BE6-43BA-BF89-6B0C0948AA46}" destId="{CC9D8C8C-64F5-4E5E-A648-061A8A83D6A5}" srcOrd="1" destOrd="0" presId="urn:microsoft.com/office/officeart/2005/8/layout/orgChart1"/>
    <dgm:cxn modelId="{489C5113-93BD-400D-B00F-2CC51A39841B}" type="presParOf" srcId="{EB00B3F4-D0F8-481B-812E-AAA08B2BFD94}" destId="{60222C0B-98BE-4389-B29A-BFE246E52C13}" srcOrd="1" destOrd="0" presId="urn:microsoft.com/office/officeart/2005/8/layout/orgChart1"/>
    <dgm:cxn modelId="{78954E13-0829-442C-874C-E5EF6FA22FF5}" type="presParOf" srcId="{EB00B3F4-D0F8-481B-812E-AAA08B2BFD94}" destId="{91879243-3AB9-4A72-A781-86D03ADC3391}" srcOrd="2" destOrd="0" presId="urn:microsoft.com/office/officeart/2005/8/layout/orgChart1"/>
    <dgm:cxn modelId="{854BBBFE-8855-4313-847C-115005D8AD8C}" type="presParOf" srcId="{941DFB6C-BA60-4DAE-A11D-CAA55A24058D}" destId="{9D5E8B31-6CA6-4C9C-9A32-63D266296C24}" srcOrd="6" destOrd="0" presId="urn:microsoft.com/office/officeart/2005/8/layout/orgChart1"/>
    <dgm:cxn modelId="{C4D8389D-4116-451B-B3FC-B4AEDA02DB70}" type="presParOf" srcId="{941DFB6C-BA60-4DAE-A11D-CAA55A24058D}" destId="{88EE8A44-FEE4-4F10-A52D-C08D0C3A07B5}" srcOrd="7" destOrd="0" presId="urn:microsoft.com/office/officeart/2005/8/layout/orgChart1"/>
    <dgm:cxn modelId="{E2C10B78-CE84-4B1C-8635-C2BA678479DC}" type="presParOf" srcId="{88EE8A44-FEE4-4F10-A52D-C08D0C3A07B5}" destId="{1958BE46-0D84-4E8C-9DD0-5700F88DE5B6}" srcOrd="0" destOrd="0" presId="urn:microsoft.com/office/officeart/2005/8/layout/orgChart1"/>
    <dgm:cxn modelId="{100A6BEA-7608-414E-BEEF-ECE414191D15}" type="presParOf" srcId="{1958BE46-0D84-4E8C-9DD0-5700F88DE5B6}" destId="{34FDA92B-8647-426B-9A0E-09CAFB4BD3E1}" srcOrd="0" destOrd="0" presId="urn:microsoft.com/office/officeart/2005/8/layout/orgChart1"/>
    <dgm:cxn modelId="{FA351832-EDFB-452A-AAE6-88402BB22429}" type="presParOf" srcId="{1958BE46-0D84-4E8C-9DD0-5700F88DE5B6}" destId="{3C7EA5F4-C8E3-4DBB-869A-223D00D82C99}" srcOrd="1" destOrd="0" presId="urn:microsoft.com/office/officeart/2005/8/layout/orgChart1"/>
    <dgm:cxn modelId="{4E733B6A-2304-40E1-B450-4B3765BCD90B}" type="presParOf" srcId="{88EE8A44-FEE4-4F10-A52D-C08D0C3A07B5}" destId="{25CC9D93-14D9-4277-8D72-CA2DDD2DB82A}" srcOrd="1" destOrd="0" presId="urn:microsoft.com/office/officeart/2005/8/layout/orgChart1"/>
    <dgm:cxn modelId="{2C677C7F-09CF-410E-ABF4-DC77BA67DF02}" type="presParOf" srcId="{88EE8A44-FEE4-4F10-A52D-C08D0C3A07B5}" destId="{1E2D8E0A-466D-4ADE-98E4-03FC9253060C}" srcOrd="2" destOrd="0" presId="urn:microsoft.com/office/officeart/2005/8/layout/orgChart1"/>
    <dgm:cxn modelId="{BC983685-3DE6-441D-A289-278139F0E1B6}" type="presParOf" srcId="{ACC7EF9A-D3FC-4BC6-AF86-1AC6A16B205F}" destId="{E5CB435B-CFE4-4E3A-9891-B74FCF1A6EC6}" srcOrd="2" destOrd="0" presId="urn:microsoft.com/office/officeart/2005/8/layout/orgChart1"/>
    <dgm:cxn modelId="{EA4079B7-EA33-4F3D-BAF1-5316C0D75A83}" type="presParOf" srcId="{2C9DBC28-B8FB-4B67-A2CC-364C3EE6EB9F}" destId="{5FE524B2-3905-47E5-9EB1-93B01A2751F0}" srcOrd="10" destOrd="0" presId="urn:microsoft.com/office/officeart/2005/8/layout/orgChart1"/>
    <dgm:cxn modelId="{69CE7657-A4EF-4F87-AFCF-B4702C1509F4}" type="presParOf" srcId="{2C9DBC28-B8FB-4B67-A2CC-364C3EE6EB9F}" destId="{C0549578-71F4-4AAB-9F26-D657033DD128}" srcOrd="11" destOrd="0" presId="urn:microsoft.com/office/officeart/2005/8/layout/orgChart1"/>
    <dgm:cxn modelId="{490C0DA1-225A-40DD-84E8-EE26E72BB9D3}" type="presParOf" srcId="{C0549578-71F4-4AAB-9F26-D657033DD128}" destId="{02220FCA-D9B9-4278-9A2A-1DAB9BC88316}" srcOrd="0" destOrd="0" presId="urn:microsoft.com/office/officeart/2005/8/layout/orgChart1"/>
    <dgm:cxn modelId="{1C0D1A3E-9D8F-40AF-8D23-1048E1BFB670}" type="presParOf" srcId="{02220FCA-D9B9-4278-9A2A-1DAB9BC88316}" destId="{28E5F64F-F16D-4AA5-A590-90F5B1B26214}" srcOrd="0" destOrd="0" presId="urn:microsoft.com/office/officeart/2005/8/layout/orgChart1"/>
    <dgm:cxn modelId="{FB5D7E8D-1A8E-45DC-B620-1FBBA9045060}" type="presParOf" srcId="{02220FCA-D9B9-4278-9A2A-1DAB9BC88316}" destId="{1FCC65CE-47D9-4C67-8368-E771B1684D18}" srcOrd="1" destOrd="0" presId="urn:microsoft.com/office/officeart/2005/8/layout/orgChart1"/>
    <dgm:cxn modelId="{ED46FB66-4DC3-4B6B-87E2-8BE0586C8326}" type="presParOf" srcId="{C0549578-71F4-4AAB-9F26-D657033DD128}" destId="{00C69B31-BB39-401E-9958-C50502C357B6}" srcOrd="1" destOrd="0" presId="urn:microsoft.com/office/officeart/2005/8/layout/orgChart1"/>
    <dgm:cxn modelId="{F28EC2ED-E9C2-4CD2-96EF-B4F6D5B3FDA2}" type="presParOf" srcId="{C0549578-71F4-4AAB-9F26-D657033DD128}" destId="{B7822949-E01F-42A9-AC49-46401AADF13B}" srcOrd="2" destOrd="0" presId="urn:microsoft.com/office/officeart/2005/8/layout/orgChart1"/>
    <dgm:cxn modelId="{591C291A-A7B8-4EA1-AE6F-73A90C7CCDF5}" type="presParOf" srcId="{D47EDD99-4B44-46C7-B84A-098F996693F1}" destId="{E5974FFE-B931-4982-A6AA-34E6221D4F0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E524B2-3905-47E5-9EB1-93B01A2751F0}">
      <dsp:nvSpPr>
        <dsp:cNvPr id="0" name=""/>
        <dsp:cNvSpPr/>
      </dsp:nvSpPr>
      <dsp:spPr>
        <a:xfrm>
          <a:off x="4284476" y="573129"/>
          <a:ext cx="3880986" cy="1688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32"/>
              </a:lnTo>
              <a:lnTo>
                <a:pt x="3880986" y="84432"/>
              </a:lnTo>
              <a:lnTo>
                <a:pt x="3880986" y="16886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5E8B31-6CA6-4C9C-9A32-63D266296C24}">
      <dsp:nvSpPr>
        <dsp:cNvPr id="0" name=""/>
        <dsp:cNvSpPr/>
      </dsp:nvSpPr>
      <dsp:spPr>
        <a:xfrm>
          <a:off x="6870823" y="1610381"/>
          <a:ext cx="120618" cy="29613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1330"/>
              </a:lnTo>
              <a:lnTo>
                <a:pt x="120618" y="296133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09FE14-AAD9-439A-937C-1EA25075A218}">
      <dsp:nvSpPr>
        <dsp:cNvPr id="0" name=""/>
        <dsp:cNvSpPr/>
      </dsp:nvSpPr>
      <dsp:spPr>
        <a:xfrm>
          <a:off x="6870823" y="1610381"/>
          <a:ext cx="120618" cy="18287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8728"/>
              </a:lnTo>
              <a:lnTo>
                <a:pt x="120618" y="182872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970273-158E-4FF7-B27F-DE78A42F273C}">
      <dsp:nvSpPr>
        <dsp:cNvPr id="0" name=""/>
        <dsp:cNvSpPr/>
      </dsp:nvSpPr>
      <dsp:spPr>
        <a:xfrm>
          <a:off x="6870823" y="1610381"/>
          <a:ext cx="120618" cy="9408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0824"/>
              </a:lnTo>
              <a:lnTo>
                <a:pt x="120618" y="94082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A29933-590F-405B-8454-5231768BCADF}">
      <dsp:nvSpPr>
        <dsp:cNvPr id="0" name=""/>
        <dsp:cNvSpPr/>
      </dsp:nvSpPr>
      <dsp:spPr>
        <a:xfrm>
          <a:off x="6870823" y="1610381"/>
          <a:ext cx="120618" cy="369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9896"/>
              </a:lnTo>
              <a:lnTo>
                <a:pt x="120618" y="36989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273403-3980-4EAE-B6F1-9D6D406B78AB}">
      <dsp:nvSpPr>
        <dsp:cNvPr id="0" name=""/>
        <dsp:cNvSpPr/>
      </dsp:nvSpPr>
      <dsp:spPr>
        <a:xfrm>
          <a:off x="4284476" y="573129"/>
          <a:ext cx="2907996" cy="1688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32"/>
              </a:lnTo>
              <a:lnTo>
                <a:pt x="2907996" y="84432"/>
              </a:lnTo>
              <a:lnTo>
                <a:pt x="2907996" y="16886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BC1C5E-37FD-4E63-A159-2C1130D0E221}">
      <dsp:nvSpPr>
        <dsp:cNvPr id="0" name=""/>
        <dsp:cNvSpPr/>
      </dsp:nvSpPr>
      <dsp:spPr>
        <a:xfrm>
          <a:off x="5897833" y="1620935"/>
          <a:ext cx="120618" cy="31334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3493"/>
              </a:lnTo>
              <a:lnTo>
                <a:pt x="120618" y="313349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083E01-E72D-410C-9A1D-9F4079A2A68E}">
      <dsp:nvSpPr>
        <dsp:cNvPr id="0" name=""/>
        <dsp:cNvSpPr/>
      </dsp:nvSpPr>
      <dsp:spPr>
        <a:xfrm>
          <a:off x="5897833" y="1620935"/>
          <a:ext cx="120618" cy="2213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3726"/>
              </a:lnTo>
              <a:lnTo>
                <a:pt x="120618" y="221372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512693-8823-4C16-BB2E-14963F746E7E}">
      <dsp:nvSpPr>
        <dsp:cNvPr id="0" name=""/>
        <dsp:cNvSpPr/>
      </dsp:nvSpPr>
      <dsp:spPr>
        <a:xfrm>
          <a:off x="5897833" y="1620935"/>
          <a:ext cx="120618" cy="1511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1752"/>
              </a:lnTo>
              <a:lnTo>
                <a:pt x="120618" y="151175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FDCD10-CF05-4FB9-9A01-86691E96378C}">
      <dsp:nvSpPr>
        <dsp:cNvPr id="0" name=""/>
        <dsp:cNvSpPr/>
      </dsp:nvSpPr>
      <dsp:spPr>
        <a:xfrm>
          <a:off x="5897833" y="1620935"/>
          <a:ext cx="120618" cy="9408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0824"/>
              </a:lnTo>
              <a:lnTo>
                <a:pt x="120618" y="94082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A83443-29BF-4DCC-86F9-873AF995A238}">
      <dsp:nvSpPr>
        <dsp:cNvPr id="0" name=""/>
        <dsp:cNvSpPr/>
      </dsp:nvSpPr>
      <dsp:spPr>
        <a:xfrm>
          <a:off x="5897833" y="1620935"/>
          <a:ext cx="120618" cy="369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9896"/>
              </a:lnTo>
              <a:lnTo>
                <a:pt x="120618" y="36989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EAA7FF-E03C-43BE-8858-6889A763F5C0}">
      <dsp:nvSpPr>
        <dsp:cNvPr id="0" name=""/>
        <dsp:cNvSpPr/>
      </dsp:nvSpPr>
      <dsp:spPr>
        <a:xfrm>
          <a:off x="4284476" y="573129"/>
          <a:ext cx="1935007" cy="1688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32"/>
              </a:lnTo>
              <a:lnTo>
                <a:pt x="1935007" y="84432"/>
              </a:lnTo>
              <a:lnTo>
                <a:pt x="1935007" y="16886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51AE68-4F37-4C2F-A15E-0C1CBF51F0DB}">
      <dsp:nvSpPr>
        <dsp:cNvPr id="0" name=""/>
        <dsp:cNvSpPr/>
      </dsp:nvSpPr>
      <dsp:spPr>
        <a:xfrm>
          <a:off x="4629355" y="4715609"/>
          <a:ext cx="91440" cy="1270913"/>
        </a:xfrm>
        <a:custGeom>
          <a:avLst/>
          <a:gdLst/>
          <a:ahLst/>
          <a:cxnLst/>
          <a:rect l="0" t="0" r="0" b="0"/>
          <a:pathLst>
            <a:path>
              <a:moveTo>
                <a:pt x="130152" y="0"/>
              </a:moveTo>
              <a:lnTo>
                <a:pt x="130152" y="1270913"/>
              </a:lnTo>
              <a:lnTo>
                <a:pt x="45720" y="127091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38F245-CCB5-4BF9-9F71-034CEABC5389}">
      <dsp:nvSpPr>
        <dsp:cNvPr id="0" name=""/>
        <dsp:cNvSpPr/>
      </dsp:nvSpPr>
      <dsp:spPr>
        <a:xfrm>
          <a:off x="4713788" y="4715609"/>
          <a:ext cx="91440" cy="4963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6369"/>
              </a:lnTo>
              <a:lnTo>
                <a:pt x="130152" y="49636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407FC9-86A4-4604-B62C-21BA06A393D6}">
      <dsp:nvSpPr>
        <dsp:cNvPr id="0" name=""/>
        <dsp:cNvSpPr/>
      </dsp:nvSpPr>
      <dsp:spPr>
        <a:xfrm>
          <a:off x="4629355" y="4715609"/>
          <a:ext cx="91440" cy="478825"/>
        </a:xfrm>
        <a:custGeom>
          <a:avLst/>
          <a:gdLst/>
          <a:ahLst/>
          <a:cxnLst/>
          <a:rect l="0" t="0" r="0" b="0"/>
          <a:pathLst>
            <a:path>
              <a:moveTo>
                <a:pt x="130152" y="0"/>
              </a:moveTo>
              <a:lnTo>
                <a:pt x="130152" y="478825"/>
              </a:lnTo>
              <a:lnTo>
                <a:pt x="45720" y="47882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7E4EE8-2677-4960-B9FE-F007EAA32044}">
      <dsp:nvSpPr>
        <dsp:cNvPr id="0" name=""/>
        <dsp:cNvSpPr/>
      </dsp:nvSpPr>
      <dsp:spPr>
        <a:xfrm>
          <a:off x="3750332" y="2117276"/>
          <a:ext cx="282114" cy="23797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9786"/>
              </a:lnTo>
              <a:lnTo>
                <a:pt x="282114" y="237978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EF846D-0D8A-4880-BECD-7AC8EC37738C}">
      <dsp:nvSpPr>
        <dsp:cNvPr id="0" name=""/>
        <dsp:cNvSpPr/>
      </dsp:nvSpPr>
      <dsp:spPr>
        <a:xfrm>
          <a:off x="4845517" y="2676705"/>
          <a:ext cx="115512" cy="1206036"/>
        </a:xfrm>
        <a:custGeom>
          <a:avLst/>
          <a:gdLst/>
          <a:ahLst/>
          <a:cxnLst/>
          <a:rect l="0" t="0" r="0" b="0"/>
          <a:pathLst>
            <a:path>
              <a:moveTo>
                <a:pt x="115512" y="0"/>
              </a:moveTo>
              <a:lnTo>
                <a:pt x="115512" y="1206036"/>
              </a:lnTo>
              <a:lnTo>
                <a:pt x="0" y="120603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756D2F-18AF-4E5B-A04B-052D69F547E6}">
      <dsp:nvSpPr>
        <dsp:cNvPr id="0" name=""/>
        <dsp:cNvSpPr/>
      </dsp:nvSpPr>
      <dsp:spPr>
        <a:xfrm>
          <a:off x="4915309" y="2676705"/>
          <a:ext cx="91440" cy="4626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2616"/>
              </a:lnTo>
              <a:lnTo>
                <a:pt x="130152" y="46261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315B8A-E3C5-499F-B5B9-FC3C8960C1F2}">
      <dsp:nvSpPr>
        <dsp:cNvPr id="0" name=""/>
        <dsp:cNvSpPr/>
      </dsp:nvSpPr>
      <dsp:spPr>
        <a:xfrm>
          <a:off x="4830876" y="2676705"/>
          <a:ext cx="91440" cy="489564"/>
        </a:xfrm>
        <a:custGeom>
          <a:avLst/>
          <a:gdLst/>
          <a:ahLst/>
          <a:cxnLst/>
          <a:rect l="0" t="0" r="0" b="0"/>
          <a:pathLst>
            <a:path>
              <a:moveTo>
                <a:pt x="130152" y="0"/>
              </a:moveTo>
              <a:lnTo>
                <a:pt x="130152" y="489564"/>
              </a:lnTo>
              <a:lnTo>
                <a:pt x="45720" y="48956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6BBDB3-385D-421D-93DB-81F0F0E207C1}">
      <dsp:nvSpPr>
        <dsp:cNvPr id="0" name=""/>
        <dsp:cNvSpPr/>
      </dsp:nvSpPr>
      <dsp:spPr>
        <a:xfrm>
          <a:off x="3750332" y="2117276"/>
          <a:ext cx="426133" cy="3641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4147"/>
              </a:lnTo>
              <a:lnTo>
                <a:pt x="426133" y="36414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5466A9-6C9A-4627-9F95-F154A05FB4A3}">
      <dsp:nvSpPr>
        <dsp:cNvPr id="0" name=""/>
        <dsp:cNvSpPr/>
      </dsp:nvSpPr>
      <dsp:spPr>
        <a:xfrm>
          <a:off x="3218117" y="1546348"/>
          <a:ext cx="91440" cy="3698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9896"/>
              </a:lnTo>
              <a:lnTo>
                <a:pt x="130152" y="36989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B42BE2-AD8D-4300-BB0D-D3BCC1B95275}">
      <dsp:nvSpPr>
        <dsp:cNvPr id="0" name=""/>
        <dsp:cNvSpPr/>
      </dsp:nvSpPr>
      <dsp:spPr>
        <a:xfrm>
          <a:off x="3133684" y="1546348"/>
          <a:ext cx="91440" cy="369896"/>
        </a:xfrm>
        <a:custGeom>
          <a:avLst/>
          <a:gdLst/>
          <a:ahLst/>
          <a:cxnLst/>
          <a:rect l="0" t="0" r="0" b="0"/>
          <a:pathLst>
            <a:path>
              <a:moveTo>
                <a:pt x="130152" y="0"/>
              </a:moveTo>
              <a:lnTo>
                <a:pt x="130152" y="369896"/>
              </a:lnTo>
              <a:lnTo>
                <a:pt x="45720" y="36989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5FA9DA-BA69-4D84-BB15-1A58EF6D3753}">
      <dsp:nvSpPr>
        <dsp:cNvPr id="0" name=""/>
        <dsp:cNvSpPr/>
      </dsp:nvSpPr>
      <dsp:spPr>
        <a:xfrm>
          <a:off x="3263837" y="573129"/>
          <a:ext cx="1020638" cy="168865"/>
        </a:xfrm>
        <a:custGeom>
          <a:avLst/>
          <a:gdLst/>
          <a:ahLst/>
          <a:cxnLst/>
          <a:rect l="0" t="0" r="0" b="0"/>
          <a:pathLst>
            <a:path>
              <a:moveTo>
                <a:pt x="1020638" y="0"/>
              </a:moveTo>
              <a:lnTo>
                <a:pt x="1020638" y="84432"/>
              </a:lnTo>
              <a:lnTo>
                <a:pt x="0" y="84432"/>
              </a:lnTo>
              <a:lnTo>
                <a:pt x="0" y="16886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67A138-E562-4EFD-9757-0043F05A0F5B}">
      <dsp:nvSpPr>
        <dsp:cNvPr id="0" name=""/>
        <dsp:cNvSpPr/>
      </dsp:nvSpPr>
      <dsp:spPr>
        <a:xfrm>
          <a:off x="1281672" y="1460693"/>
          <a:ext cx="120618" cy="2809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9248"/>
              </a:lnTo>
              <a:lnTo>
                <a:pt x="120618" y="280924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5966E9-FCDA-4036-AB3B-C49F22104DDC}">
      <dsp:nvSpPr>
        <dsp:cNvPr id="0" name=""/>
        <dsp:cNvSpPr/>
      </dsp:nvSpPr>
      <dsp:spPr>
        <a:xfrm>
          <a:off x="1281672" y="1460693"/>
          <a:ext cx="120618" cy="1753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3048"/>
              </a:lnTo>
              <a:lnTo>
                <a:pt x="120618" y="175304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5D5C96-46F5-4044-BC94-13B80A74B6BE}">
      <dsp:nvSpPr>
        <dsp:cNvPr id="0" name=""/>
        <dsp:cNvSpPr/>
      </dsp:nvSpPr>
      <dsp:spPr>
        <a:xfrm>
          <a:off x="1281672" y="1460693"/>
          <a:ext cx="120618" cy="6391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9113"/>
              </a:lnTo>
              <a:lnTo>
                <a:pt x="120618" y="63911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5F6F0D-8DB8-4027-B6C0-1C7CF33B2C38}">
      <dsp:nvSpPr>
        <dsp:cNvPr id="0" name=""/>
        <dsp:cNvSpPr/>
      </dsp:nvSpPr>
      <dsp:spPr>
        <a:xfrm>
          <a:off x="1603322" y="573129"/>
          <a:ext cx="2681153" cy="168865"/>
        </a:xfrm>
        <a:custGeom>
          <a:avLst/>
          <a:gdLst/>
          <a:ahLst/>
          <a:cxnLst/>
          <a:rect l="0" t="0" r="0" b="0"/>
          <a:pathLst>
            <a:path>
              <a:moveTo>
                <a:pt x="2681153" y="0"/>
              </a:moveTo>
              <a:lnTo>
                <a:pt x="2681153" y="84432"/>
              </a:lnTo>
              <a:lnTo>
                <a:pt x="0" y="84432"/>
              </a:lnTo>
              <a:lnTo>
                <a:pt x="0" y="16886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4E0CFA-733E-4359-84F9-AB63CEF17104}">
      <dsp:nvSpPr>
        <dsp:cNvPr id="0" name=""/>
        <dsp:cNvSpPr/>
      </dsp:nvSpPr>
      <dsp:spPr>
        <a:xfrm>
          <a:off x="516910" y="573129"/>
          <a:ext cx="3767565" cy="168865"/>
        </a:xfrm>
        <a:custGeom>
          <a:avLst/>
          <a:gdLst/>
          <a:ahLst/>
          <a:cxnLst/>
          <a:rect l="0" t="0" r="0" b="0"/>
          <a:pathLst>
            <a:path>
              <a:moveTo>
                <a:pt x="3767565" y="0"/>
              </a:moveTo>
              <a:lnTo>
                <a:pt x="3767565" y="84432"/>
              </a:lnTo>
              <a:lnTo>
                <a:pt x="0" y="84432"/>
              </a:lnTo>
              <a:lnTo>
                <a:pt x="0" y="16886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8EAB77-B07B-4B1F-877A-1F274E326BF8}">
      <dsp:nvSpPr>
        <dsp:cNvPr id="0" name=""/>
        <dsp:cNvSpPr/>
      </dsp:nvSpPr>
      <dsp:spPr>
        <a:xfrm>
          <a:off x="2511572" y="216022"/>
          <a:ext cx="3545807" cy="35710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الميزانية العامة للدولة</a:t>
          </a:r>
          <a:endParaRPr lang="ar-SA" sz="1800" b="1" kern="1200" dirty="0"/>
        </a:p>
      </dsp:txBody>
      <dsp:txXfrm>
        <a:off x="2511572" y="216022"/>
        <a:ext cx="3545807" cy="357107"/>
      </dsp:txXfrm>
    </dsp:sp>
    <dsp:sp modelId="{AD16C8BC-E522-44DD-9F8E-D6B6136F1CD9}">
      <dsp:nvSpPr>
        <dsp:cNvPr id="0" name=""/>
        <dsp:cNvSpPr/>
      </dsp:nvSpPr>
      <dsp:spPr>
        <a:xfrm>
          <a:off x="1427" y="741995"/>
          <a:ext cx="1030967" cy="66705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قواعد وأحكام اعداد الميزانية في المملكة </a:t>
          </a:r>
          <a:endParaRPr lang="ar-SA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27" y="741995"/>
        <a:ext cx="1030967" cy="667052"/>
      </dsp:txXfrm>
    </dsp:sp>
    <dsp:sp modelId="{15EC1167-6F50-4D24-A68C-C8474F30542C}">
      <dsp:nvSpPr>
        <dsp:cNvPr id="0" name=""/>
        <dsp:cNvSpPr/>
      </dsp:nvSpPr>
      <dsp:spPr>
        <a:xfrm>
          <a:off x="1201260" y="741995"/>
          <a:ext cx="804123" cy="71869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مراحل اعداد الميزانية</a:t>
          </a:r>
          <a:endParaRPr lang="ar-SA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01260" y="741995"/>
        <a:ext cx="804123" cy="718697"/>
      </dsp:txXfrm>
    </dsp:sp>
    <dsp:sp modelId="{4086133A-7D05-4DE7-8229-E060512F47FE}">
      <dsp:nvSpPr>
        <dsp:cNvPr id="0" name=""/>
        <dsp:cNvSpPr/>
      </dsp:nvSpPr>
      <dsp:spPr>
        <a:xfrm>
          <a:off x="1402291" y="1629559"/>
          <a:ext cx="804123" cy="94049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ابلاغ سياسات الميزانية وتعليماتها</a:t>
          </a:r>
          <a:endParaRPr lang="ar-SA" sz="1400" b="1" kern="1200" dirty="0"/>
        </a:p>
      </dsp:txBody>
      <dsp:txXfrm>
        <a:off x="1402291" y="1629559"/>
        <a:ext cx="804123" cy="940495"/>
      </dsp:txXfrm>
    </dsp:sp>
    <dsp:sp modelId="{393B51C3-F76D-4B14-B2A8-B298015EF9DB}">
      <dsp:nvSpPr>
        <dsp:cNvPr id="0" name=""/>
        <dsp:cNvSpPr/>
      </dsp:nvSpPr>
      <dsp:spPr>
        <a:xfrm>
          <a:off x="1402291" y="2738920"/>
          <a:ext cx="804123" cy="94964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اعداد تقديرات الميزانية</a:t>
          </a:r>
          <a:endParaRPr lang="ar-SA" sz="1400" b="1" kern="1200" dirty="0"/>
        </a:p>
      </dsp:txBody>
      <dsp:txXfrm>
        <a:off x="1402291" y="2738920"/>
        <a:ext cx="804123" cy="949642"/>
      </dsp:txXfrm>
    </dsp:sp>
    <dsp:sp modelId="{C38F4D06-D063-434A-AFCC-0287A3BDECF3}">
      <dsp:nvSpPr>
        <dsp:cNvPr id="0" name=""/>
        <dsp:cNvSpPr/>
      </dsp:nvSpPr>
      <dsp:spPr>
        <a:xfrm>
          <a:off x="1402291" y="3857428"/>
          <a:ext cx="804123" cy="82502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اعتماد الميزانية</a:t>
          </a:r>
          <a:endParaRPr lang="ar-SA" sz="1400" b="1" kern="1200" dirty="0"/>
        </a:p>
      </dsp:txBody>
      <dsp:txXfrm>
        <a:off x="1402291" y="3857428"/>
        <a:ext cx="804123" cy="825026"/>
      </dsp:txXfrm>
    </dsp:sp>
    <dsp:sp modelId="{04D27118-EEC3-43B0-BA96-96CF977EE113}">
      <dsp:nvSpPr>
        <dsp:cNvPr id="0" name=""/>
        <dsp:cNvSpPr/>
      </dsp:nvSpPr>
      <dsp:spPr>
        <a:xfrm>
          <a:off x="2861776" y="741995"/>
          <a:ext cx="804123" cy="80435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طرق تبويب الميزانية</a:t>
          </a:r>
          <a:endParaRPr lang="ar-SA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61776" y="741995"/>
        <a:ext cx="804123" cy="804352"/>
      </dsp:txXfrm>
    </dsp:sp>
    <dsp:sp modelId="{E1641BCD-743D-4282-B9E0-0F7ADF501F57}">
      <dsp:nvSpPr>
        <dsp:cNvPr id="0" name=""/>
        <dsp:cNvSpPr/>
      </dsp:nvSpPr>
      <dsp:spPr>
        <a:xfrm>
          <a:off x="2375281" y="1715214"/>
          <a:ext cx="804123" cy="40206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تبويب الايرادات</a:t>
          </a:r>
          <a:endParaRPr lang="ar-SA" sz="1400" b="1" kern="1200" dirty="0"/>
        </a:p>
      </dsp:txBody>
      <dsp:txXfrm>
        <a:off x="2375281" y="1715214"/>
        <a:ext cx="804123" cy="402061"/>
      </dsp:txXfrm>
    </dsp:sp>
    <dsp:sp modelId="{53E18920-4DB9-4EE4-A4D7-09AAFCD86303}">
      <dsp:nvSpPr>
        <dsp:cNvPr id="0" name=""/>
        <dsp:cNvSpPr/>
      </dsp:nvSpPr>
      <dsp:spPr>
        <a:xfrm>
          <a:off x="3348270" y="1715214"/>
          <a:ext cx="804123" cy="40206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تبويب النفقات</a:t>
          </a:r>
          <a:endParaRPr lang="ar-SA" sz="1400" b="1" kern="1200" dirty="0"/>
        </a:p>
      </dsp:txBody>
      <dsp:txXfrm>
        <a:off x="3348270" y="1715214"/>
        <a:ext cx="804123" cy="402061"/>
      </dsp:txXfrm>
    </dsp:sp>
    <dsp:sp modelId="{80FF87B7-3C55-40C7-B5B6-E9172A00BAE7}">
      <dsp:nvSpPr>
        <dsp:cNvPr id="0" name=""/>
        <dsp:cNvSpPr/>
      </dsp:nvSpPr>
      <dsp:spPr>
        <a:xfrm>
          <a:off x="4176466" y="2286142"/>
          <a:ext cx="1569126" cy="39056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التبويب النوعي</a:t>
          </a:r>
          <a:r>
            <a:rPr lang="en-US" sz="1400" b="1" kern="1200" dirty="0" smtClean="0"/>
            <a:t>/</a:t>
          </a:r>
          <a:r>
            <a:rPr lang="ar-SA" sz="1400" b="1" kern="1200" dirty="0" smtClean="0"/>
            <a:t>الاداري ثلاثي الابعاد</a:t>
          </a:r>
          <a:endParaRPr lang="ar-SA" sz="1400" b="1" kern="1200" dirty="0"/>
        </a:p>
      </dsp:txBody>
      <dsp:txXfrm>
        <a:off x="4176466" y="2286142"/>
        <a:ext cx="1569126" cy="390562"/>
      </dsp:txXfrm>
    </dsp:sp>
    <dsp:sp modelId="{A2D2A88D-BFB6-44EF-B267-DC2F58F53581}">
      <dsp:nvSpPr>
        <dsp:cNvPr id="0" name=""/>
        <dsp:cNvSpPr/>
      </dsp:nvSpPr>
      <dsp:spPr>
        <a:xfrm>
          <a:off x="3870951" y="2845571"/>
          <a:ext cx="1005645" cy="6413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/>
            <a:t>التبويب الطبيعيي أو الاقتصادي</a:t>
          </a:r>
          <a:endParaRPr lang="ar-SA" sz="1200" b="1" kern="1200" dirty="0"/>
        </a:p>
      </dsp:txBody>
      <dsp:txXfrm>
        <a:off x="3870951" y="2845571"/>
        <a:ext cx="1005645" cy="641397"/>
      </dsp:txXfrm>
    </dsp:sp>
    <dsp:sp modelId="{8848C1CD-B46D-4A01-A11A-1FE9C115317B}">
      <dsp:nvSpPr>
        <dsp:cNvPr id="0" name=""/>
        <dsp:cNvSpPr/>
      </dsp:nvSpPr>
      <dsp:spPr>
        <a:xfrm>
          <a:off x="5045462" y="2845571"/>
          <a:ext cx="804123" cy="5875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/>
            <a:t>التبويب النوعي أو الموضوعي </a:t>
          </a:r>
          <a:endParaRPr lang="ar-SA" sz="1200" b="1" kern="1200" dirty="0"/>
        </a:p>
      </dsp:txBody>
      <dsp:txXfrm>
        <a:off x="5045462" y="2845571"/>
        <a:ext cx="804123" cy="587500"/>
      </dsp:txXfrm>
    </dsp:sp>
    <dsp:sp modelId="{47BC252C-D5BB-475A-A027-9F563FE3AECE}">
      <dsp:nvSpPr>
        <dsp:cNvPr id="0" name=""/>
        <dsp:cNvSpPr/>
      </dsp:nvSpPr>
      <dsp:spPr>
        <a:xfrm>
          <a:off x="3870951" y="3655834"/>
          <a:ext cx="974565" cy="4538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/>
            <a:t>التبويب الاداري أو التنظيمي</a:t>
          </a:r>
          <a:endParaRPr lang="ar-SA" sz="1200" b="1" kern="1200" dirty="0"/>
        </a:p>
      </dsp:txBody>
      <dsp:txXfrm>
        <a:off x="3870951" y="3655834"/>
        <a:ext cx="974565" cy="453815"/>
      </dsp:txXfrm>
    </dsp:sp>
    <dsp:sp modelId="{02D074A2-B0F4-4D0E-B699-6829F4A1C98D}">
      <dsp:nvSpPr>
        <dsp:cNvPr id="0" name=""/>
        <dsp:cNvSpPr/>
      </dsp:nvSpPr>
      <dsp:spPr>
        <a:xfrm>
          <a:off x="4032447" y="4278515"/>
          <a:ext cx="1454121" cy="43709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التبويب الوظيفي ثلاثي الابعاد</a:t>
          </a:r>
          <a:endParaRPr lang="ar-SA" sz="1400" b="1" kern="1200" dirty="0"/>
        </a:p>
      </dsp:txBody>
      <dsp:txXfrm>
        <a:off x="4032447" y="4278515"/>
        <a:ext cx="1454121" cy="437093"/>
      </dsp:txXfrm>
    </dsp:sp>
    <dsp:sp modelId="{9A7F7452-14A5-46EA-9D4B-5903ED29D4D6}">
      <dsp:nvSpPr>
        <dsp:cNvPr id="0" name=""/>
        <dsp:cNvSpPr/>
      </dsp:nvSpPr>
      <dsp:spPr>
        <a:xfrm>
          <a:off x="3870951" y="4884475"/>
          <a:ext cx="804123" cy="61991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/>
            <a:t>التبويب حسب البرامج</a:t>
          </a:r>
          <a:endParaRPr lang="ar-SA" sz="1200" b="1" kern="1200" dirty="0"/>
        </a:p>
      </dsp:txBody>
      <dsp:txXfrm>
        <a:off x="3870951" y="4884475"/>
        <a:ext cx="804123" cy="619919"/>
      </dsp:txXfrm>
    </dsp:sp>
    <dsp:sp modelId="{D434F506-2C96-402C-9EBD-D96036FAF9C0}">
      <dsp:nvSpPr>
        <dsp:cNvPr id="0" name=""/>
        <dsp:cNvSpPr/>
      </dsp:nvSpPr>
      <dsp:spPr>
        <a:xfrm>
          <a:off x="4843941" y="4884475"/>
          <a:ext cx="804123" cy="6550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/>
            <a:t>التبويب الوظيفي</a:t>
          </a:r>
          <a:endParaRPr lang="ar-SA" sz="1200" b="1" kern="1200" dirty="0"/>
        </a:p>
      </dsp:txBody>
      <dsp:txXfrm>
        <a:off x="4843941" y="4884475"/>
        <a:ext cx="804123" cy="655007"/>
      </dsp:txXfrm>
    </dsp:sp>
    <dsp:sp modelId="{6B1F194C-CB4F-46F3-AE4E-87FC25F2E75E}">
      <dsp:nvSpPr>
        <dsp:cNvPr id="0" name=""/>
        <dsp:cNvSpPr/>
      </dsp:nvSpPr>
      <dsp:spPr>
        <a:xfrm>
          <a:off x="3870951" y="5708348"/>
          <a:ext cx="804123" cy="5563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/>
            <a:t>التبويب حسب الانشطة</a:t>
          </a:r>
          <a:endParaRPr lang="ar-SA" sz="1200" b="1" kern="1200" dirty="0"/>
        </a:p>
      </dsp:txBody>
      <dsp:txXfrm>
        <a:off x="3870951" y="5708348"/>
        <a:ext cx="804123" cy="556349"/>
      </dsp:txXfrm>
    </dsp:sp>
    <dsp:sp modelId="{37D52935-F26D-417B-973B-C39E5E9FF14F}">
      <dsp:nvSpPr>
        <dsp:cNvPr id="0" name=""/>
        <dsp:cNvSpPr/>
      </dsp:nvSpPr>
      <dsp:spPr>
        <a:xfrm>
          <a:off x="5817421" y="741995"/>
          <a:ext cx="804123" cy="87893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قواعد اعداد الميزانية</a:t>
          </a:r>
          <a:endParaRPr lang="ar-SA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17421" y="741995"/>
        <a:ext cx="804123" cy="878939"/>
      </dsp:txXfrm>
    </dsp:sp>
    <dsp:sp modelId="{7BCE6090-1914-4F1D-9E92-DB02A5B8F786}">
      <dsp:nvSpPr>
        <dsp:cNvPr id="0" name=""/>
        <dsp:cNvSpPr/>
      </dsp:nvSpPr>
      <dsp:spPr>
        <a:xfrm>
          <a:off x="6018452" y="1789801"/>
          <a:ext cx="804123" cy="40206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القاعدة السنوية </a:t>
          </a:r>
          <a:endParaRPr lang="ar-SA" sz="1400" b="1" kern="1200" dirty="0"/>
        </a:p>
      </dsp:txBody>
      <dsp:txXfrm>
        <a:off x="6018452" y="1789801"/>
        <a:ext cx="804123" cy="402061"/>
      </dsp:txXfrm>
    </dsp:sp>
    <dsp:sp modelId="{D17E43C7-EC0B-461C-BCC8-551C0B6D5BC0}">
      <dsp:nvSpPr>
        <dsp:cNvPr id="0" name=""/>
        <dsp:cNvSpPr/>
      </dsp:nvSpPr>
      <dsp:spPr>
        <a:xfrm>
          <a:off x="6018452" y="2360729"/>
          <a:ext cx="804123" cy="40206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قاعدة الوحدة</a:t>
          </a:r>
          <a:endParaRPr lang="ar-SA" sz="1400" b="1" kern="1200" dirty="0"/>
        </a:p>
      </dsp:txBody>
      <dsp:txXfrm>
        <a:off x="6018452" y="2360729"/>
        <a:ext cx="804123" cy="402061"/>
      </dsp:txXfrm>
    </dsp:sp>
    <dsp:sp modelId="{0AA125E6-5358-4D70-BA1D-42CBB8BC68AA}">
      <dsp:nvSpPr>
        <dsp:cNvPr id="0" name=""/>
        <dsp:cNvSpPr/>
      </dsp:nvSpPr>
      <dsp:spPr>
        <a:xfrm>
          <a:off x="6018452" y="2931656"/>
          <a:ext cx="804123" cy="40206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قاعدة الشمول</a:t>
          </a:r>
          <a:endParaRPr lang="ar-SA" sz="1400" b="1" kern="1200" dirty="0"/>
        </a:p>
      </dsp:txBody>
      <dsp:txXfrm>
        <a:off x="6018452" y="2931656"/>
        <a:ext cx="804123" cy="402061"/>
      </dsp:txXfrm>
    </dsp:sp>
    <dsp:sp modelId="{CF5B542C-0A0C-48E1-84C6-08E24072E685}">
      <dsp:nvSpPr>
        <dsp:cNvPr id="0" name=""/>
        <dsp:cNvSpPr/>
      </dsp:nvSpPr>
      <dsp:spPr>
        <a:xfrm>
          <a:off x="6018452" y="3502584"/>
          <a:ext cx="804123" cy="66415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قاعدة العمومية أو الشيوع</a:t>
          </a:r>
          <a:endParaRPr lang="ar-SA" sz="1400" b="1" kern="1200" dirty="0"/>
        </a:p>
      </dsp:txBody>
      <dsp:txXfrm>
        <a:off x="6018452" y="3502584"/>
        <a:ext cx="804123" cy="664153"/>
      </dsp:txXfrm>
    </dsp:sp>
    <dsp:sp modelId="{660950EC-AC0F-4087-ADDF-4E1BA6C57B24}">
      <dsp:nvSpPr>
        <dsp:cNvPr id="0" name=""/>
        <dsp:cNvSpPr/>
      </dsp:nvSpPr>
      <dsp:spPr>
        <a:xfrm>
          <a:off x="6018452" y="4335604"/>
          <a:ext cx="804123" cy="83764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قاعدة الوضوح والمرونة</a:t>
          </a:r>
          <a:endParaRPr lang="ar-SA" sz="1400" b="1" kern="1200" dirty="0"/>
        </a:p>
      </dsp:txBody>
      <dsp:txXfrm>
        <a:off x="6018452" y="4335604"/>
        <a:ext cx="804123" cy="837647"/>
      </dsp:txXfrm>
    </dsp:sp>
    <dsp:sp modelId="{CCE26EAC-3392-4323-AADC-CCC6E5B30435}">
      <dsp:nvSpPr>
        <dsp:cNvPr id="0" name=""/>
        <dsp:cNvSpPr/>
      </dsp:nvSpPr>
      <dsp:spPr>
        <a:xfrm>
          <a:off x="6790411" y="741995"/>
          <a:ext cx="804123" cy="86838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طرق اعداد الميزانية </a:t>
          </a:r>
          <a:endParaRPr lang="ar-SA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790411" y="741995"/>
        <a:ext cx="804123" cy="868385"/>
      </dsp:txXfrm>
    </dsp:sp>
    <dsp:sp modelId="{235E1B61-FA64-415C-BBA2-DA0777EDB322}">
      <dsp:nvSpPr>
        <dsp:cNvPr id="0" name=""/>
        <dsp:cNvSpPr/>
      </dsp:nvSpPr>
      <dsp:spPr>
        <a:xfrm>
          <a:off x="6991442" y="1779247"/>
          <a:ext cx="804123" cy="40206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طريقة الرقابة</a:t>
          </a:r>
          <a:endParaRPr lang="ar-SA" sz="1400" b="1" kern="1200" dirty="0"/>
        </a:p>
      </dsp:txBody>
      <dsp:txXfrm>
        <a:off x="6991442" y="1779247"/>
        <a:ext cx="804123" cy="402061"/>
      </dsp:txXfrm>
    </dsp:sp>
    <dsp:sp modelId="{71738910-7103-43EE-92B0-8EE6DFE82C47}">
      <dsp:nvSpPr>
        <dsp:cNvPr id="0" name=""/>
        <dsp:cNvSpPr/>
      </dsp:nvSpPr>
      <dsp:spPr>
        <a:xfrm>
          <a:off x="6991442" y="2350174"/>
          <a:ext cx="804123" cy="40206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طريقة الأداء </a:t>
          </a:r>
          <a:endParaRPr lang="ar-SA" sz="1400" b="1" kern="1200" dirty="0"/>
        </a:p>
      </dsp:txBody>
      <dsp:txXfrm>
        <a:off x="6991442" y="2350174"/>
        <a:ext cx="804123" cy="402061"/>
      </dsp:txXfrm>
    </dsp:sp>
    <dsp:sp modelId="{D8D686AE-5B96-4F37-9B6F-293111038721}">
      <dsp:nvSpPr>
        <dsp:cNvPr id="0" name=""/>
        <dsp:cNvSpPr/>
      </dsp:nvSpPr>
      <dsp:spPr>
        <a:xfrm>
          <a:off x="6991442" y="2921102"/>
          <a:ext cx="804123" cy="103601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طريقة التخطيط والبرمجة والميزانية</a:t>
          </a:r>
          <a:endParaRPr lang="ar-SA" sz="1400" b="1" kern="1200" dirty="0"/>
        </a:p>
      </dsp:txBody>
      <dsp:txXfrm>
        <a:off x="6991442" y="2921102"/>
        <a:ext cx="804123" cy="1036012"/>
      </dsp:txXfrm>
    </dsp:sp>
    <dsp:sp modelId="{34FDA92B-8647-426B-9A0E-09CAFB4BD3E1}">
      <dsp:nvSpPr>
        <dsp:cNvPr id="0" name=""/>
        <dsp:cNvSpPr/>
      </dsp:nvSpPr>
      <dsp:spPr>
        <a:xfrm>
          <a:off x="6991442" y="4125981"/>
          <a:ext cx="804123" cy="89145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طريقة الأساس الصفري</a:t>
          </a:r>
          <a:endParaRPr lang="ar-SA" sz="1400" b="1" kern="1200" dirty="0"/>
        </a:p>
      </dsp:txBody>
      <dsp:txXfrm>
        <a:off x="6991442" y="4125981"/>
        <a:ext cx="804123" cy="891459"/>
      </dsp:txXfrm>
    </dsp:sp>
    <dsp:sp modelId="{28E5F64F-F16D-4AA5-A590-90F5B1B26214}">
      <dsp:nvSpPr>
        <dsp:cNvPr id="0" name=""/>
        <dsp:cNvSpPr/>
      </dsp:nvSpPr>
      <dsp:spPr>
        <a:xfrm>
          <a:off x="7763400" y="741995"/>
          <a:ext cx="804123" cy="85925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اهمية الميزانية العامة للدولة</a:t>
          </a:r>
          <a:endParaRPr lang="ar-SA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763400" y="741995"/>
        <a:ext cx="804123" cy="8592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2BF9-E653-4CD4-9CD1-510764466425}" type="datetimeFigureOut">
              <a:rPr lang="ar-SA" smtClean="0"/>
              <a:t>4/15/1433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1A65-E4D4-43F3-B15C-959AC39DC7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2BF9-E653-4CD4-9CD1-510764466425}" type="datetimeFigureOut">
              <a:rPr lang="ar-SA" smtClean="0"/>
              <a:t>4/15/1433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1A65-E4D4-43F3-B15C-959AC39DC7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2BF9-E653-4CD4-9CD1-510764466425}" type="datetimeFigureOut">
              <a:rPr lang="ar-SA" smtClean="0"/>
              <a:t>4/15/1433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1A65-E4D4-43F3-B15C-959AC39DC7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2BF9-E653-4CD4-9CD1-510764466425}" type="datetimeFigureOut">
              <a:rPr lang="ar-SA" smtClean="0"/>
              <a:t>4/15/1433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1A65-E4D4-43F3-B15C-959AC39DC7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2BF9-E653-4CD4-9CD1-510764466425}" type="datetimeFigureOut">
              <a:rPr lang="ar-SA" smtClean="0"/>
              <a:t>4/15/1433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1A65-E4D4-43F3-B15C-959AC39DC7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2BF9-E653-4CD4-9CD1-510764466425}" type="datetimeFigureOut">
              <a:rPr lang="ar-SA" smtClean="0"/>
              <a:t>4/15/1433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1A65-E4D4-43F3-B15C-959AC39DC7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2BF9-E653-4CD4-9CD1-510764466425}" type="datetimeFigureOut">
              <a:rPr lang="ar-SA" smtClean="0"/>
              <a:t>4/15/1433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1A65-E4D4-43F3-B15C-959AC39DC7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2BF9-E653-4CD4-9CD1-510764466425}" type="datetimeFigureOut">
              <a:rPr lang="ar-SA" smtClean="0"/>
              <a:t>4/15/1433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1A65-E4D4-43F3-B15C-959AC39DC7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2BF9-E653-4CD4-9CD1-510764466425}" type="datetimeFigureOut">
              <a:rPr lang="ar-SA" smtClean="0"/>
              <a:t>4/15/1433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1A65-E4D4-43F3-B15C-959AC39DC7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2BF9-E653-4CD4-9CD1-510764466425}" type="datetimeFigureOut">
              <a:rPr lang="ar-SA" smtClean="0"/>
              <a:t>4/15/1433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1A65-E4D4-43F3-B15C-959AC39DC7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2BF9-E653-4CD4-9CD1-510764466425}" type="datetimeFigureOut">
              <a:rPr lang="ar-SA" smtClean="0"/>
              <a:t>4/15/1433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1A65-E4D4-43F3-B15C-959AC39DC7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F2BF9-E653-4CD4-9CD1-510764466425}" type="datetimeFigureOut">
              <a:rPr lang="ar-SA" smtClean="0"/>
              <a:t>4/15/1433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51A65-E4D4-43F3-B15C-959AC39DC741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23528" y="188640"/>
          <a:ext cx="8568952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D96B7D3AA104F813A074DB2CAE9CA" ma:contentTypeVersion="1" ma:contentTypeDescription="Create a new document." ma:contentTypeScope="" ma:versionID="dd4224f469c21890b51a2bd4ef5045a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B978442-E7C0-4C3C-833C-E468CD2CA8DB}"/>
</file>

<file path=customXml/itemProps2.xml><?xml version="1.0" encoding="utf-8"?>
<ds:datastoreItem xmlns:ds="http://schemas.openxmlformats.org/officeDocument/2006/customXml" ds:itemID="{71A9EE29-5E57-4599-B1CD-7725B3E65BFD}"/>
</file>

<file path=customXml/itemProps3.xml><?xml version="1.0" encoding="utf-8"?>
<ds:datastoreItem xmlns:ds="http://schemas.openxmlformats.org/officeDocument/2006/customXml" ds:itemID="{4E62FC1C-4939-4DCE-83C7-58DA67D1F6F3}"/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92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toshiba</cp:lastModifiedBy>
  <cp:revision>8</cp:revision>
  <dcterms:created xsi:type="dcterms:W3CDTF">2012-03-08T16:16:49Z</dcterms:created>
  <dcterms:modified xsi:type="dcterms:W3CDTF">2012-03-08T17:25:07Z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0x0101006E9D96B7D3AA104F813A074DB2CAE9CA</vt:lpwstr>
  </property>
</Properties>
</file>