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73" r:id="rId3"/>
    <p:sldId id="274" r:id="rId4"/>
    <p:sldId id="276" r:id="rId5"/>
    <p:sldId id="275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5F28-1281-4809-A196-6855F4F9C98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EF94-2ADB-44C1-A5C2-8EC47932D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383 Fluid Mechanics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7E47-14D8-4CDC-BE4A-32B159C6B04A}" type="datetime1">
              <a:rPr lang="en-US" smtClean="0"/>
              <a:t>5/22/2013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7490-19EF-4FDC-8B3D-C8D77FE8F172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2F52-C636-4424-B178-5A86A531EC5D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5C23-AD8F-4616-9FC8-2E184C7327CF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9FD4-A0D7-4C06-983A-EC498F7E2CE6}" type="datetime1">
              <a:rPr lang="en-US" smtClean="0"/>
              <a:t>5/22/2013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81C0C4-3017-405F-AFA2-A47C8899A35E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F3DC-12FA-451B-9819-4A5876103099}" type="datetime1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C8A-837D-40E9-B1D2-51F203AC0BFD}" type="datetime1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042F-F86B-4897-BC6F-B549900F106B}" type="datetime1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DED0-7DA5-4E12-9113-C086B2E79997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25AF43-1F73-42DC-844A-BC2287856062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ME 322 THERMO-FLUIDS LAB-1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3BC665-6DA5-43C9-99F5-24758005C035}" type="datetime1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 322 THERMO-FLUIDS LAB-1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5B3102-7731-401C-91AA-1A3B53D9EDA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Major and Minor Losses in Pipes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1074E0F-FDDA-4610-AF96-84B1D66CDF7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4" y="1527175"/>
            <a:ext cx="6859714" cy="4572000"/>
          </a:xfrm>
        </p:spPr>
      </p:pic>
      <p:sp>
        <p:nvSpPr>
          <p:cNvPr id="9" name="Rectangle 8"/>
          <p:cNvSpPr/>
          <p:nvPr/>
        </p:nvSpPr>
        <p:spPr>
          <a:xfrm>
            <a:off x="4737100" y="5328334"/>
            <a:ext cx="322395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Trans-Alaska Pipeline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Length 1287 km, D=1.22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Major and Minor Losses in Pipes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700" dirty="0" smtClean="0"/>
                  <a:t>Energy Considerations in Pipe Flow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This equation enables us to calculate the losses occurring in a section of the pipe. The values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are usually close to 1.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Each term in the equation has dimensions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, so if we divide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 smtClean="0"/>
                  <a:t>, it would have dimensions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𝑔𝑧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932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Major and Minor Losses in Pipes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700" dirty="0" smtClean="0"/>
                  <a:t>Energy Considerations in Pipe Flow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9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9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9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9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9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9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9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9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9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𝑔𝑧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900" i="1">
                          <a:latin typeface="Cambria Math"/>
                        </a:rPr>
                        <m:t>=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sz="19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sz="1900" i="1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9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9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r>
                  <a:rPr lang="en-US" sz="2000" dirty="0" smtClean="0"/>
                  <a:t>Major losses are due to friction between fluid and pipe, hence we can write the losses as,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Where L and D are the pipe length and diameter, respectively.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Minor losses are due to fittings and or area changes</a:t>
                </a:r>
              </a:p>
              <a:p>
                <a:pPr lvl="2"/>
                <a:r>
                  <a:rPr lang="en-US" dirty="0" smtClean="0"/>
                  <a:t>Inlets/Exits</a:t>
                </a:r>
                <a:endParaRPr lang="en-US" dirty="0"/>
              </a:p>
              <a:p>
                <a:pPr lvl="2"/>
                <a:r>
                  <a:rPr lang="en-US" dirty="0"/>
                  <a:t>Enlargements and Contractions</a:t>
                </a:r>
              </a:p>
              <a:p>
                <a:pPr lvl="2"/>
                <a:r>
                  <a:rPr lang="en-US" dirty="0"/>
                  <a:t>Pipe Bends</a:t>
                </a:r>
              </a:p>
              <a:p>
                <a:pPr lvl="2"/>
                <a:r>
                  <a:rPr lang="en-US" dirty="0"/>
                  <a:t>Valves and fittings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We can define </a:t>
                </a:r>
                <a:r>
                  <a:rPr lang="en-US" sz="2400" i="1" dirty="0" smtClean="0"/>
                  <a:t>L</a:t>
                </a:r>
                <a:r>
                  <a:rPr lang="en-US" sz="2400" i="1" baseline="-25000" dirty="0" smtClean="0"/>
                  <a:t>e</a:t>
                </a:r>
                <a:r>
                  <a:rPr lang="en-US" sz="2400" dirty="0" smtClean="0"/>
                  <a:t>, equivalent length, for each type of fitting.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34962" y="1527175"/>
                <a:ext cx="8504238" cy="4572000"/>
              </a:xfrm>
              <a:blipFill rotWithShape="1">
                <a:blip r:embed="rId3"/>
                <a:stretch>
                  <a:fillRect l="-789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Major and Minor Losses in Pipes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Fittings: Area Change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00804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Major and Minor Losses in Pipes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Fittings: Bends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812485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Major and Minor Losses in Pipes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FF55A6A-1244-41A3-8DD2-9E857F99E6D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322 THERMO-FLUIDS LAB-1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4962" y="1527175"/>
            <a:ext cx="8504238" cy="4572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Fittings: Equivalent Length</a:t>
            </a:r>
          </a:p>
          <a:p>
            <a:pPr lvl="1"/>
            <a:r>
              <a:rPr lang="en-US" dirty="0" smtClean="0"/>
              <a:t>The equivalent length</a:t>
            </a:r>
          </a:p>
          <a:p>
            <a:pPr marL="274320" lvl="1" indent="0">
              <a:buNone/>
            </a:pPr>
            <a:r>
              <a:rPr lang="en-US" dirty="0" smtClean="0"/>
              <a:t> is calculated using the </a:t>
            </a:r>
          </a:p>
          <a:p>
            <a:pPr marL="274320" lvl="1" indent="0">
              <a:buNone/>
            </a:pPr>
            <a:r>
              <a:rPr lang="en-US" dirty="0"/>
              <a:t>f</a:t>
            </a:r>
            <a:r>
              <a:rPr lang="en-US" dirty="0" smtClean="0"/>
              <a:t>low velocity and Reynolds</a:t>
            </a:r>
          </a:p>
          <a:p>
            <a:pPr marL="274320" lvl="1" indent="0">
              <a:buNone/>
            </a:pPr>
            <a:r>
              <a:rPr lang="en-US" dirty="0"/>
              <a:t>n</a:t>
            </a:r>
            <a:r>
              <a:rPr lang="en-US" sz="2200" dirty="0" smtClean="0"/>
              <a:t>umber to get an estimate</a:t>
            </a:r>
          </a:p>
          <a:p>
            <a:pPr marL="274320" lvl="1" indent="0">
              <a:buNone/>
            </a:pPr>
            <a:r>
              <a:rPr lang="en-US" sz="2200" dirty="0" smtClean="0"/>
              <a:t> for f u</a:t>
            </a:r>
            <a:r>
              <a:rPr lang="en-US" dirty="0" smtClean="0"/>
              <a:t>sing Moody chart</a:t>
            </a:r>
          </a:p>
          <a:p>
            <a:pPr lvl="1"/>
            <a:r>
              <a:rPr lang="en-US" dirty="0" smtClean="0"/>
              <a:t>Using the estimated </a:t>
            </a:r>
          </a:p>
          <a:p>
            <a:pPr marL="274320" lvl="1" indent="0">
              <a:buNone/>
            </a:pPr>
            <a:r>
              <a:rPr lang="en-US" dirty="0" smtClean="0"/>
              <a:t>value of K we can estimate</a:t>
            </a:r>
          </a:p>
          <a:p>
            <a:pPr marL="274320" lvl="1" indent="0">
              <a:buNone/>
            </a:pPr>
            <a:r>
              <a:rPr lang="en-US" dirty="0" smtClean="0"/>
              <a:t> Le/D</a:t>
            </a: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11" y="2164080"/>
            <a:ext cx="465418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</TotalTime>
  <Words>590</Words>
  <Application>Microsoft Office PowerPoint</Application>
  <PresentationFormat>On-screen Show (4:3)</PresentationFormat>
  <Paragraphs>73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Major and Minor Losses in Pipes</vt:lpstr>
      <vt:lpstr>Major and Minor Losses in Pipes</vt:lpstr>
      <vt:lpstr>Major and Minor Losses in Pipes</vt:lpstr>
      <vt:lpstr>Major and Minor Losses in Pipes</vt:lpstr>
      <vt:lpstr>Major and Minor Losses in Pipes</vt:lpstr>
      <vt:lpstr>Major and Minor Losses in Pipes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Review</dc:title>
  <dc:creator>Shereef Aly Sadek</dc:creator>
  <cp:lastModifiedBy>Shereef Aly Sadek</cp:lastModifiedBy>
  <cp:revision>13</cp:revision>
  <dcterms:created xsi:type="dcterms:W3CDTF">2013-02-05T01:44:34Z</dcterms:created>
  <dcterms:modified xsi:type="dcterms:W3CDTF">2013-05-22T08:39:29Z</dcterms:modified>
</cp:coreProperties>
</file>