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57" r:id="rId6"/>
    <p:sldId id="265" r:id="rId7"/>
    <p:sldId id="266" r:id="rId8"/>
    <p:sldId id="267" r:id="rId9"/>
    <p:sldId id="258" r:id="rId10"/>
    <p:sldId id="268" r:id="rId11"/>
    <p:sldId id="269" r:id="rId12"/>
    <p:sldId id="275" r:id="rId13"/>
    <p:sldId id="25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830" autoAdjust="0"/>
  </p:normalViewPr>
  <p:slideViewPr>
    <p:cSldViewPr>
      <p:cViewPr varScale="1">
        <p:scale>
          <a:sx n="89" d="100"/>
          <a:sy n="8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BC06-2A0B-495F-9410-136947676F66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D197-0C6D-421A-BD3E-8400CA765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D197-0C6D-421A-BD3E-8400CA7650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90A8BD-EF6A-4677-B411-4E2F261EE5DB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C24014-C0C3-44DF-8C48-9C561AB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 215 Lab Revision 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7407275" cy="1752600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MSQL Server Installation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Create a New Database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Create </a:t>
            </a:r>
            <a:r>
              <a:rPr lang="en-US" dirty="0" smtClean="0"/>
              <a:t>a New Table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Relationships</a:t>
            </a:r>
          </a:p>
          <a:p>
            <a:pPr marL="857250" indent="-857250">
              <a:buFont typeface="+mj-lt"/>
              <a:buAutoNum type="romanUcPeriod"/>
            </a:pPr>
            <a:endParaRPr lang="en-US" dirty="0" smtClean="0"/>
          </a:p>
          <a:p>
            <a:pPr marL="857250" indent="-857250">
              <a:buFont typeface="+mj-lt"/>
              <a:buAutoNum type="romanUcPeriod"/>
            </a:pPr>
            <a:endParaRPr lang="en-US" dirty="0" smtClean="0"/>
          </a:p>
          <a:p>
            <a:pPr marL="857250" indent="-85725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3152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Fill the </a:t>
            </a:r>
            <a:r>
              <a:rPr lang="en-US" sz="1800" b="1" dirty="0" smtClean="0"/>
              <a:t>“Column Name” </a:t>
            </a:r>
            <a:r>
              <a:rPr lang="en-US" sz="1800" dirty="0" smtClean="0"/>
              <a:t>and the </a:t>
            </a:r>
            <a:r>
              <a:rPr lang="en-US" sz="1800" b="1" dirty="0" smtClean="0"/>
              <a:t>“Data Type”</a:t>
            </a:r>
            <a:r>
              <a:rPr lang="en-US" sz="1800" dirty="0" smtClean="0"/>
              <a:t> of the table that you want to create </a:t>
            </a:r>
            <a:endParaRPr lang="ar-SA" sz="1800" dirty="0"/>
          </a:p>
        </p:txBody>
      </p:sp>
      <p:pic>
        <p:nvPicPr>
          <p:cNvPr id="1027" name="Picture 3" descr="C:\Users\Ammar\Desktop\MSQL PHOTO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3733801" cy="52387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3352800"/>
            <a:ext cx="5943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Then save you're table by clicking on the save button 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Ammar\Desktop\MSQL PHOTOS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705226" cy="168592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400800" y="8382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29200" y="838200"/>
            <a:ext cx="1219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Ammar\Desktop\MSQL PHOTOS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4191000" cy="876300"/>
          </a:xfrm>
          <a:prstGeom prst="rect">
            <a:avLst/>
          </a:prstGeom>
          <a:noFill/>
        </p:spPr>
      </p:pic>
      <p:pic>
        <p:nvPicPr>
          <p:cNvPr id="1030" name="Picture 6" descr="C:\Users\Ammar\Desktop\MSQL PHOTOS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600"/>
            <a:ext cx="3819525" cy="142875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5410200" y="42672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>
            <a:off x="3886200" y="4572000"/>
            <a:ext cx="533400" cy="1143000"/>
          </a:xfrm>
          <a:prstGeom prst="curvedRightArrow">
            <a:avLst>
              <a:gd name="adj1" fmla="val 25338"/>
              <a:gd name="adj2" fmla="val 50000"/>
              <a:gd name="adj3" fmla="val 42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5334000"/>
            <a:ext cx="2362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you’re table and press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4000" y="41910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808" y="609600"/>
            <a:ext cx="4203192" cy="1828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New Table will appear under the file “</a:t>
            </a:r>
            <a:r>
              <a:rPr lang="en-US" sz="1800" b="1" dirty="0" smtClean="0"/>
              <a:t>Tables” </a:t>
            </a:r>
            <a:r>
              <a:rPr lang="en-US" sz="1800" dirty="0" smtClean="0"/>
              <a:t>of the database you’re working on which is the database “</a:t>
            </a:r>
            <a:r>
              <a:rPr lang="en-US" sz="1800" b="1" dirty="0" smtClean="0"/>
              <a:t>Restaurant” </a:t>
            </a:r>
          </a:p>
          <a:p>
            <a:endParaRPr lang="ar-SA" sz="2300" dirty="0"/>
          </a:p>
        </p:txBody>
      </p:sp>
      <p:pic>
        <p:nvPicPr>
          <p:cNvPr id="2050" name="Picture 2" descr="C:\Users\Ammar\Desktop\MSQL PHOTO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3657600" cy="32004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905000" y="2971800"/>
            <a:ext cx="1447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52600" y="1981200"/>
            <a:ext cx="990600" cy="228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If it did not appear try clicking the refresh button </a:t>
            </a:r>
          </a:p>
        </p:txBody>
      </p:sp>
      <p:sp>
        <p:nvSpPr>
          <p:cNvPr id="10" name="Oval 9"/>
          <p:cNvSpPr/>
          <p:nvPr/>
        </p:nvSpPr>
        <p:spPr>
          <a:xfrm>
            <a:off x="2514600" y="685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8506359">
            <a:off x="3886971" y="542683"/>
            <a:ext cx="356713" cy="2703665"/>
          </a:xfrm>
          <a:prstGeom prst="upArrow">
            <a:avLst>
              <a:gd name="adj1" fmla="val 45294"/>
              <a:gd name="adj2" fmla="val 6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5000" y="2362200"/>
            <a:ext cx="838200" cy="228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mmar\Desktop\MSQL PHOTOS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3333750" cy="174307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257800" y="4648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If you want to </a:t>
            </a:r>
            <a:r>
              <a:rPr lang="en-US" b="1" dirty="0" smtClean="0"/>
              <a:t>Edit</a:t>
            </a:r>
            <a:r>
              <a:rPr lang="en-US" dirty="0" smtClean="0"/>
              <a:t> the tables “</a:t>
            </a:r>
            <a:r>
              <a:rPr lang="en-US" b="1" dirty="0" smtClean="0"/>
              <a:t>Right click” </a:t>
            </a:r>
            <a:r>
              <a:rPr lang="en-US" dirty="0" smtClean="0"/>
              <a:t>on the table and select “</a:t>
            </a:r>
            <a:r>
              <a:rPr lang="en-US" b="1" dirty="0" smtClean="0"/>
              <a:t>Design”</a:t>
            </a:r>
            <a:r>
              <a:rPr lang="en-US" dirty="0" smtClean="0"/>
              <a:t> from the list. </a:t>
            </a:r>
          </a:p>
        </p:txBody>
      </p:sp>
      <p:sp>
        <p:nvSpPr>
          <p:cNvPr id="32" name="Oval 31"/>
          <p:cNvSpPr/>
          <p:nvPr/>
        </p:nvSpPr>
        <p:spPr>
          <a:xfrm>
            <a:off x="2590800" y="45720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457200"/>
            <a:ext cx="3200400" cy="457200"/>
          </a:xfrm>
        </p:spPr>
        <p:txBody>
          <a:bodyPr>
            <a:noAutofit/>
          </a:bodyPr>
          <a:lstStyle/>
          <a:p>
            <a:pPr marL="225425" indent="-225425">
              <a:spcBef>
                <a:spcPct val="0"/>
              </a:spcBef>
              <a:buNone/>
            </a:pP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Filling 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he Tables:</a:t>
            </a:r>
            <a:endParaRPr lang="en-US" sz="2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mmar\Desktop\MSQL PHOTOS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90851" cy="1476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129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“</a:t>
            </a:r>
            <a:r>
              <a:rPr lang="en-US" b="1" dirty="0" smtClean="0"/>
              <a:t>Right click” </a:t>
            </a:r>
            <a:r>
              <a:rPr lang="en-US" dirty="0" smtClean="0"/>
              <a:t>on the table and select </a:t>
            </a:r>
            <a:r>
              <a:rPr lang="en-US" dirty="0" smtClean="0"/>
              <a:t>“</a:t>
            </a:r>
            <a:r>
              <a:rPr lang="en-US" b="1" dirty="0" smtClean="0"/>
              <a:t>Edit Top 200 Rows”</a:t>
            </a:r>
            <a:r>
              <a:rPr lang="en-US" dirty="0" smtClean="0"/>
              <a:t> </a:t>
            </a:r>
            <a:r>
              <a:rPr lang="en-US" dirty="0" smtClean="0"/>
              <a:t>from the list. </a:t>
            </a:r>
          </a:p>
        </p:txBody>
      </p:sp>
      <p:pic>
        <p:nvPicPr>
          <p:cNvPr id="1027" name="Picture 3" descr="C:\Users\Ammar\Desktop\MSQL PHOTOS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5153026" cy="438150"/>
          </a:xfrm>
          <a:prstGeom prst="rect">
            <a:avLst/>
          </a:prstGeom>
          <a:noFill/>
        </p:spPr>
      </p:pic>
      <p:pic>
        <p:nvPicPr>
          <p:cNvPr id="1028" name="Picture 4" descr="C:\Users\Ammar\Desktop\MSQL PHOTOS\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953000"/>
            <a:ext cx="5114926" cy="1257300"/>
          </a:xfrm>
          <a:prstGeom prst="rect">
            <a:avLst/>
          </a:prstGeom>
          <a:noFill/>
        </p:spPr>
      </p:pic>
      <p:sp>
        <p:nvSpPr>
          <p:cNvPr id="9" name="Up Arrow 8"/>
          <p:cNvSpPr/>
          <p:nvPr/>
        </p:nvSpPr>
        <p:spPr>
          <a:xfrm rot="10800000">
            <a:off x="1600200" y="3886200"/>
            <a:ext cx="685800" cy="838200"/>
          </a:xfrm>
          <a:prstGeom prst="upArrow">
            <a:avLst>
              <a:gd name="adj1" fmla="val 45294"/>
              <a:gd name="adj2" fmla="val 6647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0800000">
            <a:off x="5410200" y="3886200"/>
            <a:ext cx="685800" cy="838200"/>
          </a:xfrm>
          <a:prstGeom prst="upArrow">
            <a:avLst>
              <a:gd name="adj1" fmla="val 45294"/>
              <a:gd name="adj2" fmla="val 6647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11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Then fill the tables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US" dirty="0" smtClean="0"/>
              <a:t>Relationships: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374392" cy="457200"/>
          </a:xfrm>
        </p:spPr>
        <p:txBody>
          <a:bodyPr>
            <a:noAutofit/>
          </a:bodyPr>
          <a:lstStyle/>
          <a:p>
            <a:pPr marL="225425" indent="-225425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Primary</a:t>
            </a:r>
            <a:r>
              <a:rPr lang="en-US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keys:</a:t>
            </a:r>
            <a:endParaRPr lang="en-US" sz="2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make sure that the primary keys are set on the tables you’re working on.</a:t>
            </a:r>
            <a:endParaRPr lang="en-US" dirty="0"/>
          </a:p>
        </p:txBody>
      </p:sp>
      <p:pic>
        <p:nvPicPr>
          <p:cNvPr id="2051" name="Picture 3" descr="C:\Users\Ammar\Desktop\MSQL PHOTO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3705225" cy="1590675"/>
          </a:xfrm>
          <a:prstGeom prst="rect">
            <a:avLst/>
          </a:prstGeom>
          <a:noFill/>
        </p:spPr>
      </p:pic>
      <p:pic>
        <p:nvPicPr>
          <p:cNvPr id="2052" name="Picture 4" descr="C:\Users\Ammar\Desktop\MSQL PHOTOS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648200"/>
            <a:ext cx="3209926" cy="7143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0" y="2971800"/>
            <a:ext cx="31242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Select the </a:t>
            </a:r>
            <a:r>
              <a:rPr lang="en-US" b="1" dirty="0" smtClean="0"/>
              <a:t>Row</a:t>
            </a:r>
            <a:r>
              <a:rPr lang="en-US" dirty="0" smtClean="0"/>
              <a:t> you want to make as a primary key</a:t>
            </a:r>
          </a:p>
          <a:p>
            <a:pPr marL="365760" indent="-283464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Click on the “</a:t>
            </a:r>
            <a:r>
              <a:rPr lang="en-US" b="1" dirty="0" smtClean="0"/>
              <a:t>Key”</a:t>
            </a:r>
            <a:r>
              <a:rPr lang="en-US" dirty="0" smtClean="0"/>
              <a:t> button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It will look like this </a:t>
            </a:r>
          </a:p>
        </p:txBody>
      </p:sp>
      <p:pic>
        <p:nvPicPr>
          <p:cNvPr id="2054" name="Picture 6" descr="C:\Users\Ammar\Desktop\MSQL PHOTOS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715000"/>
            <a:ext cx="3705226" cy="790575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1905000" y="5029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86000" y="4724400"/>
            <a:ext cx="3200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81200"/>
            <a:ext cx="3048000" cy="426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Select two or more Rows using </a:t>
            </a:r>
            <a:r>
              <a:rPr lang="en-US" sz="1800" b="1" dirty="0" smtClean="0"/>
              <a:t>“Ctrl+Left click” </a:t>
            </a:r>
            <a:r>
              <a:rPr lang="en-US" sz="1800" dirty="0" smtClean="0"/>
              <a:t>on each one.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Click on the “</a:t>
            </a:r>
            <a:r>
              <a:rPr lang="en-US" sz="1800" b="1" dirty="0" smtClean="0"/>
              <a:t>Key”</a:t>
            </a:r>
            <a:r>
              <a:rPr lang="en-US" sz="1800" dirty="0" smtClean="0"/>
              <a:t> button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It will look like this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609600"/>
            <a:ext cx="4191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Clr>
                <a:schemeClr val="accent1"/>
              </a:buClr>
              <a:buSzPct val="80000"/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Composite Primary key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457200" indent="-457200">
              <a:spcBef>
                <a:spcPct val="0"/>
              </a:spcBef>
              <a:buClr>
                <a:schemeClr val="accent1"/>
              </a:buClr>
              <a:buSzPct val="80000"/>
              <a:buFont typeface="+mj-lt"/>
              <a:buAutoNum type="arabicPeriod" startAt="2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mmar\Desktop\MSQL PHOTOS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3686175" cy="1533525"/>
          </a:xfrm>
          <a:prstGeom prst="rect">
            <a:avLst/>
          </a:prstGeom>
          <a:noFill/>
        </p:spPr>
      </p:pic>
      <p:pic>
        <p:nvPicPr>
          <p:cNvPr id="6" name="Picture 4" descr="C:\Users\Ammar\Desktop\MSQL PHOTOS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3209926" cy="7143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3" idx="1"/>
            <a:endCxn id="8" idx="6"/>
          </p:cNvCxnSpPr>
          <p:nvPr/>
        </p:nvCxnSpPr>
        <p:spPr>
          <a:xfrm flipH="1">
            <a:off x="2133600" y="4114800"/>
            <a:ext cx="3352800" cy="647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4572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mmar\Desktop\MSQL PHOTOS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410200"/>
            <a:ext cx="3771900" cy="800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137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sure to select the row not part of it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by clicking  on the “</a:t>
            </a:r>
            <a:r>
              <a:rPr lang="en-US" b="1" dirty="0" smtClean="0"/>
              <a:t>Blank Column</a:t>
            </a:r>
            <a:r>
              <a:rPr lang="en-US" b="1" dirty="0" smtClean="0">
                <a:solidFill>
                  <a:srgbClr val="FF0000"/>
                </a:solidFill>
              </a:rPr>
              <a:t>”.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762000" y="1676400"/>
            <a:ext cx="457200" cy="11430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19200" y="2057400"/>
            <a:ext cx="304800" cy="1752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609600"/>
            <a:ext cx="4191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Clr>
                <a:schemeClr val="accent1"/>
              </a:buClr>
              <a:buSzPct val="80000"/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Relationship Diagrams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Ammar\Desktop\MSQL PHOTO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3448050" cy="14478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71600"/>
            <a:ext cx="4038600" cy="1143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Right click </a:t>
            </a:r>
            <a:r>
              <a:rPr lang="en-US" sz="1800" dirty="0" smtClean="0"/>
              <a:t>on the </a:t>
            </a:r>
            <a:r>
              <a:rPr lang="en-US" sz="1800" b="1" dirty="0" smtClean="0"/>
              <a:t>“Database Diagrams” </a:t>
            </a:r>
            <a:r>
              <a:rPr lang="en-US" sz="1800" dirty="0" smtClean="0"/>
              <a:t>file </a:t>
            </a:r>
          </a:p>
          <a:p>
            <a:r>
              <a:rPr lang="en-US" sz="1800" dirty="0" smtClean="0"/>
              <a:t>Select </a:t>
            </a:r>
            <a:r>
              <a:rPr lang="en-US" sz="1800" b="1" dirty="0" smtClean="0"/>
              <a:t>“New Database Diagram”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4099" name="Picture 3" descr="C:\Users\Ammar\Desktop\MSQL PHOTOS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4581525" cy="35718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67400" y="3505200"/>
            <a:ext cx="3276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Then Add the tables you want in you’re Diagram by clicking on the </a:t>
            </a:r>
            <a:r>
              <a:rPr lang="en-US" b="1" dirty="0" smtClean="0"/>
              <a:t>Add </a:t>
            </a:r>
            <a:r>
              <a:rPr lang="en-US" dirty="0" smtClean="0"/>
              <a:t>button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mmar\Desktop\MSQL PHOTOS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400301" cy="3752850"/>
          </a:xfrm>
          <a:prstGeom prst="rect">
            <a:avLst/>
          </a:prstGeom>
          <a:noFill/>
        </p:spPr>
      </p:pic>
      <p:pic>
        <p:nvPicPr>
          <p:cNvPr id="5123" name="Picture 3" descr="C:\Users\Ammar\Desktop\MSQL PHOTOS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638550" cy="1200150"/>
          </a:xfrm>
          <a:prstGeom prst="rect">
            <a:avLst/>
          </a:prstGeom>
          <a:noFill/>
        </p:spPr>
      </p:pic>
      <p:pic>
        <p:nvPicPr>
          <p:cNvPr id="5124" name="Picture 4" descr="C:\Users\Ammar\Desktop\MSQL PHOTOS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715000"/>
            <a:ext cx="3638550" cy="952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419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>
                <a:solidFill>
                  <a:srgbClr val="FF0000"/>
                </a:solidFill>
              </a:rPr>
              <a:t>And the primary key is contacted to a Column with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same data </a:t>
            </a:r>
            <a:r>
              <a:rPr lang="en-US" b="1" dirty="0" smtClean="0">
                <a:solidFill>
                  <a:srgbClr val="FF0000"/>
                </a:solidFill>
              </a:rPr>
              <a:t>type”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6324600"/>
            <a:ext cx="6096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44958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>
            <a:off x="4572000" y="4572000"/>
            <a:ext cx="533400" cy="2057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47800" y="762000"/>
            <a:ext cx="4038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 smtClean="0"/>
              <a:t>Left click on the </a:t>
            </a:r>
            <a:r>
              <a:rPr lang="en-US" b="1" dirty="0" smtClean="0"/>
              <a:t>Customer_ID</a:t>
            </a:r>
            <a:r>
              <a:rPr lang="en-US" dirty="0" smtClean="0"/>
              <a:t> and drag it to </a:t>
            </a:r>
            <a:r>
              <a:rPr lang="en-US" b="1" dirty="0" smtClean="0"/>
              <a:t>C_ID</a:t>
            </a:r>
            <a:r>
              <a:rPr lang="en-US" dirty="0" smtClean="0"/>
              <a:t> and drop it there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47800" y="1752600"/>
            <a:ext cx="4038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And that will give us a                  </a:t>
            </a:r>
            <a:r>
              <a:rPr lang="en-US" b="1" dirty="0" smtClean="0"/>
              <a:t>one to many relationship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3505200"/>
            <a:ext cx="4343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Make sure that the primary keys are set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mmar\Desktop\MSQL PHOTOS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191000" cy="2639011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81000"/>
            <a:ext cx="3505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1600" dirty="0" smtClean="0"/>
              <a:t>This two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window will appear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the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button “</a:t>
            </a:r>
            <a:r>
              <a:rPr lang="en-US" sz="1600" b="1" dirty="0" smtClean="0">
                <a:solidFill>
                  <a:srgbClr val="FF0000"/>
                </a:solidFill>
              </a:rPr>
              <a:t>two times</a:t>
            </a:r>
            <a:r>
              <a:rPr lang="en-US" sz="1600" b="1" dirty="0" smtClean="0"/>
              <a:t>”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C:\Users\Ammar\Desktop\MSQL PHOTOS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2381250" cy="393382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4114800"/>
            <a:ext cx="3429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relationship should look like this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19400" y="43434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533400"/>
            <a:ext cx="3657600" cy="106680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To add </a:t>
            </a:r>
            <a:r>
              <a:rPr lang="en-US" sz="1800" dirty="0" smtClean="0"/>
              <a:t>more tables </a:t>
            </a:r>
            <a:r>
              <a:rPr lang="en-US" sz="1800" dirty="0" smtClean="0"/>
              <a:t>to the Diagram </a:t>
            </a:r>
            <a:r>
              <a:rPr lang="en-US" sz="1800" b="1" dirty="0" smtClean="0"/>
              <a:t>Right click </a:t>
            </a:r>
            <a:r>
              <a:rPr lang="en-US" sz="1800" dirty="0" smtClean="0"/>
              <a:t>on the blank space of the diagram and select Add Table</a:t>
            </a:r>
            <a:endParaRPr lang="en-US" sz="1800" dirty="0"/>
          </a:p>
        </p:txBody>
      </p:sp>
      <p:pic>
        <p:nvPicPr>
          <p:cNvPr id="7171" name="Picture 3" descr="C:\Users\Ammar\Desktop\MSQL PHOTOS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304801"/>
            <a:ext cx="3886199" cy="2056190"/>
          </a:xfrm>
          <a:prstGeom prst="rect">
            <a:avLst/>
          </a:prstGeom>
          <a:noFill/>
        </p:spPr>
      </p:pic>
      <p:pic>
        <p:nvPicPr>
          <p:cNvPr id="7172" name="Picture 4" descr="C:\Users\Ammar\Desktop\MSQL PHOTOS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3657600" cy="14287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3657600"/>
            <a:ext cx="3657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save you’re Diagram after naming it and press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MSQL Server Installation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4584192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Open the (.ISO) file located in the CD Drive  </a:t>
            </a:r>
            <a:endParaRPr lang="en-US" sz="1800" dirty="0"/>
          </a:p>
        </p:txBody>
      </p:sp>
      <p:pic>
        <p:nvPicPr>
          <p:cNvPr id="1027" name="Picture 3" descr="C:\Users\Ammar\Desktop\MSQL PHOTO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996" y="2362200"/>
            <a:ext cx="2667000" cy="72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3962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open the (.exe) file to start the installation process </a:t>
            </a:r>
            <a:endParaRPr lang="en-US" dirty="0"/>
          </a:p>
        </p:txBody>
      </p:sp>
      <p:pic>
        <p:nvPicPr>
          <p:cNvPr id="1029" name="Picture 5" descr="C:\Users\Ammar\Desktop\MSQL PHOTO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2640583" cy="72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35052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This window will appear </a:t>
            </a:r>
            <a:endParaRPr lang="en-US" sz="2000" b="1" dirty="0"/>
          </a:p>
        </p:txBody>
      </p:sp>
      <p:pic>
        <p:nvPicPr>
          <p:cNvPr id="2050" name="Picture 2" descr="C:\Users\Ammar\Desktop\MSQL PHOTOS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4800599" cy="3412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029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en-US" dirty="0" smtClean="0"/>
              <a:t>Then select the first option from the </a:t>
            </a:r>
            <a:r>
              <a:rPr lang="en-US" b="1" dirty="0" smtClean="0"/>
              <a:t>Right</a:t>
            </a:r>
            <a:r>
              <a:rPr lang="en-US" dirty="0" smtClean="0"/>
              <a:t> menu  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66800" y="11430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mmar\Desktop\MSQL PHOTO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048000"/>
            <a:ext cx="5045048" cy="35814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324600" y="3124200"/>
            <a:ext cx="26670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838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Select “</a:t>
            </a:r>
            <a:r>
              <a:rPr lang="en-US" b="1" dirty="0" smtClean="0"/>
              <a:t>Installation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33400"/>
            <a:ext cx="7467600" cy="53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Click on the </a:t>
            </a:r>
            <a:r>
              <a:rPr lang="en-US" sz="1800" b="1" dirty="0" smtClean="0"/>
              <a:t>Next</a:t>
            </a:r>
            <a:r>
              <a:rPr lang="en-US" sz="1800" dirty="0" smtClean="0"/>
              <a:t> button until you reach the </a:t>
            </a:r>
            <a:r>
              <a:rPr lang="en-US" sz="1800" b="1" dirty="0" smtClean="0"/>
              <a:t>“Setup Role”</a:t>
            </a:r>
            <a:r>
              <a:rPr lang="en-US" sz="1800" dirty="0" smtClean="0"/>
              <a:t> </a:t>
            </a:r>
            <a:endParaRPr lang="en-US" sz="1800" b="1" dirty="0"/>
          </a:p>
        </p:txBody>
      </p:sp>
      <p:pic>
        <p:nvPicPr>
          <p:cNvPr id="3074" name="Picture 2" descr="C:\Users\Ammar\Desktop\MSQL PHOT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4298577" cy="3200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438400" y="1905000"/>
            <a:ext cx="1676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219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sure to select the second option 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1524000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6172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Continue to press </a:t>
            </a:r>
            <a:r>
              <a:rPr lang="en-US" b="1" dirty="0" smtClean="0"/>
              <a:t>Next. </a:t>
            </a:r>
            <a:endParaRPr lang="en-US" b="1" dirty="0"/>
          </a:p>
        </p:txBody>
      </p:sp>
      <p:pic>
        <p:nvPicPr>
          <p:cNvPr id="12" name="Picture 2" descr="C:\Users\Ammar\Desktop\MSQL PHOTO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657600" cy="2660882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4572000"/>
            <a:ext cx="4038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see any thing like this picture click on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“Add Current User”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Create a New Database: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870192" cy="53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Contact with the server by clicking on the contact button </a:t>
            </a:r>
            <a:endParaRPr lang="en-US" sz="1800" dirty="0"/>
          </a:p>
        </p:txBody>
      </p:sp>
      <p:pic>
        <p:nvPicPr>
          <p:cNvPr id="1026" name="Picture 2" descr="C:\Users\Ammar\Desktop\MSQL PHOTO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4095750" cy="304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47244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1905000"/>
            <a:ext cx="533400" cy="2743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543800" cy="6858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Right click </a:t>
            </a:r>
            <a:r>
              <a:rPr lang="en-US" sz="1800" dirty="0" smtClean="0"/>
              <a:t>on the </a:t>
            </a:r>
            <a:r>
              <a:rPr lang="en-US" sz="1800" b="1" dirty="0" smtClean="0"/>
              <a:t>Databases</a:t>
            </a:r>
            <a:r>
              <a:rPr lang="en-US" sz="1800" dirty="0" smtClean="0"/>
              <a:t> file and select </a:t>
            </a:r>
            <a:r>
              <a:rPr lang="en-US" sz="1800" b="1" dirty="0" smtClean="0"/>
              <a:t>“New Database”</a:t>
            </a:r>
            <a:endParaRPr lang="en-US" sz="1800" b="1" dirty="0"/>
          </a:p>
        </p:txBody>
      </p:sp>
      <p:pic>
        <p:nvPicPr>
          <p:cNvPr id="2050" name="Picture 2" descr="C:\Users\Ammar\Desktop\MSQL PHOTO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3648075" cy="31908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410200" y="1600200"/>
            <a:ext cx="2667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mmar\Desktop\MSQL PHOTO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543800" cy="4281091"/>
          </a:xfrm>
          <a:prstGeom prst="rect">
            <a:avLst/>
          </a:prstGeom>
          <a:noFill/>
        </p:spPr>
      </p:pic>
      <p:pic>
        <p:nvPicPr>
          <p:cNvPr id="3076" name="Picture 4" descr="C:\Users\Ammar\Desktop\MSQL PHOTO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876800"/>
            <a:ext cx="2971800" cy="828675"/>
          </a:xfrm>
          <a:prstGeom prst="rect">
            <a:avLst/>
          </a:prstGeom>
          <a:noFill/>
        </p:spPr>
      </p:pic>
      <p:pic>
        <p:nvPicPr>
          <p:cNvPr id="3077" name="Picture 5" descr="C:\Users\Ammar\Desktop\MSQL PHOTOS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4171950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5715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Enter the database name here 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12" idx="0"/>
          </p:cNvCxnSpPr>
          <p:nvPr/>
        </p:nvCxnSpPr>
        <p:spPr>
          <a:xfrm flipH="1">
            <a:off x="3314700" y="1066800"/>
            <a:ext cx="266700" cy="381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077" idx="0"/>
          </p:cNvCxnSpPr>
          <p:nvPr/>
        </p:nvCxnSpPr>
        <p:spPr>
          <a:xfrm>
            <a:off x="6400800" y="1752600"/>
            <a:ext cx="485775" cy="297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5715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If you want to change the Files location click on those buttons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6934200" y="5181600"/>
            <a:ext cx="1752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686800" y="4724400"/>
            <a:ext cx="304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38400" y="4876800"/>
            <a:ext cx="17526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33400"/>
            <a:ext cx="300228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New Database will appear under the “</a:t>
            </a:r>
            <a:r>
              <a:rPr lang="en-US" sz="1800" b="1" dirty="0" smtClean="0"/>
              <a:t>Databases file</a:t>
            </a:r>
            <a:r>
              <a:rPr lang="en-US" sz="1800" dirty="0" smtClean="0"/>
              <a:t>” </a:t>
            </a:r>
          </a:p>
        </p:txBody>
      </p:sp>
      <p:pic>
        <p:nvPicPr>
          <p:cNvPr id="4098" name="Picture 2" descr="C:\Users\Ammar\Desktop\MSQL PHOTO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3667125" cy="34766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1828800"/>
            <a:ext cx="1066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8254405">
            <a:off x="3988736" y="-16629"/>
            <a:ext cx="356713" cy="3287573"/>
          </a:xfrm>
          <a:prstGeom prst="upArrow">
            <a:avLst>
              <a:gd name="adj1" fmla="val 45294"/>
              <a:gd name="adj2" fmla="val 6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4600" y="457200"/>
            <a:ext cx="381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0" y="2667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dirty="0" smtClean="0"/>
              <a:t>If it did not appear try clicking the refresh button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US" dirty="0" smtClean="0"/>
              <a:t>Create a New Table: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870192" cy="13716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Right click </a:t>
            </a:r>
            <a:r>
              <a:rPr lang="en-US" sz="1600" dirty="0" smtClean="0"/>
              <a:t>on the </a:t>
            </a:r>
            <a:r>
              <a:rPr lang="en-US" sz="1600" b="1" dirty="0" smtClean="0"/>
              <a:t>Tables </a:t>
            </a:r>
            <a:r>
              <a:rPr lang="en-US" sz="1600" dirty="0" smtClean="0"/>
              <a:t>file and select </a:t>
            </a:r>
            <a:r>
              <a:rPr lang="en-US" sz="1600" b="1" dirty="0" smtClean="0"/>
              <a:t>“New Table”</a:t>
            </a:r>
            <a:endParaRPr lang="en-US" sz="1600" b="1" dirty="0"/>
          </a:p>
        </p:txBody>
      </p:sp>
      <p:pic>
        <p:nvPicPr>
          <p:cNvPr id="1026" name="Picture 2" descr="F:\Photo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3057525" cy="42100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638800" y="3810000"/>
            <a:ext cx="2057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1151</TotalTime>
  <Words>527</Words>
  <Application>Microsoft Office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MIS 215 Lab Revision  </vt:lpstr>
      <vt:lpstr>MSQL Server Installation </vt:lpstr>
      <vt:lpstr>Slide 3</vt:lpstr>
      <vt:lpstr>Slide 4</vt:lpstr>
      <vt:lpstr>Create a New Database: </vt:lpstr>
      <vt:lpstr>Slide 6</vt:lpstr>
      <vt:lpstr>Slide 7</vt:lpstr>
      <vt:lpstr>Slide 8</vt:lpstr>
      <vt:lpstr>Create a New Table:</vt:lpstr>
      <vt:lpstr>Slide 10</vt:lpstr>
      <vt:lpstr>Slide 11</vt:lpstr>
      <vt:lpstr>Slide 12</vt:lpstr>
      <vt:lpstr>Relationships: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Ammar</dc:creator>
  <cp:lastModifiedBy>Ammar</cp:lastModifiedBy>
  <cp:revision>92</cp:revision>
  <dcterms:created xsi:type="dcterms:W3CDTF">2012-11-02T13:25:37Z</dcterms:created>
  <dcterms:modified xsi:type="dcterms:W3CDTF">2012-11-27T15:39:47Z</dcterms:modified>
</cp:coreProperties>
</file>