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705" r:id="rId4"/>
  </p:sldMasterIdLst>
  <p:notesMasterIdLst>
    <p:notesMasterId r:id="rId38"/>
  </p:notesMasterIdLst>
  <p:handoutMasterIdLst>
    <p:handoutMasterId r:id="rId39"/>
  </p:handoutMasterIdLst>
  <p:sldIdLst>
    <p:sldId id="256" r:id="rId5"/>
    <p:sldId id="257" r:id="rId6"/>
    <p:sldId id="259" r:id="rId7"/>
    <p:sldId id="261" r:id="rId8"/>
    <p:sldId id="260" r:id="rId9"/>
    <p:sldId id="262" r:id="rId10"/>
    <p:sldId id="268" r:id="rId11"/>
    <p:sldId id="264" r:id="rId12"/>
    <p:sldId id="265" r:id="rId13"/>
    <p:sldId id="266" r:id="rId14"/>
    <p:sldId id="267" r:id="rId15"/>
    <p:sldId id="269" r:id="rId16"/>
    <p:sldId id="270" r:id="rId17"/>
    <p:sldId id="282" r:id="rId18"/>
    <p:sldId id="271" r:id="rId19"/>
    <p:sldId id="272" r:id="rId20"/>
    <p:sldId id="273" r:id="rId21"/>
    <p:sldId id="274" r:id="rId22"/>
    <p:sldId id="275" r:id="rId23"/>
    <p:sldId id="276" r:id="rId24"/>
    <p:sldId id="277" r:id="rId25"/>
    <p:sldId id="362" r:id="rId26"/>
    <p:sldId id="363" r:id="rId27"/>
    <p:sldId id="364" r:id="rId28"/>
    <p:sldId id="278" r:id="rId29"/>
    <p:sldId id="279" r:id="rId30"/>
    <p:sldId id="280" r:id="rId31"/>
    <p:sldId id="281" r:id="rId32"/>
    <p:sldId id="283" r:id="rId33"/>
    <p:sldId id="284" r:id="rId34"/>
    <p:sldId id="285" r:id="rId35"/>
    <p:sldId id="286" r:id="rId36"/>
    <p:sldId id="365" r:id="rId37"/>
  </p:sldIdLst>
  <p:sldSz cx="9144000" cy="6858000" type="screen4x3"/>
  <p:notesSz cx="6858000" cy="9144000"/>
  <p:defaultTextStyle>
    <a:defPPr>
      <a:defRPr lang="ar-SA"/>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73543"/>
    <a:srgbClr val="800000"/>
    <a:srgbClr val="FDD7DD"/>
    <a:srgbClr val="FCB2BE"/>
    <a:srgbClr val="B4F7FE"/>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p:scale>
          <a:sx n="70" d="100"/>
          <a:sy n="70" d="100"/>
        </p:scale>
        <p:origin x="-1158"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fontAlgn="auto">
              <a:spcBef>
                <a:spcPts val="0"/>
              </a:spcBef>
              <a:spcAft>
                <a:spcPts val="0"/>
              </a:spcAft>
              <a:defRPr sz="1200">
                <a:latin typeface="+mn-lt"/>
                <a:cs typeface="+mn-cs"/>
              </a:defRPr>
            </a:lvl1pPr>
          </a:lstStyle>
          <a:p>
            <a:pPr>
              <a:defRPr/>
            </a:pPr>
            <a:endParaRPr lang="ar-SA"/>
          </a:p>
        </p:txBody>
      </p:sp>
      <p:sp>
        <p:nvSpPr>
          <p:cNvPr id="3" name="Date Placeholder 2"/>
          <p:cNvSpPr>
            <a:spLocks noGrp="1"/>
          </p:cNvSpPr>
          <p:nvPr>
            <p:ph type="dt" sz="quarter" idx="1"/>
          </p:nvPr>
        </p:nvSpPr>
        <p:spPr>
          <a:xfrm>
            <a:off x="1588" y="0"/>
            <a:ext cx="2971800" cy="457200"/>
          </a:xfrm>
          <a:prstGeom prst="rect">
            <a:avLst/>
          </a:prstGeom>
        </p:spPr>
        <p:txBody>
          <a:bodyPr vert="horz" lIns="91440" tIns="45720" rIns="91440" bIns="45720" rtlCol="1"/>
          <a:lstStyle>
            <a:lvl1pPr algn="l" fontAlgn="auto">
              <a:spcBef>
                <a:spcPts val="0"/>
              </a:spcBef>
              <a:spcAft>
                <a:spcPts val="0"/>
              </a:spcAft>
              <a:defRPr sz="1200" smtClean="0">
                <a:latin typeface="+mn-lt"/>
                <a:cs typeface="+mn-cs"/>
              </a:defRPr>
            </a:lvl1pPr>
          </a:lstStyle>
          <a:p>
            <a:pPr>
              <a:defRPr/>
            </a:pPr>
            <a:fld id="{B49B0695-E18C-45F5-AC6B-D80AAE4258D7}" type="datetimeFigureOut">
              <a:rPr lang="ar-SA"/>
              <a:pPr>
                <a:defRPr/>
              </a:pPr>
              <a:t>22/12/1433</a:t>
            </a:fld>
            <a:endParaRPr lang="ar-SA"/>
          </a:p>
        </p:txBody>
      </p:sp>
      <p:sp>
        <p:nvSpPr>
          <p:cNvPr id="4" name="Footer Placeholder 3"/>
          <p:cNvSpPr>
            <a:spLocks noGrp="1"/>
          </p:cNvSpPr>
          <p:nvPr>
            <p:ph type="ftr" sz="quarter" idx="2"/>
          </p:nvPr>
        </p:nvSpPr>
        <p:spPr>
          <a:xfrm>
            <a:off x="3886200" y="8685213"/>
            <a:ext cx="2971800" cy="457200"/>
          </a:xfrm>
          <a:prstGeom prst="rect">
            <a:avLst/>
          </a:prstGeom>
        </p:spPr>
        <p:txBody>
          <a:bodyPr vert="horz" lIns="91440" tIns="45720" rIns="91440" bIns="45720" rtlCol="1" anchor="b"/>
          <a:lstStyle>
            <a:lvl1pPr algn="r" fontAlgn="auto">
              <a:spcBef>
                <a:spcPts val="0"/>
              </a:spcBef>
              <a:spcAft>
                <a:spcPts val="0"/>
              </a:spcAft>
              <a:defRPr sz="1200">
                <a:latin typeface="+mn-lt"/>
                <a:cs typeface="+mn-cs"/>
              </a:defRPr>
            </a:lvl1pPr>
          </a:lstStyle>
          <a:p>
            <a:pPr>
              <a:defRPr/>
            </a:pPr>
            <a:endParaRPr lang="ar-SA"/>
          </a:p>
        </p:txBody>
      </p:sp>
      <p:sp>
        <p:nvSpPr>
          <p:cNvPr id="5" name="Slide Number Placeholder 4"/>
          <p:cNvSpPr>
            <a:spLocks noGrp="1"/>
          </p:cNvSpPr>
          <p:nvPr>
            <p:ph type="sldNum" sz="quarter" idx="3"/>
          </p:nvPr>
        </p:nvSpPr>
        <p:spPr>
          <a:xfrm>
            <a:off x="1588" y="8685213"/>
            <a:ext cx="2971800" cy="457200"/>
          </a:xfrm>
          <a:prstGeom prst="rect">
            <a:avLst/>
          </a:prstGeom>
        </p:spPr>
        <p:txBody>
          <a:bodyPr vert="horz" lIns="91440" tIns="45720" rIns="91440" bIns="45720" rtlCol="1" anchor="b"/>
          <a:lstStyle>
            <a:lvl1pPr algn="l" fontAlgn="auto">
              <a:spcBef>
                <a:spcPts val="0"/>
              </a:spcBef>
              <a:spcAft>
                <a:spcPts val="0"/>
              </a:spcAft>
              <a:defRPr sz="1200" smtClean="0">
                <a:latin typeface="+mn-lt"/>
                <a:cs typeface="+mn-cs"/>
              </a:defRPr>
            </a:lvl1pPr>
          </a:lstStyle>
          <a:p>
            <a:pPr>
              <a:defRPr/>
            </a:pPr>
            <a:fld id="{D9915F6D-AD46-4BE2-9191-5CAEB6B92CA3}" type="slidenum">
              <a:rPr lang="ar-SA"/>
              <a:pPr>
                <a:defRPr/>
              </a:pPr>
              <a:t>‹#›</a:t>
            </a:fld>
            <a:endParaRPr lang="ar-SA"/>
          </a:p>
        </p:txBody>
      </p:sp>
    </p:spTree>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fontAlgn="auto">
              <a:spcBef>
                <a:spcPts val="0"/>
              </a:spcBef>
              <a:spcAft>
                <a:spcPts val="0"/>
              </a:spcAft>
              <a:defRPr sz="1200">
                <a:latin typeface="+mn-lt"/>
                <a:cs typeface="+mn-cs"/>
              </a:defRPr>
            </a:lvl1pPr>
          </a:lstStyle>
          <a:p>
            <a:pPr>
              <a:defRPr/>
            </a:pPr>
            <a:endParaRPr lang="ar-SA"/>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fontAlgn="auto">
              <a:spcBef>
                <a:spcPts val="0"/>
              </a:spcBef>
              <a:spcAft>
                <a:spcPts val="0"/>
              </a:spcAft>
              <a:defRPr sz="1200" smtClean="0">
                <a:latin typeface="+mn-lt"/>
                <a:cs typeface="+mn-cs"/>
              </a:defRPr>
            </a:lvl1pPr>
          </a:lstStyle>
          <a:p>
            <a:pPr>
              <a:defRPr/>
            </a:pPr>
            <a:fld id="{01A8C776-8DE9-4F49-BDA5-3BEEC01272E5}" type="datetimeFigureOut">
              <a:rPr lang="ar-SA"/>
              <a:pPr>
                <a:defRPr/>
              </a:pPr>
              <a:t>22/12/1433</a:t>
            </a:fld>
            <a:endParaRPr lang="ar-S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pPr lvl="0"/>
            <a:endParaRPr lang="ar-SA"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fontAlgn="auto">
              <a:spcBef>
                <a:spcPts val="0"/>
              </a:spcBef>
              <a:spcAft>
                <a:spcPts val="0"/>
              </a:spcAft>
              <a:defRPr sz="1200">
                <a:latin typeface="+mn-lt"/>
                <a:cs typeface="+mn-cs"/>
              </a:defRPr>
            </a:lvl1pPr>
          </a:lstStyle>
          <a:p>
            <a:pPr>
              <a:defRPr/>
            </a:pPr>
            <a:endParaRPr lang="ar-SA"/>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fontAlgn="auto">
              <a:spcBef>
                <a:spcPts val="0"/>
              </a:spcBef>
              <a:spcAft>
                <a:spcPts val="0"/>
              </a:spcAft>
              <a:defRPr sz="1200" smtClean="0">
                <a:latin typeface="+mn-lt"/>
                <a:cs typeface="+mn-cs"/>
              </a:defRPr>
            </a:lvl1pPr>
          </a:lstStyle>
          <a:p>
            <a:pPr>
              <a:defRPr/>
            </a:pPr>
            <a:fld id="{847941E5-E56E-48C2-B87B-6BA96842DFB9}" type="slidenum">
              <a:rPr lang="ar-SA"/>
              <a:pPr>
                <a:defRPr/>
              </a:pPr>
              <a:t>‹#›</a:t>
            </a:fld>
            <a:endParaRPr lang="ar-SA"/>
          </a:p>
        </p:txBody>
      </p:sp>
    </p:spTree>
  </p:cSld>
  <p:clrMap bg1="lt1" tx1="dk1" bg2="lt2" tx2="dk2" accent1="accent1" accent2="accent2" accent3="accent3" accent4="accent4" accent5="accent5" accent6="accent6" hlink="hlink" folHlink="folHlink"/>
  <p:hf sldNum="0" hdr="0" ftr="0" dt="0"/>
  <p:notesStyle>
    <a:lvl1pPr algn="r" rtl="1" fontAlgn="base">
      <a:spcBef>
        <a:spcPct val="30000"/>
      </a:spcBef>
      <a:spcAft>
        <a:spcPct val="0"/>
      </a:spcAft>
      <a:defRPr sz="1200" kern="1200">
        <a:solidFill>
          <a:schemeClr val="tx1"/>
        </a:solidFill>
        <a:latin typeface="+mn-lt"/>
        <a:ea typeface="+mn-ea"/>
        <a:cs typeface="+mn-cs"/>
      </a:defRPr>
    </a:lvl1pPr>
    <a:lvl2pPr marL="457200" algn="r" rtl="1" fontAlgn="base">
      <a:spcBef>
        <a:spcPct val="30000"/>
      </a:spcBef>
      <a:spcAft>
        <a:spcPct val="0"/>
      </a:spcAft>
      <a:defRPr sz="1200" kern="1200">
        <a:solidFill>
          <a:schemeClr val="tx1"/>
        </a:solidFill>
        <a:latin typeface="+mn-lt"/>
        <a:ea typeface="+mn-ea"/>
        <a:cs typeface="+mn-cs"/>
      </a:defRPr>
    </a:lvl2pPr>
    <a:lvl3pPr marL="914400" algn="r" rtl="1" fontAlgn="base">
      <a:spcBef>
        <a:spcPct val="30000"/>
      </a:spcBef>
      <a:spcAft>
        <a:spcPct val="0"/>
      </a:spcAft>
      <a:defRPr sz="1200" kern="1200">
        <a:solidFill>
          <a:schemeClr val="tx1"/>
        </a:solidFill>
        <a:latin typeface="+mn-lt"/>
        <a:ea typeface="+mn-ea"/>
        <a:cs typeface="+mn-cs"/>
      </a:defRPr>
    </a:lvl3pPr>
    <a:lvl4pPr marL="1371600" algn="r" rtl="1" fontAlgn="base">
      <a:spcBef>
        <a:spcPct val="30000"/>
      </a:spcBef>
      <a:spcAft>
        <a:spcPct val="0"/>
      </a:spcAft>
      <a:defRPr sz="1200" kern="1200">
        <a:solidFill>
          <a:schemeClr val="tx1"/>
        </a:solidFill>
        <a:latin typeface="+mn-lt"/>
        <a:ea typeface="+mn-ea"/>
        <a:cs typeface="+mn-cs"/>
      </a:defRPr>
    </a:lvl4pPr>
    <a:lvl5pPr marL="1828800" algn="r" rtl="1" fontAlgn="base">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p:spPr>
      </p:sp>
      <p:sp>
        <p:nvSpPr>
          <p:cNvPr id="111619" name="Notes Placeholder 2"/>
          <p:cNvSpPr>
            <a:spLocks noGrp="1"/>
          </p:cNvSpPr>
          <p:nvPr>
            <p:ph type="body" idx="1"/>
          </p:nvPr>
        </p:nvSpPr>
        <p:spPr bwMode="auto">
          <a:noFill/>
        </p:spPr>
        <p:txBody>
          <a:bodyPr/>
          <a:lstStyle/>
          <a:p>
            <a:pPr>
              <a:spcBef>
                <a:spcPct val="0"/>
              </a:spcBef>
            </a:pPr>
            <a:endParaRPr lang="ar-SA"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10" name="مثلث قائم الزاوية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عنوان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ar-SA" smtClean="0"/>
              <a:t>انقر لتحرير نمط العنوان الرئيسي</a:t>
            </a:r>
            <a:endParaRPr kumimoji="0" lang="en-US"/>
          </a:p>
        </p:txBody>
      </p:sp>
      <p:sp>
        <p:nvSpPr>
          <p:cNvPr id="17" name="عنوان فرعي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ar-SA" smtClean="0"/>
              <a:t>انقر لتحرير نمط العنوان الثانوي الرئيسي</a:t>
            </a:r>
            <a:endParaRPr kumimoji="0" lang="en-US"/>
          </a:p>
        </p:txBody>
      </p:sp>
      <p:grpSp>
        <p:nvGrpSpPr>
          <p:cNvPr id="2" name="مجموعة 1"/>
          <p:cNvGrpSpPr/>
          <p:nvPr/>
        </p:nvGrpSpPr>
        <p:grpSpPr>
          <a:xfrm>
            <a:off x="-3765" y="4953000"/>
            <a:ext cx="9147765" cy="1912088"/>
            <a:chOff x="-3765" y="4832896"/>
            <a:chExt cx="9147765" cy="2032192"/>
          </a:xfrm>
        </p:grpSpPr>
        <p:sp>
          <p:nvSpPr>
            <p:cNvPr id="7" name="شكل حر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شكل حر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شكل حر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رابط مستقيم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عنصر نائب للتاريخ 29"/>
          <p:cNvSpPr>
            <a:spLocks noGrp="1"/>
          </p:cNvSpPr>
          <p:nvPr>
            <p:ph type="dt" sz="half" idx="10"/>
          </p:nvPr>
        </p:nvSpPr>
        <p:spPr/>
        <p:txBody>
          <a:bodyPr/>
          <a:lstStyle>
            <a:lvl1pPr>
              <a:defRPr>
                <a:solidFill>
                  <a:srgbClr val="FFFFFF"/>
                </a:solidFill>
              </a:defRPr>
            </a:lvl1pPr>
            <a:extLst/>
          </a:lstStyle>
          <a:p>
            <a:pPr>
              <a:defRPr/>
            </a:pPr>
            <a:fld id="{2E9D8C1F-9BFD-4207-A319-93B548C535CF}" type="datetime1">
              <a:rPr lang="ar-SA" smtClean="0"/>
              <a:pPr>
                <a:defRPr/>
              </a:pPr>
              <a:t>22/12/1433</a:t>
            </a:fld>
            <a:endParaRPr lang="ar-SA"/>
          </a:p>
        </p:txBody>
      </p:sp>
      <p:sp>
        <p:nvSpPr>
          <p:cNvPr id="19" name="عنصر نائب للتذييل 18"/>
          <p:cNvSpPr>
            <a:spLocks noGrp="1"/>
          </p:cNvSpPr>
          <p:nvPr>
            <p:ph type="ftr" sz="quarter" idx="11"/>
          </p:nvPr>
        </p:nvSpPr>
        <p:spPr/>
        <p:txBody>
          <a:bodyPr/>
          <a:lstStyle>
            <a:lvl1pPr>
              <a:defRPr>
                <a:solidFill>
                  <a:schemeClr val="accent1">
                    <a:tint val="20000"/>
                  </a:schemeClr>
                </a:solidFill>
              </a:defRPr>
            </a:lvl1pPr>
            <a:extLst/>
          </a:lstStyle>
          <a:p>
            <a:pPr>
              <a:defRPr/>
            </a:pPr>
            <a:endParaRPr lang="ar-SA"/>
          </a:p>
        </p:txBody>
      </p:sp>
      <p:sp>
        <p:nvSpPr>
          <p:cNvPr id="27" name="عنصر نائب لرقم الشريحة 26"/>
          <p:cNvSpPr>
            <a:spLocks noGrp="1"/>
          </p:cNvSpPr>
          <p:nvPr>
            <p:ph type="sldNum" sz="quarter" idx="12"/>
          </p:nvPr>
        </p:nvSpPr>
        <p:spPr/>
        <p:txBody>
          <a:bodyPr/>
          <a:lstStyle>
            <a:lvl1pPr>
              <a:defRPr>
                <a:solidFill>
                  <a:srgbClr val="FFFFFF"/>
                </a:solidFill>
              </a:defRPr>
            </a:lvl1pPr>
            <a:extLst/>
          </a:lstStyle>
          <a:p>
            <a:pPr>
              <a:defRPr/>
            </a:pPr>
            <a:fld id="{E7895EBA-0E65-43F6-A96C-E4A4EFF6332B}" type="slidenum">
              <a:rPr lang="ar-SA" smtClean="0"/>
              <a:pPr>
                <a:defRPr/>
              </a:pPr>
              <a:t>‹#›</a:t>
            </a:fld>
            <a:endParaRPr lang="ar-SA"/>
          </a:p>
        </p:txBody>
      </p:sp>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1481329"/>
            <a:ext cx="8229600" cy="4386071"/>
          </a:xfrm>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pPr>
              <a:defRPr/>
            </a:pPr>
            <a:fld id="{2E9D8C1F-9BFD-4207-A319-93B548C535CF}" type="datetime1">
              <a:rPr lang="ar-SA" smtClean="0"/>
              <a:pPr>
                <a:defRPr/>
              </a:pPr>
              <a:t>22/12/1433</a:t>
            </a:fld>
            <a:endParaRPr lang="ar-SA"/>
          </a:p>
        </p:txBody>
      </p:sp>
      <p:sp>
        <p:nvSpPr>
          <p:cNvPr id="5" name="عنصر نائب للتذييل 4"/>
          <p:cNvSpPr>
            <a:spLocks noGrp="1"/>
          </p:cNvSpPr>
          <p:nvPr>
            <p:ph type="ftr" sz="quarter" idx="11"/>
          </p:nvPr>
        </p:nvSpPr>
        <p:spPr/>
        <p:txBody>
          <a:bodyPr/>
          <a:lstStyle>
            <a:extLst/>
          </a:lstStyle>
          <a:p>
            <a:pPr>
              <a:defRPr/>
            </a:pPr>
            <a:endParaRPr lang="ar-SA"/>
          </a:p>
        </p:txBody>
      </p:sp>
      <p:sp>
        <p:nvSpPr>
          <p:cNvPr id="6" name="عنصر نائب لرقم الشريحة 5"/>
          <p:cNvSpPr>
            <a:spLocks noGrp="1"/>
          </p:cNvSpPr>
          <p:nvPr>
            <p:ph type="sldNum" sz="quarter" idx="12"/>
          </p:nvPr>
        </p:nvSpPr>
        <p:spPr/>
        <p:txBody>
          <a:bodyPr/>
          <a:lstStyle>
            <a:extLst/>
          </a:lstStyle>
          <a:p>
            <a:pPr>
              <a:defRPr/>
            </a:pPr>
            <a:fld id="{E7895EBA-0E65-43F6-A96C-E4A4EFF6332B}" type="slidenum">
              <a:rPr lang="ar-SA" smtClean="0"/>
              <a:pPr>
                <a:defRPr/>
              </a:pPr>
              <a:t>‹#›</a:t>
            </a:fld>
            <a:endParaRPr lang="ar-SA"/>
          </a:p>
        </p:txBody>
      </p:sp>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844013" y="274640"/>
            <a:ext cx="1777470" cy="5592761"/>
          </a:xfrm>
        </p:spPr>
        <p:txBody>
          <a:bodyPr vert="eaVert"/>
          <a:lstStyle>
            <a:extLs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274641"/>
            <a:ext cx="6324600" cy="5592760"/>
          </a:xfrm>
        </p:spPr>
        <p:txBody>
          <a:bodyPr vert="eaVert"/>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pPr>
              <a:defRPr/>
            </a:pPr>
            <a:fld id="{2E9D8C1F-9BFD-4207-A319-93B548C535CF}" type="datetime1">
              <a:rPr lang="ar-SA" smtClean="0"/>
              <a:pPr>
                <a:defRPr/>
              </a:pPr>
              <a:t>22/12/1433</a:t>
            </a:fld>
            <a:endParaRPr lang="ar-SA"/>
          </a:p>
        </p:txBody>
      </p:sp>
      <p:sp>
        <p:nvSpPr>
          <p:cNvPr id="5" name="عنصر نائب للتذييل 4"/>
          <p:cNvSpPr>
            <a:spLocks noGrp="1"/>
          </p:cNvSpPr>
          <p:nvPr>
            <p:ph type="ftr" sz="quarter" idx="11"/>
          </p:nvPr>
        </p:nvSpPr>
        <p:spPr/>
        <p:txBody>
          <a:bodyPr/>
          <a:lstStyle>
            <a:extLst/>
          </a:lstStyle>
          <a:p>
            <a:pPr>
              <a:defRPr/>
            </a:pPr>
            <a:endParaRPr lang="ar-SA"/>
          </a:p>
        </p:txBody>
      </p:sp>
      <p:sp>
        <p:nvSpPr>
          <p:cNvPr id="6" name="عنصر نائب لرقم الشريحة 5"/>
          <p:cNvSpPr>
            <a:spLocks noGrp="1"/>
          </p:cNvSpPr>
          <p:nvPr>
            <p:ph type="sldNum" sz="quarter" idx="12"/>
          </p:nvPr>
        </p:nvSpPr>
        <p:spPr/>
        <p:txBody>
          <a:bodyPr/>
          <a:lstStyle>
            <a:extLst/>
          </a:lstStyle>
          <a:p>
            <a:pPr>
              <a:defRPr/>
            </a:pPr>
            <a:fld id="{E7895EBA-0E65-43F6-A96C-E4A4EFF6332B}" type="slidenum">
              <a:rPr lang="ar-SA" smtClean="0"/>
              <a:pPr>
                <a:defRPr/>
              </a:pPr>
              <a:t>‹#›</a:t>
            </a:fld>
            <a:endParaRPr lang="ar-SA"/>
          </a:p>
        </p:txBody>
      </p:sp>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extLst/>
          </a:lstStyle>
          <a:p>
            <a:pPr>
              <a:defRPr/>
            </a:pPr>
            <a:fld id="{2E9D8C1F-9BFD-4207-A319-93B548C535CF}" type="datetime1">
              <a:rPr lang="ar-SA" smtClean="0"/>
              <a:pPr>
                <a:defRPr/>
              </a:pPr>
              <a:t>22/12/1433</a:t>
            </a:fld>
            <a:endParaRPr lang="ar-SA"/>
          </a:p>
        </p:txBody>
      </p:sp>
      <p:sp>
        <p:nvSpPr>
          <p:cNvPr id="5" name="عنصر نائب للتذييل 4"/>
          <p:cNvSpPr>
            <a:spLocks noGrp="1"/>
          </p:cNvSpPr>
          <p:nvPr>
            <p:ph type="ftr" sz="quarter" idx="11"/>
          </p:nvPr>
        </p:nvSpPr>
        <p:spPr/>
        <p:txBody>
          <a:bodyPr/>
          <a:lstStyle>
            <a:extLst/>
          </a:lstStyle>
          <a:p>
            <a:pPr>
              <a:defRPr/>
            </a:pPr>
            <a:endParaRPr lang="ar-SA"/>
          </a:p>
        </p:txBody>
      </p:sp>
      <p:sp>
        <p:nvSpPr>
          <p:cNvPr id="6" name="عنصر نائب لرقم الشريحة 5"/>
          <p:cNvSpPr>
            <a:spLocks noGrp="1"/>
          </p:cNvSpPr>
          <p:nvPr>
            <p:ph type="sldNum" sz="quarter" idx="12"/>
          </p:nvPr>
        </p:nvSpPr>
        <p:spPr/>
        <p:txBody>
          <a:bodyPr/>
          <a:lstStyle>
            <a:extLst/>
          </a:lstStyle>
          <a:p>
            <a:pPr>
              <a:defRPr/>
            </a:pPr>
            <a:fld id="{E7895EBA-0E65-43F6-A96C-E4A4EFF6332B}" type="slidenum">
              <a:rPr lang="ar-SA" smtClean="0"/>
              <a:pPr>
                <a:defRPr/>
              </a:pPr>
              <a:t>‹#›</a:t>
            </a:fld>
            <a:endParaRPr lang="ar-SA"/>
          </a:p>
        </p:txBody>
      </p:sp>
      <p:sp>
        <p:nvSpPr>
          <p:cNvPr id="7" name="عنوان 6"/>
          <p:cNvSpPr>
            <a:spLocks noGrp="1"/>
          </p:cNvSpPr>
          <p:nvPr>
            <p:ph type="title"/>
          </p:nvPr>
        </p:nvSpPr>
        <p:spPr/>
        <p:txBody>
          <a:bodyPr rtlCol="0"/>
          <a:lstStyle>
            <a:extLst/>
          </a:lstStyle>
          <a:p>
            <a:r>
              <a:rPr kumimoji="0" lang="ar-SA" smtClean="0"/>
              <a:t>انقر لتحرير نمط العنوان الرئيسي</a:t>
            </a:r>
            <a:endParaRPr kumimoji="0" lang="en-US"/>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1"/>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p:txBody>
          <a:bodyPr/>
          <a:lstStyle>
            <a:extLst/>
          </a:lstStyle>
          <a:p>
            <a:pPr>
              <a:defRPr/>
            </a:pPr>
            <a:fld id="{2E9D8C1F-9BFD-4207-A319-93B548C535CF}" type="datetime1">
              <a:rPr lang="ar-SA" smtClean="0"/>
              <a:pPr>
                <a:defRPr/>
              </a:pPr>
              <a:t>22/12/1433</a:t>
            </a:fld>
            <a:endParaRPr lang="ar-SA"/>
          </a:p>
        </p:txBody>
      </p:sp>
      <p:sp>
        <p:nvSpPr>
          <p:cNvPr id="5" name="عنصر نائب للتذييل 4"/>
          <p:cNvSpPr>
            <a:spLocks noGrp="1"/>
          </p:cNvSpPr>
          <p:nvPr>
            <p:ph type="ftr" sz="quarter" idx="11"/>
          </p:nvPr>
        </p:nvSpPr>
        <p:spPr/>
        <p:txBody>
          <a:bodyPr/>
          <a:lstStyle>
            <a:extLst/>
          </a:lstStyle>
          <a:p>
            <a:pPr>
              <a:defRPr/>
            </a:pPr>
            <a:endParaRPr lang="ar-SA"/>
          </a:p>
        </p:txBody>
      </p:sp>
      <p:sp>
        <p:nvSpPr>
          <p:cNvPr id="6" name="عنصر نائب لرقم الشريحة 5"/>
          <p:cNvSpPr>
            <a:spLocks noGrp="1"/>
          </p:cNvSpPr>
          <p:nvPr>
            <p:ph type="sldNum" sz="quarter" idx="12"/>
          </p:nvPr>
        </p:nvSpPr>
        <p:spPr/>
        <p:txBody>
          <a:bodyPr/>
          <a:lstStyle>
            <a:extLst/>
          </a:lstStyle>
          <a:p>
            <a:pPr>
              <a:defRPr/>
            </a:pPr>
            <a:fld id="{E7895EBA-0E65-43F6-A96C-E4A4EFF6332B}" type="slidenum">
              <a:rPr lang="ar-SA" smtClean="0"/>
              <a:pPr>
                <a:defRPr/>
              </a:pPr>
              <a:t>‹#›</a:t>
            </a:fld>
            <a:endParaRPr lang="ar-SA"/>
          </a:p>
        </p:txBody>
      </p:sp>
      <p:sp>
        <p:nvSpPr>
          <p:cNvPr id="7" name="شارة رتبة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شارة رتبة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bg>
      <p:bgRef idx="1002">
        <a:schemeClr val="bg1"/>
      </p:bgRef>
    </p:bg>
    <p:spTree>
      <p:nvGrpSpPr>
        <p:cNvPr id="1" name=""/>
        <p:cNvGrpSpPr/>
        <p:nvPr/>
      </p:nvGrpSpPr>
      <p:grpSpPr>
        <a:xfrm>
          <a:off x="0" y="0"/>
          <a:ext cx="0" cy="0"/>
          <a:chOff x="0" y="0"/>
          <a:chExt cx="0" cy="0"/>
        </a:xfrm>
      </p:grpSpPr>
      <p:sp>
        <p:nvSpPr>
          <p:cNvPr id="3" name="عنصر نائب للمحتوى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محتوى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p:txBody>
          <a:bodyPr/>
          <a:lstStyle>
            <a:extLst/>
          </a:lstStyle>
          <a:p>
            <a:pPr>
              <a:defRPr/>
            </a:pPr>
            <a:fld id="{2E9D8C1F-9BFD-4207-A319-93B548C535CF}" type="datetime1">
              <a:rPr lang="ar-SA" smtClean="0"/>
              <a:pPr>
                <a:defRPr/>
              </a:pPr>
              <a:t>22/12/1433</a:t>
            </a:fld>
            <a:endParaRPr lang="ar-SA"/>
          </a:p>
        </p:txBody>
      </p:sp>
      <p:sp>
        <p:nvSpPr>
          <p:cNvPr id="6" name="عنصر نائب للتذييل 5"/>
          <p:cNvSpPr>
            <a:spLocks noGrp="1"/>
          </p:cNvSpPr>
          <p:nvPr>
            <p:ph type="ftr" sz="quarter" idx="11"/>
          </p:nvPr>
        </p:nvSpPr>
        <p:spPr/>
        <p:txBody>
          <a:bodyPr/>
          <a:lstStyle>
            <a:extLst/>
          </a:lstStyle>
          <a:p>
            <a:pPr>
              <a:defRPr/>
            </a:pPr>
            <a:endParaRPr lang="ar-SA"/>
          </a:p>
        </p:txBody>
      </p:sp>
      <p:sp>
        <p:nvSpPr>
          <p:cNvPr id="7" name="عنصر نائب لرقم الشريحة 6"/>
          <p:cNvSpPr>
            <a:spLocks noGrp="1"/>
          </p:cNvSpPr>
          <p:nvPr>
            <p:ph type="sldNum" sz="quarter" idx="12"/>
          </p:nvPr>
        </p:nvSpPr>
        <p:spPr/>
        <p:txBody>
          <a:bodyPr/>
          <a:lstStyle>
            <a:extLst/>
          </a:lstStyle>
          <a:p>
            <a:pPr>
              <a:defRPr/>
            </a:pPr>
            <a:fld id="{E7895EBA-0E65-43F6-A96C-E4A4EFF6332B}" type="slidenum">
              <a:rPr lang="ar-SA" smtClean="0"/>
              <a:pPr>
                <a:defRPr/>
              </a:pPr>
              <a:t>‹#›</a:t>
            </a:fld>
            <a:endParaRPr lang="ar-SA"/>
          </a:p>
        </p:txBody>
      </p:sp>
      <p:sp>
        <p:nvSpPr>
          <p:cNvPr id="8" name="عنوان 7"/>
          <p:cNvSpPr>
            <a:spLocks noGrp="1"/>
          </p:cNvSpPr>
          <p:nvPr>
            <p:ph type="title"/>
          </p:nvPr>
        </p:nvSpPr>
        <p:spPr/>
        <p:txBody>
          <a:bodyPr rtlCol="0"/>
          <a:lstStyle>
            <a:extLst/>
          </a:lstStyle>
          <a:p>
            <a:r>
              <a:rPr kumimoji="0" lang="ar-SA" smtClean="0"/>
              <a:t>انقر لتحرير نمط العنوان الرئيسي</a:t>
            </a:r>
            <a:endParaRPr kumimoji="0" lang="en-US"/>
          </a:p>
        </p:txBody>
      </p:sp>
    </p:spTree>
  </p:cSld>
  <p:clrMapOvr>
    <a:overrideClrMapping bg1="dk1" tx1="lt1" bg2="dk2" tx2="lt2" accent1="accent1" accent2="accent2" accent3="accent3" accent4="accent4" accent5="accent5" accent6="accent6" hlink="hlink" folHlink="folHlink"/>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bg>
      <p:bgRef idx="1003">
        <a:schemeClr val="bg1"/>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8229600" cy="1143000"/>
          </a:xfrm>
        </p:spPr>
        <p:txBody>
          <a:bodyPr anchor="ctr"/>
          <a:lstStyle>
            <a:lvl1pPr>
              <a:defRPr/>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4" name="عنصر نائب للنص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ar-SA" smtClean="0"/>
              <a:t>انقر لتحرير أنماط النص الرئيسي</a:t>
            </a:r>
          </a:p>
        </p:txBody>
      </p:sp>
      <p:sp>
        <p:nvSpPr>
          <p:cNvPr id="5" name="عنصر نائب للمحتوى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6" name="عنصر نائب للمحتوى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0"/>
          </p:nvPr>
        </p:nvSpPr>
        <p:spPr/>
        <p:txBody>
          <a:bodyPr/>
          <a:lstStyle>
            <a:extLst/>
          </a:lstStyle>
          <a:p>
            <a:pPr>
              <a:defRPr/>
            </a:pPr>
            <a:fld id="{2E9D8C1F-9BFD-4207-A319-93B548C535CF}" type="datetime1">
              <a:rPr lang="ar-SA" smtClean="0"/>
              <a:pPr>
                <a:defRPr/>
              </a:pPr>
              <a:t>22/12/1433</a:t>
            </a:fld>
            <a:endParaRPr lang="ar-SA"/>
          </a:p>
        </p:txBody>
      </p:sp>
      <p:sp>
        <p:nvSpPr>
          <p:cNvPr id="8" name="عنصر نائب للتذييل 7"/>
          <p:cNvSpPr>
            <a:spLocks noGrp="1"/>
          </p:cNvSpPr>
          <p:nvPr>
            <p:ph type="ftr" sz="quarter" idx="11"/>
          </p:nvPr>
        </p:nvSpPr>
        <p:spPr/>
        <p:txBody>
          <a:bodyPr/>
          <a:lstStyle>
            <a:extLst/>
          </a:lstStyle>
          <a:p>
            <a:pPr>
              <a:defRPr/>
            </a:pPr>
            <a:endParaRPr lang="ar-SA"/>
          </a:p>
        </p:txBody>
      </p:sp>
      <p:sp>
        <p:nvSpPr>
          <p:cNvPr id="9" name="عنصر نائب لرقم الشريحة 8"/>
          <p:cNvSpPr>
            <a:spLocks noGrp="1"/>
          </p:cNvSpPr>
          <p:nvPr>
            <p:ph type="sldNum" sz="quarter" idx="12"/>
          </p:nvPr>
        </p:nvSpPr>
        <p:spPr/>
        <p:txBody>
          <a:bodyPr/>
          <a:lstStyle>
            <a:extLst/>
          </a:lstStyle>
          <a:p>
            <a:pPr>
              <a:defRPr/>
            </a:pPr>
            <a:fld id="{E7895EBA-0E65-43F6-A96C-E4A4EFF6332B}" type="slidenum">
              <a:rPr lang="ar-SA" smtClean="0"/>
              <a:pPr>
                <a:defRPr/>
              </a:pPr>
              <a:t>‹#›</a:t>
            </a:fld>
            <a:endParaRPr lang="ar-SA"/>
          </a:p>
        </p:txBody>
      </p:sp>
    </p:spTree>
  </p:cSld>
  <p:clrMapOvr>
    <a:overrideClrMapping bg1="lt1" tx1="dk1" bg2="lt2" tx2="dk2" accent1="accent1" accent2="accent2" accent3="accent3" accent4="accent4" accent5="accent5" accent6="accent6" hlink="hlink" folHlink="folHlink"/>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bg>
      <p:bgRef idx="1002">
        <a:schemeClr val="bg1"/>
      </p:bgRef>
    </p:bg>
    <p:spTree>
      <p:nvGrpSpPr>
        <p:cNvPr id="1" name=""/>
        <p:cNvGrpSpPr/>
        <p:nvPr/>
      </p:nvGrpSpPr>
      <p:grpSpPr>
        <a:xfrm>
          <a:off x="0" y="0"/>
          <a:ext cx="0" cy="0"/>
          <a:chOff x="0" y="0"/>
          <a:chExt cx="0" cy="0"/>
        </a:xfrm>
      </p:grpSpPr>
      <p:sp>
        <p:nvSpPr>
          <p:cNvPr id="3" name="عنصر نائب للتاريخ 2"/>
          <p:cNvSpPr>
            <a:spLocks noGrp="1"/>
          </p:cNvSpPr>
          <p:nvPr>
            <p:ph type="dt" sz="half" idx="10"/>
          </p:nvPr>
        </p:nvSpPr>
        <p:spPr/>
        <p:txBody>
          <a:bodyPr/>
          <a:lstStyle>
            <a:extLst/>
          </a:lstStyle>
          <a:p>
            <a:pPr>
              <a:defRPr/>
            </a:pPr>
            <a:fld id="{2E9D8C1F-9BFD-4207-A319-93B548C535CF}" type="datetime1">
              <a:rPr lang="ar-SA" smtClean="0"/>
              <a:pPr>
                <a:defRPr/>
              </a:pPr>
              <a:t>22/12/1433</a:t>
            </a:fld>
            <a:endParaRPr lang="ar-SA"/>
          </a:p>
        </p:txBody>
      </p:sp>
      <p:sp>
        <p:nvSpPr>
          <p:cNvPr id="4" name="عنصر نائب للتذييل 3"/>
          <p:cNvSpPr>
            <a:spLocks noGrp="1"/>
          </p:cNvSpPr>
          <p:nvPr>
            <p:ph type="ftr" sz="quarter" idx="11"/>
          </p:nvPr>
        </p:nvSpPr>
        <p:spPr/>
        <p:txBody>
          <a:bodyPr/>
          <a:lstStyle>
            <a:extLst/>
          </a:lstStyle>
          <a:p>
            <a:pPr>
              <a:defRPr/>
            </a:pPr>
            <a:endParaRPr lang="ar-SA"/>
          </a:p>
        </p:txBody>
      </p:sp>
      <p:sp>
        <p:nvSpPr>
          <p:cNvPr id="5" name="عنصر نائب لرقم الشريحة 4"/>
          <p:cNvSpPr>
            <a:spLocks noGrp="1"/>
          </p:cNvSpPr>
          <p:nvPr>
            <p:ph type="sldNum" sz="quarter" idx="12"/>
          </p:nvPr>
        </p:nvSpPr>
        <p:spPr/>
        <p:txBody>
          <a:bodyPr/>
          <a:lstStyle>
            <a:extLst/>
          </a:lstStyle>
          <a:p>
            <a:pPr>
              <a:defRPr/>
            </a:pPr>
            <a:fld id="{E7895EBA-0E65-43F6-A96C-E4A4EFF6332B}" type="slidenum">
              <a:rPr lang="ar-SA" smtClean="0"/>
              <a:pPr>
                <a:defRPr/>
              </a:pPr>
              <a:t>‹#›</a:t>
            </a:fld>
            <a:endParaRPr lang="ar-SA"/>
          </a:p>
        </p:txBody>
      </p:sp>
      <p:sp>
        <p:nvSpPr>
          <p:cNvPr id="6" name="عنوان 5"/>
          <p:cNvSpPr>
            <a:spLocks noGrp="1"/>
          </p:cNvSpPr>
          <p:nvPr>
            <p:ph type="title"/>
          </p:nvPr>
        </p:nvSpPr>
        <p:spPr/>
        <p:txBody>
          <a:bodyPr rtlCol="0"/>
          <a:lstStyle>
            <a:extLst/>
          </a:lstStyle>
          <a:p>
            <a:r>
              <a:rPr kumimoji="0" lang="ar-SA" smtClean="0"/>
              <a:t>انقر لتحرير نمط العنوان الرئيسي</a:t>
            </a:r>
            <a:endParaRPr kumimoji="0" lang="en-US"/>
          </a:p>
        </p:txBody>
      </p:sp>
    </p:spTree>
  </p:cSld>
  <p:clrMapOvr>
    <a:overrideClrMapping bg1="dk1" tx1="lt1" bg2="dk2" tx2="lt2" accent1="accent1" accent2="accent2" accent3="accent3" accent4="accent4" accent5="accent5" accent6="accent6" hlink="hlink" folHlink="folHlink"/>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extLst/>
          </a:lstStyle>
          <a:p>
            <a:pPr>
              <a:defRPr/>
            </a:pPr>
            <a:fld id="{2E9D8C1F-9BFD-4207-A319-93B548C535CF}" type="datetime1">
              <a:rPr lang="ar-SA" smtClean="0"/>
              <a:pPr>
                <a:defRPr/>
              </a:pPr>
              <a:t>22/12/1433</a:t>
            </a:fld>
            <a:endParaRPr lang="ar-SA"/>
          </a:p>
        </p:txBody>
      </p:sp>
      <p:sp>
        <p:nvSpPr>
          <p:cNvPr id="3" name="عنصر نائب للتذييل 2"/>
          <p:cNvSpPr>
            <a:spLocks noGrp="1"/>
          </p:cNvSpPr>
          <p:nvPr>
            <p:ph type="ftr" sz="quarter" idx="11"/>
          </p:nvPr>
        </p:nvSpPr>
        <p:spPr/>
        <p:txBody>
          <a:bodyPr/>
          <a:lstStyle>
            <a:extLst/>
          </a:lstStyle>
          <a:p>
            <a:pPr>
              <a:defRPr/>
            </a:pPr>
            <a:endParaRPr lang="ar-SA"/>
          </a:p>
        </p:txBody>
      </p:sp>
      <p:sp>
        <p:nvSpPr>
          <p:cNvPr id="4" name="عنصر نائب لرقم الشريحة 3"/>
          <p:cNvSpPr>
            <a:spLocks noGrp="1"/>
          </p:cNvSpPr>
          <p:nvPr>
            <p:ph type="sldNum" sz="quarter" idx="12"/>
          </p:nvPr>
        </p:nvSpPr>
        <p:spPr/>
        <p:txBody>
          <a:bodyPr/>
          <a:lstStyle>
            <a:extLst/>
          </a:lstStyle>
          <a:p>
            <a:pPr>
              <a:defRPr/>
            </a:pPr>
            <a:fld id="{E7895EBA-0E65-43F6-A96C-E4A4EFF6332B}" type="slidenum">
              <a:rPr lang="ar-SA" smtClean="0"/>
              <a:pPr>
                <a:defRPr/>
              </a:pPr>
              <a:t>‹#›</a:t>
            </a:fld>
            <a:endParaRPr lang="ar-SA"/>
          </a:p>
        </p:txBody>
      </p:sp>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bg>
      <p:bgRef idx="1003">
        <a:schemeClr val="bg1"/>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ar-SA" smtClean="0"/>
              <a:t>انقر لتحرير أنماط النص الرئيسي</a:t>
            </a:r>
          </a:p>
        </p:txBody>
      </p:sp>
      <p:sp>
        <p:nvSpPr>
          <p:cNvPr id="4" name="عنصر نائب للمحتوى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5" name="عنصر نائب للتاريخ 4"/>
          <p:cNvSpPr>
            <a:spLocks noGrp="1"/>
          </p:cNvSpPr>
          <p:nvPr>
            <p:ph type="dt" sz="half" idx="10"/>
          </p:nvPr>
        </p:nvSpPr>
        <p:spPr>
          <a:xfrm>
            <a:off x="6727032" y="6407944"/>
            <a:ext cx="1920240" cy="365760"/>
          </a:xfrm>
        </p:spPr>
        <p:txBody>
          <a:bodyPr/>
          <a:lstStyle>
            <a:extLst/>
          </a:lstStyle>
          <a:p>
            <a:pPr>
              <a:defRPr/>
            </a:pPr>
            <a:fld id="{2E9D8C1F-9BFD-4207-A319-93B548C535CF}" type="datetime1">
              <a:rPr lang="ar-SA" smtClean="0"/>
              <a:pPr>
                <a:defRPr/>
              </a:pPr>
              <a:t>22/12/1433</a:t>
            </a:fld>
            <a:endParaRPr lang="ar-SA"/>
          </a:p>
        </p:txBody>
      </p:sp>
      <p:sp>
        <p:nvSpPr>
          <p:cNvPr id="6" name="عنصر نائب للتذييل 5"/>
          <p:cNvSpPr>
            <a:spLocks noGrp="1"/>
          </p:cNvSpPr>
          <p:nvPr>
            <p:ph type="ftr" sz="quarter" idx="11"/>
          </p:nvPr>
        </p:nvSpPr>
        <p:spPr/>
        <p:txBody>
          <a:bodyPr/>
          <a:lstStyle>
            <a:extLst/>
          </a:lstStyle>
          <a:p>
            <a:pPr>
              <a:defRPr/>
            </a:pPr>
            <a:endParaRPr lang="ar-SA"/>
          </a:p>
        </p:txBody>
      </p:sp>
      <p:sp>
        <p:nvSpPr>
          <p:cNvPr id="7" name="عنصر نائب لرقم الشريحة 6"/>
          <p:cNvSpPr>
            <a:spLocks noGrp="1"/>
          </p:cNvSpPr>
          <p:nvPr>
            <p:ph type="sldNum" sz="quarter" idx="12"/>
          </p:nvPr>
        </p:nvSpPr>
        <p:spPr/>
        <p:txBody>
          <a:bodyPr/>
          <a:lstStyle>
            <a:extLst/>
          </a:lstStyle>
          <a:p>
            <a:pPr>
              <a:defRPr/>
            </a:pPr>
            <a:fld id="{E7895EBA-0E65-43F6-A96C-E4A4EFF6332B}" type="slidenum">
              <a:rPr lang="ar-SA" smtClean="0"/>
              <a:pPr>
                <a:defRPr/>
              </a:pPr>
              <a:t>‹#›</a:t>
            </a:fld>
            <a:endParaRPr lang="ar-SA"/>
          </a:p>
        </p:txBody>
      </p:sp>
    </p:spTree>
  </p:cSld>
  <p:clrMapOvr>
    <a:overrideClrMapping bg1="lt1" tx1="dk1" bg2="lt2" tx2="dk2" accent1="accent1" accent2="accent2" accent3="accent3" accent4="accent4" accent5="accent5" accent6="accent6" hlink="hlink" folHlink="folHlink"/>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bg>
      <p:bgRef idx="1002">
        <a:schemeClr val="bg1"/>
      </p:bgRef>
    </p:bg>
    <p:spTree>
      <p:nvGrpSpPr>
        <p:cNvPr id="1" name=""/>
        <p:cNvGrpSpPr/>
        <p:nvPr/>
      </p:nvGrpSpPr>
      <p:grpSpPr>
        <a:xfrm>
          <a:off x="0" y="0"/>
          <a:ext cx="0" cy="0"/>
          <a:chOff x="0" y="0"/>
          <a:chExt cx="0" cy="0"/>
        </a:xfrm>
      </p:grpSpPr>
      <p:sp>
        <p:nvSpPr>
          <p:cNvPr id="4" name="عنصر نائب للنص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ar-SA" smtClean="0"/>
              <a:t>انقر لتحرير أنماط النص الرئيسي</a:t>
            </a:r>
          </a:p>
        </p:txBody>
      </p:sp>
      <p:sp>
        <p:nvSpPr>
          <p:cNvPr id="3" name="عنصر نائب للصورة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ar-SA" smtClean="0"/>
              <a:t>انقر فوق الرمز لإضافة صورة</a:t>
            </a:r>
            <a:endParaRPr kumimoji="0" lang="en-US" dirty="0"/>
          </a:p>
        </p:txBody>
      </p:sp>
      <p:sp>
        <p:nvSpPr>
          <p:cNvPr id="5" name="عنصر نائب للتاريخ 4"/>
          <p:cNvSpPr>
            <a:spLocks noGrp="1"/>
          </p:cNvSpPr>
          <p:nvPr>
            <p:ph type="dt" sz="half" idx="10"/>
          </p:nvPr>
        </p:nvSpPr>
        <p:spPr/>
        <p:txBody>
          <a:bodyPr/>
          <a:lstStyle>
            <a:lvl1pPr>
              <a:defRPr>
                <a:solidFill>
                  <a:schemeClr val="tx1"/>
                </a:solidFill>
              </a:defRPr>
            </a:lvl1pPr>
            <a:extLst/>
          </a:lstStyle>
          <a:p>
            <a:pPr>
              <a:defRPr/>
            </a:pPr>
            <a:fld id="{2E9D8C1F-9BFD-4207-A319-93B548C535CF}" type="datetime1">
              <a:rPr lang="ar-SA" smtClean="0"/>
              <a:pPr>
                <a:defRPr/>
              </a:pPr>
              <a:t>22/12/1433</a:t>
            </a:fld>
            <a:endParaRPr lang="ar-SA"/>
          </a:p>
        </p:txBody>
      </p:sp>
      <p:sp>
        <p:nvSpPr>
          <p:cNvPr id="6" name="عنصر نائب للتذييل 5"/>
          <p:cNvSpPr>
            <a:spLocks noGrp="1"/>
          </p:cNvSpPr>
          <p:nvPr>
            <p:ph type="ftr" sz="quarter" idx="11"/>
          </p:nvPr>
        </p:nvSpPr>
        <p:spPr>
          <a:xfrm>
            <a:off x="4380072" y="6407944"/>
            <a:ext cx="2350681" cy="365125"/>
          </a:xfrm>
        </p:spPr>
        <p:txBody>
          <a:bodyPr/>
          <a:lstStyle>
            <a:lvl1pPr>
              <a:defRPr>
                <a:solidFill>
                  <a:schemeClr val="tx1"/>
                </a:solidFill>
              </a:defRPr>
            </a:lvl1pPr>
            <a:extLst/>
          </a:lstStyle>
          <a:p>
            <a:pPr>
              <a:defRPr/>
            </a:pPr>
            <a:endParaRPr lang="ar-SA"/>
          </a:p>
        </p:txBody>
      </p:sp>
      <p:sp>
        <p:nvSpPr>
          <p:cNvPr id="7" name="عنصر نائب لرقم الشريحة 6"/>
          <p:cNvSpPr>
            <a:spLocks noGrp="1"/>
          </p:cNvSpPr>
          <p:nvPr>
            <p:ph type="sldNum" sz="quarter" idx="12"/>
          </p:nvPr>
        </p:nvSpPr>
        <p:spPr/>
        <p:txBody>
          <a:bodyPr/>
          <a:lstStyle>
            <a:lvl1pPr>
              <a:defRPr>
                <a:solidFill>
                  <a:schemeClr val="tx1"/>
                </a:solidFill>
              </a:defRPr>
            </a:lvl1pPr>
            <a:extLst/>
          </a:lstStyle>
          <a:p>
            <a:pPr>
              <a:defRPr/>
            </a:pPr>
            <a:fld id="{E7895EBA-0E65-43F6-A96C-E4A4EFF6332B}" type="slidenum">
              <a:rPr lang="ar-SA" smtClean="0"/>
              <a:pPr>
                <a:defRPr/>
              </a:pPr>
              <a:t>‹#›</a:t>
            </a:fld>
            <a:endParaRPr lang="ar-SA"/>
          </a:p>
        </p:txBody>
      </p:sp>
      <p:sp>
        <p:nvSpPr>
          <p:cNvPr id="2" name="عنوان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ar-SA" smtClean="0"/>
              <a:t>انقر لتحرير نمط العنوان الرئيسي</a:t>
            </a:r>
            <a:endParaRPr kumimoji="0" lang="en-US"/>
          </a:p>
        </p:txBody>
      </p:sp>
      <p:sp>
        <p:nvSpPr>
          <p:cNvPr id="8" name="شكل حر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شكل حر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مثلث قائم الزاوية 9"/>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رابط مستقيم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شارة رتبة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شارة رتبة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شكل حر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شكل حر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مثلث قائم الزاوية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رابط مستقيم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عنصر نائب للعنوان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ar-SA" smtClean="0"/>
              <a:t>انقر لتحرير نمط العنوان الرئيسي</a:t>
            </a:r>
            <a:endParaRPr kumimoji="0" lang="en-US"/>
          </a:p>
        </p:txBody>
      </p:sp>
      <p:sp>
        <p:nvSpPr>
          <p:cNvPr id="30" name="عنصر نائب للنص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0" name="عنصر نائب للتاريخ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pPr>
              <a:defRPr/>
            </a:pPr>
            <a:fld id="{2E9D8C1F-9BFD-4207-A319-93B548C535CF}" type="datetime1">
              <a:rPr lang="ar-SA" smtClean="0"/>
              <a:pPr>
                <a:defRPr/>
              </a:pPr>
              <a:t>22/12/1433</a:t>
            </a:fld>
            <a:endParaRPr lang="ar-SA"/>
          </a:p>
        </p:txBody>
      </p:sp>
      <p:sp>
        <p:nvSpPr>
          <p:cNvPr id="22" name="عنصر نائب للتذييل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pPr>
              <a:defRPr/>
            </a:pPr>
            <a:endParaRPr lang="ar-SA"/>
          </a:p>
        </p:txBody>
      </p:sp>
      <p:sp>
        <p:nvSpPr>
          <p:cNvPr id="18" name="عنصر نائب لرقم الشريحة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pPr>
              <a:defRPr/>
            </a:pPr>
            <a:fld id="{E7895EBA-0E65-43F6-A96C-E4A4EFF6332B}" type="slidenum">
              <a:rPr lang="ar-SA" smtClean="0"/>
              <a:pPr>
                <a:defRPr/>
              </a:pPr>
              <a:t>‹#›</a:t>
            </a:fld>
            <a:endParaRPr lang="ar-SA"/>
          </a:p>
        </p:txBody>
      </p:sp>
    </p:spTree>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Lst>
  <p:hf hdr="0" ftr="0" dt="0"/>
  <p:txStyles>
    <p:titleStyle>
      <a:lvl1pPr algn="l" rtl="1"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r" rtl="1"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r" rtl="1"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r" rtl="1"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r" rtl="1"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r" rtl="1"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r" rtl="1"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r" rtl="1"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4.gif"/></Relationships>
</file>

<file path=ppt/slides/_rels/slide2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71472" y="1071546"/>
            <a:ext cx="7086600" cy="1470025"/>
          </a:xfrm>
          <a:prstGeom prst="rect">
            <a:avLst/>
          </a:prstGeom>
        </p:spPr>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fontAlgn="auto">
              <a:spcAft>
                <a:spcPts val="0"/>
              </a:spcAft>
              <a:defRPr/>
            </a:pPr>
            <a:r>
              <a:rPr lang="ar-SA" sz="4800" b="1" spc="50" dirty="0">
                <a:ln w="11430"/>
                <a:effectLst>
                  <a:outerShdw blurRad="76200" dist="50800" dir="5400000" algn="tl" rotWithShape="0">
                    <a:srgbClr val="000000">
                      <a:alpha val="65000"/>
                    </a:srgbClr>
                  </a:outerShdw>
                </a:effectLst>
                <a:latin typeface="+mn-lt"/>
                <a:ea typeface="Arial Unicode MS" pitchFamily="34" charset="-128"/>
                <a:cs typeface="Arial Unicode MS" pitchFamily="34" charset="-128"/>
              </a:rPr>
              <a:t>قـواعــــد الـبـيــانــات</a:t>
            </a:r>
            <a:r>
              <a:rPr lang="ar-SA" sz="4800" b="1" spc="50">
                <a:ln w="11430"/>
                <a:effectLst>
                  <a:outerShdw blurRad="76200" dist="50800" dir="5400000" algn="tl" rotWithShape="0">
                    <a:srgbClr val="000000">
                      <a:alpha val="65000"/>
                    </a:srgbClr>
                  </a:outerShdw>
                </a:effectLst>
                <a:latin typeface="+mn-lt"/>
                <a:ea typeface="Arial Unicode MS" pitchFamily="34" charset="-128"/>
                <a:cs typeface="Arial Unicode MS" pitchFamily="34" charset="-128"/>
              </a:rPr>
              <a:t/>
            </a:r>
            <a:br>
              <a:rPr lang="ar-SA" sz="4800" b="1" spc="50">
                <a:ln w="11430"/>
                <a:effectLst>
                  <a:outerShdw blurRad="76200" dist="50800" dir="5400000" algn="tl" rotWithShape="0">
                    <a:srgbClr val="000000">
                      <a:alpha val="65000"/>
                    </a:srgbClr>
                  </a:outerShdw>
                </a:effectLst>
                <a:latin typeface="+mn-lt"/>
                <a:ea typeface="Arial Unicode MS" pitchFamily="34" charset="-128"/>
                <a:cs typeface="Arial Unicode MS" pitchFamily="34" charset="-128"/>
              </a:rPr>
            </a:br>
            <a:endParaRPr lang="ar-SA" sz="4800" b="1" u="sng" spc="50" dirty="0">
              <a:ln w="11430"/>
              <a:effectLst>
                <a:outerShdw blurRad="76200" dist="50800" dir="5400000" algn="tl" rotWithShape="0">
                  <a:srgbClr val="000000">
                    <a:alpha val="65000"/>
                  </a:srgbClr>
                </a:outerShdw>
              </a:effectLst>
              <a:latin typeface="+mn-lt"/>
              <a:ea typeface="Arial Unicode MS" pitchFamily="34" charset="-128"/>
              <a:cs typeface="Arial Unicode MS" pitchFamily="34" charset="-128"/>
            </a:endParaRPr>
          </a:p>
        </p:txBody>
      </p:sp>
      <p:sp>
        <p:nvSpPr>
          <p:cNvPr id="5" name="Subtitle 2"/>
          <p:cNvSpPr txBox="1">
            <a:spLocks/>
          </p:cNvSpPr>
          <p:nvPr/>
        </p:nvSpPr>
        <p:spPr>
          <a:xfrm>
            <a:off x="571472" y="2714620"/>
            <a:ext cx="8286808" cy="2214578"/>
          </a:xfrm>
          <a:prstGeom prst="ellipse">
            <a:avLst/>
          </a:prstGeom>
          <a:solidFill>
            <a:schemeClr val="tx2">
              <a:alpha val="20000"/>
            </a:schemeClr>
          </a:solidFill>
          <a:ln w="44450" cap="flat" cmpd="sng" algn="ctr">
            <a:noFill/>
            <a:prstDash val="solid"/>
          </a:ln>
          <a:effectLst/>
        </p:spPr>
        <p:txBody>
          <a:bodyPr lIns="45720" rIns="45720" anchor="ctr">
            <a:scene3d>
              <a:camera prst="orthographicFront"/>
              <a:lightRig rig="threePt" dir="t"/>
            </a:scene3d>
            <a:sp3d extrusionH="25400"/>
          </a:bodyPr>
          <a:lstStyle/>
          <a:p>
            <a:pPr algn="ctr" fontAlgn="auto">
              <a:spcBef>
                <a:spcPts val="1800"/>
              </a:spcBef>
              <a:spcAft>
                <a:spcPts val="0"/>
              </a:spcAft>
              <a:buFont typeface="Wingdings" pitchFamily="2" charset="2"/>
              <a:buNone/>
              <a:defRPr/>
            </a:pPr>
            <a:r>
              <a:rPr lang="ar-SA" sz="3200" b="1" u="sng" dirty="0">
                <a:ln w="31550" cmpd="sng">
                  <a:solidFill>
                    <a:srgbClr val="002060"/>
                  </a:solidFill>
                  <a:prstDash val="solid"/>
                </a:ln>
                <a:solidFill>
                  <a:srgbClr val="002060"/>
                </a:solidFill>
                <a:effectLst>
                  <a:outerShdw blurRad="41275" dist="12700" dir="12000000" algn="tl" rotWithShape="0">
                    <a:srgbClr val="000000">
                      <a:alpha val="40000"/>
                    </a:srgbClr>
                  </a:outerShdw>
                </a:effectLst>
                <a:latin typeface="+mn-lt"/>
                <a:cs typeface="+mn-cs"/>
              </a:rPr>
              <a:t>المحاضرة </a:t>
            </a:r>
            <a:r>
              <a:rPr lang="ar-SA" sz="3200" b="1" u="sng" dirty="0" smtClean="0">
                <a:ln w="31550" cmpd="sng">
                  <a:solidFill>
                    <a:srgbClr val="002060"/>
                  </a:solidFill>
                  <a:prstDash val="solid"/>
                </a:ln>
                <a:solidFill>
                  <a:srgbClr val="002060"/>
                </a:solidFill>
                <a:effectLst>
                  <a:outerShdw blurRad="41275" dist="12700" dir="12000000" algn="tl" rotWithShape="0">
                    <a:srgbClr val="000000">
                      <a:alpha val="40000"/>
                    </a:srgbClr>
                  </a:outerShdw>
                </a:effectLst>
                <a:latin typeface="+mn-lt"/>
                <a:cs typeface="+mn-cs"/>
              </a:rPr>
              <a:t>ال</a:t>
            </a:r>
            <a:r>
              <a:rPr lang="ar-JO" sz="3200" b="1" u="sng" dirty="0" smtClean="0">
                <a:ln w="31550" cmpd="sng">
                  <a:solidFill>
                    <a:srgbClr val="002060"/>
                  </a:solidFill>
                  <a:prstDash val="solid"/>
                </a:ln>
                <a:solidFill>
                  <a:srgbClr val="002060"/>
                </a:solidFill>
                <a:effectLst>
                  <a:outerShdw blurRad="41275" dist="12700" dir="12000000" algn="tl" rotWithShape="0">
                    <a:srgbClr val="000000">
                      <a:alpha val="40000"/>
                    </a:srgbClr>
                  </a:outerShdw>
                </a:effectLst>
                <a:latin typeface="+mn-lt"/>
                <a:cs typeface="+mn-cs"/>
              </a:rPr>
              <a:t>ساد</a:t>
            </a:r>
            <a:r>
              <a:rPr lang="ar-SA" sz="3200" b="1" u="sng" dirty="0" err="1" smtClean="0">
                <a:ln w="31550" cmpd="sng">
                  <a:solidFill>
                    <a:srgbClr val="002060"/>
                  </a:solidFill>
                  <a:prstDash val="solid"/>
                </a:ln>
                <a:solidFill>
                  <a:srgbClr val="002060"/>
                </a:solidFill>
                <a:effectLst>
                  <a:outerShdw blurRad="41275" dist="12700" dir="12000000" algn="tl" rotWithShape="0">
                    <a:srgbClr val="000000">
                      <a:alpha val="40000"/>
                    </a:srgbClr>
                  </a:outerShdw>
                </a:effectLst>
                <a:latin typeface="+mn-lt"/>
                <a:cs typeface="+mn-cs"/>
              </a:rPr>
              <a:t>سة</a:t>
            </a:r>
            <a:endParaRPr lang="ar-SA" sz="3200" b="1" u="sng" dirty="0">
              <a:ln w="31550" cmpd="sng">
                <a:solidFill>
                  <a:srgbClr val="002060"/>
                </a:solidFill>
                <a:prstDash val="solid"/>
              </a:ln>
              <a:solidFill>
                <a:srgbClr val="002060"/>
              </a:solidFill>
              <a:effectLst>
                <a:outerShdw blurRad="41275" dist="12700" dir="12000000" algn="tl" rotWithShape="0">
                  <a:srgbClr val="000000">
                    <a:alpha val="40000"/>
                  </a:srgbClr>
                </a:outerShdw>
              </a:effectLst>
              <a:latin typeface="+mn-lt"/>
              <a:cs typeface="+mn-cs"/>
            </a:endParaRPr>
          </a:p>
          <a:p>
            <a:pPr algn="ctr" fontAlgn="auto">
              <a:spcBef>
                <a:spcPts val="1800"/>
              </a:spcBef>
              <a:spcAft>
                <a:spcPts val="0"/>
              </a:spcAft>
              <a:buFont typeface="Wingdings" pitchFamily="2" charset="2"/>
              <a:buNone/>
              <a:defRPr/>
            </a:pPr>
            <a:r>
              <a:rPr lang="ar-SA" sz="2500" b="1" u="sng" dirty="0" smtClean="0">
                <a:ln w="31550" cmpd="sng">
                  <a:solidFill>
                    <a:srgbClr val="002060"/>
                  </a:solidFill>
                  <a:prstDash val="solid"/>
                </a:ln>
                <a:solidFill>
                  <a:srgbClr val="002060"/>
                </a:solidFill>
                <a:effectLst>
                  <a:outerShdw blurRad="41275" dist="12700" dir="12000000" algn="tl" rotWithShape="0">
                    <a:srgbClr val="000000">
                      <a:alpha val="40000"/>
                    </a:srgbClr>
                  </a:outerShdw>
                </a:effectLst>
                <a:latin typeface="+mn-lt"/>
                <a:cs typeface="+mn-cs"/>
              </a:rPr>
              <a:t>العلاقات بين الجداول </a:t>
            </a:r>
            <a:r>
              <a:rPr lang="ar-SA" sz="2500" b="1" u="sng" dirty="0">
                <a:ln w="31550" cmpd="sng">
                  <a:solidFill>
                    <a:srgbClr val="002060"/>
                  </a:solidFill>
                  <a:prstDash val="solid"/>
                </a:ln>
                <a:solidFill>
                  <a:srgbClr val="002060"/>
                </a:solidFill>
                <a:effectLst>
                  <a:outerShdw blurRad="41275" dist="12700" dir="12000000" algn="tl" rotWithShape="0">
                    <a:srgbClr val="000000">
                      <a:alpha val="40000"/>
                    </a:srgbClr>
                  </a:outerShdw>
                </a:effectLst>
                <a:latin typeface="+mn-lt"/>
                <a:cs typeface="+mn-cs"/>
              </a:rPr>
              <a:t>في </a:t>
            </a:r>
            <a:r>
              <a:rPr lang="ar-SA" sz="2500" b="1" u="sng" dirty="0" smtClean="0">
                <a:ln w="31550" cmpd="sng">
                  <a:solidFill>
                    <a:srgbClr val="002060"/>
                  </a:solidFill>
                  <a:prstDash val="solid"/>
                </a:ln>
                <a:solidFill>
                  <a:srgbClr val="002060"/>
                </a:solidFill>
                <a:effectLst>
                  <a:outerShdw blurRad="41275" dist="12700" dir="12000000" algn="tl" rotWithShape="0">
                    <a:srgbClr val="000000">
                      <a:alpha val="40000"/>
                    </a:srgbClr>
                  </a:outerShdw>
                </a:effectLst>
                <a:latin typeface="+mn-lt"/>
                <a:cs typeface="+mn-cs"/>
              </a:rPr>
              <a:t>أكسس</a:t>
            </a:r>
            <a:endParaRPr lang="ar-SA" sz="2500" b="1" u="sng" dirty="0">
              <a:ln w="31550" cmpd="sng">
                <a:solidFill>
                  <a:srgbClr val="002060"/>
                </a:solidFill>
                <a:prstDash val="solid"/>
              </a:ln>
              <a:solidFill>
                <a:srgbClr val="002060"/>
              </a:solidFill>
              <a:effectLst>
                <a:outerShdw blurRad="41275" dist="12700" dir="12000000" algn="tl" rotWithShape="0">
                  <a:srgbClr val="000000">
                    <a:alpha val="40000"/>
                  </a:srgbClr>
                </a:outerShdw>
              </a:effectLst>
              <a:latin typeface="+mn-lt"/>
              <a:cs typeface="+mn-cs"/>
            </a:endParaRPr>
          </a:p>
        </p:txBody>
      </p:sp>
      <p:sp>
        <p:nvSpPr>
          <p:cNvPr id="7" name="Slide Number Placeholder 6"/>
          <p:cNvSpPr>
            <a:spLocks noGrp="1"/>
          </p:cNvSpPr>
          <p:nvPr>
            <p:ph type="sldNum" sz="quarter" idx="12"/>
          </p:nvPr>
        </p:nvSpPr>
        <p:spPr>
          <a:xfrm>
            <a:off x="8143875" y="6286500"/>
            <a:ext cx="609600" cy="260350"/>
          </a:xfrm>
          <a:solidFill>
            <a:schemeClr val="bg2"/>
          </a:solidFill>
        </p:spPr>
        <p:txBody>
          <a:bodyPr>
            <a:normAutofit/>
          </a:bodyPr>
          <a:lstStyle/>
          <a:p>
            <a:pPr>
              <a:defRPr/>
            </a:pPr>
            <a:fld id="{5535E5DF-54A4-4AFD-B41D-CF558C0385DF}" type="slidenum">
              <a:rPr lang="ar-SA" b="1">
                <a:solidFill>
                  <a:schemeClr val="tx1"/>
                </a:solidFill>
              </a:rPr>
              <a:pPr>
                <a:defRPr/>
              </a:pPr>
              <a:t>1</a:t>
            </a:fld>
            <a:endParaRPr lang="ar-SA" b="1" dirty="0">
              <a:solidFill>
                <a:schemeClr val="tx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solidFill>
            <a:schemeClr val="bg2"/>
          </a:solidFill>
        </p:spPr>
        <p:txBody>
          <a:bodyPr vert="horz" lIns="91440" tIns="45720" rIns="91440" bIns="45720" rtlCol="0" anchor="ctr"/>
          <a:lstStyle/>
          <a:p>
            <a:pPr algn="ctr">
              <a:defRPr/>
            </a:pPr>
            <a:fld id="{19C5EAB7-173B-4EA4-AA1C-C5C14A68248C}" type="slidenum">
              <a:rPr lang="ar-SA" b="1">
                <a:solidFill>
                  <a:schemeClr val="tx1"/>
                </a:solidFill>
              </a:rPr>
              <a:pPr algn="ctr">
                <a:defRPr/>
              </a:pPr>
              <a:t>10</a:t>
            </a:fld>
            <a:endParaRPr lang="ar-SA" b="1">
              <a:solidFill>
                <a:schemeClr val="tx1"/>
              </a:solidFill>
            </a:endParaRPr>
          </a:p>
        </p:txBody>
      </p:sp>
      <p:pic>
        <p:nvPicPr>
          <p:cNvPr id="17413" name="Picture 5"/>
          <p:cNvPicPr>
            <a:picLocks noChangeAspect="1" noChangeArrowheads="1"/>
          </p:cNvPicPr>
          <p:nvPr/>
        </p:nvPicPr>
        <p:blipFill>
          <a:blip r:embed="rId2" cstate="print"/>
          <a:srcRect/>
          <a:stretch>
            <a:fillRect/>
          </a:stretch>
        </p:blipFill>
        <p:spPr bwMode="auto">
          <a:xfrm>
            <a:off x="357158" y="357166"/>
            <a:ext cx="8501122" cy="607223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solidFill>
            <a:schemeClr val="bg2"/>
          </a:solidFill>
        </p:spPr>
        <p:txBody>
          <a:bodyPr vert="horz" lIns="91440" tIns="45720" rIns="91440" bIns="45720" rtlCol="0" anchor="ctr"/>
          <a:lstStyle/>
          <a:p>
            <a:pPr algn="ctr">
              <a:defRPr/>
            </a:pPr>
            <a:fld id="{DCDA7750-EE1E-4A38-97E7-7534EC9E4841}" type="slidenum">
              <a:rPr lang="ar-SA" b="1">
                <a:solidFill>
                  <a:schemeClr val="tx1"/>
                </a:solidFill>
              </a:rPr>
              <a:pPr algn="ctr">
                <a:defRPr/>
              </a:pPr>
              <a:t>11</a:t>
            </a:fld>
            <a:endParaRPr lang="ar-SA" b="1">
              <a:solidFill>
                <a:schemeClr val="tx1"/>
              </a:solidFill>
            </a:endParaRPr>
          </a:p>
        </p:txBody>
      </p:sp>
      <p:pic>
        <p:nvPicPr>
          <p:cNvPr id="18436" name="Picture 4"/>
          <p:cNvPicPr>
            <a:picLocks noChangeAspect="1" noChangeArrowheads="1"/>
          </p:cNvPicPr>
          <p:nvPr/>
        </p:nvPicPr>
        <p:blipFill>
          <a:blip r:embed="rId2" cstate="print"/>
          <a:srcRect/>
          <a:stretch>
            <a:fillRect/>
          </a:stretch>
        </p:blipFill>
        <p:spPr bwMode="auto">
          <a:xfrm>
            <a:off x="357159" y="357166"/>
            <a:ext cx="8501122" cy="607223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solidFill>
            <a:schemeClr val="bg2"/>
          </a:solidFill>
        </p:spPr>
        <p:txBody>
          <a:bodyPr vert="horz" lIns="91440" tIns="45720" rIns="91440" bIns="45720" rtlCol="0" anchor="ctr"/>
          <a:lstStyle/>
          <a:p>
            <a:pPr algn="ctr">
              <a:defRPr/>
            </a:pPr>
            <a:fld id="{97B542F1-364F-47DA-8284-D172AB361205}" type="slidenum">
              <a:rPr lang="ar-SA" b="1">
                <a:solidFill>
                  <a:schemeClr val="tx1"/>
                </a:solidFill>
              </a:rPr>
              <a:pPr algn="ctr">
                <a:defRPr/>
              </a:pPr>
              <a:t>12</a:t>
            </a:fld>
            <a:endParaRPr lang="ar-SA" b="1">
              <a:solidFill>
                <a:schemeClr val="tx1"/>
              </a:solidFill>
            </a:endParaRPr>
          </a:p>
        </p:txBody>
      </p:sp>
      <p:pic>
        <p:nvPicPr>
          <p:cNvPr id="19460" name="Picture 4"/>
          <p:cNvPicPr>
            <a:picLocks noChangeAspect="1" noChangeArrowheads="1"/>
          </p:cNvPicPr>
          <p:nvPr/>
        </p:nvPicPr>
        <p:blipFill>
          <a:blip r:embed="rId2" cstate="print"/>
          <a:srcRect/>
          <a:stretch>
            <a:fillRect/>
          </a:stretch>
        </p:blipFill>
        <p:spPr bwMode="auto">
          <a:xfrm>
            <a:off x="357158" y="285728"/>
            <a:ext cx="8501121" cy="6143668"/>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solidFill>
            <a:schemeClr val="bg2"/>
          </a:solidFill>
        </p:spPr>
        <p:txBody>
          <a:bodyPr vert="horz" lIns="91440" tIns="45720" rIns="91440" bIns="45720" rtlCol="0" anchor="ctr"/>
          <a:lstStyle/>
          <a:p>
            <a:pPr algn="ctr">
              <a:defRPr/>
            </a:pPr>
            <a:fld id="{08D736E2-F9FF-4CBD-9FD2-B8AA51E10014}" type="slidenum">
              <a:rPr lang="ar-SA" b="1">
                <a:solidFill>
                  <a:schemeClr val="tx1"/>
                </a:solidFill>
              </a:rPr>
              <a:pPr algn="ctr">
                <a:defRPr/>
              </a:pPr>
              <a:t>13</a:t>
            </a:fld>
            <a:endParaRPr lang="ar-SA" b="1">
              <a:solidFill>
                <a:schemeClr val="tx1"/>
              </a:solidFill>
            </a:endParaRPr>
          </a:p>
        </p:txBody>
      </p:sp>
      <p:pic>
        <p:nvPicPr>
          <p:cNvPr id="20484" name="Picture 4"/>
          <p:cNvPicPr>
            <a:picLocks noChangeAspect="1" noChangeArrowheads="1"/>
          </p:cNvPicPr>
          <p:nvPr/>
        </p:nvPicPr>
        <p:blipFill>
          <a:blip r:embed="rId2" cstate="print"/>
          <a:srcRect/>
          <a:stretch>
            <a:fillRect/>
          </a:stretch>
        </p:blipFill>
        <p:spPr bwMode="auto">
          <a:xfrm>
            <a:off x="357158" y="285728"/>
            <a:ext cx="8501122" cy="6143667"/>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2"/>
          </p:nvPr>
        </p:nvSpPr>
        <p:spPr>
          <a:solidFill>
            <a:schemeClr val="bg2"/>
          </a:solidFill>
        </p:spPr>
        <p:txBody>
          <a:bodyPr vert="horz" lIns="91440" tIns="45720" rIns="91440" bIns="45720" rtlCol="0" anchor="ctr"/>
          <a:lstStyle/>
          <a:p>
            <a:pPr algn="ctr">
              <a:defRPr/>
            </a:pPr>
            <a:fld id="{12878BC4-50D3-479B-AB2C-54C7C28FAFF5}" type="slidenum">
              <a:rPr lang="ar-SA" b="1">
                <a:solidFill>
                  <a:schemeClr val="tx1"/>
                </a:solidFill>
              </a:rPr>
              <a:pPr algn="ctr">
                <a:defRPr/>
              </a:pPr>
              <a:t>14</a:t>
            </a:fld>
            <a:endParaRPr lang="ar-SA" b="1">
              <a:solidFill>
                <a:schemeClr val="tx1"/>
              </a:solidFill>
            </a:endParaRPr>
          </a:p>
        </p:txBody>
      </p:sp>
      <p:pic>
        <p:nvPicPr>
          <p:cNvPr id="21508" name="Picture 4"/>
          <p:cNvPicPr>
            <a:picLocks noChangeAspect="1" noChangeArrowheads="1"/>
          </p:cNvPicPr>
          <p:nvPr/>
        </p:nvPicPr>
        <p:blipFill>
          <a:blip r:embed="rId2" cstate="print"/>
          <a:srcRect/>
          <a:stretch>
            <a:fillRect/>
          </a:stretch>
        </p:blipFill>
        <p:spPr bwMode="auto">
          <a:xfrm>
            <a:off x="428596" y="285728"/>
            <a:ext cx="8429684" cy="6143668"/>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a:solidFill>
            <a:schemeClr val="bg2"/>
          </a:solidFill>
        </p:spPr>
        <p:txBody>
          <a:bodyPr vert="horz" lIns="91440" tIns="45720" rIns="91440" bIns="45720" rtlCol="0" anchor="ctr"/>
          <a:lstStyle/>
          <a:p>
            <a:pPr algn="ctr">
              <a:defRPr/>
            </a:pPr>
            <a:fld id="{531E6A03-11E5-4CE3-82D7-F048DCB7DBF3}" type="slidenum">
              <a:rPr lang="ar-SA" b="1">
                <a:solidFill>
                  <a:schemeClr val="tx1"/>
                </a:solidFill>
              </a:rPr>
              <a:pPr algn="ctr">
                <a:defRPr/>
              </a:pPr>
              <a:t>15</a:t>
            </a:fld>
            <a:endParaRPr lang="ar-SA" b="1">
              <a:solidFill>
                <a:schemeClr val="tx1"/>
              </a:solidFill>
            </a:endParaRPr>
          </a:p>
        </p:txBody>
      </p:sp>
      <p:pic>
        <p:nvPicPr>
          <p:cNvPr id="22533" name="Picture 5"/>
          <p:cNvPicPr>
            <a:picLocks noChangeAspect="1" noChangeArrowheads="1"/>
          </p:cNvPicPr>
          <p:nvPr/>
        </p:nvPicPr>
        <p:blipFill>
          <a:blip r:embed="rId2" cstate="print"/>
          <a:srcRect/>
          <a:stretch>
            <a:fillRect/>
          </a:stretch>
        </p:blipFill>
        <p:spPr bwMode="auto">
          <a:xfrm>
            <a:off x="357159" y="357166"/>
            <a:ext cx="8501122" cy="6000792"/>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solidFill>
            <a:schemeClr val="bg2"/>
          </a:solidFill>
        </p:spPr>
        <p:txBody>
          <a:bodyPr vert="horz" lIns="91440" tIns="45720" rIns="91440" bIns="45720" rtlCol="0" anchor="ctr"/>
          <a:lstStyle/>
          <a:p>
            <a:pPr algn="ctr">
              <a:defRPr/>
            </a:pPr>
            <a:fld id="{D8DC5760-C0E8-4AC1-BBB9-620360D47E04}" type="slidenum">
              <a:rPr lang="ar-SA" b="1">
                <a:solidFill>
                  <a:schemeClr val="tx1"/>
                </a:solidFill>
              </a:rPr>
              <a:pPr algn="ctr">
                <a:defRPr/>
              </a:pPr>
              <a:t>16</a:t>
            </a:fld>
            <a:endParaRPr lang="ar-SA" b="1">
              <a:solidFill>
                <a:schemeClr val="tx1"/>
              </a:solidFill>
            </a:endParaRPr>
          </a:p>
        </p:txBody>
      </p:sp>
      <p:pic>
        <p:nvPicPr>
          <p:cNvPr id="23556" name="Picture 4"/>
          <p:cNvPicPr>
            <a:picLocks noChangeAspect="1" noChangeArrowheads="1"/>
          </p:cNvPicPr>
          <p:nvPr/>
        </p:nvPicPr>
        <p:blipFill>
          <a:blip r:embed="rId2" cstate="print"/>
          <a:srcRect/>
          <a:stretch>
            <a:fillRect/>
          </a:stretch>
        </p:blipFill>
        <p:spPr bwMode="auto">
          <a:xfrm>
            <a:off x="428596" y="357166"/>
            <a:ext cx="8429683" cy="607223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solidFill>
            <a:schemeClr val="bg2"/>
          </a:solidFill>
        </p:spPr>
        <p:txBody>
          <a:bodyPr vert="horz" lIns="91440" tIns="45720" rIns="91440" bIns="45720" rtlCol="0" anchor="ctr"/>
          <a:lstStyle/>
          <a:p>
            <a:pPr algn="ctr">
              <a:defRPr/>
            </a:pPr>
            <a:fld id="{85473404-9FAE-466B-9DF5-2F901CE8FF1C}" type="slidenum">
              <a:rPr lang="ar-SA" b="1">
                <a:solidFill>
                  <a:schemeClr val="tx1"/>
                </a:solidFill>
              </a:rPr>
              <a:pPr algn="ctr">
                <a:defRPr/>
              </a:pPr>
              <a:t>17</a:t>
            </a:fld>
            <a:endParaRPr lang="ar-SA" b="1">
              <a:solidFill>
                <a:schemeClr val="tx1"/>
              </a:solidFill>
            </a:endParaRPr>
          </a:p>
        </p:txBody>
      </p:sp>
      <p:pic>
        <p:nvPicPr>
          <p:cNvPr id="24581" name="Picture 5"/>
          <p:cNvPicPr>
            <a:picLocks noChangeAspect="1" noChangeArrowheads="1"/>
          </p:cNvPicPr>
          <p:nvPr/>
        </p:nvPicPr>
        <p:blipFill>
          <a:blip r:embed="rId2" cstate="print"/>
          <a:srcRect/>
          <a:stretch>
            <a:fillRect/>
          </a:stretch>
        </p:blipFill>
        <p:spPr bwMode="auto">
          <a:xfrm>
            <a:off x="428597" y="357167"/>
            <a:ext cx="8429684" cy="6072230"/>
          </a:xfrm>
          <a:prstGeom prst="rect">
            <a:avLst/>
          </a:prstGeom>
          <a:noFill/>
          <a:ln w="9525">
            <a:noFill/>
            <a:miter lim="800000"/>
            <a:headEnd/>
            <a:tailEnd/>
          </a:ln>
        </p:spPr>
      </p:pic>
      <p:sp>
        <p:nvSpPr>
          <p:cNvPr id="6" name="Rectangular Callout 5"/>
          <p:cNvSpPr/>
          <p:nvPr/>
        </p:nvSpPr>
        <p:spPr>
          <a:xfrm>
            <a:off x="5000628" y="4071942"/>
            <a:ext cx="1357322" cy="500066"/>
          </a:xfrm>
          <a:prstGeom prst="wedgeRectCallout">
            <a:avLst>
              <a:gd name="adj1" fmla="val -37094"/>
              <a:gd name="adj2" fmla="val -117203"/>
            </a:avLst>
          </a:prstGeom>
          <a:solidFill>
            <a:srgbClr val="FDD7DD"/>
          </a:solidFill>
          <a:ln w="9525">
            <a:solidFill>
              <a:srgbClr val="F73543">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dirty="0" smtClean="0">
                <a:solidFill>
                  <a:srgbClr val="800000"/>
                </a:solidFill>
                <a:latin typeface="Arial" pitchFamily="34" charset="0"/>
                <a:cs typeface="Arial" pitchFamily="34" charset="0"/>
              </a:rPr>
              <a:t>ثم اضغط موافق</a:t>
            </a:r>
            <a:endParaRPr lang="ar-SA" dirty="0">
              <a:solidFill>
                <a:srgbClr val="800000"/>
              </a:solidFill>
              <a:latin typeface="Arial" pitchFamily="34" charset="0"/>
              <a:cs typeface="Arial"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solidFill>
            <a:schemeClr val="bg2"/>
          </a:solidFill>
        </p:spPr>
        <p:txBody>
          <a:bodyPr vert="horz" lIns="91440" tIns="45720" rIns="91440" bIns="45720" rtlCol="0" anchor="ctr"/>
          <a:lstStyle/>
          <a:p>
            <a:pPr algn="ctr">
              <a:defRPr/>
            </a:pPr>
            <a:fld id="{D9016961-88F4-425E-99D6-D352A1A39BF7}" type="slidenum">
              <a:rPr lang="ar-SA" b="1">
                <a:solidFill>
                  <a:schemeClr val="tx1"/>
                </a:solidFill>
              </a:rPr>
              <a:pPr algn="ctr">
                <a:defRPr/>
              </a:pPr>
              <a:t>18</a:t>
            </a:fld>
            <a:endParaRPr lang="ar-SA" b="1">
              <a:solidFill>
                <a:schemeClr val="tx1"/>
              </a:solidFill>
            </a:endParaRPr>
          </a:p>
        </p:txBody>
      </p:sp>
      <p:pic>
        <p:nvPicPr>
          <p:cNvPr id="25605" name="Picture 5"/>
          <p:cNvPicPr>
            <a:picLocks noChangeAspect="1" noChangeArrowheads="1"/>
          </p:cNvPicPr>
          <p:nvPr/>
        </p:nvPicPr>
        <p:blipFill>
          <a:blip r:embed="rId2" cstate="print"/>
          <a:srcRect/>
          <a:stretch>
            <a:fillRect/>
          </a:stretch>
        </p:blipFill>
        <p:spPr bwMode="auto">
          <a:xfrm>
            <a:off x="428596" y="285728"/>
            <a:ext cx="8429684" cy="607223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solidFill>
            <a:schemeClr val="bg2"/>
          </a:solidFill>
        </p:spPr>
        <p:txBody>
          <a:bodyPr vert="horz" lIns="91440" tIns="45720" rIns="91440" bIns="45720" rtlCol="0" anchor="ctr"/>
          <a:lstStyle/>
          <a:p>
            <a:pPr algn="ctr">
              <a:defRPr/>
            </a:pPr>
            <a:fld id="{EE6916BC-8D25-467D-8E26-E242BCAD3C44}" type="slidenum">
              <a:rPr lang="ar-SA" b="1">
                <a:solidFill>
                  <a:schemeClr val="tx1"/>
                </a:solidFill>
              </a:rPr>
              <a:pPr algn="ctr">
                <a:defRPr/>
              </a:pPr>
              <a:t>19</a:t>
            </a:fld>
            <a:endParaRPr lang="ar-SA" b="1">
              <a:solidFill>
                <a:schemeClr val="tx1"/>
              </a:solidFill>
            </a:endParaRPr>
          </a:p>
        </p:txBody>
      </p:sp>
      <p:pic>
        <p:nvPicPr>
          <p:cNvPr id="26628" name="Picture 4"/>
          <p:cNvPicPr>
            <a:picLocks noChangeAspect="1" noChangeArrowheads="1"/>
          </p:cNvPicPr>
          <p:nvPr/>
        </p:nvPicPr>
        <p:blipFill>
          <a:blip r:embed="rId2" cstate="print"/>
          <a:srcRect/>
          <a:stretch>
            <a:fillRect/>
          </a:stretch>
        </p:blipFill>
        <p:spPr bwMode="auto">
          <a:xfrm>
            <a:off x="428596" y="428604"/>
            <a:ext cx="8358246" cy="5929354"/>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2"/>
          </p:nvPr>
        </p:nvSpPr>
        <p:spPr>
          <a:solidFill>
            <a:schemeClr val="bg2"/>
          </a:solidFill>
        </p:spPr>
        <p:txBody>
          <a:bodyPr vert="horz" lIns="91440" tIns="45720" rIns="91440" bIns="45720" rtlCol="0" anchor="ctr"/>
          <a:lstStyle/>
          <a:p>
            <a:pPr algn="ctr">
              <a:defRPr/>
            </a:pPr>
            <a:fld id="{FDC2D9D1-CFC4-4774-AC31-1882EABD3E32}" type="slidenum">
              <a:rPr lang="ar-SA" b="1">
                <a:solidFill>
                  <a:schemeClr val="tx1"/>
                </a:solidFill>
              </a:rPr>
              <a:pPr algn="ctr">
                <a:defRPr/>
              </a:pPr>
              <a:t>2</a:t>
            </a:fld>
            <a:endParaRPr lang="ar-SA" b="1" dirty="0">
              <a:solidFill>
                <a:schemeClr val="tx1"/>
              </a:solidFill>
            </a:endParaRPr>
          </a:p>
        </p:txBody>
      </p:sp>
      <p:sp>
        <p:nvSpPr>
          <p:cNvPr id="2" name="Title 1"/>
          <p:cNvSpPr>
            <a:spLocks noGrp="1"/>
          </p:cNvSpPr>
          <p:nvPr>
            <p:ph type="title"/>
          </p:nvPr>
        </p:nvSpPr>
        <p:spPr>
          <a:xfrm>
            <a:off x="1357290" y="357166"/>
            <a:ext cx="7429552" cy="500066"/>
          </a:xfrm>
        </p:spPr>
        <p:txBody>
          <a:bodyPr/>
          <a:lstStyle/>
          <a:p>
            <a:pPr algn="r" fontAlgn="auto">
              <a:spcAft>
                <a:spcPts val="0"/>
              </a:spcAft>
              <a:defRPr/>
            </a:pPr>
            <a:r>
              <a:rPr lang="ar-SA" sz="2000" b="1" u="sng" dirty="0" smtClean="0"/>
              <a:t>إنشاء العلاقات بين الجداول:-</a:t>
            </a:r>
            <a:endParaRPr lang="ar-SA" sz="2000" u="sng" dirty="0"/>
          </a:p>
        </p:txBody>
      </p:sp>
      <p:sp>
        <p:nvSpPr>
          <p:cNvPr id="9226" name="Rectangle 10"/>
          <p:cNvSpPr>
            <a:spLocks noChangeArrowheads="1"/>
          </p:cNvSpPr>
          <p:nvPr/>
        </p:nvSpPr>
        <p:spPr bwMode="auto">
          <a:xfrm>
            <a:off x="1071538" y="1000108"/>
            <a:ext cx="7715272"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eaLnBrk="1" fontAlgn="base" latinLnBrk="0" hangingPunct="1">
              <a:lnSpc>
                <a:spcPct val="100000"/>
              </a:lnSpc>
              <a:spcBef>
                <a:spcPct val="0"/>
              </a:spcBef>
              <a:spcAft>
                <a:spcPct val="0"/>
              </a:spcAft>
              <a:buClrTx/>
              <a:buSzTx/>
              <a:buFontTx/>
              <a:buNone/>
              <a:tabLst/>
            </a:pPr>
            <a:r>
              <a:rPr kumimoji="0" lang="ar-SA" sz="2000" b="0" i="0" u="none" strike="noStrike" cap="none" normalizeH="0" baseline="0" dirty="0" smtClean="0">
                <a:ln>
                  <a:noFill/>
                </a:ln>
                <a:solidFill>
                  <a:schemeClr val="tx1"/>
                </a:solidFill>
                <a:effectLst/>
                <a:latin typeface="Comic Sans MS" pitchFamily="66" charset="0"/>
                <a:cs typeface="Tahoma" pitchFamily="34" charset="0"/>
              </a:rPr>
              <a:t>إنشاء علاقة جدول باستخدام علامة تبويب المستند "علاقات"</a:t>
            </a:r>
          </a:p>
          <a:p>
            <a:pPr algn="just" eaLnBrk="0" fontAlgn="ctr" hangingPunct="0"/>
            <a:r>
              <a:rPr kumimoji="0" lang="ar-SA" sz="2000" b="0" i="0" u="none" strike="noStrike" cap="none" normalizeH="0" baseline="0" dirty="0" smtClean="0">
                <a:ln>
                  <a:noFill/>
                </a:ln>
                <a:solidFill>
                  <a:schemeClr val="tx1"/>
                </a:solidFill>
                <a:effectLst/>
                <a:latin typeface="Comic Sans MS" pitchFamily="66" charset="0"/>
                <a:cs typeface="Tahoma" pitchFamily="34" charset="0"/>
              </a:rPr>
              <a:t>انقر فوق زر </a:t>
            </a:r>
            <a:r>
              <a:rPr lang="ar-SA" sz="2000" dirty="0">
                <a:latin typeface="Comic Sans MS" pitchFamily="66" charset="0"/>
                <a:cs typeface="Tahoma" pitchFamily="34" charset="0"/>
              </a:rPr>
              <a:t> </a:t>
            </a:r>
            <a:r>
              <a:rPr kumimoji="0" lang="en-US" sz="2000" b="0" i="0" u="none" strike="noStrike" cap="none" normalizeH="0" baseline="0" dirty="0" smtClean="0">
                <a:ln>
                  <a:noFill/>
                </a:ln>
                <a:solidFill>
                  <a:schemeClr val="tx1"/>
                </a:solidFill>
                <a:effectLst/>
                <a:latin typeface="Comic Sans MS" pitchFamily="66" charset="0"/>
                <a:cs typeface="Tahoma" pitchFamily="34" charset="0"/>
              </a:rPr>
              <a:t>Microsoft Office</a:t>
            </a:r>
            <a:r>
              <a:rPr kumimoji="0" lang="ar-SA" sz="2000" b="0" i="0" u="none" strike="noStrike" cap="none" normalizeH="0" baseline="0" dirty="0" smtClean="0">
                <a:ln>
                  <a:noFill/>
                </a:ln>
                <a:solidFill>
                  <a:schemeClr val="tx1"/>
                </a:solidFill>
                <a:effectLst/>
                <a:latin typeface="Comic Sans MS" pitchFamily="66" charset="0"/>
                <a:cs typeface="Tahoma" pitchFamily="34" charset="0"/>
              </a:rPr>
              <a:t>        ، ثم انقر فوق فتح. </a:t>
            </a:r>
          </a:p>
          <a:p>
            <a:pPr marL="0" marR="0" lvl="0" indent="0" algn="just" defTabSz="914400" eaLnBrk="0" fontAlgn="base" latinLnBrk="0" hangingPunct="0">
              <a:lnSpc>
                <a:spcPct val="100000"/>
              </a:lnSpc>
              <a:spcBef>
                <a:spcPct val="0"/>
              </a:spcBef>
              <a:spcAft>
                <a:spcPct val="0"/>
              </a:spcAft>
              <a:buClrTx/>
              <a:buSzTx/>
              <a:buFontTx/>
              <a:buNone/>
              <a:tabLst/>
            </a:pPr>
            <a:r>
              <a:rPr kumimoji="0" lang="ar-SA" sz="2000" b="0" i="0" u="none" strike="noStrike" cap="none" normalizeH="0" baseline="0" dirty="0" smtClean="0">
                <a:ln>
                  <a:noFill/>
                </a:ln>
                <a:solidFill>
                  <a:schemeClr val="tx1"/>
                </a:solidFill>
                <a:effectLst/>
                <a:latin typeface="Comic Sans MS" pitchFamily="66" charset="0"/>
                <a:cs typeface="Tahoma" pitchFamily="34" charset="0"/>
              </a:rPr>
              <a:t>في مربع الحوار فتح، حدد مكان قاعدة البيانات وافتحها. </a:t>
            </a:r>
          </a:p>
          <a:p>
            <a:pPr marL="0" marR="0" lvl="0" indent="0" algn="just" defTabSz="914400" eaLnBrk="0" fontAlgn="base" latinLnBrk="0" hangingPunct="0">
              <a:lnSpc>
                <a:spcPct val="100000"/>
              </a:lnSpc>
              <a:spcBef>
                <a:spcPct val="0"/>
              </a:spcBef>
              <a:spcAft>
                <a:spcPct val="0"/>
              </a:spcAft>
              <a:buClrTx/>
              <a:buSzTx/>
              <a:buFontTx/>
              <a:buNone/>
              <a:tabLst/>
            </a:pPr>
            <a:r>
              <a:rPr kumimoji="0" lang="ar-SA" sz="2000" b="0" i="0" u="none" strike="noStrike" cap="none" normalizeH="0" baseline="0" dirty="0" smtClean="0">
                <a:ln>
                  <a:noFill/>
                </a:ln>
                <a:solidFill>
                  <a:schemeClr val="tx1"/>
                </a:solidFill>
                <a:effectLst/>
                <a:latin typeface="Comic Sans MS" pitchFamily="66" charset="0"/>
                <a:cs typeface="Tahoma" pitchFamily="34" charset="0"/>
              </a:rPr>
              <a:t>ضمن علامة التبويب أدوات قاعدة البيانات، في المجموعة</a:t>
            </a:r>
            <a:r>
              <a:rPr kumimoji="0" lang="ar-SA" sz="2000" b="0" i="0" u="none" strike="noStrike" cap="none" normalizeH="0" dirty="0" smtClean="0">
                <a:ln>
                  <a:noFill/>
                </a:ln>
                <a:solidFill>
                  <a:schemeClr val="tx1"/>
                </a:solidFill>
                <a:effectLst/>
                <a:latin typeface="Comic Sans MS" pitchFamily="66" charset="0"/>
                <a:cs typeface="Tahoma" pitchFamily="34" charset="0"/>
              </a:rPr>
              <a:t> </a:t>
            </a:r>
            <a:r>
              <a:rPr kumimoji="0" lang="ar-SA" sz="2000" b="0" i="0" u="none" strike="noStrike" cap="none" normalizeH="0" baseline="0" dirty="0" smtClean="0">
                <a:ln>
                  <a:noFill/>
                </a:ln>
                <a:solidFill>
                  <a:schemeClr val="tx1"/>
                </a:solidFill>
                <a:effectLst/>
                <a:latin typeface="Comic Sans MS" pitchFamily="66" charset="0"/>
                <a:cs typeface="Tahoma" pitchFamily="34" charset="0"/>
              </a:rPr>
              <a:t>إظهار/إخفاء، انقر فوق علاقات.</a:t>
            </a:r>
          </a:p>
        </p:txBody>
      </p:sp>
      <p:pic>
        <p:nvPicPr>
          <p:cNvPr id="9228" name="Picture 12"/>
          <p:cNvPicPr>
            <a:picLocks noChangeAspect="1" noChangeArrowheads="1"/>
          </p:cNvPicPr>
          <p:nvPr/>
        </p:nvPicPr>
        <p:blipFill>
          <a:blip r:embed="rId2" cstate="print"/>
          <a:srcRect/>
          <a:stretch>
            <a:fillRect/>
          </a:stretch>
        </p:blipFill>
        <p:spPr bwMode="auto">
          <a:xfrm>
            <a:off x="4857752" y="1421082"/>
            <a:ext cx="357190" cy="293406"/>
          </a:xfrm>
          <a:prstGeom prst="rect">
            <a:avLst/>
          </a:prstGeom>
          <a:noFill/>
          <a:ln w="9525">
            <a:noFill/>
            <a:miter lim="800000"/>
            <a:headEnd/>
            <a:tailEnd/>
          </a:ln>
        </p:spPr>
      </p:pic>
      <p:pic>
        <p:nvPicPr>
          <p:cNvPr id="9230" name="Picture 14" descr="Access شكل شريط"/>
          <p:cNvPicPr>
            <a:picLocks noChangeAspect="1" noChangeArrowheads="1"/>
          </p:cNvPicPr>
          <p:nvPr/>
        </p:nvPicPr>
        <p:blipFill>
          <a:blip r:embed="rId3" cstate="print"/>
          <a:srcRect/>
          <a:stretch>
            <a:fillRect/>
          </a:stretch>
        </p:blipFill>
        <p:spPr bwMode="auto">
          <a:xfrm>
            <a:off x="3500430" y="2714620"/>
            <a:ext cx="2943231" cy="828676"/>
          </a:xfrm>
          <a:prstGeom prst="rect">
            <a:avLst/>
          </a:prstGeom>
          <a:noFill/>
        </p:spPr>
      </p:pic>
      <p:sp>
        <p:nvSpPr>
          <p:cNvPr id="14" name="Rectangle 13"/>
          <p:cNvSpPr/>
          <p:nvPr/>
        </p:nvSpPr>
        <p:spPr>
          <a:xfrm>
            <a:off x="357158" y="3714752"/>
            <a:ext cx="8572528" cy="707886"/>
          </a:xfrm>
          <a:prstGeom prst="rect">
            <a:avLst/>
          </a:prstGeom>
        </p:spPr>
        <p:txBody>
          <a:bodyPr wrap="square">
            <a:spAutoFit/>
          </a:bodyPr>
          <a:lstStyle/>
          <a:p>
            <a:pPr algn="just"/>
            <a:r>
              <a:rPr lang="ar-SA" sz="2000" dirty="0">
                <a:latin typeface="Comic Sans MS" pitchFamily="66" charset="0"/>
                <a:cs typeface="Tahoma" pitchFamily="34" charset="0"/>
              </a:rPr>
              <a:t>إذا لم تقم بعد بتعريف أية علاقات، يظهر مربع الحوار إظهار جدول تلقائيًا. إذا لم يظهر، ضمن علامة التبويب تصميم، في المجموعة علاقات، انقر فوق إظهار جدول.</a:t>
            </a:r>
          </a:p>
        </p:txBody>
      </p:sp>
      <p:pic>
        <p:nvPicPr>
          <p:cNvPr id="9232" name="Picture 16" descr="المجموعة علاقات ضمن علامة التبويب تصميم في الشريط"/>
          <p:cNvPicPr>
            <a:picLocks noChangeAspect="1" noChangeArrowheads="1"/>
          </p:cNvPicPr>
          <p:nvPr/>
        </p:nvPicPr>
        <p:blipFill>
          <a:blip r:embed="rId4" cstate="print"/>
          <a:srcRect/>
          <a:stretch>
            <a:fillRect/>
          </a:stretch>
        </p:blipFill>
        <p:spPr bwMode="auto">
          <a:xfrm>
            <a:off x="3428992" y="4572008"/>
            <a:ext cx="3033719" cy="107157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solidFill>
            <a:schemeClr val="bg2"/>
          </a:solidFill>
        </p:spPr>
        <p:txBody>
          <a:bodyPr vert="horz" lIns="91440" tIns="45720" rIns="91440" bIns="45720" rtlCol="0" anchor="ctr"/>
          <a:lstStyle/>
          <a:p>
            <a:pPr algn="ctr">
              <a:defRPr/>
            </a:pPr>
            <a:fld id="{1AD824AD-B304-4740-BBDE-C68B2012CD9A}" type="slidenum">
              <a:rPr lang="ar-SA" b="1">
                <a:solidFill>
                  <a:schemeClr val="tx1"/>
                </a:solidFill>
              </a:rPr>
              <a:pPr algn="ctr">
                <a:defRPr/>
              </a:pPr>
              <a:t>20</a:t>
            </a:fld>
            <a:endParaRPr lang="ar-SA" b="1">
              <a:solidFill>
                <a:schemeClr val="tx1"/>
              </a:solidFill>
            </a:endParaRPr>
          </a:p>
        </p:txBody>
      </p:sp>
      <p:pic>
        <p:nvPicPr>
          <p:cNvPr id="27652" name="Picture 4"/>
          <p:cNvPicPr>
            <a:picLocks noChangeAspect="1" noChangeArrowheads="1"/>
          </p:cNvPicPr>
          <p:nvPr/>
        </p:nvPicPr>
        <p:blipFill>
          <a:blip r:embed="rId2" cstate="print"/>
          <a:srcRect/>
          <a:stretch>
            <a:fillRect/>
          </a:stretch>
        </p:blipFill>
        <p:spPr bwMode="auto">
          <a:xfrm>
            <a:off x="428596" y="357166"/>
            <a:ext cx="8358246" cy="6000792"/>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solidFill>
            <a:schemeClr val="bg2"/>
          </a:solidFill>
        </p:spPr>
        <p:txBody>
          <a:bodyPr vert="horz" lIns="91440" tIns="45720" rIns="91440" bIns="45720" rtlCol="0" anchor="ctr"/>
          <a:lstStyle/>
          <a:p>
            <a:pPr algn="ctr">
              <a:defRPr/>
            </a:pPr>
            <a:fld id="{4DD57738-C062-4C61-B872-A584A8529D2F}" type="slidenum">
              <a:rPr lang="ar-SA" b="1">
                <a:solidFill>
                  <a:schemeClr val="tx1"/>
                </a:solidFill>
              </a:rPr>
              <a:pPr algn="ctr">
                <a:defRPr/>
              </a:pPr>
              <a:t>21</a:t>
            </a:fld>
            <a:endParaRPr lang="ar-SA" b="1">
              <a:solidFill>
                <a:schemeClr val="tx1"/>
              </a:solidFill>
            </a:endParaRPr>
          </a:p>
        </p:txBody>
      </p:sp>
      <p:pic>
        <p:nvPicPr>
          <p:cNvPr id="28677" name="Picture 5"/>
          <p:cNvPicPr>
            <a:picLocks noChangeAspect="1" noChangeArrowheads="1"/>
          </p:cNvPicPr>
          <p:nvPr/>
        </p:nvPicPr>
        <p:blipFill>
          <a:blip r:embed="rId2" cstate="print"/>
          <a:srcRect/>
          <a:stretch>
            <a:fillRect/>
          </a:stretch>
        </p:blipFill>
        <p:spPr bwMode="auto">
          <a:xfrm>
            <a:off x="428596" y="785813"/>
            <a:ext cx="8286808" cy="5286375"/>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2"/>
          </p:nvPr>
        </p:nvSpPr>
        <p:spPr>
          <a:solidFill>
            <a:schemeClr val="bg2"/>
          </a:solidFill>
        </p:spPr>
        <p:txBody>
          <a:bodyPr vert="horz" lIns="91440" tIns="45720" rIns="91440" bIns="45720" rtlCol="0" anchor="ctr"/>
          <a:lstStyle/>
          <a:p>
            <a:pPr algn="ctr">
              <a:defRPr/>
            </a:pPr>
            <a:fld id="{FDC2D9D1-CFC4-4774-AC31-1882EABD3E32}" type="slidenum">
              <a:rPr lang="ar-SA" b="1">
                <a:solidFill>
                  <a:schemeClr val="tx1"/>
                </a:solidFill>
              </a:rPr>
              <a:pPr algn="ctr">
                <a:defRPr/>
              </a:pPr>
              <a:t>22</a:t>
            </a:fld>
            <a:endParaRPr lang="ar-SA" b="1" dirty="0">
              <a:solidFill>
                <a:schemeClr val="tx1"/>
              </a:solidFill>
            </a:endParaRPr>
          </a:p>
        </p:txBody>
      </p:sp>
      <p:sp>
        <p:nvSpPr>
          <p:cNvPr id="2" name="Title 1"/>
          <p:cNvSpPr>
            <a:spLocks noGrp="1"/>
          </p:cNvSpPr>
          <p:nvPr>
            <p:ph type="title"/>
          </p:nvPr>
        </p:nvSpPr>
        <p:spPr>
          <a:xfrm>
            <a:off x="1357290" y="357166"/>
            <a:ext cx="7429552" cy="500066"/>
          </a:xfrm>
        </p:spPr>
        <p:txBody>
          <a:bodyPr/>
          <a:lstStyle/>
          <a:p>
            <a:pPr algn="r" fontAlgn="auto">
              <a:spcAft>
                <a:spcPts val="0"/>
              </a:spcAft>
              <a:defRPr/>
            </a:pPr>
            <a:r>
              <a:rPr lang="ar-SA" sz="2000" b="1" u="sng" dirty="0" smtClean="0"/>
              <a:t>عرض وتحرير وحذف العلاقات:-</a:t>
            </a:r>
            <a:endParaRPr lang="ar-SA" sz="2000" u="sng" dirty="0"/>
          </a:p>
        </p:txBody>
      </p:sp>
      <p:sp>
        <p:nvSpPr>
          <p:cNvPr id="9226" name="Rectangle 10"/>
          <p:cNvSpPr>
            <a:spLocks noChangeArrowheads="1"/>
          </p:cNvSpPr>
          <p:nvPr/>
        </p:nvSpPr>
        <p:spPr bwMode="auto">
          <a:xfrm>
            <a:off x="428596" y="785794"/>
            <a:ext cx="8286776" cy="369331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ar-SA" dirty="0"/>
              <a:t>تحرير علاقة جدول</a:t>
            </a:r>
          </a:p>
          <a:p>
            <a:pPr algn="just"/>
            <a:r>
              <a:rPr lang="ar-SA" dirty="0"/>
              <a:t>يمكنك تغيير علاقة الجدول عن طريق تحديدها في علامة تبويب المستند "علاقات" ثم تحريرها.</a:t>
            </a:r>
          </a:p>
          <a:p>
            <a:pPr algn="just"/>
            <a:r>
              <a:rPr lang="ar-SA" dirty="0"/>
              <a:t>حدد موقع المؤشر بحذر بحيث يشير إلى خط العلاقة، ثم انقر فوق الخط لتحديده. </a:t>
            </a:r>
          </a:p>
          <a:p>
            <a:pPr algn="just"/>
            <a:r>
              <a:rPr lang="ar-SA" dirty="0"/>
              <a:t>يظهر خط العلاقة بشكل أكثر سمكًا عندما يتم تحديده.</a:t>
            </a:r>
          </a:p>
          <a:p>
            <a:pPr algn="just"/>
            <a:r>
              <a:rPr lang="ar-SA" dirty="0"/>
              <a:t>عندما تقوم بتحديد خط العلاقة، انقر نقرًا مزدوجًا فوقه. </a:t>
            </a:r>
          </a:p>
          <a:p>
            <a:pPr algn="just"/>
            <a:r>
              <a:rPr lang="ar-SA" dirty="0"/>
              <a:t>-أو-</a:t>
            </a:r>
          </a:p>
          <a:p>
            <a:pPr algn="just"/>
            <a:r>
              <a:rPr lang="ar-SA" dirty="0"/>
              <a:t>ضمن علامة التبويب تصميم، في المجموعة أدوات، انقر فوق تحرير علاقات.</a:t>
            </a:r>
          </a:p>
          <a:p>
            <a:pPr algn="just"/>
            <a:r>
              <a:rPr lang="ar-SA" dirty="0"/>
              <a:t>يظهر مربع الحوار تحرير علاقات.</a:t>
            </a:r>
          </a:p>
          <a:p>
            <a:pPr algn="just"/>
            <a:r>
              <a:rPr lang="ar-SA" dirty="0"/>
              <a:t>فتح مربع الحوار "تحرير علاقات"</a:t>
            </a:r>
          </a:p>
          <a:p>
            <a:pPr algn="just"/>
            <a:r>
              <a:rPr lang="ar-SA" dirty="0"/>
              <a:t>انقر فوق زر </a:t>
            </a:r>
            <a:r>
              <a:rPr lang="en-US" dirty="0" smtClean="0"/>
              <a:t>      Microsoft </a:t>
            </a:r>
            <a:r>
              <a:rPr lang="en-US" dirty="0"/>
              <a:t>Office ، </a:t>
            </a:r>
            <a:r>
              <a:rPr lang="ar-SA" dirty="0"/>
              <a:t>ثم انقر فوق فتح. </a:t>
            </a:r>
          </a:p>
          <a:p>
            <a:pPr algn="just"/>
            <a:r>
              <a:rPr lang="ar-SA" dirty="0"/>
              <a:t>في مربع الحوار فتح، حدد قاعدة البيانات وافتحها. </a:t>
            </a:r>
          </a:p>
          <a:p>
            <a:pPr algn="just"/>
            <a:r>
              <a:rPr lang="ar-SA" dirty="0"/>
              <a:t>ضمن علامة التبويب أدوات قاعدة البيانات، في المجموعة إظهار/إخفاء، انقر فوق علاقات. </a:t>
            </a:r>
          </a:p>
          <a:p>
            <a:pPr algn="just"/>
            <a:r>
              <a:rPr lang="ar-SA" dirty="0"/>
              <a:t>تظهر علامة تبويب المستند "علاقات".</a:t>
            </a:r>
          </a:p>
        </p:txBody>
      </p:sp>
      <p:pic>
        <p:nvPicPr>
          <p:cNvPr id="9227" name="Picture 11" descr="شكل الزر"/>
          <p:cNvPicPr>
            <a:picLocks noChangeAspect="1" noChangeArrowheads="1"/>
          </p:cNvPicPr>
          <p:nvPr/>
        </p:nvPicPr>
        <p:blipFill>
          <a:blip r:embed="rId2" cstate="print"/>
          <a:srcRect/>
          <a:stretch>
            <a:fillRect/>
          </a:stretch>
        </p:blipFill>
        <p:spPr bwMode="auto">
          <a:xfrm>
            <a:off x="1050925" y="38100"/>
            <a:ext cx="257175" cy="257175"/>
          </a:xfrm>
          <a:prstGeom prst="rect">
            <a:avLst/>
          </a:prstGeom>
          <a:noFill/>
        </p:spPr>
      </p:pic>
      <p:pic>
        <p:nvPicPr>
          <p:cNvPr id="9228" name="Picture 12"/>
          <p:cNvPicPr>
            <a:picLocks noChangeAspect="1" noChangeArrowheads="1"/>
          </p:cNvPicPr>
          <p:nvPr/>
        </p:nvPicPr>
        <p:blipFill>
          <a:blip r:embed="rId3" cstate="print"/>
          <a:srcRect/>
          <a:stretch>
            <a:fillRect/>
          </a:stretch>
        </p:blipFill>
        <p:spPr bwMode="auto">
          <a:xfrm>
            <a:off x="5643570" y="3284984"/>
            <a:ext cx="357190" cy="293406"/>
          </a:xfrm>
          <a:prstGeom prst="rect">
            <a:avLst/>
          </a:prstGeom>
          <a:noFill/>
          <a:ln w="9525">
            <a:noFill/>
            <a:miter lim="800000"/>
            <a:headEnd/>
            <a:tailEnd/>
          </a:ln>
        </p:spPr>
      </p:pic>
      <p:sp>
        <p:nvSpPr>
          <p:cNvPr id="14" name="Rectangle 13"/>
          <p:cNvSpPr/>
          <p:nvPr/>
        </p:nvSpPr>
        <p:spPr>
          <a:xfrm>
            <a:off x="214282" y="4500570"/>
            <a:ext cx="8572528" cy="954107"/>
          </a:xfrm>
          <a:prstGeom prst="rect">
            <a:avLst/>
          </a:prstGeom>
        </p:spPr>
        <p:txBody>
          <a:bodyPr wrap="square">
            <a:spAutoFit/>
          </a:bodyPr>
          <a:lstStyle/>
          <a:p>
            <a:pPr algn="just"/>
            <a:r>
              <a:rPr lang="ar-SA" dirty="0"/>
              <a:t>إذا لم تقم بعد بتعريف أي علاقات وكانت هذه هي المرة الأولى التي تفتح فيها علامة تبويب المستند "علاقات"، يظهر مربع الحوار إظهار جدول. في حال ظهور مربع الحوار، انقر فوق إغلاق.</a:t>
            </a:r>
          </a:p>
          <a:p>
            <a:pPr algn="just"/>
            <a:r>
              <a:rPr lang="ar-SA" dirty="0"/>
              <a:t>ضمن علامة التبويب تصميم, في المجموعة علاقات, انقر فوق كافة العلاقات.</a:t>
            </a:r>
          </a:p>
        </p:txBody>
      </p:sp>
      <p:pic>
        <p:nvPicPr>
          <p:cNvPr id="9232" name="Picture 16" descr="المجموعة علاقات ضمن علامة التبويب تصميم في الشريط"/>
          <p:cNvPicPr>
            <a:picLocks noChangeAspect="1" noChangeArrowheads="1"/>
          </p:cNvPicPr>
          <p:nvPr/>
        </p:nvPicPr>
        <p:blipFill>
          <a:blip r:embed="rId4" cstate="print"/>
          <a:srcRect/>
          <a:stretch>
            <a:fillRect/>
          </a:stretch>
        </p:blipFill>
        <p:spPr bwMode="auto">
          <a:xfrm>
            <a:off x="3286116" y="5500702"/>
            <a:ext cx="3033719" cy="107157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solidFill>
            <a:schemeClr val="bg2"/>
          </a:solidFill>
        </p:spPr>
        <p:txBody>
          <a:bodyPr vert="horz" lIns="91440" tIns="45720" rIns="91440" bIns="45720" rtlCol="0" anchor="ctr"/>
          <a:lstStyle/>
          <a:p>
            <a:pPr algn="ctr">
              <a:defRPr/>
            </a:pPr>
            <a:fld id="{131B99BA-F77D-4673-8DF3-ADCD3172BE72}" type="slidenum">
              <a:rPr lang="ar-SA" b="1">
                <a:solidFill>
                  <a:schemeClr val="tx1"/>
                </a:solidFill>
              </a:rPr>
              <a:pPr algn="ctr">
                <a:defRPr/>
              </a:pPr>
              <a:t>23</a:t>
            </a:fld>
            <a:endParaRPr lang="ar-SA" b="1">
              <a:solidFill>
                <a:schemeClr val="tx1"/>
              </a:solidFill>
            </a:endParaRPr>
          </a:p>
        </p:txBody>
      </p:sp>
      <p:sp>
        <p:nvSpPr>
          <p:cNvPr id="5" name="Rectangle 4"/>
          <p:cNvSpPr/>
          <p:nvPr/>
        </p:nvSpPr>
        <p:spPr>
          <a:xfrm>
            <a:off x="785786" y="642918"/>
            <a:ext cx="8072494" cy="2308324"/>
          </a:xfrm>
          <a:prstGeom prst="rect">
            <a:avLst/>
          </a:prstGeom>
        </p:spPr>
        <p:txBody>
          <a:bodyPr wrap="square">
            <a:spAutoFit/>
          </a:bodyPr>
          <a:lstStyle/>
          <a:p>
            <a:pPr algn="just"/>
            <a:r>
              <a:rPr lang="ar-SA" dirty="0"/>
              <a:t>يتم عرض كافة الجداول التي تربط بينها علاقات، مع عرض خطوط العلاقات. لاحظ أن الجداول المخفية (الجداول حيث تكون خانة الاختيار مخفي في مربع الحوار خصائص للجدول محددة) والعلاقات الخاصة بها لا يتم إظهارها إذا لم تكن "إظهار الكائنات المخفية" محددة في مربع الحوار خيارات التنقل.</a:t>
            </a:r>
          </a:p>
          <a:p>
            <a:pPr algn="just"/>
            <a:r>
              <a:rPr lang="ar-SA" dirty="0" smtClean="0"/>
              <a:t>انقر </a:t>
            </a:r>
            <a:r>
              <a:rPr lang="ar-SA" dirty="0"/>
              <a:t>فوق خط العلاقة للعلاقة التي تريد تغييرها. يظهر خط العلاقة سميكًا عند تحديده. </a:t>
            </a:r>
          </a:p>
          <a:p>
            <a:pPr algn="just"/>
            <a:r>
              <a:rPr lang="ar-SA" dirty="0"/>
              <a:t>انقر نقراً مزدوجاً فوق خط العلاقة. </a:t>
            </a:r>
          </a:p>
          <a:p>
            <a:pPr algn="just"/>
            <a:r>
              <a:rPr lang="ar-SA" dirty="0"/>
              <a:t>-أو-</a:t>
            </a:r>
          </a:p>
          <a:p>
            <a:pPr algn="just"/>
            <a:r>
              <a:rPr lang="ar-SA" dirty="0"/>
              <a:t>في علامة التبويب تصميم، في المجموعة إظهار/إخفاء، انقر فوق كافة العلاقات.</a:t>
            </a:r>
          </a:p>
          <a:p>
            <a:pPr algn="just"/>
            <a:r>
              <a:rPr lang="ar-SA" dirty="0"/>
              <a:t>يظهر مربع الحوار تحرير علاقات.</a:t>
            </a:r>
          </a:p>
        </p:txBody>
      </p:sp>
      <p:pic>
        <p:nvPicPr>
          <p:cNvPr id="10246" name="Picture 6" descr="مربع الحوار تحرير علاقات"/>
          <p:cNvPicPr>
            <a:picLocks noChangeAspect="1" noChangeArrowheads="1"/>
          </p:cNvPicPr>
          <p:nvPr/>
        </p:nvPicPr>
        <p:blipFill>
          <a:blip r:embed="rId2" cstate="print"/>
          <a:srcRect/>
          <a:stretch>
            <a:fillRect/>
          </a:stretch>
        </p:blipFill>
        <p:spPr bwMode="auto">
          <a:xfrm>
            <a:off x="2786050" y="3429000"/>
            <a:ext cx="3700466" cy="2786082"/>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solidFill>
            <a:schemeClr val="bg2"/>
          </a:solidFill>
        </p:spPr>
        <p:txBody>
          <a:bodyPr vert="horz" lIns="91440" tIns="45720" rIns="91440" bIns="45720" rtlCol="0" anchor="ctr"/>
          <a:lstStyle/>
          <a:p>
            <a:pPr algn="ctr">
              <a:defRPr/>
            </a:pPr>
            <a:fld id="{9FB2038E-A092-464B-ACED-0E76A9E8EFE2}" type="slidenum">
              <a:rPr lang="ar-SA" b="1">
                <a:solidFill>
                  <a:schemeClr val="tx1"/>
                </a:solidFill>
              </a:rPr>
              <a:pPr algn="ctr">
                <a:defRPr/>
              </a:pPr>
              <a:t>24</a:t>
            </a:fld>
            <a:endParaRPr lang="ar-SA" b="1">
              <a:solidFill>
                <a:schemeClr val="tx1"/>
              </a:solidFill>
            </a:endParaRPr>
          </a:p>
        </p:txBody>
      </p:sp>
      <p:sp>
        <p:nvSpPr>
          <p:cNvPr id="4" name="Rectangle 3"/>
          <p:cNvSpPr/>
          <p:nvPr/>
        </p:nvSpPr>
        <p:spPr>
          <a:xfrm>
            <a:off x="785786" y="709554"/>
            <a:ext cx="8072494" cy="2246769"/>
          </a:xfrm>
          <a:prstGeom prst="rect">
            <a:avLst/>
          </a:prstGeom>
        </p:spPr>
        <p:txBody>
          <a:bodyPr wrap="square">
            <a:spAutoFit/>
          </a:bodyPr>
          <a:lstStyle/>
          <a:p>
            <a:r>
              <a:rPr lang="ar-SA" sz="2000" dirty="0" smtClean="0"/>
              <a:t>قم بإجراء التغييرات، ثم انقر فوق موافق. </a:t>
            </a:r>
          </a:p>
          <a:p>
            <a:r>
              <a:rPr lang="ar-SA" sz="2000" dirty="0" smtClean="0"/>
              <a:t>يسمح لك مربع الحوار تحرير علاقات بتغيير علاقة الجدول. بشكل خاص، يمكنك تغيير الجداول أو الاستعلامات في كلا جانبي العلاقة، أو الحقول في كلا الجانبين. يمكنك أيضًا تعيين نوع الصلة، </a:t>
            </a:r>
          </a:p>
          <a:p>
            <a:r>
              <a:rPr lang="ar-SA" sz="2000" dirty="0" smtClean="0"/>
              <a:t>حذف علاقة جداول</a:t>
            </a:r>
          </a:p>
          <a:p>
            <a:r>
              <a:rPr lang="ar-SA" sz="2000" dirty="0" smtClean="0"/>
              <a:t>لإزالة علاقة جدول، يجب حذف خط العلاقة في علامة تبويب المستند "علاقات". حدد موقع المؤشر بحذر بحيث يشير إلى خط العلاقة، ثم انقر فوق الخط. يظهر خط العلاقة سميكًا عند تحديده. عندما تقوم بتحديد خط العلاقة، اضغط على </a:t>
            </a:r>
            <a:r>
              <a:rPr lang="en-US" sz="2000" dirty="0" smtClean="0"/>
              <a:t> DELETE.</a:t>
            </a:r>
            <a:r>
              <a:rPr lang="ar-SA" sz="2000" dirty="0" smtClean="0"/>
              <a:t>.</a:t>
            </a:r>
            <a:endParaRPr lang="ar-SA" sz="20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solidFill>
            <a:schemeClr val="bg2"/>
          </a:solidFill>
        </p:spPr>
        <p:txBody>
          <a:bodyPr vert="horz" lIns="91440" tIns="45720" rIns="91440" bIns="45720" rtlCol="0" anchor="ctr"/>
          <a:lstStyle/>
          <a:p>
            <a:pPr algn="ctr">
              <a:defRPr/>
            </a:pPr>
            <a:fld id="{72072E55-DADC-41AE-BB3F-496F8C002CEF}" type="slidenum">
              <a:rPr lang="ar-SA" b="1">
                <a:solidFill>
                  <a:schemeClr val="tx1"/>
                </a:solidFill>
              </a:rPr>
              <a:pPr algn="ctr">
                <a:defRPr/>
              </a:pPr>
              <a:t>25</a:t>
            </a:fld>
            <a:endParaRPr lang="ar-SA" b="1">
              <a:solidFill>
                <a:schemeClr val="tx1"/>
              </a:solidFill>
            </a:endParaRPr>
          </a:p>
        </p:txBody>
      </p:sp>
      <p:pic>
        <p:nvPicPr>
          <p:cNvPr id="5" name="Picture 4"/>
          <p:cNvPicPr>
            <a:picLocks noChangeAspect="1" noChangeArrowheads="1"/>
          </p:cNvPicPr>
          <p:nvPr/>
        </p:nvPicPr>
        <p:blipFill>
          <a:blip r:embed="rId2" cstate="print"/>
          <a:srcRect/>
          <a:stretch>
            <a:fillRect/>
          </a:stretch>
        </p:blipFill>
        <p:spPr bwMode="auto">
          <a:xfrm>
            <a:off x="285720" y="285728"/>
            <a:ext cx="8643998" cy="6143668"/>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solidFill>
            <a:schemeClr val="bg2"/>
          </a:solidFill>
        </p:spPr>
        <p:txBody>
          <a:bodyPr vert="horz" lIns="91440" tIns="45720" rIns="91440" bIns="45720" rtlCol="0" anchor="ctr"/>
          <a:lstStyle/>
          <a:p>
            <a:pPr algn="ctr">
              <a:defRPr/>
            </a:pPr>
            <a:fld id="{F3F6AD18-2457-488A-90FC-71FB149B07BF}" type="slidenum">
              <a:rPr lang="ar-SA" b="1">
                <a:solidFill>
                  <a:schemeClr val="tx1"/>
                </a:solidFill>
              </a:rPr>
              <a:pPr algn="ctr">
                <a:defRPr/>
              </a:pPr>
              <a:t>26</a:t>
            </a:fld>
            <a:endParaRPr lang="ar-SA" b="1">
              <a:solidFill>
                <a:schemeClr val="tx1"/>
              </a:solidFill>
            </a:endParaRPr>
          </a:p>
        </p:txBody>
      </p:sp>
      <p:pic>
        <p:nvPicPr>
          <p:cNvPr id="5" name="Picture 4"/>
          <p:cNvPicPr>
            <a:picLocks noChangeAspect="1" noChangeArrowheads="1"/>
          </p:cNvPicPr>
          <p:nvPr/>
        </p:nvPicPr>
        <p:blipFill>
          <a:blip r:embed="rId2" cstate="print"/>
          <a:srcRect/>
          <a:stretch>
            <a:fillRect/>
          </a:stretch>
        </p:blipFill>
        <p:spPr bwMode="auto">
          <a:xfrm>
            <a:off x="428596" y="500042"/>
            <a:ext cx="8429684" cy="5857916"/>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solidFill>
            <a:schemeClr val="bg2"/>
          </a:solidFill>
        </p:spPr>
        <p:txBody>
          <a:bodyPr vert="horz" lIns="91440" tIns="45720" rIns="91440" bIns="45720" rtlCol="0" anchor="ctr"/>
          <a:lstStyle/>
          <a:p>
            <a:pPr algn="ctr">
              <a:defRPr/>
            </a:pPr>
            <a:fld id="{69178FA8-BAFB-4771-AD9B-0679C06863B9}" type="slidenum">
              <a:rPr lang="ar-SA" b="1">
                <a:solidFill>
                  <a:schemeClr val="tx1"/>
                </a:solidFill>
              </a:rPr>
              <a:pPr algn="ctr">
                <a:defRPr/>
              </a:pPr>
              <a:t>27</a:t>
            </a:fld>
            <a:endParaRPr lang="ar-SA" b="1">
              <a:solidFill>
                <a:schemeClr val="tx1"/>
              </a:solidFill>
            </a:endParaRPr>
          </a:p>
        </p:txBody>
      </p:sp>
      <p:pic>
        <p:nvPicPr>
          <p:cNvPr id="31748" name="Picture 4"/>
          <p:cNvPicPr>
            <a:picLocks noChangeAspect="1" noChangeArrowheads="1"/>
          </p:cNvPicPr>
          <p:nvPr/>
        </p:nvPicPr>
        <p:blipFill>
          <a:blip r:embed="rId2" cstate="print"/>
          <a:srcRect/>
          <a:stretch>
            <a:fillRect/>
          </a:stretch>
        </p:blipFill>
        <p:spPr bwMode="auto">
          <a:xfrm>
            <a:off x="428596" y="357166"/>
            <a:ext cx="8429684" cy="6000792"/>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solidFill>
            <a:schemeClr val="bg2"/>
          </a:solidFill>
        </p:spPr>
        <p:txBody>
          <a:bodyPr vert="horz" lIns="91440" tIns="45720" rIns="91440" bIns="45720" rtlCol="0" anchor="ctr"/>
          <a:lstStyle/>
          <a:p>
            <a:pPr algn="ctr">
              <a:defRPr/>
            </a:pPr>
            <a:fld id="{4744D686-9C3C-4DF2-A22E-AE89664AB85D}" type="slidenum">
              <a:rPr lang="ar-SA" b="1">
                <a:solidFill>
                  <a:schemeClr val="tx1"/>
                </a:solidFill>
              </a:rPr>
              <a:pPr algn="ctr">
                <a:defRPr/>
              </a:pPr>
              <a:t>28</a:t>
            </a:fld>
            <a:endParaRPr lang="ar-SA" b="1">
              <a:solidFill>
                <a:schemeClr val="tx1"/>
              </a:solidFill>
            </a:endParaRPr>
          </a:p>
        </p:txBody>
      </p:sp>
      <p:pic>
        <p:nvPicPr>
          <p:cNvPr id="32772" name="Picture 4"/>
          <p:cNvPicPr>
            <a:picLocks noChangeAspect="1" noChangeArrowheads="1"/>
          </p:cNvPicPr>
          <p:nvPr/>
        </p:nvPicPr>
        <p:blipFill>
          <a:blip r:embed="rId2" cstate="print"/>
          <a:srcRect/>
          <a:stretch>
            <a:fillRect/>
          </a:stretch>
        </p:blipFill>
        <p:spPr bwMode="auto">
          <a:xfrm>
            <a:off x="357158" y="285728"/>
            <a:ext cx="8429684" cy="6072229"/>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solidFill>
            <a:schemeClr val="bg2"/>
          </a:solidFill>
        </p:spPr>
        <p:txBody>
          <a:bodyPr vert="horz" lIns="91440" tIns="45720" rIns="91440" bIns="45720" rtlCol="0" anchor="ctr"/>
          <a:lstStyle/>
          <a:p>
            <a:pPr algn="ctr">
              <a:defRPr/>
            </a:pPr>
            <a:fld id="{0F4AD62E-F7DE-4748-936D-1E322DD0C547}" type="slidenum">
              <a:rPr lang="ar-SA" b="1">
                <a:solidFill>
                  <a:schemeClr val="tx1"/>
                </a:solidFill>
              </a:rPr>
              <a:pPr algn="ctr">
                <a:defRPr/>
              </a:pPr>
              <a:t>29</a:t>
            </a:fld>
            <a:endParaRPr lang="ar-SA" b="1">
              <a:solidFill>
                <a:schemeClr val="tx1"/>
              </a:solidFill>
            </a:endParaRPr>
          </a:p>
        </p:txBody>
      </p:sp>
      <p:pic>
        <p:nvPicPr>
          <p:cNvPr id="33796" name="Picture 4"/>
          <p:cNvPicPr>
            <a:picLocks noChangeAspect="1" noChangeArrowheads="1"/>
          </p:cNvPicPr>
          <p:nvPr/>
        </p:nvPicPr>
        <p:blipFill>
          <a:blip r:embed="rId2" cstate="print"/>
          <a:srcRect/>
          <a:stretch>
            <a:fillRect/>
          </a:stretch>
        </p:blipFill>
        <p:spPr bwMode="auto">
          <a:xfrm>
            <a:off x="428597" y="357166"/>
            <a:ext cx="8429684" cy="5929354"/>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a:solidFill>
            <a:schemeClr val="bg2"/>
          </a:solidFill>
        </p:spPr>
        <p:txBody>
          <a:bodyPr vert="horz" lIns="91440" tIns="45720" rIns="91440" bIns="45720" rtlCol="0" anchor="ctr"/>
          <a:lstStyle/>
          <a:p>
            <a:pPr algn="ctr">
              <a:defRPr/>
            </a:pPr>
            <a:fld id="{131B99BA-F77D-4673-8DF3-ADCD3172BE72}" type="slidenum">
              <a:rPr lang="ar-SA" b="1">
                <a:solidFill>
                  <a:schemeClr val="tx1"/>
                </a:solidFill>
              </a:rPr>
              <a:pPr algn="ctr">
                <a:defRPr/>
              </a:pPr>
              <a:t>3</a:t>
            </a:fld>
            <a:endParaRPr lang="ar-SA" b="1">
              <a:solidFill>
                <a:schemeClr val="tx1"/>
              </a:solidFill>
            </a:endParaRPr>
          </a:p>
        </p:txBody>
      </p:sp>
      <p:sp>
        <p:nvSpPr>
          <p:cNvPr id="5" name="Rectangle 4"/>
          <p:cNvSpPr/>
          <p:nvPr/>
        </p:nvSpPr>
        <p:spPr>
          <a:xfrm>
            <a:off x="1000100" y="285728"/>
            <a:ext cx="7858180" cy="3170099"/>
          </a:xfrm>
          <a:prstGeom prst="rect">
            <a:avLst/>
          </a:prstGeom>
        </p:spPr>
        <p:txBody>
          <a:bodyPr wrap="square">
            <a:spAutoFit/>
          </a:bodyPr>
          <a:lstStyle/>
          <a:p>
            <a:pPr algn="just"/>
            <a:r>
              <a:rPr lang="ar-SA" sz="2000" dirty="0">
                <a:latin typeface="Comic Sans MS" pitchFamily="66" charset="0"/>
                <a:cs typeface="Tahoma" pitchFamily="34" charset="0"/>
              </a:rPr>
              <a:t>يعرض مربع الحوار إظهار جدول كافة الجداول والاستعلامات في قاعدة البيانات. لمشاهدة الجداول فقط، انقر فوق جداول. ولمشاهدة الاستعلامات فقط، انقر فوق استعلامات. لمشاهدة الاثنين، انقر فوق كلاهما.</a:t>
            </a:r>
          </a:p>
          <a:p>
            <a:pPr algn="just"/>
            <a:r>
              <a:rPr lang="ar-SA" sz="2000" dirty="0">
                <a:latin typeface="Comic Sans MS" pitchFamily="66" charset="0"/>
                <a:cs typeface="Tahoma" pitchFamily="34" charset="0"/>
              </a:rPr>
              <a:t>قم بتحديد جدول أو استعلام واحد أو أكثر ثم انقر فوق إضافة. بعد الانتهاء من إضافة الجداول والاستعلامات إلى علامة تبويب المستند "علاقات"، انقر فوق إغلاق. </a:t>
            </a:r>
          </a:p>
          <a:p>
            <a:pPr algn="just"/>
            <a:r>
              <a:rPr lang="ar-SA" sz="2000" dirty="0">
                <a:latin typeface="Comic Sans MS" pitchFamily="66" charset="0"/>
                <a:cs typeface="Tahoma" pitchFamily="34" charset="0"/>
              </a:rPr>
              <a:t>اسحب حقلاً (المفتاح الأساسي) من جدول واحد إلى الحقل المشترك (المفتاح الخارجي) في الجدول الآخر. لسحب حقول متعددة، اضغط المفتاح </a:t>
            </a:r>
            <a:r>
              <a:rPr lang="en-US" sz="2000" dirty="0">
                <a:latin typeface="Comic Sans MS" pitchFamily="66" charset="0"/>
                <a:cs typeface="Tahoma" pitchFamily="34" charset="0"/>
              </a:rPr>
              <a:t>CTRL، </a:t>
            </a:r>
            <a:r>
              <a:rPr lang="ar-SA" sz="2000" dirty="0">
                <a:latin typeface="Comic Sans MS" pitchFamily="66" charset="0"/>
                <a:cs typeface="Tahoma" pitchFamily="34" charset="0"/>
              </a:rPr>
              <a:t>ثم انقر فوق كل حقل، ثم اسحب الحقول معًا. </a:t>
            </a:r>
          </a:p>
          <a:p>
            <a:pPr algn="just"/>
            <a:r>
              <a:rPr lang="ar-SA" sz="2000" dirty="0">
                <a:latin typeface="Comic Sans MS" pitchFamily="66" charset="0"/>
                <a:cs typeface="Tahoma" pitchFamily="34" charset="0"/>
              </a:rPr>
              <a:t>يظهر مربع الحوار تحرير علاقات.</a:t>
            </a:r>
          </a:p>
        </p:txBody>
      </p:sp>
      <p:pic>
        <p:nvPicPr>
          <p:cNvPr id="10246" name="Picture 6" descr="مربع الحوار تحرير علاقات"/>
          <p:cNvPicPr>
            <a:picLocks noChangeAspect="1" noChangeArrowheads="1"/>
          </p:cNvPicPr>
          <p:nvPr/>
        </p:nvPicPr>
        <p:blipFill>
          <a:blip r:embed="rId2" cstate="print"/>
          <a:srcRect/>
          <a:stretch>
            <a:fillRect/>
          </a:stretch>
        </p:blipFill>
        <p:spPr bwMode="auto">
          <a:xfrm>
            <a:off x="2714612" y="3500438"/>
            <a:ext cx="3700466" cy="2786082"/>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a:solidFill>
            <a:schemeClr val="bg2"/>
          </a:solidFill>
        </p:spPr>
        <p:txBody>
          <a:bodyPr vert="horz" lIns="91440" tIns="45720" rIns="91440" bIns="45720" rtlCol="0" anchor="ctr"/>
          <a:lstStyle/>
          <a:p>
            <a:pPr algn="ctr">
              <a:defRPr/>
            </a:pPr>
            <a:fld id="{5DC3017F-F70C-4B98-BF8C-FCAD42BA6F33}" type="slidenum">
              <a:rPr lang="ar-SA" b="1">
                <a:solidFill>
                  <a:schemeClr val="tx1"/>
                </a:solidFill>
              </a:rPr>
              <a:pPr algn="ctr">
                <a:defRPr/>
              </a:pPr>
              <a:t>30</a:t>
            </a:fld>
            <a:endParaRPr lang="ar-SA" b="1">
              <a:solidFill>
                <a:schemeClr val="tx1"/>
              </a:solidFill>
            </a:endParaRPr>
          </a:p>
        </p:txBody>
      </p:sp>
      <p:pic>
        <p:nvPicPr>
          <p:cNvPr id="34820" name="Picture 4"/>
          <p:cNvPicPr>
            <a:picLocks noChangeAspect="1" noChangeArrowheads="1"/>
          </p:cNvPicPr>
          <p:nvPr/>
        </p:nvPicPr>
        <p:blipFill>
          <a:blip r:embed="rId2" cstate="print"/>
          <a:srcRect/>
          <a:stretch>
            <a:fillRect/>
          </a:stretch>
        </p:blipFill>
        <p:spPr bwMode="auto">
          <a:xfrm>
            <a:off x="428596" y="428604"/>
            <a:ext cx="8429684" cy="6000792"/>
          </a:xfrm>
          <a:prstGeom prst="rect">
            <a:avLst/>
          </a:prstGeom>
          <a:noFill/>
          <a:ln w="9525">
            <a:noFill/>
            <a:miter lim="800000"/>
            <a:headEnd/>
            <a:tailEnd/>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solidFill>
            <a:schemeClr val="bg2"/>
          </a:solidFill>
        </p:spPr>
        <p:txBody>
          <a:bodyPr vert="horz" lIns="91440" tIns="45720" rIns="91440" bIns="45720" rtlCol="0" anchor="ctr"/>
          <a:lstStyle/>
          <a:p>
            <a:pPr algn="ctr">
              <a:defRPr/>
            </a:pPr>
            <a:fld id="{BFD89FEB-04E6-4937-82A6-2ECCA7D29568}" type="slidenum">
              <a:rPr lang="ar-SA" b="1">
                <a:solidFill>
                  <a:schemeClr val="tx1"/>
                </a:solidFill>
              </a:rPr>
              <a:pPr algn="ctr">
                <a:defRPr/>
              </a:pPr>
              <a:t>31</a:t>
            </a:fld>
            <a:endParaRPr lang="ar-SA" b="1">
              <a:solidFill>
                <a:schemeClr val="tx1"/>
              </a:solidFill>
            </a:endParaRPr>
          </a:p>
        </p:txBody>
      </p:sp>
      <p:pic>
        <p:nvPicPr>
          <p:cNvPr id="35844" name="Picture 4"/>
          <p:cNvPicPr>
            <a:picLocks noChangeAspect="1" noChangeArrowheads="1"/>
          </p:cNvPicPr>
          <p:nvPr/>
        </p:nvPicPr>
        <p:blipFill>
          <a:blip r:embed="rId2" cstate="print"/>
          <a:srcRect/>
          <a:stretch>
            <a:fillRect/>
          </a:stretch>
        </p:blipFill>
        <p:spPr bwMode="auto">
          <a:xfrm>
            <a:off x="428597" y="357166"/>
            <a:ext cx="8429684" cy="6000792"/>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solidFill>
            <a:schemeClr val="bg2"/>
          </a:solidFill>
        </p:spPr>
        <p:txBody>
          <a:bodyPr vert="horz" lIns="91440" tIns="45720" rIns="91440" bIns="45720" rtlCol="0" anchor="ctr"/>
          <a:lstStyle/>
          <a:p>
            <a:pPr algn="ctr">
              <a:defRPr/>
            </a:pPr>
            <a:fld id="{396DE1FA-AC91-43DF-98B5-CE33696E7070}" type="slidenum">
              <a:rPr lang="ar-SA" b="1">
                <a:solidFill>
                  <a:schemeClr val="tx1"/>
                </a:solidFill>
              </a:rPr>
              <a:pPr algn="ctr">
                <a:defRPr/>
              </a:pPr>
              <a:t>32</a:t>
            </a:fld>
            <a:endParaRPr lang="ar-SA" b="1">
              <a:solidFill>
                <a:schemeClr val="tx1"/>
              </a:solidFill>
            </a:endParaRPr>
          </a:p>
        </p:txBody>
      </p:sp>
      <p:pic>
        <p:nvPicPr>
          <p:cNvPr id="36868" name="Picture 4"/>
          <p:cNvPicPr>
            <a:picLocks noChangeAspect="1" noChangeArrowheads="1"/>
          </p:cNvPicPr>
          <p:nvPr/>
        </p:nvPicPr>
        <p:blipFill>
          <a:blip r:embed="rId2" cstate="print"/>
          <a:srcRect/>
          <a:stretch>
            <a:fillRect/>
          </a:stretch>
        </p:blipFill>
        <p:spPr bwMode="auto">
          <a:xfrm>
            <a:off x="428597" y="357166"/>
            <a:ext cx="8429684" cy="6072230"/>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لمحتوى 1"/>
          <p:cNvSpPr>
            <a:spLocks noGrp="1"/>
          </p:cNvSpPr>
          <p:nvPr>
            <p:ph idx="1"/>
          </p:nvPr>
        </p:nvSpPr>
        <p:spPr/>
        <p:txBody>
          <a:bodyPr/>
          <a:lstStyle/>
          <a:p>
            <a:r>
              <a:rPr lang="ar-SA" b="1" dirty="0" smtClean="0"/>
              <a:t>سؤال الواجب</a:t>
            </a:r>
          </a:p>
          <a:p>
            <a:pPr>
              <a:buNone/>
            </a:pPr>
            <a:r>
              <a:rPr lang="ar-SA" b="1" dirty="0" smtClean="0"/>
              <a:t>قومي بإنشاء قاعدة بيانا</a:t>
            </a:r>
            <a:r>
              <a:rPr lang="ar-JO" b="1" dirty="0" smtClean="0"/>
              <a:t>ت باستخدام برنامج اكسس</a:t>
            </a:r>
            <a:r>
              <a:rPr lang="en-US" b="1" dirty="0" smtClean="0"/>
              <a:t> </a:t>
            </a:r>
            <a:r>
              <a:rPr lang="ar-SA" b="1" dirty="0" smtClean="0"/>
              <a:t>تحوي </a:t>
            </a:r>
            <a:r>
              <a:rPr lang="ar-JO" b="1" dirty="0" smtClean="0"/>
              <a:t>ال</a:t>
            </a:r>
            <a:r>
              <a:rPr lang="ar-SA" b="1" dirty="0" smtClean="0"/>
              <a:t>جداول </a:t>
            </a:r>
            <a:r>
              <a:rPr lang="ar-JO" b="1" dirty="0" smtClean="0"/>
              <a:t>التالية مع إضافة العلاقات اللازمة</a:t>
            </a:r>
            <a:r>
              <a:rPr lang="ar-SA" b="1" dirty="0" err="1" smtClean="0"/>
              <a:t>.</a:t>
            </a:r>
            <a:endParaRPr lang="ar-SA" b="1" dirty="0" smtClean="0"/>
          </a:p>
          <a:p>
            <a:r>
              <a:rPr lang="ar-SA" dirty="0" err="1" smtClean="0"/>
              <a:t>العميل </a:t>
            </a:r>
            <a:r>
              <a:rPr lang="ar-SA" dirty="0" smtClean="0"/>
              <a:t>( </a:t>
            </a:r>
            <a:r>
              <a:rPr lang="ar-SA" u="sng" dirty="0" smtClean="0"/>
              <a:t>رقم العميل</a:t>
            </a:r>
            <a:r>
              <a:rPr lang="ar-SA" dirty="0" smtClean="0"/>
              <a:t>, الاسم الأول, اسم الأب, العنوان</a:t>
            </a:r>
            <a:r>
              <a:rPr lang="ar-SA" dirty="0" err="1" smtClean="0"/>
              <a:t>)</a:t>
            </a:r>
            <a:endParaRPr lang="ar-SA" dirty="0" smtClean="0"/>
          </a:p>
          <a:p>
            <a:r>
              <a:rPr lang="ar-SA" dirty="0" smtClean="0"/>
              <a:t>امر الشراء( </a:t>
            </a:r>
            <a:r>
              <a:rPr lang="ar-SA" u="sng" dirty="0" smtClean="0"/>
              <a:t>رقم أمر الشراء</a:t>
            </a:r>
            <a:r>
              <a:rPr lang="ar-SA" dirty="0" smtClean="0"/>
              <a:t>, تاريخ أمر </a:t>
            </a:r>
            <a:r>
              <a:rPr lang="ar-SA" dirty="0" smtClean="0"/>
              <a:t>الشراء,</a:t>
            </a:r>
            <a:r>
              <a:rPr lang="ar-JO" dirty="0" smtClean="0"/>
              <a:t>رقم العميل</a:t>
            </a:r>
            <a:r>
              <a:rPr lang="ar-SA" dirty="0" err="1" smtClean="0"/>
              <a:t>)</a:t>
            </a:r>
            <a:endParaRPr lang="ar-SA" dirty="0" smtClean="0"/>
          </a:p>
          <a:p>
            <a:r>
              <a:rPr lang="ar-SA" dirty="0" smtClean="0"/>
              <a:t>البضاعة(</a:t>
            </a:r>
            <a:r>
              <a:rPr lang="ar-SA" u="sng" dirty="0" smtClean="0"/>
              <a:t>رقم البضاعة</a:t>
            </a:r>
            <a:r>
              <a:rPr lang="ar-SA" dirty="0" smtClean="0"/>
              <a:t>, اسم البضاعة, سعر البضاعة, الجهة المصنعة</a:t>
            </a:r>
            <a:r>
              <a:rPr lang="ar-SA" dirty="0" err="1" smtClean="0"/>
              <a:t>)</a:t>
            </a:r>
            <a:endParaRPr lang="ar-SA" dirty="0" smtClean="0"/>
          </a:p>
          <a:p>
            <a:r>
              <a:rPr lang="ar-SA" dirty="0" smtClean="0"/>
              <a:t>بضاعة أمر الشراء</a:t>
            </a:r>
            <a:r>
              <a:rPr lang="ar-SA" u="sng" dirty="0" smtClean="0"/>
              <a:t>(</a:t>
            </a:r>
            <a:r>
              <a:rPr lang="ar-SA" u="sng" dirty="0" smtClean="0">
                <a:ln w="19050">
                  <a:noFill/>
                  <a:prstDash val="dash"/>
                </a:ln>
              </a:rPr>
              <a:t>رقم البضاعة, رقم أمر الشراء</a:t>
            </a:r>
            <a:r>
              <a:rPr lang="ar-SA" dirty="0" err="1" smtClean="0"/>
              <a:t>)</a:t>
            </a:r>
            <a:endParaRPr lang="en-US" dirty="0" smtClean="0"/>
          </a:p>
          <a:p>
            <a:pPr>
              <a:buNone/>
            </a:pPr>
            <a:endParaRPr lang="ar-SA" b="1" dirty="0" smtClean="0"/>
          </a:p>
          <a:p>
            <a:endParaRPr lang="ar-SA" dirty="0"/>
          </a:p>
        </p:txBody>
      </p:sp>
      <p:sp>
        <p:nvSpPr>
          <p:cNvPr id="3" name="عنصر نائب لرقم الشريحة 2"/>
          <p:cNvSpPr>
            <a:spLocks noGrp="1"/>
          </p:cNvSpPr>
          <p:nvPr>
            <p:ph type="sldNum" sz="quarter" idx="12"/>
          </p:nvPr>
        </p:nvSpPr>
        <p:spPr/>
        <p:txBody>
          <a:bodyPr/>
          <a:lstStyle/>
          <a:p>
            <a:pPr>
              <a:defRPr/>
            </a:pPr>
            <a:fld id="{E7895EBA-0E65-43F6-A96C-E4A4EFF6332B}" type="slidenum">
              <a:rPr lang="ar-SA" smtClean="0"/>
              <a:pPr>
                <a:defRPr/>
              </a:pPr>
              <a:t>33</a:t>
            </a:fld>
            <a:endParaRPr lang="ar-SA"/>
          </a:p>
        </p:txBody>
      </p:sp>
      <p:sp>
        <p:nvSpPr>
          <p:cNvPr id="4" name="عنوان 3"/>
          <p:cNvSpPr>
            <a:spLocks noGrp="1"/>
          </p:cNvSpPr>
          <p:nvPr>
            <p:ph type="title"/>
          </p:nvPr>
        </p:nvSpPr>
        <p:spPr/>
        <p:txBody>
          <a:bodyPr>
            <a:normAutofit fontScale="90000"/>
          </a:bodyPr>
          <a:lstStyle/>
          <a:p>
            <a:pPr algn="ctr"/>
            <a:r>
              <a:rPr lang="ar-JO" sz="4400" b="0" dirty="0" smtClean="0">
                <a:ln w="31550" cmpd="sng">
                  <a:solidFill>
                    <a:srgbClr val="002060"/>
                  </a:solidFill>
                  <a:prstDash val="solid"/>
                </a:ln>
                <a:solidFill>
                  <a:srgbClr val="002060"/>
                </a:solidFill>
                <a:effectLst>
                  <a:outerShdw blurRad="41275" dist="12700" dir="12000000" algn="tl" rotWithShape="0">
                    <a:srgbClr val="000000">
                      <a:alpha val="40000"/>
                    </a:srgbClr>
                  </a:outerShdw>
                </a:effectLst>
              </a:rPr>
              <a:t/>
            </a:r>
            <a:br>
              <a:rPr lang="ar-JO" sz="4400" b="0" dirty="0" smtClean="0">
                <a:ln w="31550" cmpd="sng">
                  <a:solidFill>
                    <a:srgbClr val="002060"/>
                  </a:solidFill>
                  <a:prstDash val="solid"/>
                </a:ln>
                <a:solidFill>
                  <a:srgbClr val="002060"/>
                </a:solidFill>
                <a:effectLst>
                  <a:outerShdw blurRad="41275" dist="12700" dir="12000000" algn="tl" rotWithShape="0">
                    <a:srgbClr val="000000">
                      <a:alpha val="40000"/>
                    </a:srgbClr>
                  </a:outerShdw>
                </a:effectLst>
              </a:rPr>
            </a:br>
            <a:r>
              <a:rPr lang="ar-SA" sz="4400" b="0" dirty="0" smtClean="0">
                <a:ln w="31550" cmpd="sng">
                  <a:solidFill>
                    <a:srgbClr val="002060"/>
                  </a:solidFill>
                  <a:prstDash val="solid"/>
                </a:ln>
                <a:solidFill>
                  <a:srgbClr val="002060"/>
                </a:solidFill>
                <a:effectLst>
                  <a:outerShdw blurRad="41275" dist="12700" dir="12000000" algn="tl" rotWithShape="0">
                    <a:srgbClr val="000000">
                      <a:alpha val="40000"/>
                    </a:srgbClr>
                  </a:outerShdw>
                </a:effectLst>
              </a:rPr>
              <a:t>العلاقات </a:t>
            </a:r>
            <a:r>
              <a:rPr lang="ar-SA" sz="4400" b="0" dirty="0" smtClean="0">
                <a:ln w="31550" cmpd="sng">
                  <a:solidFill>
                    <a:srgbClr val="002060"/>
                  </a:solidFill>
                  <a:prstDash val="solid"/>
                </a:ln>
                <a:solidFill>
                  <a:srgbClr val="002060"/>
                </a:solidFill>
                <a:effectLst>
                  <a:outerShdw blurRad="41275" dist="12700" dir="12000000" algn="tl" rotWithShape="0">
                    <a:srgbClr val="000000">
                      <a:alpha val="40000"/>
                    </a:srgbClr>
                  </a:outerShdw>
                </a:effectLst>
              </a:rPr>
              <a:t>بين الجداول في أكسس</a:t>
            </a:r>
            <a:r>
              <a:rPr lang="ar-SA" sz="4400" u="sng" dirty="0" smtClean="0">
                <a:ln w="31550" cmpd="sng">
                  <a:solidFill>
                    <a:srgbClr val="002060"/>
                  </a:solidFill>
                  <a:prstDash val="solid"/>
                </a:ln>
                <a:solidFill>
                  <a:srgbClr val="002060"/>
                </a:solidFill>
                <a:effectLst>
                  <a:outerShdw blurRad="41275" dist="12700" dir="12000000" algn="tl" rotWithShape="0">
                    <a:srgbClr val="000000">
                      <a:alpha val="40000"/>
                    </a:srgbClr>
                  </a:outerShdw>
                </a:effectLst>
              </a:rPr>
              <a:t/>
            </a:r>
            <a:br>
              <a:rPr lang="ar-SA" sz="4400" u="sng" dirty="0" smtClean="0">
                <a:ln w="31550" cmpd="sng">
                  <a:solidFill>
                    <a:srgbClr val="002060"/>
                  </a:solidFill>
                  <a:prstDash val="solid"/>
                </a:ln>
                <a:solidFill>
                  <a:srgbClr val="002060"/>
                </a:solidFill>
                <a:effectLst>
                  <a:outerShdw blurRad="41275" dist="12700" dir="12000000" algn="tl" rotWithShape="0">
                    <a:srgbClr val="000000">
                      <a:alpha val="40000"/>
                    </a:srgbClr>
                  </a:outerShdw>
                </a:effectLst>
              </a:rPr>
            </a:br>
            <a:endParaRPr lang="ar-SA" dirty="0"/>
          </a:p>
        </p:txBody>
      </p:sp>
      <p:cxnSp>
        <p:nvCxnSpPr>
          <p:cNvPr id="6" name="رابط مستقيم 5"/>
          <p:cNvCxnSpPr/>
          <p:nvPr/>
        </p:nvCxnSpPr>
        <p:spPr>
          <a:xfrm flipH="1">
            <a:off x="2915816" y="4797152"/>
            <a:ext cx="3168352" cy="0"/>
          </a:xfrm>
          <a:prstGeom prst="line">
            <a:avLst/>
          </a:prstGeom>
          <a:ln>
            <a:solidFill>
              <a:srgbClr val="FF0000"/>
            </a:solidFill>
            <a:prstDash val="lgDash"/>
          </a:ln>
        </p:spPr>
        <p:style>
          <a:lnRef idx="1">
            <a:schemeClr val="accent1"/>
          </a:lnRef>
          <a:fillRef idx="0">
            <a:schemeClr val="accent1"/>
          </a:fillRef>
          <a:effectRef idx="0">
            <a:schemeClr val="accent1"/>
          </a:effectRef>
          <a:fontRef idx="minor">
            <a:schemeClr val="tx1"/>
          </a:fontRef>
        </p:style>
      </p:cxnSp>
      <p:cxnSp>
        <p:nvCxnSpPr>
          <p:cNvPr id="8" name="رابط مستقيم 7"/>
          <p:cNvCxnSpPr/>
          <p:nvPr/>
        </p:nvCxnSpPr>
        <p:spPr>
          <a:xfrm flipH="1">
            <a:off x="1979712" y="3789040"/>
            <a:ext cx="1008112" cy="0"/>
          </a:xfrm>
          <a:prstGeom prst="line">
            <a:avLst/>
          </a:prstGeom>
          <a:ln>
            <a:solidFill>
              <a:srgbClr val="FF0000"/>
            </a:solidFill>
            <a:prstDash val="lgDash"/>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solidFill>
            <a:schemeClr val="bg2"/>
          </a:solidFill>
        </p:spPr>
        <p:txBody>
          <a:bodyPr vert="horz" lIns="91440" tIns="45720" rIns="91440" bIns="45720" rtlCol="0" anchor="ctr"/>
          <a:lstStyle/>
          <a:p>
            <a:pPr algn="ctr">
              <a:defRPr/>
            </a:pPr>
            <a:fld id="{9FB2038E-A092-464B-ACED-0E76A9E8EFE2}" type="slidenum">
              <a:rPr lang="ar-SA" b="1">
                <a:solidFill>
                  <a:schemeClr val="tx1"/>
                </a:solidFill>
              </a:rPr>
              <a:pPr algn="ctr">
                <a:defRPr/>
              </a:pPr>
              <a:t>4</a:t>
            </a:fld>
            <a:endParaRPr lang="ar-SA" b="1">
              <a:solidFill>
                <a:schemeClr val="tx1"/>
              </a:solidFill>
            </a:endParaRPr>
          </a:p>
        </p:txBody>
      </p:sp>
      <p:sp>
        <p:nvSpPr>
          <p:cNvPr id="4" name="Rectangle 3"/>
          <p:cNvSpPr/>
          <p:nvPr/>
        </p:nvSpPr>
        <p:spPr>
          <a:xfrm>
            <a:off x="857224" y="357166"/>
            <a:ext cx="8072494" cy="2246769"/>
          </a:xfrm>
          <a:prstGeom prst="rect">
            <a:avLst/>
          </a:prstGeom>
        </p:spPr>
        <p:txBody>
          <a:bodyPr wrap="square">
            <a:spAutoFit/>
          </a:bodyPr>
          <a:lstStyle/>
          <a:p>
            <a:pPr algn="just"/>
            <a:r>
              <a:rPr lang="ar-SA" sz="2000" b="1" dirty="0"/>
              <a:t>تأكد أن أسماء الحقول المعروضة هي الحقول المشتركة للعلاقة. إذا كان اسم الحقل غير صحيح، انقر فوق اسم الحقل وحدد الحقل المناسب من القائمة. </a:t>
            </a:r>
          </a:p>
          <a:p>
            <a:pPr algn="just"/>
            <a:r>
              <a:rPr lang="ar-SA" sz="2000" b="1" dirty="0" smtClean="0"/>
              <a:t>انقر </a:t>
            </a:r>
            <a:r>
              <a:rPr lang="ar-SA" sz="2000" b="1" dirty="0"/>
              <a:t>فوق إنشاء. </a:t>
            </a:r>
          </a:p>
          <a:p>
            <a:pPr algn="just"/>
            <a:r>
              <a:rPr lang="ar-SA" sz="2000" b="1" dirty="0"/>
              <a:t>يرسم </a:t>
            </a:r>
            <a:r>
              <a:rPr lang="en-US" sz="2000" b="1" dirty="0" smtClean="0"/>
              <a:t> Access </a:t>
            </a:r>
            <a:r>
              <a:rPr lang="ar-SA" sz="2000" b="1" dirty="0"/>
              <a:t>خط علاقة بين الجدولين. إذا قمت بتحديد خانة الاختيار فرض التكامل المرجعي، يظهر الخط سميكًا عند كل نهاية. وكذلك، إذا قمت فقط بتحديد خانة الاختيار فرض التكامل المرجعي، يظهر الرقم 1 فوق الجزء السميك على أحد جوانب خط العلاقة، ويظهر الرمز (∞) فوق الجزء السميك من في الجزء الآخر من الخط، كما هو موضح في الشكل التالي.</a:t>
            </a:r>
          </a:p>
        </p:txBody>
      </p:sp>
      <p:pic>
        <p:nvPicPr>
          <p:cNvPr id="11269" name="Picture 5" descr="سحب حقل من جدول إلى الحقل المطابق في جدول آخر"/>
          <p:cNvPicPr>
            <a:picLocks noChangeAspect="1" noChangeArrowheads="1"/>
          </p:cNvPicPr>
          <p:nvPr/>
        </p:nvPicPr>
        <p:blipFill>
          <a:blip r:embed="rId2" cstate="print"/>
          <a:srcRect/>
          <a:stretch>
            <a:fillRect/>
          </a:stretch>
        </p:blipFill>
        <p:spPr bwMode="auto">
          <a:xfrm>
            <a:off x="2428860" y="2786058"/>
            <a:ext cx="4572032" cy="3357586"/>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solidFill>
            <a:schemeClr val="bg2"/>
          </a:solidFill>
        </p:spPr>
        <p:txBody>
          <a:bodyPr vert="horz" lIns="91440" tIns="45720" rIns="91440" bIns="45720" rtlCol="0" anchor="ctr"/>
          <a:lstStyle/>
          <a:p>
            <a:pPr algn="ctr">
              <a:defRPr/>
            </a:pPr>
            <a:fld id="{7C4F589F-0FCC-4D63-B899-8A808FBBF9D6}" type="slidenum">
              <a:rPr lang="ar-SA" b="1">
                <a:solidFill>
                  <a:schemeClr val="tx1"/>
                </a:solidFill>
              </a:rPr>
              <a:pPr algn="ctr">
                <a:defRPr/>
              </a:pPr>
              <a:t>5</a:t>
            </a:fld>
            <a:endParaRPr lang="ar-SA" b="1">
              <a:solidFill>
                <a:schemeClr val="tx1"/>
              </a:solidFill>
            </a:endParaRPr>
          </a:p>
        </p:txBody>
      </p:sp>
      <p:pic>
        <p:nvPicPr>
          <p:cNvPr id="12292" name="Picture 4"/>
          <p:cNvPicPr>
            <a:picLocks noChangeAspect="1" noChangeArrowheads="1"/>
          </p:cNvPicPr>
          <p:nvPr/>
        </p:nvPicPr>
        <p:blipFill>
          <a:blip r:embed="rId2" cstate="print"/>
          <a:srcRect/>
          <a:stretch>
            <a:fillRect/>
          </a:stretch>
        </p:blipFill>
        <p:spPr bwMode="auto">
          <a:xfrm>
            <a:off x="357158" y="285728"/>
            <a:ext cx="8429683" cy="607223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solidFill>
            <a:schemeClr val="bg2"/>
          </a:solidFill>
        </p:spPr>
        <p:txBody>
          <a:bodyPr vert="horz" lIns="91440" tIns="45720" rIns="91440" bIns="45720" rtlCol="0" anchor="ctr"/>
          <a:lstStyle/>
          <a:p>
            <a:pPr algn="ctr">
              <a:defRPr/>
            </a:pPr>
            <a:fld id="{93C46520-A3BA-4938-A216-01F8C38FD97C}" type="slidenum">
              <a:rPr lang="ar-SA" b="1">
                <a:solidFill>
                  <a:schemeClr val="tx1"/>
                </a:solidFill>
              </a:rPr>
              <a:pPr algn="ctr">
                <a:defRPr/>
              </a:pPr>
              <a:t>6</a:t>
            </a:fld>
            <a:endParaRPr lang="ar-SA" b="1">
              <a:solidFill>
                <a:schemeClr val="tx1"/>
              </a:solidFill>
            </a:endParaRPr>
          </a:p>
        </p:txBody>
      </p:sp>
      <p:pic>
        <p:nvPicPr>
          <p:cNvPr id="13316" name="Picture 4"/>
          <p:cNvPicPr>
            <a:picLocks noChangeAspect="1" noChangeArrowheads="1"/>
          </p:cNvPicPr>
          <p:nvPr/>
        </p:nvPicPr>
        <p:blipFill>
          <a:blip r:embed="rId2" cstate="print"/>
          <a:srcRect/>
          <a:stretch>
            <a:fillRect/>
          </a:stretch>
        </p:blipFill>
        <p:spPr bwMode="auto">
          <a:xfrm>
            <a:off x="285720" y="285728"/>
            <a:ext cx="8643998" cy="6143668"/>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solidFill>
            <a:schemeClr val="bg2"/>
          </a:solidFill>
        </p:spPr>
        <p:txBody>
          <a:bodyPr vert="horz" lIns="91440" tIns="45720" rIns="91440" bIns="45720" rtlCol="0" anchor="ctr"/>
          <a:lstStyle/>
          <a:p>
            <a:pPr algn="ctr">
              <a:defRPr/>
            </a:pPr>
            <a:fld id="{7F839E01-1D82-4823-92B6-61E1486F6A36}" type="slidenum">
              <a:rPr lang="ar-SA" b="1">
                <a:solidFill>
                  <a:schemeClr val="tx1"/>
                </a:solidFill>
              </a:rPr>
              <a:pPr algn="ctr">
                <a:defRPr/>
              </a:pPr>
              <a:t>7</a:t>
            </a:fld>
            <a:endParaRPr lang="ar-SA" b="1">
              <a:solidFill>
                <a:schemeClr val="tx1"/>
              </a:solidFill>
            </a:endParaRPr>
          </a:p>
        </p:txBody>
      </p:sp>
      <p:pic>
        <p:nvPicPr>
          <p:cNvPr id="14340" name="Picture 4"/>
          <p:cNvPicPr>
            <a:picLocks noChangeAspect="1" noChangeArrowheads="1"/>
          </p:cNvPicPr>
          <p:nvPr/>
        </p:nvPicPr>
        <p:blipFill>
          <a:blip r:embed="rId2" cstate="print"/>
          <a:srcRect/>
          <a:stretch>
            <a:fillRect/>
          </a:stretch>
        </p:blipFill>
        <p:spPr bwMode="auto">
          <a:xfrm>
            <a:off x="428596" y="500042"/>
            <a:ext cx="8429684" cy="5857916"/>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solidFill>
            <a:schemeClr val="bg2"/>
          </a:solidFill>
        </p:spPr>
        <p:txBody>
          <a:bodyPr vert="horz" lIns="91440" tIns="45720" rIns="91440" bIns="45720" rtlCol="0" anchor="ctr"/>
          <a:lstStyle/>
          <a:p>
            <a:pPr algn="ctr">
              <a:defRPr/>
            </a:pPr>
            <a:fld id="{C9C287E6-CE75-41DF-BA7D-DC0D7B4AF49E}" type="slidenum">
              <a:rPr lang="ar-SA" b="1">
                <a:solidFill>
                  <a:schemeClr val="tx1"/>
                </a:solidFill>
              </a:rPr>
              <a:pPr algn="ctr">
                <a:defRPr/>
              </a:pPr>
              <a:t>8</a:t>
            </a:fld>
            <a:endParaRPr lang="ar-SA" b="1">
              <a:solidFill>
                <a:schemeClr val="tx1"/>
              </a:solidFill>
            </a:endParaRPr>
          </a:p>
        </p:txBody>
      </p:sp>
      <p:pic>
        <p:nvPicPr>
          <p:cNvPr id="15364" name="Picture 4"/>
          <p:cNvPicPr>
            <a:picLocks noChangeAspect="1" noChangeArrowheads="1"/>
          </p:cNvPicPr>
          <p:nvPr/>
        </p:nvPicPr>
        <p:blipFill>
          <a:blip r:embed="rId2" cstate="print"/>
          <a:srcRect/>
          <a:stretch>
            <a:fillRect/>
          </a:stretch>
        </p:blipFill>
        <p:spPr bwMode="auto">
          <a:xfrm>
            <a:off x="428597" y="357166"/>
            <a:ext cx="8358246" cy="6215106"/>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solidFill>
            <a:schemeClr val="bg2"/>
          </a:solidFill>
        </p:spPr>
        <p:txBody>
          <a:bodyPr vert="horz" lIns="91440" tIns="45720" rIns="91440" bIns="45720" rtlCol="0" anchor="ctr"/>
          <a:lstStyle/>
          <a:p>
            <a:pPr algn="ctr">
              <a:defRPr/>
            </a:pPr>
            <a:fld id="{AC8AD4F1-2297-4D57-953C-6B212DFDCFB7}" type="slidenum">
              <a:rPr lang="ar-SA" b="1">
                <a:solidFill>
                  <a:schemeClr val="tx1"/>
                </a:solidFill>
              </a:rPr>
              <a:pPr algn="ctr">
                <a:defRPr/>
              </a:pPr>
              <a:t>9</a:t>
            </a:fld>
            <a:endParaRPr lang="ar-SA" b="1">
              <a:solidFill>
                <a:schemeClr val="tx1"/>
              </a:solidFill>
            </a:endParaRPr>
          </a:p>
        </p:txBody>
      </p:sp>
      <p:pic>
        <p:nvPicPr>
          <p:cNvPr id="16388" name="Picture 4"/>
          <p:cNvPicPr>
            <a:picLocks noChangeAspect="1" noChangeArrowheads="1"/>
          </p:cNvPicPr>
          <p:nvPr/>
        </p:nvPicPr>
        <p:blipFill>
          <a:blip r:embed="rId2" cstate="print"/>
          <a:srcRect/>
          <a:stretch>
            <a:fillRect/>
          </a:stretch>
        </p:blipFill>
        <p:spPr bwMode="auto">
          <a:xfrm>
            <a:off x="357158" y="357166"/>
            <a:ext cx="8501122" cy="6215106"/>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ملتقى">
  <a:themeElements>
    <a:clrScheme name="ملتقى">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ملتقى">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ملتقى">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7021CB6DE453745A96900EA7FF3BE06" ma:contentTypeVersion="0" ma:contentTypeDescription="Create a new document." ma:contentTypeScope="" ma:versionID="152fe0bb1cb5ae95785ef68888a95732">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CE811563-DFBB-4E45-9B8A-CCF7BC0C05D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AD1EA7AD-E7EE-4AB0-8465-84D270AEAB22}">
  <ds:schemaRefs>
    <ds:schemaRef ds:uri="http://schemas.microsoft.com/sharepoint/v3/contenttype/forms"/>
  </ds:schemaRefs>
</ds:datastoreItem>
</file>

<file path=customXml/itemProps3.xml><?xml version="1.0" encoding="utf-8"?>
<ds:datastoreItem xmlns:ds="http://schemas.openxmlformats.org/officeDocument/2006/customXml" ds:itemID="{5C2F6C18-FD7F-4FF4-B47E-8369333223D1}">
  <ds:schemaRef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Concourse</Template>
  <TotalTime>478</TotalTime>
  <Words>786</Words>
  <Application>Microsoft Office PowerPoint</Application>
  <PresentationFormat>عرض على الشاشة (3:4)‏</PresentationFormat>
  <Paragraphs>83</Paragraphs>
  <Slides>33</Slides>
  <Notes>1</Notes>
  <HiddenSlides>0</HiddenSlides>
  <MMClips>0</MMClips>
  <ScaleCrop>false</ScaleCrop>
  <HeadingPairs>
    <vt:vector size="4" baseType="variant">
      <vt:variant>
        <vt:lpstr>سمة</vt:lpstr>
      </vt:variant>
      <vt:variant>
        <vt:i4>1</vt:i4>
      </vt:variant>
      <vt:variant>
        <vt:lpstr>عناوين الشرائح</vt:lpstr>
      </vt:variant>
      <vt:variant>
        <vt:i4>33</vt:i4>
      </vt:variant>
    </vt:vector>
  </HeadingPairs>
  <TitlesOfParts>
    <vt:vector size="34" baseType="lpstr">
      <vt:lpstr>ملتقى</vt:lpstr>
      <vt:lpstr>الشريحة 1</vt:lpstr>
      <vt:lpstr>إنشاء العلاقات بين الجداول:-</vt:lpstr>
      <vt:lpstr>الشريحة 3</vt:lpstr>
      <vt:lpstr>الشريحة 4</vt:lpstr>
      <vt:lpstr>الشريحة 5</vt:lpstr>
      <vt:lpstr>الشريحة 6</vt:lpstr>
      <vt:lpstr>الشريحة 7</vt:lpstr>
      <vt:lpstr>الشريحة 8</vt:lpstr>
      <vt:lpstr>الشريحة 9</vt:lpstr>
      <vt:lpstr>الشريحة 10</vt:lpstr>
      <vt:lpstr>الشريحة 11</vt:lpstr>
      <vt:lpstr>الشريحة 12</vt:lpstr>
      <vt:lpstr>الشريحة 13</vt:lpstr>
      <vt:lpstr>الشريحة 14</vt:lpstr>
      <vt:lpstr>الشريحة 15</vt:lpstr>
      <vt:lpstr>الشريحة 16</vt:lpstr>
      <vt:lpstr>الشريحة 17</vt:lpstr>
      <vt:lpstr>الشريحة 18</vt:lpstr>
      <vt:lpstr>الشريحة 19</vt:lpstr>
      <vt:lpstr>الشريحة 20</vt:lpstr>
      <vt:lpstr>الشريحة 21</vt:lpstr>
      <vt:lpstr>عرض وتحرير وحذف العلاقات:-</vt:lpstr>
      <vt:lpstr>الشريحة 23</vt:lpstr>
      <vt:lpstr>الشريحة 24</vt:lpstr>
      <vt:lpstr>الشريحة 25</vt:lpstr>
      <vt:lpstr>الشريحة 26</vt:lpstr>
      <vt:lpstr>الشريحة 27</vt:lpstr>
      <vt:lpstr>الشريحة 28</vt:lpstr>
      <vt:lpstr>الشريحة 29</vt:lpstr>
      <vt:lpstr>الشريحة 30</vt:lpstr>
      <vt:lpstr>الشريحة 31</vt:lpstr>
      <vt:lpstr>الشريحة 32</vt:lpstr>
      <vt:lpstr> العلاقات بين الجداول في أكسس </vt:lpstr>
    </vt:vector>
  </TitlesOfParts>
  <Company>Hewlett-Packard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Marwa</dc:creator>
  <cp:lastModifiedBy>sara</cp:lastModifiedBy>
  <cp:revision>51</cp:revision>
  <dcterms:created xsi:type="dcterms:W3CDTF">2010-02-27T16:58:01Z</dcterms:created>
  <dcterms:modified xsi:type="dcterms:W3CDTF">2012-11-05T23:13:59Z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0x01010067021CB6DE453745A96900EA7FF3BE06</vt:lpwstr>
  </property>
</Properties>
</file>