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6" r:id="rId6"/>
    <p:sldId id="260" r:id="rId7"/>
    <p:sldId id="261" r:id="rId8"/>
    <p:sldId id="262" r:id="rId9"/>
    <p:sldId id="263" r:id="rId10"/>
    <p:sldId id="264" r:id="rId11"/>
    <p:sldId id="265" r:id="rId12"/>
  </p:sldIdLst>
  <p:sldSz cx="12192000" cy="6858000"/>
  <p:notesSz cx="6858000" cy="9144000"/>
  <p:defaultTextStyle>
    <a:defPPr>
      <a:defRPr lang="en-S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30667"/>
    <p:restoredTop sz="94604"/>
  </p:normalViewPr>
  <p:slideViewPr>
    <p:cSldViewPr snapToGrid="0" snapToObjects="1">
      <p:cViewPr varScale="1">
        <p:scale>
          <a:sx n="87" d="100"/>
          <a:sy n="87" d="100"/>
        </p:scale>
        <p:origin x="232" y="2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2874986-BE84-8947-A3FE-485C38965FA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SA"/>
          </a:p>
        </p:txBody>
      </p:sp>
      <p:sp>
        <p:nvSpPr>
          <p:cNvPr id="3" name="Subtitle 2">
            <a:extLst>
              <a:ext uri="{FF2B5EF4-FFF2-40B4-BE49-F238E27FC236}">
                <a16:creationId xmlns:a16="http://schemas.microsoft.com/office/drawing/2014/main" id="{9A320169-CD90-0149-A414-AF4D86961C6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SA"/>
          </a:p>
        </p:txBody>
      </p:sp>
      <p:sp>
        <p:nvSpPr>
          <p:cNvPr id="4" name="Date Placeholder 3">
            <a:extLst>
              <a:ext uri="{FF2B5EF4-FFF2-40B4-BE49-F238E27FC236}">
                <a16:creationId xmlns:a16="http://schemas.microsoft.com/office/drawing/2014/main" id="{D6B3DBAF-4134-9B4D-9C7F-D397B98A88F5}"/>
              </a:ext>
            </a:extLst>
          </p:cNvPr>
          <p:cNvSpPr>
            <a:spLocks noGrp="1"/>
          </p:cNvSpPr>
          <p:nvPr>
            <p:ph type="dt" sz="half" idx="10"/>
          </p:nvPr>
        </p:nvSpPr>
        <p:spPr/>
        <p:txBody>
          <a:bodyPr/>
          <a:lstStyle/>
          <a:p>
            <a:fld id="{55075C77-A1DD-5F4D-907B-DD67BD207B5A}" type="datetimeFigureOut">
              <a:rPr lang="en-SA" smtClean="0"/>
              <a:t>07/11/2020 R</a:t>
            </a:fld>
            <a:endParaRPr lang="en-SA"/>
          </a:p>
        </p:txBody>
      </p:sp>
      <p:sp>
        <p:nvSpPr>
          <p:cNvPr id="5" name="Footer Placeholder 4">
            <a:extLst>
              <a:ext uri="{FF2B5EF4-FFF2-40B4-BE49-F238E27FC236}">
                <a16:creationId xmlns:a16="http://schemas.microsoft.com/office/drawing/2014/main" id="{00962220-197A-8B46-870D-B2D2EC1AA6E1}"/>
              </a:ext>
            </a:extLst>
          </p:cNvPr>
          <p:cNvSpPr>
            <a:spLocks noGrp="1"/>
          </p:cNvSpPr>
          <p:nvPr>
            <p:ph type="ftr" sz="quarter" idx="11"/>
          </p:nvPr>
        </p:nvSpPr>
        <p:spPr/>
        <p:txBody>
          <a:bodyPr/>
          <a:lstStyle/>
          <a:p>
            <a:endParaRPr lang="en-SA"/>
          </a:p>
        </p:txBody>
      </p:sp>
      <p:sp>
        <p:nvSpPr>
          <p:cNvPr id="6" name="Slide Number Placeholder 5">
            <a:extLst>
              <a:ext uri="{FF2B5EF4-FFF2-40B4-BE49-F238E27FC236}">
                <a16:creationId xmlns:a16="http://schemas.microsoft.com/office/drawing/2014/main" id="{7842F5DE-B8F1-C14C-919B-8D6D38B63C96}"/>
              </a:ext>
            </a:extLst>
          </p:cNvPr>
          <p:cNvSpPr>
            <a:spLocks noGrp="1"/>
          </p:cNvSpPr>
          <p:nvPr>
            <p:ph type="sldNum" sz="quarter" idx="12"/>
          </p:nvPr>
        </p:nvSpPr>
        <p:spPr/>
        <p:txBody>
          <a:bodyPr/>
          <a:lstStyle/>
          <a:p>
            <a:fld id="{DBD3998D-7EF8-F748-B3B7-9F1D22C90705}" type="slidenum">
              <a:rPr lang="en-SA" smtClean="0"/>
              <a:t>‹#›</a:t>
            </a:fld>
            <a:endParaRPr lang="en-SA"/>
          </a:p>
        </p:txBody>
      </p:sp>
    </p:spTree>
    <p:extLst>
      <p:ext uri="{BB962C8B-B14F-4D97-AF65-F5344CB8AC3E}">
        <p14:creationId xmlns:p14="http://schemas.microsoft.com/office/powerpoint/2010/main" val="328568307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C2016A2-F0B5-B343-9653-A4257AFF1549}"/>
              </a:ext>
            </a:extLst>
          </p:cNvPr>
          <p:cNvSpPr>
            <a:spLocks noGrp="1"/>
          </p:cNvSpPr>
          <p:nvPr>
            <p:ph type="title"/>
          </p:nvPr>
        </p:nvSpPr>
        <p:spPr/>
        <p:txBody>
          <a:bodyPr/>
          <a:lstStyle/>
          <a:p>
            <a:r>
              <a:rPr lang="en-US"/>
              <a:t>Click to edit Master title style</a:t>
            </a:r>
            <a:endParaRPr lang="en-SA"/>
          </a:p>
        </p:txBody>
      </p:sp>
      <p:sp>
        <p:nvSpPr>
          <p:cNvPr id="3" name="Vertical Text Placeholder 2">
            <a:extLst>
              <a:ext uri="{FF2B5EF4-FFF2-40B4-BE49-F238E27FC236}">
                <a16:creationId xmlns:a16="http://schemas.microsoft.com/office/drawing/2014/main" id="{B6EB1FBC-2A11-D245-9E56-EB62B2EDE30D}"/>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Date Placeholder 3">
            <a:extLst>
              <a:ext uri="{FF2B5EF4-FFF2-40B4-BE49-F238E27FC236}">
                <a16:creationId xmlns:a16="http://schemas.microsoft.com/office/drawing/2014/main" id="{ED20F780-2EEC-CA4E-ABA4-1AB63B6010D9}"/>
              </a:ext>
            </a:extLst>
          </p:cNvPr>
          <p:cNvSpPr>
            <a:spLocks noGrp="1"/>
          </p:cNvSpPr>
          <p:nvPr>
            <p:ph type="dt" sz="half" idx="10"/>
          </p:nvPr>
        </p:nvSpPr>
        <p:spPr/>
        <p:txBody>
          <a:bodyPr/>
          <a:lstStyle/>
          <a:p>
            <a:fld id="{55075C77-A1DD-5F4D-907B-DD67BD207B5A}" type="datetimeFigureOut">
              <a:rPr lang="en-SA" smtClean="0"/>
              <a:t>07/11/2020 R</a:t>
            </a:fld>
            <a:endParaRPr lang="en-SA"/>
          </a:p>
        </p:txBody>
      </p:sp>
      <p:sp>
        <p:nvSpPr>
          <p:cNvPr id="5" name="Footer Placeholder 4">
            <a:extLst>
              <a:ext uri="{FF2B5EF4-FFF2-40B4-BE49-F238E27FC236}">
                <a16:creationId xmlns:a16="http://schemas.microsoft.com/office/drawing/2014/main" id="{7351E8A7-BE80-0545-BBBF-251A32032D62}"/>
              </a:ext>
            </a:extLst>
          </p:cNvPr>
          <p:cNvSpPr>
            <a:spLocks noGrp="1"/>
          </p:cNvSpPr>
          <p:nvPr>
            <p:ph type="ftr" sz="quarter" idx="11"/>
          </p:nvPr>
        </p:nvSpPr>
        <p:spPr/>
        <p:txBody>
          <a:bodyPr/>
          <a:lstStyle/>
          <a:p>
            <a:endParaRPr lang="en-SA"/>
          </a:p>
        </p:txBody>
      </p:sp>
      <p:sp>
        <p:nvSpPr>
          <p:cNvPr id="6" name="Slide Number Placeholder 5">
            <a:extLst>
              <a:ext uri="{FF2B5EF4-FFF2-40B4-BE49-F238E27FC236}">
                <a16:creationId xmlns:a16="http://schemas.microsoft.com/office/drawing/2014/main" id="{55166CD8-9D76-0D45-81C7-32EBC963A1D7}"/>
              </a:ext>
            </a:extLst>
          </p:cNvPr>
          <p:cNvSpPr>
            <a:spLocks noGrp="1"/>
          </p:cNvSpPr>
          <p:nvPr>
            <p:ph type="sldNum" sz="quarter" idx="12"/>
          </p:nvPr>
        </p:nvSpPr>
        <p:spPr/>
        <p:txBody>
          <a:bodyPr/>
          <a:lstStyle/>
          <a:p>
            <a:fld id="{DBD3998D-7EF8-F748-B3B7-9F1D22C90705}" type="slidenum">
              <a:rPr lang="en-SA" smtClean="0"/>
              <a:t>‹#›</a:t>
            </a:fld>
            <a:endParaRPr lang="en-SA"/>
          </a:p>
        </p:txBody>
      </p:sp>
    </p:spTree>
    <p:extLst>
      <p:ext uri="{BB962C8B-B14F-4D97-AF65-F5344CB8AC3E}">
        <p14:creationId xmlns:p14="http://schemas.microsoft.com/office/powerpoint/2010/main" val="165646063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878AC13B-A26E-C844-86BF-4B2C4D43312B}"/>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SA"/>
          </a:p>
        </p:txBody>
      </p:sp>
      <p:sp>
        <p:nvSpPr>
          <p:cNvPr id="3" name="Vertical Text Placeholder 2">
            <a:extLst>
              <a:ext uri="{FF2B5EF4-FFF2-40B4-BE49-F238E27FC236}">
                <a16:creationId xmlns:a16="http://schemas.microsoft.com/office/drawing/2014/main" id="{5964461B-EAC1-614A-B1E1-EE106457D67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Date Placeholder 3">
            <a:extLst>
              <a:ext uri="{FF2B5EF4-FFF2-40B4-BE49-F238E27FC236}">
                <a16:creationId xmlns:a16="http://schemas.microsoft.com/office/drawing/2014/main" id="{C4A8BB8E-7AC9-334E-A32B-5AB2D105986E}"/>
              </a:ext>
            </a:extLst>
          </p:cNvPr>
          <p:cNvSpPr>
            <a:spLocks noGrp="1"/>
          </p:cNvSpPr>
          <p:nvPr>
            <p:ph type="dt" sz="half" idx="10"/>
          </p:nvPr>
        </p:nvSpPr>
        <p:spPr/>
        <p:txBody>
          <a:bodyPr/>
          <a:lstStyle/>
          <a:p>
            <a:fld id="{55075C77-A1DD-5F4D-907B-DD67BD207B5A}" type="datetimeFigureOut">
              <a:rPr lang="en-SA" smtClean="0"/>
              <a:t>07/11/2020 R</a:t>
            </a:fld>
            <a:endParaRPr lang="en-SA"/>
          </a:p>
        </p:txBody>
      </p:sp>
      <p:sp>
        <p:nvSpPr>
          <p:cNvPr id="5" name="Footer Placeholder 4">
            <a:extLst>
              <a:ext uri="{FF2B5EF4-FFF2-40B4-BE49-F238E27FC236}">
                <a16:creationId xmlns:a16="http://schemas.microsoft.com/office/drawing/2014/main" id="{2FF54E58-EC87-504B-91AB-406B9C421488}"/>
              </a:ext>
            </a:extLst>
          </p:cNvPr>
          <p:cNvSpPr>
            <a:spLocks noGrp="1"/>
          </p:cNvSpPr>
          <p:nvPr>
            <p:ph type="ftr" sz="quarter" idx="11"/>
          </p:nvPr>
        </p:nvSpPr>
        <p:spPr/>
        <p:txBody>
          <a:bodyPr/>
          <a:lstStyle/>
          <a:p>
            <a:endParaRPr lang="en-SA"/>
          </a:p>
        </p:txBody>
      </p:sp>
      <p:sp>
        <p:nvSpPr>
          <p:cNvPr id="6" name="Slide Number Placeholder 5">
            <a:extLst>
              <a:ext uri="{FF2B5EF4-FFF2-40B4-BE49-F238E27FC236}">
                <a16:creationId xmlns:a16="http://schemas.microsoft.com/office/drawing/2014/main" id="{1B69BDD5-DB9C-394D-92F4-E94614188198}"/>
              </a:ext>
            </a:extLst>
          </p:cNvPr>
          <p:cNvSpPr>
            <a:spLocks noGrp="1"/>
          </p:cNvSpPr>
          <p:nvPr>
            <p:ph type="sldNum" sz="quarter" idx="12"/>
          </p:nvPr>
        </p:nvSpPr>
        <p:spPr/>
        <p:txBody>
          <a:bodyPr/>
          <a:lstStyle/>
          <a:p>
            <a:fld id="{DBD3998D-7EF8-F748-B3B7-9F1D22C90705}" type="slidenum">
              <a:rPr lang="en-SA" smtClean="0"/>
              <a:t>‹#›</a:t>
            </a:fld>
            <a:endParaRPr lang="en-SA"/>
          </a:p>
        </p:txBody>
      </p:sp>
    </p:spTree>
    <p:extLst>
      <p:ext uri="{BB962C8B-B14F-4D97-AF65-F5344CB8AC3E}">
        <p14:creationId xmlns:p14="http://schemas.microsoft.com/office/powerpoint/2010/main" val="217078879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126F1AC-938C-194C-9370-65FE57D452E9}"/>
              </a:ext>
            </a:extLst>
          </p:cNvPr>
          <p:cNvSpPr>
            <a:spLocks noGrp="1"/>
          </p:cNvSpPr>
          <p:nvPr>
            <p:ph type="title"/>
          </p:nvPr>
        </p:nvSpPr>
        <p:spPr/>
        <p:txBody>
          <a:bodyPr/>
          <a:lstStyle/>
          <a:p>
            <a:r>
              <a:rPr lang="en-US"/>
              <a:t>Click to edit Master title style</a:t>
            </a:r>
            <a:endParaRPr lang="en-SA"/>
          </a:p>
        </p:txBody>
      </p:sp>
      <p:sp>
        <p:nvSpPr>
          <p:cNvPr id="3" name="Content Placeholder 2">
            <a:extLst>
              <a:ext uri="{FF2B5EF4-FFF2-40B4-BE49-F238E27FC236}">
                <a16:creationId xmlns:a16="http://schemas.microsoft.com/office/drawing/2014/main" id="{8B1524E5-05F5-6941-B549-5F198951F841}"/>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Date Placeholder 3">
            <a:extLst>
              <a:ext uri="{FF2B5EF4-FFF2-40B4-BE49-F238E27FC236}">
                <a16:creationId xmlns:a16="http://schemas.microsoft.com/office/drawing/2014/main" id="{33FDE6B5-7B9E-C640-B7E9-C18D534DA491}"/>
              </a:ext>
            </a:extLst>
          </p:cNvPr>
          <p:cNvSpPr>
            <a:spLocks noGrp="1"/>
          </p:cNvSpPr>
          <p:nvPr>
            <p:ph type="dt" sz="half" idx="10"/>
          </p:nvPr>
        </p:nvSpPr>
        <p:spPr/>
        <p:txBody>
          <a:bodyPr/>
          <a:lstStyle/>
          <a:p>
            <a:fld id="{55075C77-A1DD-5F4D-907B-DD67BD207B5A}" type="datetimeFigureOut">
              <a:rPr lang="en-SA" smtClean="0"/>
              <a:t>07/11/2020 R</a:t>
            </a:fld>
            <a:endParaRPr lang="en-SA"/>
          </a:p>
        </p:txBody>
      </p:sp>
      <p:sp>
        <p:nvSpPr>
          <p:cNvPr id="5" name="Footer Placeholder 4">
            <a:extLst>
              <a:ext uri="{FF2B5EF4-FFF2-40B4-BE49-F238E27FC236}">
                <a16:creationId xmlns:a16="http://schemas.microsoft.com/office/drawing/2014/main" id="{7E22AA03-A9CF-F647-9636-BD1C30B4B4C6}"/>
              </a:ext>
            </a:extLst>
          </p:cNvPr>
          <p:cNvSpPr>
            <a:spLocks noGrp="1"/>
          </p:cNvSpPr>
          <p:nvPr>
            <p:ph type="ftr" sz="quarter" idx="11"/>
          </p:nvPr>
        </p:nvSpPr>
        <p:spPr/>
        <p:txBody>
          <a:bodyPr/>
          <a:lstStyle/>
          <a:p>
            <a:endParaRPr lang="en-SA"/>
          </a:p>
        </p:txBody>
      </p:sp>
      <p:sp>
        <p:nvSpPr>
          <p:cNvPr id="6" name="Slide Number Placeholder 5">
            <a:extLst>
              <a:ext uri="{FF2B5EF4-FFF2-40B4-BE49-F238E27FC236}">
                <a16:creationId xmlns:a16="http://schemas.microsoft.com/office/drawing/2014/main" id="{2C00E2B4-3BB6-784E-8FBD-15A81B4CE236}"/>
              </a:ext>
            </a:extLst>
          </p:cNvPr>
          <p:cNvSpPr>
            <a:spLocks noGrp="1"/>
          </p:cNvSpPr>
          <p:nvPr>
            <p:ph type="sldNum" sz="quarter" idx="12"/>
          </p:nvPr>
        </p:nvSpPr>
        <p:spPr/>
        <p:txBody>
          <a:bodyPr/>
          <a:lstStyle/>
          <a:p>
            <a:fld id="{DBD3998D-7EF8-F748-B3B7-9F1D22C90705}" type="slidenum">
              <a:rPr lang="en-SA" smtClean="0"/>
              <a:t>‹#›</a:t>
            </a:fld>
            <a:endParaRPr lang="en-SA"/>
          </a:p>
        </p:txBody>
      </p:sp>
    </p:spTree>
    <p:extLst>
      <p:ext uri="{BB962C8B-B14F-4D97-AF65-F5344CB8AC3E}">
        <p14:creationId xmlns:p14="http://schemas.microsoft.com/office/powerpoint/2010/main" val="1553692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57CA03-8586-2249-84AA-6ADF3C8AF7E4}"/>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SA"/>
          </a:p>
        </p:txBody>
      </p:sp>
      <p:sp>
        <p:nvSpPr>
          <p:cNvPr id="3" name="Text Placeholder 2">
            <a:extLst>
              <a:ext uri="{FF2B5EF4-FFF2-40B4-BE49-F238E27FC236}">
                <a16:creationId xmlns:a16="http://schemas.microsoft.com/office/drawing/2014/main" id="{C41EECF8-C4BF-B94E-8557-5C1B91F985BD}"/>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8B81E6EF-CDE2-C64E-B5B0-198B32904B80}"/>
              </a:ext>
            </a:extLst>
          </p:cNvPr>
          <p:cNvSpPr>
            <a:spLocks noGrp="1"/>
          </p:cNvSpPr>
          <p:nvPr>
            <p:ph type="dt" sz="half" idx="10"/>
          </p:nvPr>
        </p:nvSpPr>
        <p:spPr/>
        <p:txBody>
          <a:bodyPr/>
          <a:lstStyle/>
          <a:p>
            <a:fld id="{55075C77-A1DD-5F4D-907B-DD67BD207B5A}" type="datetimeFigureOut">
              <a:rPr lang="en-SA" smtClean="0"/>
              <a:t>07/11/2020 R</a:t>
            </a:fld>
            <a:endParaRPr lang="en-SA"/>
          </a:p>
        </p:txBody>
      </p:sp>
      <p:sp>
        <p:nvSpPr>
          <p:cNvPr id="5" name="Footer Placeholder 4">
            <a:extLst>
              <a:ext uri="{FF2B5EF4-FFF2-40B4-BE49-F238E27FC236}">
                <a16:creationId xmlns:a16="http://schemas.microsoft.com/office/drawing/2014/main" id="{748606D4-7A7E-8943-B42D-3653D79B0614}"/>
              </a:ext>
            </a:extLst>
          </p:cNvPr>
          <p:cNvSpPr>
            <a:spLocks noGrp="1"/>
          </p:cNvSpPr>
          <p:nvPr>
            <p:ph type="ftr" sz="quarter" idx="11"/>
          </p:nvPr>
        </p:nvSpPr>
        <p:spPr/>
        <p:txBody>
          <a:bodyPr/>
          <a:lstStyle/>
          <a:p>
            <a:endParaRPr lang="en-SA"/>
          </a:p>
        </p:txBody>
      </p:sp>
      <p:sp>
        <p:nvSpPr>
          <p:cNvPr id="6" name="Slide Number Placeholder 5">
            <a:extLst>
              <a:ext uri="{FF2B5EF4-FFF2-40B4-BE49-F238E27FC236}">
                <a16:creationId xmlns:a16="http://schemas.microsoft.com/office/drawing/2014/main" id="{BBBFF737-0FF9-B946-90FB-B1D081081232}"/>
              </a:ext>
            </a:extLst>
          </p:cNvPr>
          <p:cNvSpPr>
            <a:spLocks noGrp="1"/>
          </p:cNvSpPr>
          <p:nvPr>
            <p:ph type="sldNum" sz="quarter" idx="12"/>
          </p:nvPr>
        </p:nvSpPr>
        <p:spPr/>
        <p:txBody>
          <a:bodyPr/>
          <a:lstStyle/>
          <a:p>
            <a:fld id="{DBD3998D-7EF8-F748-B3B7-9F1D22C90705}" type="slidenum">
              <a:rPr lang="en-SA" smtClean="0"/>
              <a:t>‹#›</a:t>
            </a:fld>
            <a:endParaRPr lang="en-SA"/>
          </a:p>
        </p:txBody>
      </p:sp>
    </p:spTree>
    <p:extLst>
      <p:ext uri="{BB962C8B-B14F-4D97-AF65-F5344CB8AC3E}">
        <p14:creationId xmlns:p14="http://schemas.microsoft.com/office/powerpoint/2010/main" val="342187826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60C98E-58CB-4F45-A01A-D152A1CCACA3}"/>
              </a:ext>
            </a:extLst>
          </p:cNvPr>
          <p:cNvSpPr>
            <a:spLocks noGrp="1"/>
          </p:cNvSpPr>
          <p:nvPr>
            <p:ph type="title"/>
          </p:nvPr>
        </p:nvSpPr>
        <p:spPr/>
        <p:txBody>
          <a:bodyPr/>
          <a:lstStyle/>
          <a:p>
            <a:r>
              <a:rPr lang="en-US"/>
              <a:t>Click to edit Master title style</a:t>
            </a:r>
            <a:endParaRPr lang="en-SA"/>
          </a:p>
        </p:txBody>
      </p:sp>
      <p:sp>
        <p:nvSpPr>
          <p:cNvPr id="3" name="Content Placeholder 2">
            <a:extLst>
              <a:ext uri="{FF2B5EF4-FFF2-40B4-BE49-F238E27FC236}">
                <a16:creationId xmlns:a16="http://schemas.microsoft.com/office/drawing/2014/main" id="{02B57D8F-8540-0C4D-BD03-6A47492C6394}"/>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Content Placeholder 3">
            <a:extLst>
              <a:ext uri="{FF2B5EF4-FFF2-40B4-BE49-F238E27FC236}">
                <a16:creationId xmlns:a16="http://schemas.microsoft.com/office/drawing/2014/main" id="{9D9F502D-FE8D-8A45-A3C6-CD7B0A9623D2}"/>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5" name="Date Placeholder 4">
            <a:extLst>
              <a:ext uri="{FF2B5EF4-FFF2-40B4-BE49-F238E27FC236}">
                <a16:creationId xmlns:a16="http://schemas.microsoft.com/office/drawing/2014/main" id="{D93B582A-957B-BA4A-BD9F-BC2EB6CB26D3}"/>
              </a:ext>
            </a:extLst>
          </p:cNvPr>
          <p:cNvSpPr>
            <a:spLocks noGrp="1"/>
          </p:cNvSpPr>
          <p:nvPr>
            <p:ph type="dt" sz="half" idx="10"/>
          </p:nvPr>
        </p:nvSpPr>
        <p:spPr/>
        <p:txBody>
          <a:bodyPr/>
          <a:lstStyle/>
          <a:p>
            <a:fld id="{55075C77-A1DD-5F4D-907B-DD67BD207B5A}" type="datetimeFigureOut">
              <a:rPr lang="en-SA" smtClean="0"/>
              <a:t>07/11/2020 R</a:t>
            </a:fld>
            <a:endParaRPr lang="en-SA"/>
          </a:p>
        </p:txBody>
      </p:sp>
      <p:sp>
        <p:nvSpPr>
          <p:cNvPr id="6" name="Footer Placeholder 5">
            <a:extLst>
              <a:ext uri="{FF2B5EF4-FFF2-40B4-BE49-F238E27FC236}">
                <a16:creationId xmlns:a16="http://schemas.microsoft.com/office/drawing/2014/main" id="{C13CF6FC-E2EF-604B-9661-DEA6E778EA50}"/>
              </a:ext>
            </a:extLst>
          </p:cNvPr>
          <p:cNvSpPr>
            <a:spLocks noGrp="1"/>
          </p:cNvSpPr>
          <p:nvPr>
            <p:ph type="ftr" sz="quarter" idx="11"/>
          </p:nvPr>
        </p:nvSpPr>
        <p:spPr/>
        <p:txBody>
          <a:bodyPr/>
          <a:lstStyle/>
          <a:p>
            <a:endParaRPr lang="en-SA"/>
          </a:p>
        </p:txBody>
      </p:sp>
      <p:sp>
        <p:nvSpPr>
          <p:cNvPr id="7" name="Slide Number Placeholder 6">
            <a:extLst>
              <a:ext uri="{FF2B5EF4-FFF2-40B4-BE49-F238E27FC236}">
                <a16:creationId xmlns:a16="http://schemas.microsoft.com/office/drawing/2014/main" id="{68D60B77-1155-AE4A-AE77-92B58310A5FA}"/>
              </a:ext>
            </a:extLst>
          </p:cNvPr>
          <p:cNvSpPr>
            <a:spLocks noGrp="1"/>
          </p:cNvSpPr>
          <p:nvPr>
            <p:ph type="sldNum" sz="quarter" idx="12"/>
          </p:nvPr>
        </p:nvSpPr>
        <p:spPr/>
        <p:txBody>
          <a:bodyPr/>
          <a:lstStyle/>
          <a:p>
            <a:fld id="{DBD3998D-7EF8-F748-B3B7-9F1D22C90705}" type="slidenum">
              <a:rPr lang="en-SA" smtClean="0"/>
              <a:t>‹#›</a:t>
            </a:fld>
            <a:endParaRPr lang="en-SA"/>
          </a:p>
        </p:txBody>
      </p:sp>
    </p:spTree>
    <p:extLst>
      <p:ext uri="{BB962C8B-B14F-4D97-AF65-F5344CB8AC3E}">
        <p14:creationId xmlns:p14="http://schemas.microsoft.com/office/powerpoint/2010/main" val="308420498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43DA544-7D32-454B-8B5B-3B7704F95AC3}"/>
              </a:ext>
            </a:extLst>
          </p:cNvPr>
          <p:cNvSpPr>
            <a:spLocks noGrp="1"/>
          </p:cNvSpPr>
          <p:nvPr>
            <p:ph type="title"/>
          </p:nvPr>
        </p:nvSpPr>
        <p:spPr>
          <a:xfrm>
            <a:off x="839788" y="365125"/>
            <a:ext cx="10515600" cy="1325563"/>
          </a:xfrm>
        </p:spPr>
        <p:txBody>
          <a:bodyPr/>
          <a:lstStyle/>
          <a:p>
            <a:r>
              <a:rPr lang="en-US"/>
              <a:t>Click to edit Master title style</a:t>
            </a:r>
            <a:endParaRPr lang="en-SA"/>
          </a:p>
        </p:txBody>
      </p:sp>
      <p:sp>
        <p:nvSpPr>
          <p:cNvPr id="3" name="Text Placeholder 2">
            <a:extLst>
              <a:ext uri="{FF2B5EF4-FFF2-40B4-BE49-F238E27FC236}">
                <a16:creationId xmlns:a16="http://schemas.microsoft.com/office/drawing/2014/main" id="{4EED99CB-DBC4-6340-BA33-936C86791866}"/>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79F7D620-C1CD-9749-A5BF-A2FAE96BC728}"/>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5" name="Text Placeholder 4">
            <a:extLst>
              <a:ext uri="{FF2B5EF4-FFF2-40B4-BE49-F238E27FC236}">
                <a16:creationId xmlns:a16="http://schemas.microsoft.com/office/drawing/2014/main" id="{5343A20F-554C-3846-8794-7A4CEBA7CC22}"/>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32977034-AF34-6B47-9E99-83D4EF784AC8}"/>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7" name="Date Placeholder 6">
            <a:extLst>
              <a:ext uri="{FF2B5EF4-FFF2-40B4-BE49-F238E27FC236}">
                <a16:creationId xmlns:a16="http://schemas.microsoft.com/office/drawing/2014/main" id="{97A6A3A5-E7E3-6445-A51F-50CEFC5DF8A2}"/>
              </a:ext>
            </a:extLst>
          </p:cNvPr>
          <p:cNvSpPr>
            <a:spLocks noGrp="1"/>
          </p:cNvSpPr>
          <p:nvPr>
            <p:ph type="dt" sz="half" idx="10"/>
          </p:nvPr>
        </p:nvSpPr>
        <p:spPr/>
        <p:txBody>
          <a:bodyPr/>
          <a:lstStyle/>
          <a:p>
            <a:fld id="{55075C77-A1DD-5F4D-907B-DD67BD207B5A}" type="datetimeFigureOut">
              <a:rPr lang="en-SA" smtClean="0"/>
              <a:t>07/11/2020 R</a:t>
            </a:fld>
            <a:endParaRPr lang="en-SA"/>
          </a:p>
        </p:txBody>
      </p:sp>
      <p:sp>
        <p:nvSpPr>
          <p:cNvPr id="8" name="Footer Placeholder 7">
            <a:extLst>
              <a:ext uri="{FF2B5EF4-FFF2-40B4-BE49-F238E27FC236}">
                <a16:creationId xmlns:a16="http://schemas.microsoft.com/office/drawing/2014/main" id="{6BD3F29B-347F-4340-B1AC-D035B53C317A}"/>
              </a:ext>
            </a:extLst>
          </p:cNvPr>
          <p:cNvSpPr>
            <a:spLocks noGrp="1"/>
          </p:cNvSpPr>
          <p:nvPr>
            <p:ph type="ftr" sz="quarter" idx="11"/>
          </p:nvPr>
        </p:nvSpPr>
        <p:spPr/>
        <p:txBody>
          <a:bodyPr/>
          <a:lstStyle/>
          <a:p>
            <a:endParaRPr lang="en-SA"/>
          </a:p>
        </p:txBody>
      </p:sp>
      <p:sp>
        <p:nvSpPr>
          <p:cNvPr id="9" name="Slide Number Placeholder 8">
            <a:extLst>
              <a:ext uri="{FF2B5EF4-FFF2-40B4-BE49-F238E27FC236}">
                <a16:creationId xmlns:a16="http://schemas.microsoft.com/office/drawing/2014/main" id="{5CBDDE21-36AA-D944-BFA4-1E71DE4F845B}"/>
              </a:ext>
            </a:extLst>
          </p:cNvPr>
          <p:cNvSpPr>
            <a:spLocks noGrp="1"/>
          </p:cNvSpPr>
          <p:nvPr>
            <p:ph type="sldNum" sz="quarter" idx="12"/>
          </p:nvPr>
        </p:nvSpPr>
        <p:spPr/>
        <p:txBody>
          <a:bodyPr/>
          <a:lstStyle/>
          <a:p>
            <a:fld id="{DBD3998D-7EF8-F748-B3B7-9F1D22C90705}" type="slidenum">
              <a:rPr lang="en-SA" smtClean="0"/>
              <a:t>‹#›</a:t>
            </a:fld>
            <a:endParaRPr lang="en-SA"/>
          </a:p>
        </p:txBody>
      </p:sp>
    </p:spTree>
    <p:extLst>
      <p:ext uri="{BB962C8B-B14F-4D97-AF65-F5344CB8AC3E}">
        <p14:creationId xmlns:p14="http://schemas.microsoft.com/office/powerpoint/2010/main" val="17764589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7E7B9C7-1A6E-354C-A76C-31A5A0F785FC}"/>
              </a:ext>
            </a:extLst>
          </p:cNvPr>
          <p:cNvSpPr>
            <a:spLocks noGrp="1"/>
          </p:cNvSpPr>
          <p:nvPr>
            <p:ph type="title"/>
          </p:nvPr>
        </p:nvSpPr>
        <p:spPr/>
        <p:txBody>
          <a:bodyPr/>
          <a:lstStyle/>
          <a:p>
            <a:r>
              <a:rPr lang="en-US"/>
              <a:t>Click to edit Master title style</a:t>
            </a:r>
            <a:endParaRPr lang="en-SA"/>
          </a:p>
        </p:txBody>
      </p:sp>
      <p:sp>
        <p:nvSpPr>
          <p:cNvPr id="3" name="Date Placeholder 2">
            <a:extLst>
              <a:ext uri="{FF2B5EF4-FFF2-40B4-BE49-F238E27FC236}">
                <a16:creationId xmlns:a16="http://schemas.microsoft.com/office/drawing/2014/main" id="{A3365439-DF51-C046-AA17-984C6B1D160B}"/>
              </a:ext>
            </a:extLst>
          </p:cNvPr>
          <p:cNvSpPr>
            <a:spLocks noGrp="1"/>
          </p:cNvSpPr>
          <p:nvPr>
            <p:ph type="dt" sz="half" idx="10"/>
          </p:nvPr>
        </p:nvSpPr>
        <p:spPr/>
        <p:txBody>
          <a:bodyPr/>
          <a:lstStyle/>
          <a:p>
            <a:fld id="{55075C77-A1DD-5F4D-907B-DD67BD207B5A}" type="datetimeFigureOut">
              <a:rPr lang="en-SA" smtClean="0"/>
              <a:t>07/11/2020 R</a:t>
            </a:fld>
            <a:endParaRPr lang="en-SA"/>
          </a:p>
        </p:txBody>
      </p:sp>
      <p:sp>
        <p:nvSpPr>
          <p:cNvPr id="4" name="Footer Placeholder 3">
            <a:extLst>
              <a:ext uri="{FF2B5EF4-FFF2-40B4-BE49-F238E27FC236}">
                <a16:creationId xmlns:a16="http://schemas.microsoft.com/office/drawing/2014/main" id="{55AA9897-C961-E64B-8B41-9BB85305AB89}"/>
              </a:ext>
            </a:extLst>
          </p:cNvPr>
          <p:cNvSpPr>
            <a:spLocks noGrp="1"/>
          </p:cNvSpPr>
          <p:nvPr>
            <p:ph type="ftr" sz="quarter" idx="11"/>
          </p:nvPr>
        </p:nvSpPr>
        <p:spPr/>
        <p:txBody>
          <a:bodyPr/>
          <a:lstStyle/>
          <a:p>
            <a:endParaRPr lang="en-SA"/>
          </a:p>
        </p:txBody>
      </p:sp>
      <p:sp>
        <p:nvSpPr>
          <p:cNvPr id="5" name="Slide Number Placeholder 4">
            <a:extLst>
              <a:ext uri="{FF2B5EF4-FFF2-40B4-BE49-F238E27FC236}">
                <a16:creationId xmlns:a16="http://schemas.microsoft.com/office/drawing/2014/main" id="{82342377-3A11-7043-A2F5-87C82E2D6CDA}"/>
              </a:ext>
            </a:extLst>
          </p:cNvPr>
          <p:cNvSpPr>
            <a:spLocks noGrp="1"/>
          </p:cNvSpPr>
          <p:nvPr>
            <p:ph type="sldNum" sz="quarter" idx="12"/>
          </p:nvPr>
        </p:nvSpPr>
        <p:spPr/>
        <p:txBody>
          <a:bodyPr/>
          <a:lstStyle/>
          <a:p>
            <a:fld id="{DBD3998D-7EF8-F748-B3B7-9F1D22C90705}" type="slidenum">
              <a:rPr lang="en-SA" smtClean="0"/>
              <a:t>‹#›</a:t>
            </a:fld>
            <a:endParaRPr lang="en-SA"/>
          </a:p>
        </p:txBody>
      </p:sp>
    </p:spTree>
    <p:extLst>
      <p:ext uri="{BB962C8B-B14F-4D97-AF65-F5344CB8AC3E}">
        <p14:creationId xmlns:p14="http://schemas.microsoft.com/office/powerpoint/2010/main" val="18909795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9C1EBB4D-1E41-164F-9E02-20134C813E15}"/>
              </a:ext>
            </a:extLst>
          </p:cNvPr>
          <p:cNvSpPr>
            <a:spLocks noGrp="1"/>
          </p:cNvSpPr>
          <p:nvPr>
            <p:ph type="dt" sz="half" idx="10"/>
          </p:nvPr>
        </p:nvSpPr>
        <p:spPr/>
        <p:txBody>
          <a:bodyPr/>
          <a:lstStyle/>
          <a:p>
            <a:fld id="{55075C77-A1DD-5F4D-907B-DD67BD207B5A}" type="datetimeFigureOut">
              <a:rPr lang="en-SA" smtClean="0"/>
              <a:t>07/11/2020 R</a:t>
            </a:fld>
            <a:endParaRPr lang="en-SA"/>
          </a:p>
        </p:txBody>
      </p:sp>
      <p:sp>
        <p:nvSpPr>
          <p:cNvPr id="3" name="Footer Placeholder 2">
            <a:extLst>
              <a:ext uri="{FF2B5EF4-FFF2-40B4-BE49-F238E27FC236}">
                <a16:creationId xmlns:a16="http://schemas.microsoft.com/office/drawing/2014/main" id="{99FCE9BE-C9C8-7A4B-9384-9DB90B7F9AF4}"/>
              </a:ext>
            </a:extLst>
          </p:cNvPr>
          <p:cNvSpPr>
            <a:spLocks noGrp="1"/>
          </p:cNvSpPr>
          <p:nvPr>
            <p:ph type="ftr" sz="quarter" idx="11"/>
          </p:nvPr>
        </p:nvSpPr>
        <p:spPr/>
        <p:txBody>
          <a:bodyPr/>
          <a:lstStyle/>
          <a:p>
            <a:endParaRPr lang="en-SA"/>
          </a:p>
        </p:txBody>
      </p:sp>
      <p:sp>
        <p:nvSpPr>
          <p:cNvPr id="4" name="Slide Number Placeholder 3">
            <a:extLst>
              <a:ext uri="{FF2B5EF4-FFF2-40B4-BE49-F238E27FC236}">
                <a16:creationId xmlns:a16="http://schemas.microsoft.com/office/drawing/2014/main" id="{1BC4B831-D3A7-D74B-B2E9-4684FAED2C04}"/>
              </a:ext>
            </a:extLst>
          </p:cNvPr>
          <p:cNvSpPr>
            <a:spLocks noGrp="1"/>
          </p:cNvSpPr>
          <p:nvPr>
            <p:ph type="sldNum" sz="quarter" idx="12"/>
          </p:nvPr>
        </p:nvSpPr>
        <p:spPr/>
        <p:txBody>
          <a:bodyPr/>
          <a:lstStyle/>
          <a:p>
            <a:fld id="{DBD3998D-7EF8-F748-B3B7-9F1D22C90705}" type="slidenum">
              <a:rPr lang="en-SA" smtClean="0"/>
              <a:t>‹#›</a:t>
            </a:fld>
            <a:endParaRPr lang="en-SA"/>
          </a:p>
        </p:txBody>
      </p:sp>
    </p:spTree>
    <p:extLst>
      <p:ext uri="{BB962C8B-B14F-4D97-AF65-F5344CB8AC3E}">
        <p14:creationId xmlns:p14="http://schemas.microsoft.com/office/powerpoint/2010/main" val="3178218785"/>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6E5869-33C3-9740-877D-4D3EDF4CFD50}"/>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A"/>
          </a:p>
        </p:txBody>
      </p:sp>
      <p:sp>
        <p:nvSpPr>
          <p:cNvPr id="3" name="Content Placeholder 2">
            <a:extLst>
              <a:ext uri="{FF2B5EF4-FFF2-40B4-BE49-F238E27FC236}">
                <a16:creationId xmlns:a16="http://schemas.microsoft.com/office/drawing/2014/main" id="{E0C374EF-950D-C644-B164-707D730E25C1}"/>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Text Placeholder 3">
            <a:extLst>
              <a:ext uri="{FF2B5EF4-FFF2-40B4-BE49-F238E27FC236}">
                <a16:creationId xmlns:a16="http://schemas.microsoft.com/office/drawing/2014/main" id="{7F924DE2-38F1-A444-87B1-F32C3A603852}"/>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BCA7DAA8-8D2A-9C4F-8530-9657E1FF016C}"/>
              </a:ext>
            </a:extLst>
          </p:cNvPr>
          <p:cNvSpPr>
            <a:spLocks noGrp="1"/>
          </p:cNvSpPr>
          <p:nvPr>
            <p:ph type="dt" sz="half" idx="10"/>
          </p:nvPr>
        </p:nvSpPr>
        <p:spPr/>
        <p:txBody>
          <a:bodyPr/>
          <a:lstStyle/>
          <a:p>
            <a:fld id="{55075C77-A1DD-5F4D-907B-DD67BD207B5A}" type="datetimeFigureOut">
              <a:rPr lang="en-SA" smtClean="0"/>
              <a:t>07/11/2020 R</a:t>
            </a:fld>
            <a:endParaRPr lang="en-SA"/>
          </a:p>
        </p:txBody>
      </p:sp>
      <p:sp>
        <p:nvSpPr>
          <p:cNvPr id="6" name="Footer Placeholder 5">
            <a:extLst>
              <a:ext uri="{FF2B5EF4-FFF2-40B4-BE49-F238E27FC236}">
                <a16:creationId xmlns:a16="http://schemas.microsoft.com/office/drawing/2014/main" id="{680BCD4D-3EC2-0743-A660-C0C050212FC7}"/>
              </a:ext>
            </a:extLst>
          </p:cNvPr>
          <p:cNvSpPr>
            <a:spLocks noGrp="1"/>
          </p:cNvSpPr>
          <p:nvPr>
            <p:ph type="ftr" sz="quarter" idx="11"/>
          </p:nvPr>
        </p:nvSpPr>
        <p:spPr/>
        <p:txBody>
          <a:bodyPr/>
          <a:lstStyle/>
          <a:p>
            <a:endParaRPr lang="en-SA"/>
          </a:p>
        </p:txBody>
      </p:sp>
      <p:sp>
        <p:nvSpPr>
          <p:cNvPr id="7" name="Slide Number Placeholder 6">
            <a:extLst>
              <a:ext uri="{FF2B5EF4-FFF2-40B4-BE49-F238E27FC236}">
                <a16:creationId xmlns:a16="http://schemas.microsoft.com/office/drawing/2014/main" id="{7ECA1581-3681-454E-90CA-1359A769EB59}"/>
              </a:ext>
            </a:extLst>
          </p:cNvPr>
          <p:cNvSpPr>
            <a:spLocks noGrp="1"/>
          </p:cNvSpPr>
          <p:nvPr>
            <p:ph type="sldNum" sz="quarter" idx="12"/>
          </p:nvPr>
        </p:nvSpPr>
        <p:spPr/>
        <p:txBody>
          <a:bodyPr/>
          <a:lstStyle/>
          <a:p>
            <a:fld id="{DBD3998D-7EF8-F748-B3B7-9F1D22C90705}" type="slidenum">
              <a:rPr lang="en-SA" smtClean="0"/>
              <a:t>‹#›</a:t>
            </a:fld>
            <a:endParaRPr lang="en-SA"/>
          </a:p>
        </p:txBody>
      </p:sp>
    </p:spTree>
    <p:extLst>
      <p:ext uri="{BB962C8B-B14F-4D97-AF65-F5344CB8AC3E}">
        <p14:creationId xmlns:p14="http://schemas.microsoft.com/office/powerpoint/2010/main" val="197344217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C4F069-BC39-2A44-9A58-233DFD74BC8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SA"/>
          </a:p>
        </p:txBody>
      </p:sp>
      <p:sp>
        <p:nvSpPr>
          <p:cNvPr id="3" name="Picture Placeholder 2">
            <a:extLst>
              <a:ext uri="{FF2B5EF4-FFF2-40B4-BE49-F238E27FC236}">
                <a16:creationId xmlns:a16="http://schemas.microsoft.com/office/drawing/2014/main" id="{05EBA5F1-75AE-DF4D-9C40-F338E8501739}"/>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SA"/>
          </a:p>
        </p:txBody>
      </p:sp>
      <p:sp>
        <p:nvSpPr>
          <p:cNvPr id="4" name="Text Placeholder 3">
            <a:extLst>
              <a:ext uri="{FF2B5EF4-FFF2-40B4-BE49-F238E27FC236}">
                <a16:creationId xmlns:a16="http://schemas.microsoft.com/office/drawing/2014/main" id="{67220276-28B4-4D43-8824-0010E2BEABF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774A7DF5-1273-0047-B85D-450F5EC5054B}"/>
              </a:ext>
            </a:extLst>
          </p:cNvPr>
          <p:cNvSpPr>
            <a:spLocks noGrp="1"/>
          </p:cNvSpPr>
          <p:nvPr>
            <p:ph type="dt" sz="half" idx="10"/>
          </p:nvPr>
        </p:nvSpPr>
        <p:spPr/>
        <p:txBody>
          <a:bodyPr/>
          <a:lstStyle/>
          <a:p>
            <a:fld id="{55075C77-A1DD-5F4D-907B-DD67BD207B5A}" type="datetimeFigureOut">
              <a:rPr lang="en-SA" smtClean="0"/>
              <a:t>07/11/2020 R</a:t>
            </a:fld>
            <a:endParaRPr lang="en-SA"/>
          </a:p>
        </p:txBody>
      </p:sp>
      <p:sp>
        <p:nvSpPr>
          <p:cNvPr id="6" name="Footer Placeholder 5">
            <a:extLst>
              <a:ext uri="{FF2B5EF4-FFF2-40B4-BE49-F238E27FC236}">
                <a16:creationId xmlns:a16="http://schemas.microsoft.com/office/drawing/2014/main" id="{D7AF4A29-C13F-6846-9AF5-B1A2D4568CFA}"/>
              </a:ext>
            </a:extLst>
          </p:cNvPr>
          <p:cNvSpPr>
            <a:spLocks noGrp="1"/>
          </p:cNvSpPr>
          <p:nvPr>
            <p:ph type="ftr" sz="quarter" idx="11"/>
          </p:nvPr>
        </p:nvSpPr>
        <p:spPr/>
        <p:txBody>
          <a:bodyPr/>
          <a:lstStyle/>
          <a:p>
            <a:endParaRPr lang="en-SA"/>
          </a:p>
        </p:txBody>
      </p:sp>
      <p:sp>
        <p:nvSpPr>
          <p:cNvPr id="7" name="Slide Number Placeholder 6">
            <a:extLst>
              <a:ext uri="{FF2B5EF4-FFF2-40B4-BE49-F238E27FC236}">
                <a16:creationId xmlns:a16="http://schemas.microsoft.com/office/drawing/2014/main" id="{C83EB7BD-8662-034E-B5AF-00D84BE73011}"/>
              </a:ext>
            </a:extLst>
          </p:cNvPr>
          <p:cNvSpPr>
            <a:spLocks noGrp="1"/>
          </p:cNvSpPr>
          <p:nvPr>
            <p:ph type="sldNum" sz="quarter" idx="12"/>
          </p:nvPr>
        </p:nvSpPr>
        <p:spPr/>
        <p:txBody>
          <a:bodyPr/>
          <a:lstStyle/>
          <a:p>
            <a:fld id="{DBD3998D-7EF8-F748-B3B7-9F1D22C90705}" type="slidenum">
              <a:rPr lang="en-SA" smtClean="0"/>
              <a:t>‹#›</a:t>
            </a:fld>
            <a:endParaRPr lang="en-SA"/>
          </a:p>
        </p:txBody>
      </p:sp>
    </p:spTree>
    <p:extLst>
      <p:ext uri="{BB962C8B-B14F-4D97-AF65-F5344CB8AC3E}">
        <p14:creationId xmlns:p14="http://schemas.microsoft.com/office/powerpoint/2010/main" val="12276642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42F2F39-07D6-274A-8F63-DE68B9FAD421}"/>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SA"/>
          </a:p>
        </p:txBody>
      </p:sp>
      <p:sp>
        <p:nvSpPr>
          <p:cNvPr id="3" name="Text Placeholder 2">
            <a:extLst>
              <a:ext uri="{FF2B5EF4-FFF2-40B4-BE49-F238E27FC236}">
                <a16:creationId xmlns:a16="http://schemas.microsoft.com/office/drawing/2014/main" id="{ACE42EEF-CFAF-D74C-8A5F-E6C80EF9BDC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SA"/>
          </a:p>
        </p:txBody>
      </p:sp>
      <p:sp>
        <p:nvSpPr>
          <p:cNvPr id="4" name="Date Placeholder 3">
            <a:extLst>
              <a:ext uri="{FF2B5EF4-FFF2-40B4-BE49-F238E27FC236}">
                <a16:creationId xmlns:a16="http://schemas.microsoft.com/office/drawing/2014/main" id="{4E25CA54-790E-0D42-9B99-65654984E69C}"/>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5075C77-A1DD-5F4D-907B-DD67BD207B5A}" type="datetimeFigureOut">
              <a:rPr lang="en-SA" smtClean="0"/>
              <a:t>07/11/2020 R</a:t>
            </a:fld>
            <a:endParaRPr lang="en-SA"/>
          </a:p>
        </p:txBody>
      </p:sp>
      <p:sp>
        <p:nvSpPr>
          <p:cNvPr id="5" name="Footer Placeholder 4">
            <a:extLst>
              <a:ext uri="{FF2B5EF4-FFF2-40B4-BE49-F238E27FC236}">
                <a16:creationId xmlns:a16="http://schemas.microsoft.com/office/drawing/2014/main" id="{EBFC7A6A-6097-AC40-A903-0C071D935438}"/>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SA"/>
          </a:p>
        </p:txBody>
      </p:sp>
      <p:sp>
        <p:nvSpPr>
          <p:cNvPr id="6" name="Slide Number Placeholder 5">
            <a:extLst>
              <a:ext uri="{FF2B5EF4-FFF2-40B4-BE49-F238E27FC236}">
                <a16:creationId xmlns:a16="http://schemas.microsoft.com/office/drawing/2014/main" id="{604D975C-FBA5-CF46-8E77-498EA5B15C1A}"/>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DBD3998D-7EF8-F748-B3B7-9F1D22C90705}" type="slidenum">
              <a:rPr lang="en-SA" smtClean="0"/>
              <a:t>‹#›</a:t>
            </a:fld>
            <a:endParaRPr lang="en-SA"/>
          </a:p>
        </p:txBody>
      </p:sp>
    </p:spTree>
    <p:extLst>
      <p:ext uri="{BB962C8B-B14F-4D97-AF65-F5344CB8AC3E}">
        <p14:creationId xmlns:p14="http://schemas.microsoft.com/office/powerpoint/2010/main" val="3727615358"/>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SA"/>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301F9640-40CF-F64C-970C-37FE5DE98B11}"/>
              </a:ext>
            </a:extLst>
          </p:cNvPr>
          <p:cNvSpPr txBox="1"/>
          <p:nvPr/>
        </p:nvSpPr>
        <p:spPr>
          <a:xfrm>
            <a:off x="938466" y="2598003"/>
            <a:ext cx="10315068" cy="830997"/>
          </a:xfrm>
          <a:prstGeom prst="rect">
            <a:avLst/>
          </a:prstGeom>
          <a:noFill/>
        </p:spPr>
        <p:txBody>
          <a:bodyPr wrap="none" rtlCol="0">
            <a:spAutoFit/>
          </a:bodyPr>
          <a:lstStyle/>
          <a:p>
            <a:pPr algn="ctr"/>
            <a:r>
              <a:rPr lang="en-SA" sz="4800" dirty="0"/>
              <a:t>The Regulation of genetics modifications</a:t>
            </a:r>
          </a:p>
        </p:txBody>
      </p:sp>
    </p:spTree>
    <p:extLst>
      <p:ext uri="{BB962C8B-B14F-4D97-AF65-F5344CB8AC3E}">
        <p14:creationId xmlns:p14="http://schemas.microsoft.com/office/powerpoint/2010/main" val="4212288839"/>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FD1B882-B70E-6F4C-A1AF-474E36092B4D}"/>
              </a:ext>
            </a:extLst>
          </p:cNvPr>
          <p:cNvSpPr/>
          <p:nvPr/>
        </p:nvSpPr>
        <p:spPr>
          <a:xfrm>
            <a:off x="2478306" y="2551837"/>
            <a:ext cx="7698326" cy="1631216"/>
          </a:xfrm>
          <a:prstGeom prst="rect">
            <a:avLst/>
          </a:prstGeom>
        </p:spPr>
        <p:txBody>
          <a:bodyPr wrap="square">
            <a:spAutoFit/>
          </a:bodyPr>
          <a:lstStyle/>
          <a:p>
            <a:pPr algn="just"/>
            <a:r>
              <a:rPr lang="en-US" sz="2000" dirty="0">
                <a:solidFill>
                  <a:srgbClr val="333333"/>
                </a:solidFill>
              </a:rPr>
              <a:t>EPA is </a:t>
            </a:r>
            <a:r>
              <a:rPr lang="en-US" sz="2000" dirty="0">
                <a:solidFill>
                  <a:srgbClr val="FF0000"/>
                </a:solidFill>
              </a:rPr>
              <a:t>responsible for protecting human health and the environment, which includes regulating pesticides</a:t>
            </a:r>
            <a:r>
              <a:rPr lang="en-US" sz="2000" dirty="0">
                <a:solidFill>
                  <a:srgbClr val="333333"/>
                </a:solidFill>
              </a:rPr>
              <a:t>. EPA </a:t>
            </a:r>
            <a:r>
              <a:rPr lang="en-US" sz="2000" dirty="0">
                <a:solidFill>
                  <a:srgbClr val="FF0000"/>
                </a:solidFill>
              </a:rPr>
              <a:t>regulates the safety of the substances that protect GMO plant</a:t>
            </a:r>
            <a:r>
              <a:rPr lang="en-US" sz="2000" dirty="0">
                <a:solidFill>
                  <a:srgbClr val="333333"/>
                </a:solidFill>
              </a:rPr>
              <a:t>s, referred to as </a:t>
            </a:r>
            <a:r>
              <a:rPr lang="en-SA" sz="2000" dirty="0"/>
              <a:t>Plant-incorporated protectants (PIPs) </a:t>
            </a:r>
            <a:r>
              <a:rPr lang="en-US" sz="2000" dirty="0">
                <a:solidFill>
                  <a:srgbClr val="333333"/>
                </a:solidFill>
              </a:rPr>
              <a:t>,that are in some GMO plants to make them resistant to insects and disease.</a:t>
            </a:r>
            <a:endParaRPr lang="en-SA" sz="2000" dirty="0"/>
          </a:p>
        </p:txBody>
      </p:sp>
      <p:sp>
        <p:nvSpPr>
          <p:cNvPr id="5" name="Rectangle 4">
            <a:extLst>
              <a:ext uri="{FF2B5EF4-FFF2-40B4-BE49-F238E27FC236}">
                <a16:creationId xmlns:a16="http://schemas.microsoft.com/office/drawing/2014/main" id="{E8AFF24C-433C-C443-9AB1-945B5C2F1AF3}"/>
              </a:ext>
            </a:extLst>
          </p:cNvPr>
          <p:cNvSpPr/>
          <p:nvPr/>
        </p:nvSpPr>
        <p:spPr>
          <a:xfrm>
            <a:off x="2478306" y="796102"/>
            <a:ext cx="7698326" cy="646331"/>
          </a:xfrm>
          <a:prstGeom prst="rect">
            <a:avLst/>
          </a:prstGeom>
        </p:spPr>
        <p:txBody>
          <a:bodyPr wrap="none">
            <a:spAutoFit/>
          </a:bodyPr>
          <a:lstStyle/>
          <a:p>
            <a:r>
              <a:rPr lang="en-US" sz="3600" b="1" dirty="0"/>
              <a:t>Environmental Protection Agency (EPA)</a:t>
            </a:r>
            <a:endParaRPr lang="en-SA" sz="3600" b="1" dirty="0"/>
          </a:p>
        </p:txBody>
      </p:sp>
    </p:spTree>
    <p:extLst>
      <p:ext uri="{BB962C8B-B14F-4D97-AF65-F5344CB8AC3E}">
        <p14:creationId xmlns:p14="http://schemas.microsoft.com/office/powerpoint/2010/main" val="3537053005"/>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BD541B74-DC8B-2B4A-9642-F3D02641E54B}"/>
              </a:ext>
            </a:extLst>
          </p:cNvPr>
          <p:cNvSpPr/>
          <p:nvPr/>
        </p:nvSpPr>
        <p:spPr>
          <a:xfrm>
            <a:off x="3170276" y="810850"/>
            <a:ext cx="5256695" cy="646331"/>
          </a:xfrm>
          <a:prstGeom prst="rect">
            <a:avLst/>
          </a:prstGeom>
        </p:spPr>
        <p:txBody>
          <a:bodyPr wrap="none">
            <a:spAutoFit/>
          </a:bodyPr>
          <a:lstStyle/>
          <a:p>
            <a:pPr algn="just"/>
            <a:r>
              <a:rPr lang="en-US" sz="3600" b="1" dirty="0"/>
              <a:t>Department of Agriculture</a:t>
            </a:r>
            <a:endParaRPr lang="en-SA" sz="3600" b="1" dirty="0"/>
          </a:p>
        </p:txBody>
      </p:sp>
      <p:sp>
        <p:nvSpPr>
          <p:cNvPr id="5" name="Rectangle 4">
            <a:extLst>
              <a:ext uri="{FF2B5EF4-FFF2-40B4-BE49-F238E27FC236}">
                <a16:creationId xmlns:a16="http://schemas.microsoft.com/office/drawing/2014/main" id="{998D123F-88C2-C040-B349-B37B111C38B8}"/>
              </a:ext>
            </a:extLst>
          </p:cNvPr>
          <p:cNvSpPr/>
          <p:nvPr/>
        </p:nvSpPr>
        <p:spPr>
          <a:xfrm>
            <a:off x="3048000" y="2828836"/>
            <a:ext cx="6096000" cy="1323439"/>
          </a:xfrm>
          <a:prstGeom prst="rect">
            <a:avLst/>
          </a:prstGeom>
        </p:spPr>
        <p:txBody>
          <a:bodyPr>
            <a:spAutoFit/>
          </a:bodyPr>
          <a:lstStyle/>
          <a:p>
            <a:pPr algn="just"/>
            <a:r>
              <a:rPr lang="en-US" sz="2000" dirty="0">
                <a:solidFill>
                  <a:srgbClr val="333333"/>
                </a:solidFill>
              </a:rPr>
              <a:t>The </a:t>
            </a:r>
            <a:r>
              <a:rPr lang="en-SA" sz="2000" dirty="0"/>
              <a:t>USDA animal and Plant Health Inspection Service (APHIS) </a:t>
            </a:r>
            <a:r>
              <a:rPr lang="en-US" sz="2000" dirty="0">
                <a:solidFill>
                  <a:srgbClr val="333333"/>
                </a:solidFill>
              </a:rPr>
              <a:t>protects </a:t>
            </a:r>
            <a:r>
              <a:rPr lang="en-US" sz="2000" dirty="0">
                <a:solidFill>
                  <a:srgbClr val="FF0000"/>
                </a:solidFill>
              </a:rPr>
              <a:t>agriculture in the United States against pests and disease.</a:t>
            </a:r>
            <a:r>
              <a:rPr lang="en-US" sz="2000" dirty="0">
                <a:solidFill>
                  <a:srgbClr val="333333"/>
                </a:solidFill>
              </a:rPr>
              <a:t> APHIS sets regulations to make sure GMO plants are </a:t>
            </a:r>
            <a:r>
              <a:rPr lang="en-US" sz="2000" dirty="0">
                <a:solidFill>
                  <a:srgbClr val="FF0000"/>
                </a:solidFill>
              </a:rPr>
              <a:t>not harmful to other plants.</a:t>
            </a:r>
            <a:endParaRPr lang="en-SA" sz="2000" dirty="0">
              <a:solidFill>
                <a:srgbClr val="FF0000"/>
              </a:solidFill>
            </a:endParaRPr>
          </a:p>
        </p:txBody>
      </p:sp>
    </p:spTree>
    <p:extLst>
      <p:ext uri="{BB962C8B-B14F-4D97-AF65-F5344CB8AC3E}">
        <p14:creationId xmlns:p14="http://schemas.microsoft.com/office/powerpoint/2010/main" val="32685444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74921E31-2800-2B4E-82C6-93EC600BA261}"/>
              </a:ext>
            </a:extLst>
          </p:cNvPr>
          <p:cNvSpPr/>
          <p:nvPr/>
        </p:nvSpPr>
        <p:spPr>
          <a:xfrm>
            <a:off x="772601" y="820949"/>
            <a:ext cx="7053262" cy="1323439"/>
          </a:xfrm>
          <a:prstGeom prst="rect">
            <a:avLst/>
          </a:prstGeom>
        </p:spPr>
        <p:txBody>
          <a:bodyPr wrap="square">
            <a:spAutoFit/>
          </a:bodyPr>
          <a:lstStyle/>
          <a:p>
            <a:pPr algn="just"/>
            <a:r>
              <a:rPr lang="en-US" sz="2000" dirty="0"/>
              <a:t>Biotechnology is big business.  As such, the use of biotechnology to engineer plant and the regulation of the resulting food crops, involves economic and trade issues, as well as science and health issues.</a:t>
            </a:r>
          </a:p>
        </p:txBody>
      </p:sp>
      <p:sp>
        <p:nvSpPr>
          <p:cNvPr id="5" name="Rectangle 4">
            <a:extLst>
              <a:ext uri="{FF2B5EF4-FFF2-40B4-BE49-F238E27FC236}">
                <a16:creationId xmlns:a16="http://schemas.microsoft.com/office/drawing/2014/main" id="{0C06DDFA-558F-3A4E-992D-ABE645D70F7C}"/>
              </a:ext>
            </a:extLst>
          </p:cNvPr>
          <p:cNvSpPr/>
          <p:nvPr/>
        </p:nvSpPr>
        <p:spPr>
          <a:xfrm>
            <a:off x="772601" y="2604851"/>
            <a:ext cx="7053261" cy="4001095"/>
          </a:xfrm>
          <a:prstGeom prst="rect">
            <a:avLst/>
          </a:prstGeom>
        </p:spPr>
        <p:txBody>
          <a:bodyPr wrap="square">
            <a:spAutoFit/>
          </a:bodyPr>
          <a:lstStyle/>
          <a:p>
            <a:pPr algn="just"/>
            <a:r>
              <a:rPr lang="en-US" sz="2000" dirty="0"/>
              <a:t>Through modern biotechnology, selected individual </a:t>
            </a:r>
            <a:r>
              <a:rPr lang="en-US" sz="2000" dirty="0">
                <a:solidFill>
                  <a:srgbClr val="FF0000"/>
                </a:solidFill>
              </a:rPr>
              <a:t>genes are transferred from one organism into another</a:t>
            </a:r>
            <a:r>
              <a:rPr lang="en-US" sz="2000" dirty="0"/>
              <a:t>, sometimes between </a:t>
            </a:r>
            <a:r>
              <a:rPr lang="en-US" sz="2000" dirty="0">
                <a:solidFill>
                  <a:srgbClr val="FF0000"/>
                </a:solidFill>
              </a:rPr>
              <a:t>nonrelated species, using recombinant DNA (rDNA) </a:t>
            </a:r>
            <a:r>
              <a:rPr lang="en-US" sz="2000" dirty="0"/>
              <a:t>methods. Genetically modified organism (GMO), that’s created a GM plants then produce GM foods. </a:t>
            </a:r>
            <a:r>
              <a:rPr lang="en-US" sz="2000" dirty="0">
                <a:solidFill>
                  <a:srgbClr val="FF0000"/>
                </a:solidFill>
              </a:rPr>
              <a:t>The first GM crop—the GM tomato—was sold in the market in 1994. </a:t>
            </a:r>
          </a:p>
          <a:p>
            <a:pPr algn="just"/>
            <a:endParaRPr lang="en-US" dirty="0"/>
          </a:p>
          <a:p>
            <a:pPr algn="just"/>
            <a:r>
              <a:rPr lang="en-US" sz="2000" dirty="0"/>
              <a:t>Genes derived from a bacterium in the soil, </a:t>
            </a:r>
            <a:r>
              <a:rPr lang="en-US" sz="2000" i="1" dirty="0"/>
              <a:t>Bacillus thuringiensis </a:t>
            </a:r>
            <a:r>
              <a:rPr lang="en-US" sz="2000" dirty="0"/>
              <a:t>(</a:t>
            </a:r>
            <a:r>
              <a:rPr lang="en-US" sz="2000" dirty="0" err="1">
                <a:solidFill>
                  <a:srgbClr val="FF0000"/>
                </a:solidFill>
              </a:rPr>
              <a:t>Bt</a:t>
            </a:r>
            <a:r>
              <a:rPr lang="en-US" sz="2000" dirty="0"/>
              <a:t>), have been </a:t>
            </a:r>
            <a:r>
              <a:rPr lang="en-US" sz="2000" dirty="0">
                <a:solidFill>
                  <a:srgbClr val="FF0000"/>
                </a:solidFill>
              </a:rPr>
              <a:t>inserted into crops to promote resistance to certain insects</a:t>
            </a:r>
            <a:r>
              <a:rPr lang="en-US" sz="2000" dirty="0"/>
              <a:t>, producing </a:t>
            </a:r>
            <a:r>
              <a:rPr lang="en-US" sz="2000" dirty="0" err="1"/>
              <a:t>Bt</a:t>
            </a:r>
            <a:r>
              <a:rPr lang="en-US" sz="2000" dirty="0"/>
              <a:t>-corn, </a:t>
            </a:r>
            <a:r>
              <a:rPr lang="en-US" sz="2000" dirty="0" err="1"/>
              <a:t>Bt</a:t>
            </a:r>
            <a:r>
              <a:rPr lang="en-US" sz="2000" dirty="0"/>
              <a:t>-cotton, </a:t>
            </a:r>
            <a:r>
              <a:rPr lang="en-US" sz="2000" dirty="0" err="1"/>
              <a:t>Bt</a:t>
            </a:r>
            <a:r>
              <a:rPr lang="en-US" sz="2000" dirty="0"/>
              <a:t>-potato, </a:t>
            </a:r>
            <a:r>
              <a:rPr lang="en-US" sz="2000" dirty="0" err="1"/>
              <a:t>Bt</a:t>
            </a:r>
            <a:r>
              <a:rPr lang="en-US" sz="2000" dirty="0"/>
              <a:t>-rice, and </a:t>
            </a:r>
            <a:r>
              <a:rPr lang="en-US" sz="2000" dirty="0" err="1"/>
              <a:t>Bt</a:t>
            </a:r>
            <a:r>
              <a:rPr lang="en-US" sz="2000" dirty="0"/>
              <a:t>-tomato.</a:t>
            </a:r>
          </a:p>
          <a:p>
            <a:endParaRPr lang="en-US" dirty="0"/>
          </a:p>
          <a:p>
            <a:endParaRPr lang="en-US" dirty="0"/>
          </a:p>
        </p:txBody>
      </p:sp>
      <p:pic>
        <p:nvPicPr>
          <p:cNvPr id="2050" name="Picture 2" descr="Regulation of genetic engineering - Wikipedia">
            <a:extLst>
              <a:ext uri="{FF2B5EF4-FFF2-40B4-BE49-F238E27FC236}">
                <a16:creationId xmlns:a16="http://schemas.microsoft.com/office/drawing/2014/main" id="{5831DD63-A31F-4045-84A4-8A83A8AD424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126361" y="685800"/>
            <a:ext cx="3597992" cy="54864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39990623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9501ED3A-BB59-C347-8D7E-FD25032E3616}"/>
              </a:ext>
            </a:extLst>
          </p:cNvPr>
          <p:cNvSpPr/>
          <p:nvPr/>
        </p:nvSpPr>
        <p:spPr>
          <a:xfrm>
            <a:off x="1219200" y="1291322"/>
            <a:ext cx="4606413" cy="3693319"/>
          </a:xfrm>
          <a:prstGeom prst="rect">
            <a:avLst/>
          </a:prstGeom>
        </p:spPr>
        <p:txBody>
          <a:bodyPr wrap="square">
            <a:spAutoFit/>
          </a:bodyPr>
          <a:lstStyle/>
          <a:p>
            <a:r>
              <a:rPr lang="en-US" sz="2000" dirty="0"/>
              <a:t>Worldwide, GMOs have grown exponentially; the total area of biotech crops </a:t>
            </a:r>
            <a:r>
              <a:rPr lang="en-US" sz="2000" dirty="0">
                <a:solidFill>
                  <a:srgbClr val="FF0000"/>
                </a:solidFill>
              </a:rPr>
              <a:t>increased thirty times between 1996 and 2001.</a:t>
            </a:r>
          </a:p>
          <a:p>
            <a:endParaRPr lang="en-US" dirty="0"/>
          </a:p>
          <a:p>
            <a:endParaRPr lang="en-US" dirty="0"/>
          </a:p>
          <a:p>
            <a:r>
              <a:rPr lang="en-US" sz="2000" dirty="0"/>
              <a:t>As GMOs become an increasingly dominant part of the U.S. food supply, </a:t>
            </a:r>
            <a:r>
              <a:rPr lang="en-US" sz="2000" dirty="0">
                <a:solidFill>
                  <a:srgbClr val="FF0000"/>
                </a:solidFill>
              </a:rPr>
              <a:t>it is important to explore the basis for these concerns and the need in the regulatory responses to this technology. </a:t>
            </a:r>
          </a:p>
          <a:p>
            <a:endParaRPr lang="en-US" dirty="0"/>
          </a:p>
        </p:txBody>
      </p:sp>
      <p:pic>
        <p:nvPicPr>
          <p:cNvPr id="3074" name="Picture 2" descr="FSSAI initiates work on framing regulations on Genetically Modified Food">
            <a:extLst>
              <a:ext uri="{FF2B5EF4-FFF2-40B4-BE49-F238E27FC236}">
                <a16:creationId xmlns:a16="http://schemas.microsoft.com/office/drawing/2014/main" id="{5578502A-C4D0-C746-8267-968678ACEAAB}"/>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366389" y="1197878"/>
            <a:ext cx="5809224" cy="43688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95644470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C4F1A3E-C58C-104F-BDCA-54223EC8D98D}"/>
              </a:ext>
            </a:extLst>
          </p:cNvPr>
          <p:cNvSpPr>
            <a:spLocks noGrp="1"/>
          </p:cNvSpPr>
          <p:nvPr>
            <p:ph type="title"/>
          </p:nvPr>
        </p:nvSpPr>
        <p:spPr/>
        <p:txBody>
          <a:bodyPr/>
          <a:lstStyle/>
          <a:p>
            <a:pPr algn="ctr"/>
            <a:r>
              <a:rPr lang="en-SA" b="1" dirty="0">
                <a:latin typeface="+mn-lt"/>
              </a:rPr>
              <a:t>World Health Organisation (WHO)</a:t>
            </a:r>
          </a:p>
        </p:txBody>
      </p:sp>
      <p:sp>
        <p:nvSpPr>
          <p:cNvPr id="4" name="Rectangle 3">
            <a:extLst>
              <a:ext uri="{FF2B5EF4-FFF2-40B4-BE49-F238E27FC236}">
                <a16:creationId xmlns:a16="http://schemas.microsoft.com/office/drawing/2014/main" id="{FC2404AA-55AF-F048-8887-52D5583E9E82}"/>
              </a:ext>
            </a:extLst>
          </p:cNvPr>
          <p:cNvSpPr/>
          <p:nvPr/>
        </p:nvSpPr>
        <p:spPr>
          <a:xfrm>
            <a:off x="3048000" y="3121045"/>
            <a:ext cx="6096000" cy="1908215"/>
          </a:xfrm>
          <a:prstGeom prst="rect">
            <a:avLst/>
          </a:prstGeom>
        </p:spPr>
        <p:txBody>
          <a:bodyPr>
            <a:spAutoFit/>
          </a:bodyPr>
          <a:lstStyle/>
          <a:p>
            <a:pPr marL="342900" indent="-342900">
              <a:buFont typeface="Arial" panose="020B0604020202020204" pitchFamily="34" charset="0"/>
              <a:buChar char="•"/>
            </a:pPr>
            <a:r>
              <a:rPr lang="en-US" sz="2000" dirty="0"/>
              <a:t>Increased </a:t>
            </a:r>
            <a:r>
              <a:rPr lang="en-US" sz="2000" dirty="0">
                <a:solidFill>
                  <a:srgbClr val="FF0000"/>
                </a:solidFill>
              </a:rPr>
              <a:t>agricultural productivity </a:t>
            </a:r>
            <a:r>
              <a:rPr lang="en-US" sz="2000" dirty="0"/>
              <a:t>and </a:t>
            </a:r>
            <a:r>
              <a:rPr lang="en-US" sz="2000" dirty="0">
                <a:solidFill>
                  <a:srgbClr val="FF0000"/>
                </a:solidFill>
              </a:rPr>
              <a:t>improved nutritional values</a:t>
            </a:r>
            <a:r>
              <a:rPr lang="en-US" sz="2000" dirty="0"/>
              <a:t>.</a:t>
            </a:r>
          </a:p>
          <a:p>
            <a:pPr marL="342900" indent="-342900">
              <a:buFont typeface="Arial" panose="020B0604020202020204" pitchFamily="34" charset="0"/>
              <a:buChar char="•"/>
            </a:pPr>
            <a:r>
              <a:rPr lang="en-US" sz="2000" dirty="0"/>
              <a:t>Reducing hunger.</a:t>
            </a:r>
          </a:p>
          <a:p>
            <a:pPr marL="342900" indent="-342900">
              <a:buFont typeface="Arial" panose="020B0604020202020204" pitchFamily="34" charset="0"/>
              <a:buChar char="•"/>
            </a:pPr>
            <a:r>
              <a:rPr lang="en-US" sz="2000" dirty="0">
                <a:solidFill>
                  <a:srgbClr val="FF0000"/>
                </a:solidFill>
              </a:rPr>
              <a:t>Conserving</a:t>
            </a:r>
            <a:r>
              <a:rPr lang="en-US" sz="2000" dirty="0"/>
              <a:t> the environment by reducing pesticide and herbicide use.</a:t>
            </a:r>
          </a:p>
          <a:p>
            <a:endParaRPr lang="en-US" dirty="0"/>
          </a:p>
        </p:txBody>
      </p:sp>
      <p:sp>
        <p:nvSpPr>
          <p:cNvPr id="3" name="TextBox 2">
            <a:extLst>
              <a:ext uri="{FF2B5EF4-FFF2-40B4-BE49-F238E27FC236}">
                <a16:creationId xmlns:a16="http://schemas.microsoft.com/office/drawing/2014/main" id="{819E3FF9-D87B-234F-B36C-54F16895A81C}"/>
              </a:ext>
            </a:extLst>
          </p:cNvPr>
          <p:cNvSpPr txBox="1"/>
          <p:nvPr/>
        </p:nvSpPr>
        <p:spPr>
          <a:xfrm>
            <a:off x="5309419" y="2020529"/>
            <a:ext cx="1389932" cy="400110"/>
          </a:xfrm>
          <a:prstGeom prst="rect">
            <a:avLst/>
          </a:prstGeom>
          <a:noFill/>
        </p:spPr>
        <p:txBody>
          <a:bodyPr wrap="none" rtlCol="0">
            <a:spAutoFit/>
          </a:bodyPr>
          <a:lstStyle/>
          <a:p>
            <a:r>
              <a:rPr lang="en-SA" sz="2000" dirty="0"/>
              <a:t>Advantages</a:t>
            </a:r>
          </a:p>
        </p:txBody>
      </p:sp>
    </p:spTree>
    <p:extLst>
      <p:ext uri="{BB962C8B-B14F-4D97-AF65-F5344CB8AC3E}">
        <p14:creationId xmlns:p14="http://schemas.microsoft.com/office/powerpoint/2010/main" val="184554991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53096586-9331-0A4A-B64D-3763E8A3A92A}"/>
              </a:ext>
            </a:extLst>
          </p:cNvPr>
          <p:cNvSpPr/>
          <p:nvPr/>
        </p:nvSpPr>
        <p:spPr>
          <a:xfrm>
            <a:off x="2998561" y="2305304"/>
            <a:ext cx="7494168" cy="3354765"/>
          </a:xfrm>
          <a:prstGeom prst="rect">
            <a:avLst/>
          </a:prstGeom>
        </p:spPr>
        <p:txBody>
          <a:bodyPr wrap="square">
            <a:spAutoFit/>
          </a:bodyPr>
          <a:lstStyle/>
          <a:p>
            <a:pPr marL="342900" indent="-342900" algn="just">
              <a:buFont typeface="Arial" panose="020B0604020202020204" pitchFamily="34" charset="0"/>
              <a:buChar char="•"/>
            </a:pPr>
            <a:r>
              <a:rPr lang="en-US" sz="2000" dirty="0"/>
              <a:t>Provoke </a:t>
            </a:r>
            <a:r>
              <a:rPr lang="en-US" sz="2000" dirty="0">
                <a:solidFill>
                  <a:srgbClr val="FF0000"/>
                </a:solidFill>
              </a:rPr>
              <a:t>allergic </a:t>
            </a:r>
            <a:r>
              <a:rPr lang="en-US" sz="2000" dirty="0"/>
              <a:t>reaction.</a:t>
            </a:r>
          </a:p>
          <a:p>
            <a:pPr marL="342900" indent="-342900" algn="just">
              <a:buFont typeface="Arial" panose="020B0604020202020204" pitchFamily="34" charset="0"/>
              <a:buChar char="•"/>
            </a:pPr>
            <a:r>
              <a:rPr lang="en-US" sz="2000" dirty="0"/>
              <a:t>The </a:t>
            </a:r>
            <a:r>
              <a:rPr lang="en-US" sz="2000" dirty="0">
                <a:solidFill>
                  <a:srgbClr val="FF0000"/>
                </a:solidFill>
              </a:rPr>
              <a:t>antibiotic-resistant marker genes </a:t>
            </a:r>
            <a:r>
              <a:rPr lang="en-US" sz="2000" dirty="0"/>
              <a:t>that typically are inserted with GM material to facilitate identification of GM cells were transferred, a person could become resistant to antibiotic medicines. Consequently </a:t>
            </a:r>
          </a:p>
          <a:p>
            <a:pPr marL="342900" indent="-342900" algn="just">
              <a:buFont typeface="Arial" panose="020B0604020202020204" pitchFamily="34" charset="0"/>
              <a:buChar char="•"/>
            </a:pPr>
            <a:r>
              <a:rPr lang="en-US" sz="2000" dirty="0"/>
              <a:t> </a:t>
            </a:r>
            <a:r>
              <a:rPr lang="en-US" sz="2000" dirty="0">
                <a:solidFill>
                  <a:srgbClr val="FF0000"/>
                </a:solidFill>
              </a:rPr>
              <a:t>Potential risks </a:t>
            </a:r>
            <a:r>
              <a:rPr lang="en-US" sz="2000" dirty="0"/>
              <a:t>for the environment.</a:t>
            </a:r>
          </a:p>
          <a:p>
            <a:pPr marL="342900" indent="-342900" algn="just">
              <a:buFont typeface="Arial" panose="020B0604020202020204" pitchFamily="34" charset="0"/>
              <a:buChar char="•"/>
            </a:pPr>
            <a:r>
              <a:rPr lang="en-US" sz="2000" dirty="0"/>
              <a:t>Certain ingredients in GM foods </a:t>
            </a:r>
            <a:r>
              <a:rPr lang="en-US" sz="2000" dirty="0">
                <a:solidFill>
                  <a:srgbClr val="FF0000"/>
                </a:solidFill>
              </a:rPr>
              <a:t>may cause cancer</a:t>
            </a:r>
            <a:r>
              <a:rPr lang="en-US" sz="2000" dirty="0"/>
              <a:t>.</a:t>
            </a:r>
          </a:p>
          <a:p>
            <a:endParaRPr lang="en-US" dirty="0"/>
          </a:p>
          <a:p>
            <a:endParaRPr lang="en-US" dirty="0"/>
          </a:p>
          <a:p>
            <a:endParaRPr lang="en-US" dirty="0"/>
          </a:p>
          <a:p>
            <a:r>
              <a:rPr lang="en-US" dirty="0">
                <a:latin typeface="TimesNewRomanPSMT"/>
              </a:rPr>
              <a:t> </a:t>
            </a:r>
            <a:endParaRPr lang="en-US" dirty="0"/>
          </a:p>
        </p:txBody>
      </p:sp>
      <p:sp>
        <p:nvSpPr>
          <p:cNvPr id="6" name="Rectangle 5">
            <a:extLst>
              <a:ext uri="{FF2B5EF4-FFF2-40B4-BE49-F238E27FC236}">
                <a16:creationId xmlns:a16="http://schemas.microsoft.com/office/drawing/2014/main" id="{8D6655AA-B956-AA46-974D-EDB75A9B9C16}"/>
              </a:ext>
            </a:extLst>
          </p:cNvPr>
          <p:cNvSpPr/>
          <p:nvPr/>
        </p:nvSpPr>
        <p:spPr>
          <a:xfrm>
            <a:off x="5063966" y="1341792"/>
            <a:ext cx="1681679" cy="400110"/>
          </a:xfrm>
          <a:prstGeom prst="rect">
            <a:avLst/>
          </a:prstGeom>
        </p:spPr>
        <p:txBody>
          <a:bodyPr wrap="none">
            <a:spAutoFit/>
          </a:bodyPr>
          <a:lstStyle/>
          <a:p>
            <a:r>
              <a:rPr lang="en-SA" sz="2000" dirty="0"/>
              <a:t>Disadvantages</a:t>
            </a:r>
          </a:p>
        </p:txBody>
      </p:sp>
    </p:spTree>
    <p:extLst>
      <p:ext uri="{BB962C8B-B14F-4D97-AF65-F5344CB8AC3E}">
        <p14:creationId xmlns:p14="http://schemas.microsoft.com/office/powerpoint/2010/main" val="271664625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A6C25281-4FF9-DC44-B325-A6A68933DB97}"/>
              </a:ext>
            </a:extLst>
          </p:cNvPr>
          <p:cNvSpPr/>
          <p:nvPr/>
        </p:nvSpPr>
        <p:spPr>
          <a:xfrm>
            <a:off x="1004127" y="290871"/>
            <a:ext cx="11056232" cy="769441"/>
          </a:xfrm>
          <a:prstGeom prst="rect">
            <a:avLst/>
          </a:prstGeom>
        </p:spPr>
        <p:txBody>
          <a:bodyPr wrap="none">
            <a:spAutoFit/>
          </a:bodyPr>
          <a:lstStyle/>
          <a:p>
            <a:r>
              <a:rPr lang="en-US" sz="4400" b="1" dirty="0"/>
              <a:t>EUROPEAN UNION AND INTERNATIONAL LAW </a:t>
            </a:r>
          </a:p>
        </p:txBody>
      </p:sp>
      <p:sp>
        <p:nvSpPr>
          <p:cNvPr id="5" name="Rectangle 4">
            <a:extLst>
              <a:ext uri="{FF2B5EF4-FFF2-40B4-BE49-F238E27FC236}">
                <a16:creationId xmlns:a16="http://schemas.microsoft.com/office/drawing/2014/main" id="{DAC7569F-C387-ED48-B6DC-46679CE0A825}"/>
              </a:ext>
            </a:extLst>
          </p:cNvPr>
          <p:cNvSpPr/>
          <p:nvPr/>
        </p:nvSpPr>
        <p:spPr>
          <a:xfrm>
            <a:off x="1004127" y="1695747"/>
            <a:ext cx="9982961" cy="1323439"/>
          </a:xfrm>
          <a:prstGeom prst="rect">
            <a:avLst/>
          </a:prstGeom>
        </p:spPr>
        <p:txBody>
          <a:bodyPr wrap="square">
            <a:spAutoFit/>
          </a:bodyPr>
          <a:lstStyle/>
          <a:p>
            <a:pPr algn="just"/>
            <a:r>
              <a:rPr lang="en-US" sz="2000" dirty="0"/>
              <a:t>Europeans and the international community </a:t>
            </a:r>
            <a:r>
              <a:rPr lang="en-US" sz="2000" dirty="0">
                <a:solidFill>
                  <a:srgbClr val="FF0000"/>
                </a:solidFill>
              </a:rPr>
              <a:t>take a more cautious approach </a:t>
            </a:r>
            <a:r>
              <a:rPr lang="en-US" sz="2000" dirty="0"/>
              <a:t>than the United States. Until recently, consumers in the United States have appeared to be relatively trusting and uninformed of a technology that in Europe which has </a:t>
            </a:r>
            <a:r>
              <a:rPr lang="en-US" sz="2000" dirty="0">
                <a:solidFill>
                  <a:srgbClr val="FF0000"/>
                </a:solidFill>
              </a:rPr>
              <a:t>triggered extensive public debate</a:t>
            </a:r>
            <a:r>
              <a:rPr lang="en-US" sz="2000" dirty="0"/>
              <a:t>, due lack of transparency</a:t>
            </a:r>
            <a:r>
              <a:rPr lang="en-US" dirty="0"/>
              <a:t>.</a:t>
            </a:r>
          </a:p>
        </p:txBody>
      </p:sp>
      <p:sp>
        <p:nvSpPr>
          <p:cNvPr id="6" name="Rectangle 5">
            <a:extLst>
              <a:ext uri="{FF2B5EF4-FFF2-40B4-BE49-F238E27FC236}">
                <a16:creationId xmlns:a16="http://schemas.microsoft.com/office/drawing/2014/main" id="{823CD7D0-1A9F-B345-9C5E-46449670409D}"/>
              </a:ext>
            </a:extLst>
          </p:cNvPr>
          <p:cNvSpPr/>
          <p:nvPr/>
        </p:nvSpPr>
        <p:spPr>
          <a:xfrm>
            <a:off x="899652" y="3581697"/>
            <a:ext cx="10087436" cy="1908215"/>
          </a:xfrm>
          <a:prstGeom prst="rect">
            <a:avLst/>
          </a:prstGeom>
        </p:spPr>
        <p:txBody>
          <a:bodyPr wrap="square">
            <a:spAutoFit/>
          </a:bodyPr>
          <a:lstStyle/>
          <a:p>
            <a:pPr algn="just"/>
            <a:r>
              <a:rPr lang="en-US" sz="2000" dirty="0"/>
              <a:t>U.S regulators don’t  view biotechnology as posing special risks in and of itself, the regulatory treatment of biotech products has been limited to fitting them within existing laws. While, European  regulators dealt with biotechnology  as </a:t>
            </a:r>
            <a:r>
              <a:rPr lang="en-US" sz="2000" dirty="0">
                <a:solidFill>
                  <a:srgbClr val="FF0000"/>
                </a:solidFill>
              </a:rPr>
              <a:t>a novel process requiring novel regulatory provisions</a:t>
            </a:r>
            <a:r>
              <a:rPr lang="en-US" sz="2000" dirty="0"/>
              <a:t>, leading to launched a complex series of European and international initiatives that considering a wide range of </a:t>
            </a:r>
            <a:r>
              <a:rPr lang="en-US" sz="2000" dirty="0">
                <a:solidFill>
                  <a:srgbClr val="FF0000"/>
                </a:solidFill>
              </a:rPr>
              <a:t>known and unknown risks to human health and environment</a:t>
            </a:r>
            <a:r>
              <a:rPr lang="en-US" sz="2000" dirty="0"/>
              <a:t>.</a:t>
            </a:r>
          </a:p>
          <a:p>
            <a:endParaRPr lang="en-US" dirty="0">
              <a:latin typeface="TimesNewRomanPSMT"/>
            </a:endParaRPr>
          </a:p>
        </p:txBody>
      </p:sp>
    </p:spTree>
    <p:extLst>
      <p:ext uri="{BB962C8B-B14F-4D97-AF65-F5344CB8AC3E}">
        <p14:creationId xmlns:p14="http://schemas.microsoft.com/office/powerpoint/2010/main" val="77897309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E344591C-8D6C-9E40-A2D3-2BDBEA5A1CA8}"/>
              </a:ext>
            </a:extLst>
          </p:cNvPr>
          <p:cNvSpPr/>
          <p:nvPr/>
        </p:nvSpPr>
        <p:spPr>
          <a:xfrm>
            <a:off x="2718616" y="200404"/>
            <a:ext cx="6096000" cy="1446550"/>
          </a:xfrm>
          <a:prstGeom prst="rect">
            <a:avLst/>
          </a:prstGeom>
        </p:spPr>
        <p:txBody>
          <a:bodyPr>
            <a:spAutoFit/>
          </a:bodyPr>
          <a:lstStyle/>
          <a:p>
            <a:pPr algn="ctr"/>
            <a:r>
              <a:rPr lang="en-US" sz="4400" b="1" dirty="0"/>
              <a:t>Cartagena Protocol (Biosafety Protocol)</a:t>
            </a:r>
          </a:p>
        </p:txBody>
      </p:sp>
      <p:sp>
        <p:nvSpPr>
          <p:cNvPr id="5" name="Rectangle 4">
            <a:extLst>
              <a:ext uri="{FF2B5EF4-FFF2-40B4-BE49-F238E27FC236}">
                <a16:creationId xmlns:a16="http://schemas.microsoft.com/office/drawing/2014/main" id="{8B544ADF-1E9A-794A-8FA9-67A2AFCA8412}"/>
              </a:ext>
            </a:extLst>
          </p:cNvPr>
          <p:cNvSpPr/>
          <p:nvPr/>
        </p:nvSpPr>
        <p:spPr>
          <a:xfrm>
            <a:off x="2718616" y="1856282"/>
            <a:ext cx="7339784" cy="5324535"/>
          </a:xfrm>
          <a:prstGeom prst="rect">
            <a:avLst/>
          </a:prstGeom>
        </p:spPr>
        <p:txBody>
          <a:bodyPr wrap="square">
            <a:spAutoFit/>
          </a:bodyPr>
          <a:lstStyle/>
          <a:p>
            <a:pPr algn="just"/>
            <a:r>
              <a:rPr lang="en-US" sz="2000" dirty="0"/>
              <a:t>focuses on the </a:t>
            </a:r>
            <a:r>
              <a:rPr lang="en-US" sz="2000" dirty="0">
                <a:solidFill>
                  <a:srgbClr val="FF0000"/>
                </a:solidFill>
              </a:rPr>
              <a:t>potential adverse effects of “living modified organisms” (LMOs) on the environment and risk on human health</a:t>
            </a:r>
            <a:r>
              <a:rPr lang="en-US" sz="2000" dirty="0"/>
              <a:t>.</a:t>
            </a:r>
          </a:p>
          <a:p>
            <a:pPr algn="just"/>
            <a:endParaRPr lang="en-US" sz="2000" dirty="0"/>
          </a:p>
          <a:p>
            <a:pPr algn="just"/>
            <a:r>
              <a:rPr lang="en-US" sz="2000" dirty="0"/>
              <a:t>Cartagena Protocol:</a:t>
            </a:r>
          </a:p>
          <a:p>
            <a:pPr algn="just"/>
            <a:endParaRPr lang="en-US" sz="2000" dirty="0"/>
          </a:p>
          <a:p>
            <a:pPr algn="just"/>
            <a:r>
              <a:rPr lang="en-US" sz="2000" dirty="0"/>
              <a:t>Regulates the </a:t>
            </a:r>
            <a:r>
              <a:rPr lang="en-US" sz="2000" dirty="0">
                <a:solidFill>
                  <a:srgbClr val="FF0000"/>
                </a:solidFill>
              </a:rPr>
              <a:t>trade and transfer </a:t>
            </a:r>
            <a:r>
              <a:rPr lang="en-US" sz="2000" dirty="0"/>
              <a:t>of LMO cross the borders.</a:t>
            </a:r>
          </a:p>
          <a:p>
            <a:pPr algn="just"/>
            <a:endParaRPr lang="en-US" sz="2000" dirty="0"/>
          </a:p>
          <a:p>
            <a:pPr algn="just"/>
            <a:r>
              <a:rPr lang="en-US" sz="2000" dirty="0"/>
              <a:t>It provides </a:t>
            </a:r>
            <a:r>
              <a:rPr lang="en-US" sz="2000" dirty="0">
                <a:solidFill>
                  <a:srgbClr val="FF0000"/>
                </a:solidFill>
              </a:rPr>
              <a:t>risk scientific detection methods and assessment techniques</a:t>
            </a:r>
            <a:r>
              <a:rPr lang="en-US" sz="2000" dirty="0"/>
              <a:t>, and allows governments to prohibit the import of GM foods because of safety concerns. </a:t>
            </a:r>
          </a:p>
          <a:p>
            <a:pPr algn="just"/>
            <a:endParaRPr lang="en-US" sz="2000" dirty="0"/>
          </a:p>
          <a:p>
            <a:pPr algn="just"/>
            <a:r>
              <a:rPr lang="en-US" sz="2000" dirty="0"/>
              <a:t>Lastly, the Cartagena Protocol establishes a </a:t>
            </a:r>
            <a:r>
              <a:rPr lang="en-US" sz="2000" dirty="0">
                <a:solidFill>
                  <a:srgbClr val="FF0000"/>
                </a:solidFill>
              </a:rPr>
              <a:t>Biosafety Clearing-House </a:t>
            </a:r>
            <a:r>
              <a:rPr lang="en-US" sz="2000" dirty="0"/>
              <a:t>to facilitate the exchange of </a:t>
            </a:r>
            <a:r>
              <a:rPr lang="en-US" sz="2000" dirty="0">
                <a:solidFill>
                  <a:srgbClr val="FF0000"/>
                </a:solidFill>
              </a:rPr>
              <a:t>scientific, technical, environmental, and legal information, and experience  </a:t>
            </a:r>
            <a:r>
              <a:rPr lang="en-US" sz="2000" dirty="0"/>
              <a:t>with, living modified organisms and to </a:t>
            </a:r>
            <a:r>
              <a:rPr lang="en-US" sz="2000" dirty="0">
                <a:solidFill>
                  <a:srgbClr val="FF0000"/>
                </a:solidFill>
              </a:rPr>
              <a:t>assist countries </a:t>
            </a:r>
            <a:r>
              <a:rPr lang="en-US" sz="2000" dirty="0"/>
              <a:t>in the implementation of the protocol.</a:t>
            </a:r>
          </a:p>
          <a:p>
            <a:pPr algn="just"/>
            <a:endParaRPr lang="en-US" sz="2000" dirty="0"/>
          </a:p>
          <a:p>
            <a:pPr algn="just"/>
            <a:endParaRPr lang="en-US" sz="2000" dirty="0"/>
          </a:p>
        </p:txBody>
      </p:sp>
    </p:spTree>
    <p:extLst>
      <p:ext uri="{BB962C8B-B14F-4D97-AF65-F5344CB8AC3E}">
        <p14:creationId xmlns:p14="http://schemas.microsoft.com/office/powerpoint/2010/main" val="151898488"/>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2F15CD7F-A6C7-464E-9D70-50DB9D3938BE}"/>
              </a:ext>
            </a:extLst>
          </p:cNvPr>
          <p:cNvSpPr txBox="1"/>
          <p:nvPr/>
        </p:nvSpPr>
        <p:spPr>
          <a:xfrm>
            <a:off x="3022818" y="368710"/>
            <a:ext cx="6146363" cy="769441"/>
          </a:xfrm>
          <a:prstGeom prst="rect">
            <a:avLst/>
          </a:prstGeom>
          <a:noFill/>
        </p:spPr>
        <p:txBody>
          <a:bodyPr wrap="none" rtlCol="0">
            <a:spAutoFit/>
          </a:bodyPr>
          <a:lstStyle/>
          <a:p>
            <a:r>
              <a:rPr lang="en-SA" sz="4400" b="1" dirty="0"/>
              <a:t>Regulation of GMO in U.S</a:t>
            </a:r>
          </a:p>
        </p:txBody>
      </p:sp>
      <p:sp>
        <p:nvSpPr>
          <p:cNvPr id="5" name="Rectangle 4">
            <a:extLst>
              <a:ext uri="{FF2B5EF4-FFF2-40B4-BE49-F238E27FC236}">
                <a16:creationId xmlns:a16="http://schemas.microsoft.com/office/drawing/2014/main" id="{40BA20FA-BD21-8A4F-8D99-59F4C195CF01}"/>
              </a:ext>
            </a:extLst>
          </p:cNvPr>
          <p:cNvSpPr/>
          <p:nvPr/>
        </p:nvSpPr>
        <p:spPr>
          <a:xfrm>
            <a:off x="3073181" y="2029203"/>
            <a:ext cx="6096000" cy="2246769"/>
          </a:xfrm>
          <a:prstGeom prst="rect">
            <a:avLst/>
          </a:prstGeom>
        </p:spPr>
        <p:txBody>
          <a:bodyPr>
            <a:spAutoFit/>
          </a:bodyPr>
          <a:lstStyle/>
          <a:p>
            <a:pPr algn="just"/>
            <a:r>
              <a:rPr lang="en-US" sz="2000" dirty="0">
                <a:solidFill>
                  <a:srgbClr val="333333"/>
                </a:solidFill>
              </a:rPr>
              <a:t>Three federal agencies within the U.S. government work together to regulate most GMO to </a:t>
            </a:r>
            <a:r>
              <a:rPr lang="en-US" sz="2000" dirty="0">
                <a:solidFill>
                  <a:srgbClr val="FF0000"/>
                </a:solidFill>
              </a:rPr>
              <a:t>ensure that GMOs are safe for human, plant, and animal health</a:t>
            </a:r>
            <a:r>
              <a:rPr lang="en-US" sz="2000" dirty="0"/>
              <a:t>.</a:t>
            </a:r>
          </a:p>
          <a:p>
            <a:pPr algn="just"/>
            <a:endParaRPr lang="en-US" sz="2000" dirty="0">
              <a:solidFill>
                <a:srgbClr val="333333"/>
              </a:solidFill>
            </a:endParaRPr>
          </a:p>
          <a:p>
            <a:pPr algn="just"/>
            <a:r>
              <a:rPr lang="en-US" sz="2000" dirty="0">
                <a:solidFill>
                  <a:srgbClr val="333333"/>
                </a:solidFill>
              </a:rPr>
              <a:t>1- </a:t>
            </a:r>
            <a:r>
              <a:rPr lang="en-US" sz="2000" dirty="0"/>
              <a:t>Food and Drug Administration.</a:t>
            </a:r>
          </a:p>
          <a:p>
            <a:pPr algn="just"/>
            <a:r>
              <a:rPr lang="en-US" sz="2000" dirty="0"/>
              <a:t>2- Environmental Protection Agency.</a:t>
            </a:r>
          </a:p>
          <a:p>
            <a:pPr algn="just"/>
            <a:r>
              <a:rPr lang="en-US" sz="2000" dirty="0"/>
              <a:t>3- Department of Agriculture.</a:t>
            </a:r>
            <a:endParaRPr lang="en-SA" sz="2000" dirty="0"/>
          </a:p>
        </p:txBody>
      </p:sp>
    </p:spTree>
    <p:extLst>
      <p:ext uri="{BB962C8B-B14F-4D97-AF65-F5344CB8AC3E}">
        <p14:creationId xmlns:p14="http://schemas.microsoft.com/office/powerpoint/2010/main" val="597986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a:extLst>
              <a:ext uri="{FF2B5EF4-FFF2-40B4-BE49-F238E27FC236}">
                <a16:creationId xmlns:a16="http://schemas.microsoft.com/office/drawing/2014/main" id="{115F81FB-00BC-DD45-87C9-C2D1B35E9008}"/>
              </a:ext>
            </a:extLst>
          </p:cNvPr>
          <p:cNvSpPr/>
          <p:nvPr/>
        </p:nvSpPr>
        <p:spPr>
          <a:xfrm>
            <a:off x="3048000" y="2828836"/>
            <a:ext cx="6096000" cy="1323439"/>
          </a:xfrm>
          <a:prstGeom prst="rect">
            <a:avLst/>
          </a:prstGeom>
        </p:spPr>
        <p:txBody>
          <a:bodyPr>
            <a:spAutoFit/>
          </a:bodyPr>
          <a:lstStyle/>
          <a:p>
            <a:pPr algn="just"/>
            <a:r>
              <a:rPr lang="en-US" sz="2000" dirty="0">
                <a:solidFill>
                  <a:srgbClr val="333333"/>
                </a:solidFill>
              </a:rPr>
              <a:t>FDA regulates </a:t>
            </a:r>
            <a:r>
              <a:rPr lang="en-US" sz="2000" dirty="0">
                <a:solidFill>
                  <a:srgbClr val="FF0000"/>
                </a:solidFill>
              </a:rPr>
              <a:t>most human and animal food</a:t>
            </a:r>
            <a:r>
              <a:rPr lang="en-US" sz="2000" dirty="0">
                <a:solidFill>
                  <a:srgbClr val="333333"/>
                </a:solidFill>
              </a:rPr>
              <a:t>, including GMO foods. FDA makes sure that foods that are GMOs or have GMO ingredients meet the same strict safety standards as all other foods.</a:t>
            </a:r>
            <a:endParaRPr lang="en-SA" sz="2000" dirty="0"/>
          </a:p>
        </p:txBody>
      </p:sp>
      <p:sp>
        <p:nvSpPr>
          <p:cNvPr id="5" name="Rectangle 4">
            <a:extLst>
              <a:ext uri="{FF2B5EF4-FFF2-40B4-BE49-F238E27FC236}">
                <a16:creationId xmlns:a16="http://schemas.microsoft.com/office/drawing/2014/main" id="{F0CB3F48-FE2F-1940-B0F6-6F2071D2AE92}"/>
              </a:ext>
            </a:extLst>
          </p:cNvPr>
          <p:cNvSpPr/>
          <p:nvPr/>
        </p:nvSpPr>
        <p:spPr>
          <a:xfrm>
            <a:off x="2822287" y="796102"/>
            <a:ext cx="7129644" cy="646331"/>
          </a:xfrm>
          <a:prstGeom prst="rect">
            <a:avLst/>
          </a:prstGeom>
        </p:spPr>
        <p:txBody>
          <a:bodyPr wrap="none">
            <a:spAutoFit/>
          </a:bodyPr>
          <a:lstStyle/>
          <a:p>
            <a:r>
              <a:rPr lang="en-US" sz="3600" b="1" dirty="0"/>
              <a:t>Food and Drug Administration (FDA)</a:t>
            </a:r>
            <a:endParaRPr lang="en-SA" sz="3600" b="1" dirty="0"/>
          </a:p>
        </p:txBody>
      </p:sp>
    </p:spTree>
    <p:extLst>
      <p:ext uri="{BB962C8B-B14F-4D97-AF65-F5344CB8AC3E}">
        <p14:creationId xmlns:p14="http://schemas.microsoft.com/office/powerpoint/2010/main" val="1998541408"/>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197</TotalTime>
  <Words>714</Words>
  <Application>Microsoft Macintosh PowerPoint</Application>
  <PresentationFormat>Widescreen</PresentationFormat>
  <Paragraphs>48</Paragraphs>
  <Slides>11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Calibri Light</vt:lpstr>
      <vt:lpstr>TimesNewRomanPSMT</vt:lpstr>
      <vt:lpstr>Office Theme</vt:lpstr>
      <vt:lpstr>PowerPoint Presentation</vt:lpstr>
      <vt:lpstr>PowerPoint Presentation</vt:lpstr>
      <vt:lpstr>PowerPoint Presentation</vt:lpstr>
      <vt:lpstr>World Health Organisation (WHO)</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Bader O. Almotairi</dc:creator>
  <cp:lastModifiedBy>Bader O. Almotairi</cp:lastModifiedBy>
  <cp:revision>19</cp:revision>
  <dcterms:created xsi:type="dcterms:W3CDTF">2020-10-31T17:33:42Z</dcterms:created>
  <dcterms:modified xsi:type="dcterms:W3CDTF">2020-11-07T15:15:32Z</dcterms:modified>
</cp:coreProperties>
</file>