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3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4.xml" ContentType="application/vnd.openxmlformats-officedocument.presentationml.notesSlide+xml"/>
  <Override PartName="/ppt/tags/tag58.xml" ContentType="application/vnd.openxmlformats-officedocument.presentationml.tags+xml"/>
  <Override PartName="/ppt/activeX/activeX1.xml" ContentType="application/vnd.ms-office.activeX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5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6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444" r:id="rId2"/>
    <p:sldId id="386" r:id="rId3"/>
    <p:sldId id="440" r:id="rId4"/>
    <p:sldId id="417" r:id="rId5"/>
    <p:sldId id="418" r:id="rId6"/>
    <p:sldId id="441" r:id="rId7"/>
    <p:sldId id="421" r:id="rId8"/>
    <p:sldId id="387" r:id="rId9"/>
    <p:sldId id="408" r:id="rId10"/>
    <p:sldId id="426" r:id="rId11"/>
    <p:sldId id="388" r:id="rId12"/>
    <p:sldId id="392" r:id="rId13"/>
    <p:sldId id="410" r:id="rId14"/>
    <p:sldId id="397" r:id="rId15"/>
    <p:sldId id="437" r:id="rId16"/>
    <p:sldId id="430" r:id="rId17"/>
    <p:sldId id="438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99FF99"/>
    <a:srgbClr val="FFFF00"/>
    <a:srgbClr val="FF0000"/>
    <a:srgbClr val="FFFF66"/>
    <a:srgbClr val="00FF00"/>
    <a:srgbClr val="F63F1B"/>
    <a:srgbClr val="3399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08" autoAdjust="0"/>
  </p:normalViewPr>
  <p:slideViewPr>
    <p:cSldViewPr>
      <p:cViewPr varScale="1">
        <p:scale>
          <a:sx n="88" d="100"/>
          <a:sy n="88" d="100"/>
        </p:scale>
        <p:origin x="998" y="38"/>
      </p:cViewPr>
      <p:guideLst>
        <p:guide orient="horz" pos="1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78A0E0-4415-4927-B4FC-CB2440FC71E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436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49EA13-8110-41DC-A666-BC22AAA8FF7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085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042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9EA13-8110-41DC-A666-BC22AAA8FF7D}" type="slidenum">
              <a:rPr lang="ar-SA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345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9EA13-8110-41DC-A666-BC22AAA8FF7D}" type="slidenum">
              <a:rPr lang="ar-SA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187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9EA13-8110-41DC-A666-BC22AAA8FF7D}" type="slidenum">
              <a:rPr lang="ar-SA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613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9EA13-8110-41DC-A666-BC22AAA8FF7D}" type="slidenum">
              <a:rPr lang="ar-SA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081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9EA13-8110-41DC-A666-BC22AAA8FF7D}" type="slidenum">
              <a:rPr lang="ar-SA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566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9EA13-8110-41DC-A666-BC22AAA8FF7D}" type="slidenum">
              <a:rPr lang="ar-SA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503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9EA13-8110-41DC-A666-BC22AAA8FF7D}" type="slidenum">
              <a:rPr lang="ar-SA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612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9EA13-8110-41DC-A666-BC22AAA8FF7D}" type="slidenum">
              <a:rPr lang="ar-SA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64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9EA13-8110-41DC-A666-BC22AAA8FF7D}" type="slidenum">
              <a:rPr lang="ar-SA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180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9EA13-8110-41DC-A666-BC22AAA8FF7D}" type="slidenum">
              <a:rPr lang="ar-SA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23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9EA13-8110-41DC-A666-BC22AAA8FF7D}" type="slidenum">
              <a:rPr lang="ar-SA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45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9EA13-8110-41DC-A666-BC22AAA8FF7D}" type="slidenum">
              <a:rPr lang="ar-SA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600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9EA13-8110-41DC-A666-BC22AAA8FF7D}" type="slidenum">
              <a:rPr lang="ar-SA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91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9EA13-8110-41DC-A666-BC22AAA8FF7D}" type="slidenum">
              <a:rPr lang="ar-SA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452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9EA13-8110-41DC-A666-BC22AAA8FF7D}" type="slidenum">
              <a:rPr lang="ar-SA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43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0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06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575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6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4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9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52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68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35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29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23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56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3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152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579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63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20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30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7132-4663-4773-9DEC-6B93D2B18A6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08447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7132-4663-4773-9DEC-6B93D2B18A6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38632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67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2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23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4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68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8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91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78" r:id="rId3"/>
    <p:sldLayoutId id="2147483676" r:id="rId4"/>
    <p:sldLayoutId id="2147483675" r:id="rId5"/>
    <p:sldLayoutId id="2147483673" r:id="rId6"/>
    <p:sldLayoutId id="2147483669" r:id="rId7"/>
    <p:sldLayoutId id="2147483667" r:id="rId8"/>
    <p:sldLayoutId id="2147483665" r:id="rId9"/>
    <p:sldLayoutId id="2147483664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77" r:id="rId16"/>
    <p:sldLayoutId id="2147483674" r:id="rId17"/>
    <p:sldLayoutId id="2147483672" r:id="rId18"/>
    <p:sldLayoutId id="2147483671" r:id="rId19"/>
    <p:sldLayoutId id="2147483670" r:id="rId20"/>
    <p:sldLayoutId id="2147483668" r:id="rId21"/>
    <p:sldLayoutId id="2147483666" r:id="rId22"/>
    <p:sldLayoutId id="2147483658" r:id="rId23"/>
    <p:sldLayoutId id="2147483659" r:id="rId24"/>
    <p:sldLayoutId id="2147483660" r:id="rId25"/>
    <p:sldLayoutId id="2147483661" r:id="rId26"/>
    <p:sldLayoutId id="2147483662" r:id="rId27"/>
    <p:sldLayoutId id="2147483663" r:id="rId28"/>
    <p:sldLayoutId id="2147483679" r:id="rId2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•"/>
        <a:tabLst>
          <a:tab pos="2743200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Font typeface="Times" charset="0"/>
        <a:buChar char="•"/>
        <a:tabLst>
          <a:tab pos="2743200" algn="l"/>
        </a:tabLst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Font typeface="Times" charset="0"/>
        <a:buChar char="•"/>
        <a:tabLst>
          <a:tab pos="2743200" algn="l"/>
        </a:tabLst>
        <a:defRPr sz="2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Font typeface="Times" charset="0"/>
        <a:buChar char="•"/>
        <a:tabLst>
          <a:tab pos="2743200" algn="l"/>
        </a:tabLst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»"/>
        <a:tabLst>
          <a:tab pos="2743200" algn="l"/>
        </a:tabLst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»"/>
        <a:tabLst>
          <a:tab pos="2743200" algn="l"/>
        </a:tabLst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»"/>
        <a:tabLst>
          <a:tab pos="2743200" algn="l"/>
        </a:tabLst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»"/>
        <a:tabLst>
          <a:tab pos="2743200" algn="l"/>
        </a:tabLst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»"/>
        <a:tabLst>
          <a:tab pos="2743200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8.xml"/><Relationship Id="rId7" Type="http://schemas.openxmlformats.org/officeDocument/2006/relationships/image" Target="../media/image13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13.jpe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notesSlide" Target="../notesSlides/notesSlide11.xml"/><Relationship Id="rId2" Type="http://schemas.openxmlformats.org/officeDocument/2006/relationships/tags" Target="../tags/tag40.xml"/><Relationship Id="rId16" Type="http://schemas.openxmlformats.org/officeDocument/2006/relationships/image" Target="../media/image18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3.xml"/><Relationship Id="rId15" Type="http://schemas.openxmlformats.org/officeDocument/2006/relationships/image" Target="../media/image12.png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1.xml"/><Relationship Id="rId7" Type="http://schemas.openxmlformats.org/officeDocument/2006/relationships/image" Target="../media/image12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4.xml"/><Relationship Id="rId7" Type="http://schemas.openxmlformats.org/officeDocument/2006/relationships/image" Target="../media/image13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7.xml"/><Relationship Id="rId7" Type="http://schemas.openxmlformats.org/officeDocument/2006/relationships/image" Target="../media/image21.jpe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4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control" Target="../activeX/activeX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2.wmf"/><Relationship Id="rId2" Type="http://schemas.openxmlformats.org/officeDocument/2006/relationships/tags" Target="../tags/tag58.xml"/><Relationship Id="rId1" Type="http://schemas.openxmlformats.org/officeDocument/2006/relationships/vmlDrawing" Target="../drawings/vmlDrawing1.vml"/><Relationship Id="rId6" Type="http://schemas.openxmlformats.org/officeDocument/2006/relationships/tags" Target="../tags/tag61.xml"/><Relationship Id="rId11" Type="http://schemas.microsoft.com/office/2007/relationships/hdphoto" Target="../media/hdphoto2.wdp"/><Relationship Id="rId5" Type="http://schemas.openxmlformats.org/officeDocument/2006/relationships/tags" Target="../tags/tag60.xml"/><Relationship Id="rId10" Type="http://schemas.openxmlformats.org/officeDocument/2006/relationships/image" Target="../media/image13.jpeg"/><Relationship Id="rId4" Type="http://schemas.openxmlformats.org/officeDocument/2006/relationships/tags" Target="../tags/tag59.xml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64.xml"/><Relationship Id="rId7" Type="http://schemas.openxmlformats.org/officeDocument/2006/relationships/image" Target="../media/image12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67.xml"/><Relationship Id="rId7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7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image" Target="../media/image7.w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0.jpeg"/><Relationship Id="rId4" Type="http://schemas.openxmlformats.org/officeDocument/2006/relationships/tags" Target="../tags/tag7.xml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3.xml"/><Relationship Id="rId7" Type="http://schemas.openxmlformats.org/officeDocument/2006/relationships/image" Target="../media/image13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6.xml"/><Relationship Id="rId7" Type="http://schemas.openxmlformats.org/officeDocument/2006/relationships/image" Target="../media/image1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5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3.jpeg"/><Relationship Id="rId4" Type="http://schemas.openxmlformats.org/officeDocument/2006/relationships/tags" Target="../tags/tag17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microsoft.com/office/2007/relationships/hdphoto" Target="../media/hdphoto2.wdp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13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12.png"/><Relationship Id="rId5" Type="http://schemas.openxmlformats.org/officeDocument/2006/relationships/tags" Target="../tags/tag22.xml"/><Relationship Id="rId10" Type="http://schemas.openxmlformats.org/officeDocument/2006/relationships/image" Target="../media/image16.emf"/><Relationship Id="rId4" Type="http://schemas.openxmlformats.org/officeDocument/2006/relationships/tags" Target="../tags/tag2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7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7.png"/><Relationship Id="rId5" Type="http://schemas.openxmlformats.org/officeDocument/2006/relationships/tags" Target="../tags/tag29.xml"/><Relationship Id="rId10" Type="http://schemas.microsoft.com/office/2007/relationships/hdphoto" Target="../media/hdphoto2.wdp"/><Relationship Id="rId4" Type="http://schemas.openxmlformats.org/officeDocument/2006/relationships/tags" Target="../tags/tag28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2.xml"/><Relationship Id="rId7" Type="http://schemas.openxmlformats.org/officeDocument/2006/relationships/image" Target="../media/image13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5.xml"/><Relationship Id="rId7" Type="http://schemas.openxmlformats.org/officeDocument/2006/relationships/image" Target="../media/image13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81162"/>
            <a:ext cx="1364758" cy="317033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6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57200" y="4495800"/>
            <a:ext cx="5867400" cy="2286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571500" indent="-571500">
              <a:spcBef>
                <a:spcPts val="1500"/>
              </a:spcBef>
              <a:buClr>
                <a:srgbClr val="650011"/>
              </a:buClr>
              <a:tabLst>
                <a:tab pos="2743200" algn="l"/>
              </a:tabLst>
              <a:defRPr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Three types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of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Passive transport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71550" lvl="1" indent="-514350">
              <a:spcBef>
                <a:spcPts val="1500"/>
              </a:spcBef>
              <a:buClr>
                <a:srgbClr val="0000FF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Diffusion </a:t>
            </a:r>
          </a:p>
          <a:p>
            <a:pPr marL="971550" lvl="1" indent="-514350">
              <a:spcBef>
                <a:spcPts val="1500"/>
              </a:spcBef>
              <a:buClr>
                <a:srgbClr val="0000FF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Osmosis</a:t>
            </a:r>
          </a:p>
          <a:p>
            <a:pPr marL="971550" lvl="1" indent="-514350">
              <a:spcBef>
                <a:spcPts val="1500"/>
              </a:spcBef>
              <a:buClr>
                <a:srgbClr val="0000FF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Facilitated Diffusion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35708" y="1889125"/>
            <a:ext cx="8403492" cy="24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398463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It involves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movement of molecules across the cell membrane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without the need of energy.</a:t>
            </a:r>
          </a:p>
          <a:p>
            <a:pPr marL="227013" indent="-1714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endParaRPr lang="en-US" alt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98463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Thus,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No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ENERGY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is required to move substances across membrane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water, lipids, and other lipid soluble substances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pPr marL="55563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11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98463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Rather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CONCENTRATION GRADIENT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represents potential energy and drives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diffusion.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1234928"/>
            <a:ext cx="45720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Passive transport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r-EG" alt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الإنتقال السلب</a:t>
            </a:r>
            <a:r>
              <a:rPr lang="ar-SA" alt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</a:t>
            </a:r>
            <a:endParaRPr lang="en-US" altLang="en-US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96693" y="304800"/>
            <a:ext cx="6551907" cy="558314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63550" indent="-463550" algn="ctr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B) Functions of cell membrane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6200" y="1292"/>
            <a:ext cx="9029700" cy="1266444"/>
            <a:chOff x="38100" y="1292"/>
            <a:chExt cx="9029700" cy="1266444"/>
          </a:xfrm>
        </p:grpSpPr>
        <p:pic>
          <p:nvPicPr>
            <p:cNvPr id="18" name="Picture 1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219200" y="1114424"/>
              <a:ext cx="6966950" cy="28575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16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" name="Picture 8" descr="p4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8" b="22865"/>
          <a:stretch/>
        </p:blipFill>
        <p:spPr bwMode="auto">
          <a:xfrm>
            <a:off x="914400" y="3124200"/>
            <a:ext cx="1862667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1676400" y="3810000"/>
            <a:ext cx="0" cy="2362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777066" y="3886201"/>
            <a:ext cx="1854201" cy="2318280"/>
            <a:chOff x="3005666" y="3893475"/>
            <a:chExt cx="1854201" cy="2234804"/>
          </a:xfrm>
        </p:grpSpPr>
        <p:pic>
          <p:nvPicPr>
            <p:cNvPr id="22" name="Picture 8" descr="p44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1" t="25795" r="47936" b="19792"/>
            <a:stretch/>
          </p:blipFill>
          <p:spPr bwMode="auto">
            <a:xfrm>
              <a:off x="3005666" y="4038600"/>
              <a:ext cx="1854201" cy="2089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Line 1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3767138" y="3893475"/>
              <a:ext cx="22224" cy="21263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31267" y="3810000"/>
            <a:ext cx="1820334" cy="2362200"/>
            <a:chOff x="4859867" y="3886200"/>
            <a:chExt cx="1820334" cy="2362200"/>
          </a:xfrm>
        </p:grpSpPr>
        <p:pic>
          <p:nvPicPr>
            <p:cNvPr id="25" name="Picture 8" descr="p44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64" t="23811" r="22437" b="22865"/>
            <a:stretch/>
          </p:blipFill>
          <p:spPr bwMode="auto">
            <a:xfrm>
              <a:off x="4859867" y="3962400"/>
              <a:ext cx="1820334" cy="204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11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5659438" y="3886200"/>
              <a:ext cx="0" cy="2362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51600" y="3810000"/>
            <a:ext cx="1601787" cy="2362200"/>
            <a:chOff x="6680200" y="3886200"/>
            <a:chExt cx="1601787" cy="2362200"/>
          </a:xfrm>
        </p:grpSpPr>
        <p:pic>
          <p:nvPicPr>
            <p:cNvPr id="28" name="Picture 8" descr="p44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63" t="27779" b="22865"/>
            <a:stretch/>
          </p:blipFill>
          <p:spPr bwMode="auto">
            <a:xfrm>
              <a:off x="6680200" y="4114800"/>
              <a:ext cx="1601787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Line 12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7543800" y="3886200"/>
              <a:ext cx="0" cy="2362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19800" y="3276600"/>
            <a:ext cx="2204450" cy="838200"/>
            <a:chOff x="6248400" y="3352800"/>
            <a:chExt cx="2204450" cy="838200"/>
          </a:xfrm>
        </p:grpSpPr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6248400" y="3352800"/>
              <a:ext cx="22044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1600" b="1" u="sng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altLang="en-US" sz="1600" b="1" u="sng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ynamic </a:t>
              </a:r>
              <a:r>
                <a:rPr lang="en-US" altLang="en-US" sz="1600" b="1" u="sng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equilibrium</a:t>
              </a:r>
              <a:endParaRPr lang="en-US" sz="1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AutoShap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413625" y="3733800"/>
              <a:ext cx="2286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ar-SA" altLang="en-US"/>
            </a:p>
          </p:txBody>
        </p:sp>
      </p:grpSp>
      <p:sp>
        <p:nvSpPr>
          <p:cNvPr id="302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478539"/>
            <a:ext cx="8991600" cy="264566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>
              <a:lnSpc>
                <a:spcPct val="0"/>
              </a:lnSpc>
              <a:spcBef>
                <a:spcPts val="0"/>
              </a:spcBef>
              <a:buClr>
                <a:srgbClr val="339933"/>
              </a:buClr>
              <a:buFontTx/>
              <a:buNone/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          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1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)- Diffusion:</a:t>
            </a:r>
            <a:r>
              <a:rPr lang="en-US" altLang="en-US" sz="2400" dirty="0">
                <a:latin typeface="Arial" charset="0"/>
                <a:cs typeface="Arial" charset="0"/>
              </a:rPr>
              <a:t> </a:t>
            </a:r>
            <a:endParaRPr lang="en-US" altLang="en-US" sz="24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Clr>
                <a:srgbClr val="339933"/>
              </a:buClr>
              <a:buFontTx/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             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passive transport of </a:t>
            </a:r>
            <a:r>
              <a:rPr lang="en-US" altLang="en-US" sz="18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solutes molecules 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جزيئات المُذاب </a:t>
            </a:r>
            <a:endParaRPr lang="en-US" altLang="en-US" sz="9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>
              <a:buClr>
                <a:srgbClr val="339933"/>
              </a:buClr>
              <a:buFontTx/>
              <a:buNone/>
              <a:defRPr/>
            </a:pPr>
            <a:endParaRPr lang="en-US" altLang="en-US" sz="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119063" indent="0">
              <a:lnSpc>
                <a:spcPct val="80000"/>
              </a:lnSpc>
              <a:spcBef>
                <a:spcPts val="600"/>
              </a:spcBef>
              <a:buClr>
                <a:srgbClr val="339933"/>
              </a:buClr>
              <a:buFontTx/>
              <a:buNone/>
              <a:tabLst>
                <a:tab pos="119063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It is the tendency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إستعداد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of molecules of any substance to spread out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للإنتشار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in the available space randomly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عشوائيا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>
              <a:spcBef>
                <a:spcPts val="600"/>
              </a:spcBef>
              <a:buClr>
                <a:srgbClr val="339933"/>
              </a:buClr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For example, a permeable membrane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غشاء منف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ذ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separating a solution with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sugar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molecules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from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pure water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sugar molecules will cross the barrier randomly.</a:t>
            </a:r>
          </a:p>
          <a:p>
            <a:pPr>
              <a:spcBef>
                <a:spcPts val="600"/>
              </a:spcBef>
              <a:buClr>
                <a:srgbClr val="339933"/>
              </a:buClr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sugar molecules will cross the membrane until both solutions have equal concentrations of the sugar (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dynamic equilibrium</a:t>
            </a:r>
            <a:r>
              <a:rPr lang="en-US" altLang="en-US" sz="1600" b="1" dirty="0" smtClean="0">
                <a:latin typeface="Arial" charset="0"/>
                <a:cs typeface="Arial" charset="0"/>
              </a:rPr>
              <a:t> </a:t>
            </a:r>
            <a:r>
              <a:rPr lang="ar-EG" altLang="en-US" sz="1600" dirty="0" smtClean="0">
                <a:latin typeface="Arial" charset="0"/>
                <a:cs typeface="Arial" charset="0"/>
              </a:rPr>
              <a:t>التعادل الديناميك</a:t>
            </a:r>
            <a:r>
              <a:rPr lang="ar-SA" altLang="en-US" sz="1600" dirty="0" smtClean="0">
                <a:latin typeface="Arial" charset="0"/>
                <a:cs typeface="Arial" charset="0"/>
              </a:rPr>
              <a:t>ي</a:t>
            </a:r>
            <a:r>
              <a:rPr lang="ar-EG" altLang="en-US" sz="1600" b="1" dirty="0" smtClean="0">
                <a:latin typeface="Arial" charset="0"/>
                <a:cs typeface="Arial" charset="0"/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).</a:t>
            </a:r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6200" y="6135687"/>
            <a:ext cx="8534400" cy="590931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 substance will diffuse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from where it is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more concentrated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 where it is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less concentrated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i.e. (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down its concentration gradient )</a:t>
            </a:r>
            <a:r>
              <a:rPr lang="ar-SA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في اتجاه </a:t>
            </a:r>
            <a:r>
              <a:rPr lang="ar-EG" altLang="en-US" sz="1600" dirty="0" smtClean="0">
                <a:latin typeface="Arial" charset="0"/>
                <a:cs typeface="Arial" charset="0"/>
              </a:rPr>
              <a:t>مـُنحدر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ar-EG" altLang="en-US" sz="1600" dirty="0" smtClean="0">
                <a:latin typeface="Arial" charset="0"/>
                <a:cs typeface="Arial" charset="0"/>
              </a:rPr>
              <a:t>التركيز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41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4130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1404938"/>
            <a:ext cx="8915400" cy="5198346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Clr>
                <a:srgbClr val="339933"/>
              </a:buClr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Osmosis:</a:t>
            </a:r>
          </a:p>
          <a:p>
            <a:pPr marL="457200" indent="1588">
              <a:spcBef>
                <a:spcPts val="0"/>
              </a:spcBef>
              <a:buClr>
                <a:srgbClr val="339933"/>
              </a:buClr>
              <a:buFontTx/>
              <a:buNone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It is the passive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transport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which </a:t>
            </a: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457200" indent="1588">
              <a:spcBef>
                <a:spcPts val="0"/>
              </a:spcBef>
              <a:buClr>
                <a:srgbClr val="339933"/>
              </a:buClr>
              <a:buFontTx/>
              <a:buNone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water diffuses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across a selectively </a:t>
            </a: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457200" indent="1588">
              <a:spcBef>
                <a:spcPts val="0"/>
              </a:spcBef>
              <a:buClr>
                <a:srgbClr val="339933"/>
              </a:buClr>
              <a:buFontTx/>
              <a:buNone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permeable membrane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from the </a:t>
            </a: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457200" indent="1588">
              <a:spcBef>
                <a:spcPts val="0"/>
              </a:spcBef>
              <a:buClr>
                <a:srgbClr val="339933"/>
              </a:buClr>
              <a:buFontTx/>
              <a:buNone/>
              <a:defRPr/>
            </a:pP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hypotonic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solution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hypertonic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457200" indent="1588">
              <a:spcBef>
                <a:spcPts val="0"/>
              </a:spcBef>
              <a:buClr>
                <a:srgbClr val="339933"/>
              </a:buClr>
              <a:buFontTx/>
              <a:buNone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solution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until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solutions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become </a:t>
            </a: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457200" indent="1588">
              <a:spcBef>
                <a:spcPts val="0"/>
              </a:spcBef>
              <a:buClr>
                <a:srgbClr val="339933"/>
              </a:buClr>
              <a:buFontTx/>
              <a:buNone/>
              <a:defRPr/>
            </a:pP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isotonic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marL="0" indent="0">
              <a:lnSpc>
                <a:spcPct val="90000"/>
              </a:lnSpc>
              <a:buClr>
                <a:srgbClr val="339933"/>
              </a:buClr>
              <a:buNone/>
              <a:defRPr/>
            </a:pPr>
            <a:endParaRPr lang="en-US" alt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Clr>
                <a:srgbClr val="339933"/>
              </a:buClr>
              <a:buNone/>
              <a:defRPr/>
            </a:pP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Types of solutions.</a:t>
            </a:r>
          </a:p>
          <a:p>
            <a:pPr marL="452438" indent="-223838">
              <a:lnSpc>
                <a:spcPct val="90000"/>
              </a:lnSpc>
              <a:buClr>
                <a:srgbClr val="339933"/>
              </a:buClr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solution with the higher concentration of solutes is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hypertonic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marL="452438" indent="-223838">
              <a:lnSpc>
                <a:spcPct val="90000"/>
              </a:lnSpc>
              <a:buClr>
                <a:srgbClr val="339933"/>
              </a:buClr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solution with the lower concentration of solutes is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hypotonic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marL="452438" indent="-223838">
              <a:lnSpc>
                <a:spcPct val="90000"/>
              </a:lnSpc>
              <a:buClr>
                <a:srgbClr val="339933"/>
              </a:buClr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Solutions with equal concentrations of solutes are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isotonic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339933"/>
              </a:buClr>
              <a:buFontTx/>
              <a:buNone/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06193" y="228600"/>
            <a:ext cx="6666207" cy="762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charset="0"/>
              </a:rPr>
              <a:t>2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). Osmosis </a:t>
            </a:r>
            <a:r>
              <a:rPr lang="en-US" altLang="en-US" sz="1600" dirty="0" smtClean="0">
                <a:ln w="11430"/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en-GB" sz="1600" dirty="0">
                <a:ln w="11430"/>
                <a:solidFill>
                  <a:schemeClr val="tx1"/>
                </a:solidFill>
                <a:latin typeface="Arial Black" panose="020B0A04020102020204" pitchFamily="34" charset="0"/>
                <a:cs typeface="Arial" charset="0"/>
              </a:rPr>
              <a:t>Principal of water </a:t>
            </a:r>
            <a:r>
              <a:rPr lang="en-GB" sz="1600" dirty="0" smtClean="0">
                <a:ln w="11430"/>
                <a:solidFill>
                  <a:schemeClr val="tx1"/>
                </a:solidFill>
                <a:latin typeface="Arial Black" panose="020B0A04020102020204" pitchFamily="34" charset="0"/>
                <a:cs typeface="Arial" charset="0"/>
              </a:rPr>
              <a:t>movement):</a:t>
            </a:r>
            <a:br>
              <a:rPr lang="en-GB" sz="1600" dirty="0" smtClean="0">
                <a:ln w="11430"/>
                <a:solidFill>
                  <a:schemeClr val="tx1"/>
                </a:solidFill>
                <a:latin typeface="Arial Black" panose="020B0A04020102020204" pitchFamily="34" charset="0"/>
                <a:cs typeface="Arial" charset="0"/>
              </a:rPr>
            </a:br>
            <a:r>
              <a:rPr lang="en-US" altLang="en-US" sz="1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the passive transport of </a:t>
            </a:r>
            <a:r>
              <a:rPr lang="en-US" altLang="en-US" sz="1400" b="1" u="sng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solvent molecule</a:t>
            </a:r>
            <a:r>
              <a:rPr lang="en-US" altLang="en-US" sz="1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(</a:t>
            </a:r>
            <a:r>
              <a:rPr lang="en-US" altLang="en-US" sz="1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water molecules</a:t>
            </a:r>
            <a:r>
              <a:rPr lang="en-US" altLang="en-US" sz="1400" b="1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)</a:t>
            </a:r>
            <a:r>
              <a:rPr lang="en-US" altLang="en-US" sz="1400" b="1" i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ar-SA" altLang="en-US" sz="1400" dirty="0" smtClean="0">
                <a:ln w="11430"/>
                <a:solidFill>
                  <a:schemeClr val="tx1"/>
                </a:solidFill>
                <a:latin typeface="Arial" charset="0"/>
                <a:cs typeface="Arial" charset="0"/>
              </a:rPr>
              <a:t>جزيئات الماء (المُذيب) </a:t>
            </a:r>
            <a:r>
              <a:rPr lang="en-US" altLang="en-US" sz="1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altLang="en-US" sz="1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altLang="en-US" sz="1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                    </a:t>
            </a:r>
            <a:endParaRPr lang="en-US" altLang="en-US" sz="1400" dirty="0" smtClean="0">
              <a:ln w="11430"/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06182" name="Picture 6"/>
          <p:cNvPicPr>
            <a:picLocks noChangeAspect="1" noChangeArrowheads="1"/>
          </p:cNvPicPr>
          <p:nvPr/>
        </p:nvPicPr>
        <p:blipFill>
          <a:blip r:embed="rId6" cstate="print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105401" y="1423226"/>
            <a:ext cx="3951732" cy="286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62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6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6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6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066800" y="76201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Summary: </a:t>
            </a:r>
          </a:p>
          <a:p>
            <a:pPr>
              <a:defRPr/>
            </a:pPr>
            <a:r>
              <a:rPr lang="en-GB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Types </a:t>
            </a:r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of solutions and Osmosis</a:t>
            </a:r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228600" y="1143000"/>
            <a:ext cx="868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1500"/>
              </a:spcBef>
              <a:buClr>
                <a:srgbClr val="650011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GB" sz="2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Hypertonic solution:</a:t>
            </a:r>
            <a:r>
              <a:rPr lang="en-GB" sz="2500" dirty="0">
                <a:latin typeface="Arial" charset="0"/>
                <a:cs typeface="Arial" charset="0"/>
              </a:rPr>
              <a:t> </a:t>
            </a:r>
            <a:r>
              <a:rPr lang="ar-EG" sz="1900" dirty="0">
                <a:latin typeface="Arial" charset="0"/>
                <a:cs typeface="Arial" charset="0"/>
              </a:rPr>
              <a:t>عال</a:t>
            </a:r>
            <a:r>
              <a:rPr lang="ar-SA" sz="1900" dirty="0">
                <a:latin typeface="Arial" charset="0"/>
                <a:cs typeface="Arial" charset="0"/>
              </a:rPr>
              <a:t>ي</a:t>
            </a:r>
            <a:r>
              <a:rPr lang="ar-EG" sz="1900" dirty="0">
                <a:latin typeface="Arial" charset="0"/>
                <a:cs typeface="Arial" charset="0"/>
              </a:rPr>
              <a:t> التركيز</a:t>
            </a:r>
            <a:r>
              <a:rPr lang="en-GB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                                             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ontains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high concentration of solute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molecules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  <a:endParaRPr lang="en-GB" sz="19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spcBef>
                <a:spcPts val="1500"/>
              </a:spcBef>
              <a:buClr>
                <a:srgbClr val="650011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GB" sz="2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Hypotonic solution:</a:t>
            </a:r>
            <a:r>
              <a:rPr lang="en-GB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ar-EG" sz="1900" dirty="0">
                <a:latin typeface="Arial" charset="0"/>
                <a:cs typeface="Arial" charset="0"/>
              </a:rPr>
              <a:t>منخفض التركيز</a:t>
            </a:r>
            <a:r>
              <a:rPr lang="en-GB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                                   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ontains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low concentration of solute molecules.</a:t>
            </a:r>
            <a:endParaRPr lang="en-GB" sz="19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spcBef>
                <a:spcPts val="1500"/>
              </a:spcBef>
              <a:buClr>
                <a:srgbClr val="650011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GB" sz="2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Isotonic </a:t>
            </a:r>
            <a:r>
              <a:rPr lang="en-GB" sz="2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solutions:</a:t>
            </a:r>
            <a:r>
              <a:rPr lang="en-GB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ar-EG" sz="1900" dirty="0">
                <a:latin typeface="Arial" charset="0"/>
                <a:cs typeface="Arial" charset="0"/>
              </a:rPr>
              <a:t>متعادل</a:t>
            </a:r>
            <a:r>
              <a:rPr lang="en-GB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                                            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ontain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equal concentrations of solute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molecules.</a:t>
            </a:r>
            <a:endParaRPr lang="en-GB" sz="19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4614" name="Oval 6"/>
          <p:cNvSpPr>
            <a:spLocks noChangeArrowheads="1"/>
          </p:cNvSpPr>
          <p:nvPr/>
        </p:nvSpPr>
        <p:spPr bwMode="auto">
          <a:xfrm>
            <a:off x="5105400" y="4495800"/>
            <a:ext cx="2362200" cy="1447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/>
            <a:endParaRPr lang="en-GB" altLang="en-US" b="1">
              <a:solidFill>
                <a:srgbClr val="00FFFF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24615" name="Rectangle 7" descr="Narrow horizontal"/>
          <p:cNvSpPr>
            <a:spLocks noChangeArrowheads="1"/>
          </p:cNvSpPr>
          <p:nvPr/>
        </p:nvSpPr>
        <p:spPr bwMode="auto">
          <a:xfrm>
            <a:off x="3733800" y="3886200"/>
            <a:ext cx="1371600" cy="2667000"/>
          </a:xfrm>
          <a:prstGeom prst="rect">
            <a:avLst/>
          </a:prstGeom>
          <a:pattFill prst="narHorz">
            <a:fgClr>
              <a:srgbClr val="0000FF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/>
            <a:r>
              <a:rPr lang="en-GB" altLang="en-US" sz="18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Biological </a:t>
            </a:r>
          </a:p>
          <a:p>
            <a:pPr algn="ctr" eaLnBrk="1" hangingPunct="1"/>
            <a:r>
              <a:rPr lang="en-GB" altLang="en-US" sz="1800" b="1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Membrane</a:t>
            </a:r>
          </a:p>
          <a:p>
            <a:pPr algn="ctr" eaLnBrk="1" hangingPunct="1"/>
            <a:endParaRPr lang="en-GB" altLang="en-US" sz="1800" b="1">
              <a:solidFill>
                <a:schemeClr val="accent2"/>
              </a:solidFill>
              <a:latin typeface="Tahoma" pitchFamily="34" charset="0"/>
              <a:cs typeface="Arial" charset="0"/>
            </a:endParaRPr>
          </a:p>
          <a:p>
            <a:pPr algn="ctr" eaLnBrk="1" hangingPunct="1"/>
            <a:endParaRPr lang="en-GB" altLang="en-US" sz="1800" b="1">
              <a:solidFill>
                <a:schemeClr val="accent2"/>
              </a:solidFill>
              <a:latin typeface="Tahoma" pitchFamily="34" charset="0"/>
              <a:cs typeface="Arial" charset="0"/>
            </a:endParaRPr>
          </a:p>
          <a:p>
            <a:pPr algn="ctr" eaLnBrk="1" hangingPunct="1"/>
            <a:endParaRPr lang="en-GB" altLang="en-US" sz="1800" b="1">
              <a:solidFill>
                <a:schemeClr val="accent2"/>
              </a:solidFill>
              <a:latin typeface="Tahoma" pitchFamily="34" charset="0"/>
              <a:cs typeface="Arial" charset="0"/>
            </a:endParaRPr>
          </a:p>
          <a:p>
            <a:pPr algn="ctr" eaLnBrk="1" hangingPunct="1"/>
            <a:endParaRPr lang="en-GB" altLang="en-US" sz="1800" b="1">
              <a:solidFill>
                <a:schemeClr val="accent2"/>
              </a:solidFill>
              <a:latin typeface="Tahoma" pitchFamily="34" charset="0"/>
              <a:cs typeface="Arial" charset="0"/>
            </a:endParaRPr>
          </a:p>
          <a:p>
            <a:pPr algn="ctr" eaLnBrk="1" hangingPunct="1"/>
            <a:endParaRPr lang="en-GB" altLang="en-US" sz="1800" b="1">
              <a:solidFill>
                <a:schemeClr val="accent2"/>
              </a:solidFill>
              <a:latin typeface="Tahoma" pitchFamily="34" charset="0"/>
              <a:cs typeface="Arial" charset="0"/>
            </a:endParaRPr>
          </a:p>
          <a:p>
            <a:pPr algn="ctr" eaLnBrk="1" hangingPunct="1"/>
            <a:endParaRPr lang="en-GB" altLang="en-US" sz="1800" b="1">
              <a:solidFill>
                <a:schemeClr val="accent2"/>
              </a:solidFill>
              <a:latin typeface="Tahoma" pitchFamily="34" charset="0"/>
              <a:cs typeface="Arial" charset="0"/>
            </a:endParaRPr>
          </a:p>
          <a:p>
            <a:pPr algn="ctr" eaLnBrk="1" hangingPunct="1"/>
            <a:endParaRPr lang="en-GB" altLang="en-US" sz="1800" b="1">
              <a:solidFill>
                <a:schemeClr val="accent2"/>
              </a:solidFill>
              <a:latin typeface="Tahoma" pitchFamily="34" charset="0"/>
              <a:cs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76400" y="5943600"/>
            <a:ext cx="5867400" cy="457200"/>
            <a:chOff x="1152" y="3216"/>
            <a:chExt cx="3696" cy="288"/>
          </a:xfrm>
        </p:grpSpPr>
        <p:sp>
          <p:nvSpPr>
            <p:cNvPr id="324617" name="Text Box 9"/>
            <p:cNvSpPr txBox="1">
              <a:spLocks noChangeArrowheads="1"/>
            </p:cNvSpPr>
            <p:nvPr/>
          </p:nvSpPr>
          <p:spPr bwMode="auto">
            <a:xfrm>
              <a:off x="3504" y="3216"/>
              <a:ext cx="1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Arial" charset="0"/>
                </a:rPr>
                <a:t>Hypotonic</a:t>
              </a:r>
            </a:p>
          </p:txBody>
        </p:sp>
        <p:sp>
          <p:nvSpPr>
            <p:cNvPr id="324618" name="Text Box 10"/>
            <p:cNvSpPr txBox="1">
              <a:spLocks noChangeArrowheads="1"/>
            </p:cNvSpPr>
            <p:nvPr/>
          </p:nvSpPr>
          <p:spPr bwMode="auto">
            <a:xfrm>
              <a:off x="1152" y="3216"/>
              <a:ext cx="1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Arial" charset="0"/>
                </a:rPr>
                <a:t>Hypertonic</a:t>
              </a:r>
            </a:p>
          </p:txBody>
        </p:sp>
      </p:grpSp>
      <p:sp>
        <p:nvSpPr>
          <p:cNvPr id="324619" name="Oval 11"/>
          <p:cNvSpPr>
            <a:spLocks noChangeArrowheads="1"/>
          </p:cNvSpPr>
          <p:nvPr/>
        </p:nvSpPr>
        <p:spPr bwMode="auto">
          <a:xfrm>
            <a:off x="1371600" y="4495800"/>
            <a:ext cx="2362200" cy="1447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/>
            <a:endParaRPr lang="en-GB" altLang="en-US" b="1">
              <a:solidFill>
                <a:srgbClr val="00FFFF"/>
              </a:solidFill>
              <a:latin typeface="Tahoma" pitchFamily="34" charset="0"/>
              <a:cs typeface="Arial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562600" y="4711700"/>
            <a:ext cx="1295400" cy="1066800"/>
            <a:chOff x="3888" y="3216"/>
            <a:chExt cx="816" cy="672"/>
          </a:xfrm>
        </p:grpSpPr>
        <p:grpSp>
          <p:nvGrpSpPr>
            <p:cNvPr id="14347" name="Group 13"/>
            <p:cNvGrpSpPr>
              <a:grpSpLocks/>
            </p:cNvGrpSpPr>
            <p:nvPr/>
          </p:nvGrpSpPr>
          <p:grpSpPr bwMode="auto">
            <a:xfrm>
              <a:off x="3888" y="3216"/>
              <a:ext cx="816" cy="672"/>
              <a:chOff x="3888" y="2448"/>
              <a:chExt cx="816" cy="672"/>
            </a:xfrm>
          </p:grpSpPr>
          <p:sp>
            <p:nvSpPr>
              <p:cNvPr id="14349" name="AutoShape 1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816" cy="192"/>
              </a:xfrm>
              <a:prstGeom prst="leftArrow">
                <a:avLst>
                  <a:gd name="adj1" fmla="val 50000"/>
                  <a:gd name="adj2" fmla="val 10625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14350" name="AutoShape 15"/>
              <p:cNvSpPr>
                <a:spLocks noChangeArrowheads="1"/>
              </p:cNvSpPr>
              <p:nvPr/>
            </p:nvSpPr>
            <p:spPr bwMode="auto">
              <a:xfrm>
                <a:off x="3888" y="2928"/>
                <a:ext cx="816" cy="192"/>
              </a:xfrm>
              <a:prstGeom prst="leftArrow">
                <a:avLst>
                  <a:gd name="adj1" fmla="val 50000"/>
                  <a:gd name="adj2" fmla="val 10625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endParaRPr lang="en-GB" altLang="en-US"/>
              </a:p>
            </p:txBody>
          </p:sp>
        </p:grpSp>
        <p:sp>
          <p:nvSpPr>
            <p:cNvPr id="324624" name="Text Box 16"/>
            <p:cNvSpPr txBox="1">
              <a:spLocks noChangeArrowheads="1"/>
            </p:cNvSpPr>
            <p:nvPr/>
          </p:nvSpPr>
          <p:spPr bwMode="auto">
            <a:xfrm>
              <a:off x="4080" y="3408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Arial" charset="0"/>
                </a:rPr>
                <a:t>H</a:t>
              </a:r>
              <a:r>
                <a:rPr lang="en-GB" sz="2800" b="1" baseline="-25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Arial" charset="0"/>
                </a:rPr>
                <a:t>2</a:t>
              </a:r>
              <a:r>
                <a:rPr lang="en-GB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Arial" charset="0"/>
                </a:rPr>
                <a:t>O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" y="1292"/>
            <a:ext cx="9029700" cy="1266444"/>
            <a:chOff x="38100" y="1292"/>
            <a:chExt cx="9029700" cy="1266444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4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4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4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3875 -0.0092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246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246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 build="p"/>
      <p:bldP spid="324614" grpId="0" animBg="1"/>
      <p:bldP spid="324614" grpId="1" animBg="1"/>
      <p:bldP spid="324615" grpId="0" animBg="1"/>
      <p:bldP spid="324619" grpId="0" animBg="1"/>
      <p:bldP spid="3246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300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9" b="46284"/>
          <a:stretch>
            <a:fillRect/>
          </a:stretch>
        </p:blipFill>
        <p:spPr bwMode="auto">
          <a:xfrm>
            <a:off x="4572000" y="1339850"/>
            <a:ext cx="426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501741"/>
            <a:ext cx="4419600" cy="482285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31775" indent="-223838">
              <a:lnSpc>
                <a:spcPct val="90000"/>
              </a:lnSpc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The cell in a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hypertonic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environment will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loose water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alt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تفقد ماء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shrivel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تنكمش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and die.</a:t>
            </a:r>
          </a:p>
          <a:p>
            <a:pPr marL="231775" indent="-223838">
              <a:lnSpc>
                <a:spcPct val="90000"/>
              </a:lnSpc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 cell in a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hypotonic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solution will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gain water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تسحب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ماء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swell, and burst.</a:t>
            </a:r>
          </a:p>
          <a:p>
            <a:pPr marL="231775" indent="-223838">
              <a:lnSpc>
                <a:spcPct val="90000"/>
              </a:lnSpc>
              <a:buClr>
                <a:srgbClr val="339933"/>
              </a:buClr>
              <a:defRPr/>
            </a:pP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Nothing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will happen for a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cell in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isotonic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solution</a:t>
            </a:r>
          </a:p>
          <a:p>
            <a:pPr marL="574675" indent="-285750">
              <a:lnSpc>
                <a:spcPct val="90000"/>
              </a:lnSpc>
              <a:buClr>
                <a:srgbClr val="339933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Organisms without rigid walls have osmotic problems in either a </a:t>
            </a:r>
            <a:r>
              <a:rPr lang="en-US" altLang="en-US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hypertonic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or </a:t>
            </a:r>
            <a:r>
              <a:rPr lang="en-US" altLang="en-US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hypotonic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environment and must have adaptations for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osmoregulation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to maintain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للحفاظ على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their internal environment.</a:t>
            </a:r>
          </a:p>
          <a:p>
            <a:pPr marL="574675" indent="-285750">
              <a:lnSpc>
                <a:spcPct val="90000"/>
              </a:lnSpc>
              <a:buClr>
                <a:srgbClr val="339933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Example, </a:t>
            </a:r>
            <a:r>
              <a:rPr lang="en-US" altLang="en-US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Paramecium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has a </a:t>
            </a:r>
            <a:r>
              <a:rPr lang="en-US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specialized organelle (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the contractile vacuole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), that functions as a pump to force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يطرد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water out of the cell.</a:t>
            </a:r>
          </a:p>
        </p:txBody>
      </p: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2590800" y="2286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Osmoregulation </a:t>
            </a:r>
            <a:r>
              <a:rPr lang="ar-EG" altLang="en-US" sz="1600" dirty="0">
                <a:ln w="11430"/>
                <a:solidFill>
                  <a:srgbClr val="0000FF"/>
                </a:solidFill>
                <a:latin typeface="Arial" charset="0"/>
                <a:cs typeface="Arial" charset="0"/>
              </a:rPr>
              <a:t>التوازن الأسموز</a:t>
            </a:r>
            <a:r>
              <a:rPr lang="ar-SA" altLang="en-US" sz="1600" dirty="0">
                <a:ln w="11430"/>
                <a:solidFill>
                  <a:srgbClr val="0000FF"/>
                </a:solidFill>
                <a:latin typeface="Arial" charset="0"/>
                <a:cs typeface="Arial" charset="0"/>
              </a:rPr>
              <a:t>ي</a:t>
            </a:r>
            <a:endParaRPr lang="en-GB" dirty="0">
              <a:ln w="11430"/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311304" name="Picture 8"/>
          <p:cNvPicPr>
            <a:picLocks noChangeAspect="1" noChangeArrowheads="1"/>
          </p:cNvPicPr>
          <p:nvPr/>
        </p:nvPicPr>
        <p:blipFill>
          <a:blip r:embed="rId7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6788"/>
            <a:ext cx="404018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62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12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1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1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1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1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057400" y="314980"/>
            <a:ext cx="518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Osmoregulation: 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in Paramecium</a:t>
            </a:r>
            <a:endParaRPr lang="en-GB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362200" y="1371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contractile vacuole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4567535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Video: plays in LMS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215" r:id="rId3" imgW="5562720" imgH="4172040"/>
        </mc:Choice>
        <mc:Fallback>
          <p:control r:id="rId3" imgW="5562720" imgH="4172040">
            <p:pic>
              <p:nvPicPr>
                <p:cNvPr id="2" name="sfdfc9a169a74494a374f6b657c89f05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24000" y="1951333"/>
                  <a:ext cx="5562600" cy="41719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045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686800" cy="2223686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Many polar molecules and ions diffuse passively through the lipid </a:t>
            </a: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bilayer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with the help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transport proteins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(gated channels </a:t>
            </a:r>
            <a:r>
              <a:rPr lang="ar-EG" altLang="en-US" sz="1600" dirty="0" smtClean="0">
                <a:latin typeface="Arial" charset="0"/>
                <a:cs typeface="Arial" charset="0"/>
              </a:rPr>
              <a:t>قنوات مُبَوبة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)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passive movement                                                                                         of molecules down its                                                                              concentration gradient via a                                                                                     transport protein is called                                                                           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facilitated diffusion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         </a:t>
            </a:r>
          </a:p>
        </p:txBody>
      </p:sp>
      <p:sp>
        <p:nvSpPr>
          <p:cNvPr id="317447" name="Rectangle 7"/>
          <p:cNvSpPr>
            <a:spLocks noChangeArrowheads="1"/>
          </p:cNvSpPr>
          <p:nvPr/>
        </p:nvSpPr>
        <p:spPr bwMode="auto">
          <a:xfrm>
            <a:off x="266700" y="4161472"/>
            <a:ext cx="37322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5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Many transport proteins simply provide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channels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allowing a specific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molecules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or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ions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 cross the membrane.</a:t>
            </a:r>
          </a:p>
        </p:txBody>
      </p:sp>
      <p:pic>
        <p:nvPicPr>
          <p:cNvPr id="317448" name="Picture 8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5" b="7101"/>
          <a:stretch>
            <a:fillRect/>
          </a:stretch>
        </p:blipFill>
        <p:spPr bwMode="auto">
          <a:xfrm>
            <a:off x="3998912" y="2419350"/>
            <a:ext cx="4941888" cy="369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28600"/>
            <a:ext cx="7010400" cy="685800"/>
          </a:xfrm>
          <a:ln w="12700"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charset="0"/>
              </a:rPr>
              <a:t>3</a:t>
            </a:r>
            <a:r>
              <a:rPr lang="en-US" sz="20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)- Facilitated Diffusion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: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alt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Specific proteins facilitate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تـُسَهـِّل</a:t>
            </a:r>
            <a:r>
              <a:rPr lang="en-US" alt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passive transport</a:t>
            </a:r>
            <a:endParaRPr lang="en-US" sz="16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558988" y="4651467"/>
            <a:ext cx="4046532" cy="1048666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Zoo-109</a:t>
            </a:r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2992120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41909" y="32068"/>
            <a:ext cx="4002235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05273" y="6026803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2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5" name="Text Box 15"/>
          <p:cNvSpPr txBox="1">
            <a:spLocks noChangeArrowheads="1"/>
          </p:cNvSpPr>
          <p:nvPr/>
        </p:nvSpPr>
        <p:spPr bwMode="auto">
          <a:xfrm>
            <a:off x="1143000" y="160020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How things get into and out of the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cell?</a:t>
            </a:r>
            <a:endParaRPr lang="en-US" alt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3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53440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6442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6404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0F49752E-57A1-4764-9A40-D2D02E53E7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0" y="217489"/>
            <a:ext cx="3810000" cy="743626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Objectives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8E75-BF0C-40DE-9B85-3823CBC90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410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)- Structure 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Cell Membrane:</a:t>
            </a:r>
            <a:endParaRPr lang="en-US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188" lvl="1" indent="0">
              <a:spcBef>
                <a:spcPts val="600"/>
              </a:spcBef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Cell membrane is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mosaics of structure and function.</a:t>
            </a:r>
          </a:p>
          <a:p>
            <a:pPr marL="1027113" lvl="2">
              <a:spcBef>
                <a:spcPts val="600"/>
              </a:spcBef>
              <a:buFont typeface="Times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plasma membrane has a </a:t>
            </a:r>
            <a:r>
              <a:rPr lang="en-US" alt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unique collection of proteins</a:t>
            </a: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27113" lvl="2">
              <a:spcBef>
                <a:spcPts val="600"/>
              </a:spcBef>
              <a:buFont typeface="Times" charset="0"/>
              <a:buChar char="•"/>
              <a:defRPr/>
            </a:pPr>
            <a:r>
              <a:rPr lang="en-GB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GB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proteins </a:t>
            </a:r>
            <a:r>
              <a:rPr lang="en-GB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GB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 a variety of major cell functions.</a:t>
            </a:r>
          </a:p>
          <a:p>
            <a:pPr marL="1027113" lvl="2">
              <a:spcBef>
                <a:spcPts val="600"/>
              </a:spcBef>
              <a:buFont typeface="Times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Specific proteins </a:t>
            </a:r>
            <a:r>
              <a:rPr lang="en-US" alt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facilitate</a:t>
            </a: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passive transport.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altLang="en-US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)- Functions 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Cell Membrane:</a:t>
            </a:r>
            <a:endParaRPr lang="en-US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1" indent="-347663">
              <a:spcBef>
                <a:spcPts val="600"/>
              </a:spcBef>
              <a:buClr>
                <a:srgbClr val="FF0000"/>
              </a:buClr>
              <a:buFont typeface="+mj-lt"/>
              <a:buAutoNum type="romanUcPeriod"/>
              <a:defRPr/>
            </a:pPr>
            <a:r>
              <a:rPr lang="en-US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Selective </a:t>
            </a:r>
            <a:r>
              <a:rPr lang="en-US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permeability.</a:t>
            </a:r>
          </a:p>
          <a:p>
            <a:pPr marL="804863" lvl="1" indent="-347663">
              <a:spcBef>
                <a:spcPts val="600"/>
              </a:spcBef>
              <a:buClr>
                <a:srgbClr val="FF0000"/>
              </a:buClr>
              <a:buFont typeface="+mj-lt"/>
              <a:buAutoNum type="romanUcPeriod"/>
              <a:defRPr/>
            </a:pPr>
            <a:r>
              <a:rPr lang="en-US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Passive transport.</a:t>
            </a:r>
          </a:p>
          <a:p>
            <a:pPr marL="1150938" lvl="2" indent="-342900">
              <a:spcBef>
                <a:spcPts val="6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Diffusion </a:t>
            </a:r>
          </a:p>
          <a:p>
            <a:pPr marL="1150938" lvl="2" indent="-342900">
              <a:spcBef>
                <a:spcPts val="6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Osmosis</a:t>
            </a:r>
          </a:p>
          <a:p>
            <a:pPr marL="1544638" lvl="3" indent="-173038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Osmoregulation</a:t>
            </a:r>
            <a:endParaRPr lang="en-US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7763" lvl="2" indent="-339725">
              <a:spcBef>
                <a:spcPts val="600"/>
              </a:spcBef>
              <a:buClr>
                <a:srgbClr val="FF0000"/>
              </a:buClr>
              <a:buFont typeface="Times" charset="0"/>
              <a:buAutoNum type="arabicPeriod"/>
              <a:defRPr/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Facilitated Diffusion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Font typeface="Times" charset="0"/>
              <a:buChar char="•"/>
              <a:defRPr/>
            </a:pPr>
            <a:endParaRPr lang="en-US" altLang="en-US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en-US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05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8600" y="1219200"/>
            <a:ext cx="8686800" cy="526451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plasma membrane separates the living cell from its nonliving surroundings.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This thin barrier, </a:t>
            </a:r>
            <a:r>
              <a:rPr lang="en-US" alt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 nm thick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controls traffic </a:t>
            </a:r>
            <a:r>
              <a:rPr lang="en-US" altLang="en-US" sz="24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into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US" altLang="en-US" sz="24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the cell.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Like other membranes, the plasma membrane is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selectively permeable </a:t>
            </a:r>
            <a:r>
              <a:rPr lang="ar-EG" alt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مُنفِذ</a:t>
            </a:r>
            <a:r>
              <a:rPr lang="ar-EG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إختياريا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allowing some substances to cross more easily than others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most abundant lipids in the </a:t>
            </a:r>
            <a:r>
              <a:rPr lang="en-GB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cell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membrane are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phospholipids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Phospholipids and most other membrane constituents are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amphipathic molecules.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Amphipathic molecules have both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hydrophobic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hydrophilic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regions.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47800" y="304800"/>
            <a:ext cx="61722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A) Structure of 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Cell 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Membrane</a:t>
            </a:r>
            <a:endParaRPr lang="en-US" altLang="en-US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495800" y="1143000"/>
            <a:ext cx="4648200" cy="2566988"/>
            <a:chOff x="2832" y="528"/>
            <a:chExt cx="2928" cy="1617"/>
          </a:xfrm>
        </p:grpSpPr>
        <p:pic>
          <p:nvPicPr>
            <p:cNvPr id="3077" name="Picture 6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57" b="3009"/>
            <a:stretch>
              <a:fillRect/>
            </a:stretch>
          </p:blipFill>
          <p:spPr bwMode="auto">
            <a:xfrm>
              <a:off x="2832" y="528"/>
              <a:ext cx="2928" cy="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Rectangle 7"/>
            <p:cNvSpPr>
              <a:spLocks noChangeArrowheads="1"/>
            </p:cNvSpPr>
            <p:nvPr/>
          </p:nvSpPr>
          <p:spPr bwMode="auto">
            <a:xfrm>
              <a:off x="3915" y="1728"/>
              <a:ext cx="501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1300" b="1"/>
                <a:t>Fig. 8.1b</a:t>
              </a:r>
            </a:p>
          </p:txBody>
        </p:sp>
      </p:grpSp>
      <p:pic>
        <p:nvPicPr>
          <p:cNvPr id="3075" name="Picture 12"/>
          <p:cNvPicPr>
            <a:picLocks noChangeAspect="1" noChangeArrowheads="1"/>
          </p:cNvPicPr>
          <p:nvPr/>
        </p:nvPicPr>
        <p:blipFill>
          <a:blip r:embed="rId8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1" t="2019" b="13184"/>
          <a:stretch>
            <a:fillRect/>
          </a:stretch>
        </p:blipFill>
        <p:spPr bwMode="auto">
          <a:xfrm>
            <a:off x="4495800" y="3429000"/>
            <a:ext cx="4648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8" name="Rectangle 1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" y="1249516"/>
            <a:ext cx="6019800" cy="525528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lipid molecules in the bilayer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طبقة مزدوجة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are arranged as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hydrophobic fatty acid tails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that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are sheltered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محمية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from water while the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hydrophilic phosphate groups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interact with water.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Some membrane proteins are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amphipathic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with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hydrophobic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hydrophilic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regions.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 at the surface, the hydrophilic regions                                     would be in contact with water.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this fluid mosaic 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model, the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hydrophilic </a:t>
            </a:r>
            <a:r>
              <a:rPr lang="en-US" altLang="en-US" sz="18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18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regions of proteins 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heads of phospholipids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are 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contact with water, while                                                                               the hydrophobic regions 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are in a non-aqueous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لا مائ</a:t>
            </a:r>
            <a:r>
              <a:rPr lang="ar-SA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ي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environment.  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447800" y="304800"/>
            <a:ext cx="61722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r>
              <a:rPr lang="en-US" altLang="en-US" sz="2800" b="1" kern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A) Structure of </a:t>
            </a:r>
            <a:r>
              <a:rPr lang="en-US" altLang="en-US" sz="2800" b="1" kern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Cell </a:t>
            </a:r>
            <a:r>
              <a:rPr lang="en-US" altLang="en-US" sz="2800" b="1" kern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Membrane</a:t>
            </a:r>
            <a:endParaRPr lang="en-US" altLang="en-US" b="1" kern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BDE87F33-892C-42C8-988A-F3D7A9EB940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" y="1140038"/>
            <a:ext cx="8839200" cy="303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buClr>
                <a:srgbClr val="339933"/>
              </a:buClr>
              <a:buNone/>
            </a:pPr>
            <a:r>
              <a:rPr lang="en-US" alt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plasma membrane has a unique collection of proteins.</a:t>
            </a:r>
          </a:p>
          <a:p>
            <a:pPr marL="0" indent="0">
              <a:buClr>
                <a:srgbClr val="339933"/>
              </a:buClr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two populations of </a:t>
            </a:r>
            <a:r>
              <a:rPr lang="en-US" altLang="en-US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MEMBRANE PROTEINS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92150" lvl="1" indent="-352425">
              <a:buClr>
                <a:schemeClr val="tx1"/>
              </a:buClr>
              <a:buFont typeface="Times" panose="02020603050405020304" pitchFamily="18" charset="0"/>
              <a:buAutoNum type="arabicPeriod"/>
            </a:pP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Peripheral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طرف</a:t>
            </a:r>
            <a:r>
              <a:rPr lang="ar-SA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</a:t>
            </a: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hydrophilic) 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embedded in the lipid bilayer at all. Instead, 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loosely bounded to the surface of the protein, often connected to the other population of membrane proteins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96925" lvl="1" indent="-457200">
              <a:buClr>
                <a:schemeClr val="tx1"/>
              </a:buClr>
              <a:buFont typeface="+mj-lt"/>
              <a:buAutoNum type="arabicPeriod" startAt="2"/>
            </a:pP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Integral protein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alt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مُنغمس</a:t>
            </a:r>
            <a:r>
              <a:rPr lang="ar-EG" alt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penetrates </a:t>
            </a: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hydrophobic core of the lipid bilayer, often completely spanning the membrane (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a transmembrane protein</a:t>
            </a: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It is </a:t>
            </a:r>
            <a:r>
              <a:rPr lang="en-GB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amphipathic</a:t>
            </a:r>
            <a:r>
              <a:rPr lang="en-GB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because:</a:t>
            </a: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96" name="Group 21">
            <a:extLst>
              <a:ext uri="{FF2B5EF4-FFF2-40B4-BE49-F238E27FC236}">
                <a16:creationId xmlns:a16="http://schemas.microsoft.com/office/drawing/2014/main" id="{DDDFD45C-2744-4102-B1FA-73E2DB1432B9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114800"/>
            <a:ext cx="3810000" cy="2666999"/>
            <a:chOff x="3120" y="2352"/>
            <a:chExt cx="2448" cy="1800"/>
          </a:xfrm>
        </p:grpSpPr>
        <p:pic>
          <p:nvPicPr>
            <p:cNvPr id="8198" name="Picture 13">
              <a:extLst>
                <a:ext uri="{FF2B5EF4-FFF2-40B4-BE49-F238E27FC236}">
                  <a16:creationId xmlns:a16="http://schemas.microsoft.com/office/drawing/2014/main" id="{1DFA86ED-5CEA-4E19-92CB-392C247AFAA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352"/>
              <a:ext cx="2418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9803" name="Rectangle 11">
              <a:extLst>
                <a:ext uri="{FF2B5EF4-FFF2-40B4-BE49-F238E27FC236}">
                  <a16:creationId xmlns:a16="http://schemas.microsoft.com/office/drawing/2014/main" id="{8C4A2A28-4330-467D-BC02-10C04D51A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00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charset="0"/>
                </a:rPr>
                <a:t>Integral proteins</a:t>
              </a:r>
              <a:endParaRPr lang="en-GB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endParaRPr>
            </a:p>
          </p:txBody>
        </p:sp>
        <p:sp>
          <p:nvSpPr>
            <p:cNvPr id="289800" name="Rectangle 8">
              <a:extLst>
                <a:ext uri="{FF2B5EF4-FFF2-40B4-BE49-F238E27FC236}">
                  <a16:creationId xmlns:a16="http://schemas.microsoft.com/office/drawing/2014/main" id="{FE2400BB-A839-45E5-89F5-C130C9AF8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840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charset="0"/>
                </a:rPr>
                <a:t>Peripheral proteins</a:t>
              </a:r>
              <a:endParaRPr lang="en-GB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endParaRPr>
            </a:p>
          </p:txBody>
        </p:sp>
        <p:sp>
          <p:nvSpPr>
            <p:cNvPr id="8201" name="Line 14">
              <a:extLst>
                <a:ext uri="{FF2B5EF4-FFF2-40B4-BE49-F238E27FC236}">
                  <a16:creationId xmlns:a16="http://schemas.microsoft.com/office/drawing/2014/main" id="{9BA7B16E-2386-47F2-8DF3-1C6E2EBF2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640"/>
              <a:ext cx="480" cy="62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15">
              <a:extLst>
                <a:ext uri="{FF2B5EF4-FFF2-40B4-BE49-F238E27FC236}">
                  <a16:creationId xmlns:a16="http://schemas.microsoft.com/office/drawing/2014/main" id="{E0C57A67-BF97-4A62-BA76-8F0F37C2B864}"/>
                </a:ext>
              </a:extLst>
            </p:cNvPr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3696" y="3792"/>
              <a:ext cx="96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99" name="Rectangle 7">
              <a:extLst>
                <a:ext uri="{FF2B5EF4-FFF2-40B4-BE49-F238E27FC236}">
                  <a16:creationId xmlns:a16="http://schemas.microsoft.com/office/drawing/2014/main" id="{AA3CAC65-9E00-48D0-8DE6-70FB1B15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3456"/>
              <a:ext cx="76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charset="0"/>
                </a:rPr>
                <a:t>Hydrophilic region</a:t>
              </a:r>
              <a:endParaRPr lang="en-GB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endParaRPr>
            </a:p>
          </p:txBody>
        </p:sp>
        <p:sp>
          <p:nvSpPr>
            <p:cNvPr id="2" name="Rectangle 7">
              <a:extLst>
                <a:ext uri="{FF2B5EF4-FFF2-40B4-BE49-F238E27FC236}">
                  <a16:creationId xmlns:a16="http://schemas.microsoft.com/office/drawing/2014/main" id="{C0822DC6-E75A-4E0A-A83A-7CC1D1875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888"/>
              <a:ext cx="76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charset="0"/>
                </a:rPr>
                <a:t>Hydrophobic region</a:t>
              </a:r>
              <a:endParaRPr lang="en-GB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endParaRPr>
            </a:p>
          </p:txBody>
        </p:sp>
        <p:sp>
          <p:nvSpPr>
            <p:cNvPr id="8205" name="Line 18">
              <a:extLst>
                <a:ext uri="{FF2B5EF4-FFF2-40B4-BE49-F238E27FC236}">
                  <a16:creationId xmlns:a16="http://schemas.microsoft.com/office/drawing/2014/main" id="{6E36ABFD-B51A-4D67-989B-87CC694B5672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4464" y="3381"/>
              <a:ext cx="188" cy="5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19">
              <a:extLst>
                <a:ext uri="{FF2B5EF4-FFF2-40B4-BE49-F238E27FC236}">
                  <a16:creationId xmlns:a16="http://schemas.microsoft.com/office/drawing/2014/main" id="{A703A17A-2C60-41F9-B05D-ED666CC7B053}"/>
                </a:ext>
              </a:extLst>
            </p:cNvPr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 flipV="1">
              <a:off x="4652" y="2954"/>
              <a:ext cx="628" cy="5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20">
              <a:extLst>
                <a:ext uri="{FF2B5EF4-FFF2-40B4-BE49-F238E27FC236}">
                  <a16:creationId xmlns:a16="http://schemas.microsoft.com/office/drawing/2014/main" id="{EFA31ECA-4A79-4B4D-8655-C09285D0CC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58" y="3646"/>
              <a:ext cx="426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Line 6">
            <a:extLst>
              <a:ext uri="{FF2B5EF4-FFF2-40B4-BE49-F238E27FC236}">
                <a16:creationId xmlns:a16="http://schemas.microsoft.com/office/drawing/2014/main" id="{4290368B-DC35-4E3B-8066-9639D37042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75" y="1090613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DED1A54F-F99F-445C-AEF0-E6FDD6FE3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07" y="4267200"/>
            <a:ext cx="434788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282575">
              <a:spcBef>
                <a:spcPct val="50000"/>
              </a:spcBef>
              <a:buClr>
                <a:srgbClr val="006666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latin typeface="Arial" pitchFamily="34" charset="0"/>
                <a:cs typeface="Arial" pitchFamily="34" charset="0"/>
              </a:rPr>
              <a:t>Where 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it is in contact with the 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core, 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it has a </a:t>
            </a:r>
            <a:r>
              <a:rPr lang="en-GB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hydrophobic</a:t>
            </a: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region.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  <a:p>
            <a:pPr marL="342900" indent="-282575">
              <a:spcBef>
                <a:spcPct val="50000"/>
              </a:spcBef>
              <a:buClr>
                <a:srgbClr val="006666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latin typeface="Arial" pitchFamily="34" charset="0"/>
                <a:cs typeface="Arial" pitchFamily="34" charset="0"/>
              </a:rPr>
              <a:t>Where 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it is in 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contact with the aqueous 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environment outside the membrane, it has a </a:t>
            </a:r>
            <a:r>
              <a:rPr lang="en-GB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hydrophilic</a:t>
            </a:r>
            <a:r>
              <a:rPr lang="en-GB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region.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" name="Picture 1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447800" y="304800"/>
            <a:ext cx="61722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r>
              <a:rPr lang="en-US" altLang="en-US" sz="2800" b="1" kern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A) Structure of </a:t>
            </a:r>
            <a:r>
              <a:rPr lang="en-US" altLang="en-US" sz="2800" b="1" kern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Cell </a:t>
            </a:r>
            <a:r>
              <a:rPr lang="en-US" altLang="en-US" sz="2800" b="1" kern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Membrane</a:t>
            </a:r>
            <a:endParaRPr lang="en-US" altLang="en-US" b="1" kern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7396256" y="4742999"/>
            <a:ext cx="550956" cy="533400"/>
          </a:xfrm>
          <a:prstGeom prst="ellips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 rot="21080730">
            <a:off x="7467600" y="5324880"/>
            <a:ext cx="420470" cy="641587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 rot="20382553">
            <a:off x="7612274" y="5969825"/>
            <a:ext cx="384787" cy="218639"/>
          </a:xfrm>
          <a:prstGeom prst="ellips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2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52400" y="5638800"/>
            <a:ext cx="6324600" cy="990600"/>
          </a:xfrm>
          <a:prstGeom prst="roundRec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" y="1207460"/>
            <a:ext cx="8252460" cy="31393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4763">
              <a:lnSpc>
                <a:spcPct val="80000"/>
              </a:lnSpc>
              <a:buClr>
                <a:srgbClr val="339933"/>
              </a:buClr>
              <a:buFontTx/>
              <a:buNone/>
              <a:defRPr/>
            </a:pPr>
            <a:r>
              <a:rPr lang="en-GB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The membrane proteins may provide a variety of major cellular functions</a:t>
            </a:r>
            <a:r>
              <a:rPr lang="en-GB" altLang="en-US" sz="1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:</a:t>
            </a:r>
            <a:endParaRPr lang="en-US" altLang="en-US" sz="1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52400" y="1622429"/>
            <a:ext cx="6400800" cy="51398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Aquaporins</a:t>
            </a:r>
            <a:r>
              <a:rPr lang="en-GB" sz="1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GB" sz="1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channel proteins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): are transport proteins that function by having a </a:t>
            </a:r>
            <a:r>
              <a:rPr lang="en-GB" sz="1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hydrophilic channel</a:t>
            </a:r>
            <a:r>
              <a:rPr lang="en-GB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that facilitate the passage of  </a:t>
            </a:r>
            <a:r>
              <a:rPr lang="en-GB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water</a:t>
            </a:r>
            <a:r>
              <a:rPr lang="en-GB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molecules through the membrane in certain cells. Without </a:t>
            </a:r>
            <a:r>
              <a:rPr lang="en-GB" sz="1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aquaporins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only a tiny fraction of water molecules would pass through the cell membrane. </a:t>
            </a:r>
          </a:p>
          <a:p>
            <a:pPr>
              <a:defRPr/>
            </a:pPr>
            <a:endParaRPr lang="en-GB" sz="1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Carrier protein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GB" sz="1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glucose transporter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): in the plasma membrane of </a:t>
            </a:r>
            <a:r>
              <a:rPr lang="en-GB" sz="18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red blood cells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transports </a:t>
            </a:r>
            <a:r>
              <a:rPr lang="en-GB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glucose</a:t>
            </a:r>
            <a:r>
              <a:rPr lang="en-GB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across the membrane 50,000 time faster than glucose can pass through on its own.</a:t>
            </a:r>
          </a:p>
          <a:p>
            <a:pPr>
              <a:defRPr/>
            </a:pPr>
            <a:endParaRPr lang="en-GB" sz="1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Nonpolar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molecules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such as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hydrocarbons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</a:t>
            </a:r>
            <a:r>
              <a:rPr lang="en-US" sz="1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1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are </a:t>
            </a:r>
            <a:r>
              <a:rPr lang="en-US" sz="1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hydrophobic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and can therefore dissolve in the lipid </a:t>
            </a:r>
            <a:r>
              <a:rPr lang="en-US" sz="1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bilayer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of the membrane and </a:t>
            </a:r>
            <a:r>
              <a:rPr lang="en-US" sz="1800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cross it easily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without the aid of membrane proteins.</a:t>
            </a:r>
            <a:endParaRPr lang="en-GB" sz="18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1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Thus, </a:t>
            </a:r>
            <a:r>
              <a:rPr lang="en-GB" sz="2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the selective permeability</a:t>
            </a:r>
            <a:r>
              <a:rPr lang="en-GB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of a membrane depends on both the 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selective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barrier of the</a:t>
            </a:r>
            <a:r>
              <a:rPr lang="en-GB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18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lipid bilayer</a:t>
            </a:r>
            <a:r>
              <a:rPr lang="en-GB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and the specific</a:t>
            </a:r>
            <a:r>
              <a:rPr lang="en-GB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18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transport proteins</a:t>
            </a:r>
            <a:r>
              <a:rPr lang="en-GB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built into the membrane</a:t>
            </a:r>
            <a:r>
              <a:rPr lang="en-GB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30287" y="279641"/>
            <a:ext cx="6970713" cy="55831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9pPr>
          </a:lstStyle>
          <a:p>
            <a:pPr marL="463550" indent="-463550" algn="ctr">
              <a:defRPr/>
            </a:pPr>
            <a:r>
              <a:rPr lang="en-US" altLang="en-US" sz="3000" b="1" kern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B</a:t>
            </a:r>
            <a:r>
              <a:rPr lang="en-US" altLang="en-US" sz="30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)- Functions of cell membrane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990600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grpSp>
        <p:nvGrpSpPr>
          <p:cNvPr id="6150" name="Group 8"/>
          <p:cNvGrpSpPr>
            <a:grpSpLocks/>
          </p:cNvGrpSpPr>
          <p:nvPr/>
        </p:nvGrpSpPr>
        <p:grpSpPr bwMode="auto">
          <a:xfrm>
            <a:off x="6683374" y="1585852"/>
            <a:ext cx="2384425" cy="5195947"/>
            <a:chOff x="4224" y="0"/>
            <a:chExt cx="1536" cy="4320"/>
          </a:xfrm>
        </p:grpSpPr>
        <p:pic>
          <p:nvPicPr>
            <p:cNvPr id="6151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930" b="3990"/>
            <a:stretch>
              <a:fillRect/>
            </a:stretch>
          </p:blipFill>
          <p:spPr bwMode="auto">
            <a:xfrm>
              <a:off x="4224" y="0"/>
              <a:ext cx="1536" cy="2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6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30" b="3990"/>
            <a:stretch>
              <a:fillRect/>
            </a:stretch>
          </p:blipFill>
          <p:spPr bwMode="auto">
            <a:xfrm>
              <a:off x="4224" y="2128"/>
              <a:ext cx="1536" cy="2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034296"/>
            <a:ext cx="8839200" cy="356559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It is a steady traffic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العبور المنتطم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small molecules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ions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across the plasma membrane in both directions.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For example,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sugars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amino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acids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and other nutrients, enter a muscle cell, while metabolic waste products leave it.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The cell absorbs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altLang="en-US" sz="1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and expels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</a:t>
            </a:r>
            <a:r>
              <a:rPr lang="en-US" altLang="en-US" sz="1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It also regulates concentrations of inorganic ions, like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Na</a:t>
            </a:r>
            <a:r>
              <a:rPr lang="en-US" altLang="en-US" sz="1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US" altLang="en-US" sz="1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</a:t>
            </a:r>
            <a:r>
              <a:rPr lang="en-US" altLang="en-US" sz="1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2+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and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Cl</a:t>
            </a:r>
            <a:r>
              <a:rPr lang="en-US" altLang="en-US" sz="1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by passing them across the membrane.</a:t>
            </a: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Ions and polar molecules like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and glucose pass through </a:t>
            </a:r>
            <a:r>
              <a:rPr lang="en-GB" sz="21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channel proteins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as described in the previous slide.</a:t>
            </a:r>
          </a:p>
          <a:p>
            <a:pPr marL="969963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Thus membrane proteins </a:t>
            </a:r>
            <a:r>
              <a:rPr lang="en-US" altLang="en-US" sz="1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assist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US" altLang="en-US" sz="1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regulate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r-EG" altLang="en-US" sz="1600" dirty="0" smtClean="0">
                <a:latin typeface="Arial" pitchFamily="34" charset="0"/>
                <a:cs typeface="Arial" pitchFamily="34" charset="0"/>
              </a:rPr>
              <a:t>يساعد و ينظم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the transport of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ions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polar molecules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96693" y="304800"/>
            <a:ext cx="6551907" cy="558314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63550" indent="-463550" algn="ctr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B) Functions of cell membrane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52400" y="1290935"/>
            <a:ext cx="5107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Selective permeability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/>
              <a:t>النفاذية الإختيارية</a:t>
            </a:r>
            <a:endParaRPr lang="en-GB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90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9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9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9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9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9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9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4"/>
          <p:cNvSpPr>
            <a:spLocks noChangeArrowheads="1"/>
          </p:cNvSpPr>
          <p:nvPr/>
        </p:nvSpPr>
        <p:spPr bwMode="auto">
          <a:xfrm>
            <a:off x="3733800" y="1524000"/>
            <a:ext cx="4724400" cy="38100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FF"/>
            </a:solidFill>
            <a:round/>
            <a:headEnd/>
            <a:tailEnd/>
          </a:ln>
          <a:effectLst>
            <a:outerShdw dist="155023" dir="3300479" algn="ctr" rotWithShape="0">
              <a:srgbClr val="808080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4800600" y="19812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CO</a:t>
            </a:r>
            <a:r>
              <a:rPr lang="en-GB" sz="36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2</a:t>
            </a:r>
          </a:p>
        </p:txBody>
      </p:sp>
      <p:sp>
        <p:nvSpPr>
          <p:cNvPr id="322566" name="Text Box 6"/>
          <p:cNvSpPr txBox="1">
            <a:spLocks noChangeArrowheads="1"/>
          </p:cNvSpPr>
          <p:nvPr/>
        </p:nvSpPr>
        <p:spPr bwMode="auto">
          <a:xfrm>
            <a:off x="2514600" y="32766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O</a:t>
            </a:r>
            <a:r>
              <a:rPr lang="en-GB" sz="36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2</a:t>
            </a:r>
          </a:p>
        </p:txBody>
      </p:sp>
      <p:sp>
        <p:nvSpPr>
          <p:cNvPr id="322567" name="Text Box 7"/>
          <p:cNvSpPr txBox="1">
            <a:spLocks noChangeArrowheads="1"/>
          </p:cNvSpPr>
          <p:nvPr/>
        </p:nvSpPr>
        <p:spPr bwMode="auto">
          <a:xfrm>
            <a:off x="5562600" y="41148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O</a:t>
            </a:r>
            <a:r>
              <a:rPr lang="en-GB" sz="36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2</a:t>
            </a:r>
          </a:p>
        </p:txBody>
      </p:sp>
      <p:sp>
        <p:nvSpPr>
          <p:cNvPr id="322568" name="Text Box 8"/>
          <p:cNvSpPr txBox="1">
            <a:spLocks noChangeArrowheads="1"/>
          </p:cNvSpPr>
          <p:nvPr/>
        </p:nvSpPr>
        <p:spPr bwMode="auto">
          <a:xfrm>
            <a:off x="2362200" y="23622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CO</a:t>
            </a:r>
            <a:r>
              <a:rPr lang="en-GB" sz="36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2</a:t>
            </a:r>
          </a:p>
        </p:txBody>
      </p:sp>
      <p:sp>
        <p:nvSpPr>
          <p:cNvPr id="322569" name="Oval 9"/>
          <p:cNvSpPr>
            <a:spLocks noChangeArrowheads="1"/>
          </p:cNvSpPr>
          <p:nvPr/>
        </p:nvSpPr>
        <p:spPr bwMode="auto">
          <a:xfrm>
            <a:off x="6705600" y="2667000"/>
            <a:ext cx="1600200" cy="12954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7451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FFFF"/>
            </a:solidFill>
            <a:round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Nucleus</a:t>
            </a:r>
          </a:p>
        </p:txBody>
      </p:sp>
      <p:sp>
        <p:nvSpPr>
          <p:cNvPr id="322570" name="Text Box 10"/>
          <p:cNvSpPr txBox="1">
            <a:spLocks noChangeArrowheads="1"/>
          </p:cNvSpPr>
          <p:nvPr/>
        </p:nvSpPr>
        <p:spPr bwMode="auto">
          <a:xfrm>
            <a:off x="245534" y="4886980"/>
            <a:ext cx="47074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Selective Permeability</a:t>
            </a:r>
          </a:p>
        </p:txBody>
      </p:sp>
      <p:sp>
        <p:nvSpPr>
          <p:cNvPr id="322571" name="Text Box 11"/>
          <p:cNvSpPr txBox="1">
            <a:spLocks noChangeArrowheads="1"/>
          </p:cNvSpPr>
          <p:nvPr/>
        </p:nvSpPr>
        <p:spPr bwMode="auto">
          <a:xfrm>
            <a:off x="762000" y="57150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>
                <a:latin typeface="Gill Sans Ultra Bold Condensed" pitchFamily="34" charset="0"/>
                <a:cs typeface="Arial" charset="0"/>
              </a:rPr>
              <a:t>The cell is able to </a:t>
            </a:r>
            <a:r>
              <a:rPr lang="en-GB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Ultra Bold Condensed" pitchFamily="34" charset="0"/>
                <a:cs typeface="Arial" charset="0"/>
              </a:rPr>
              <a:t>take up</a:t>
            </a:r>
            <a:r>
              <a:rPr lang="en-GB" sz="2800">
                <a:latin typeface="Gill Sans Ultra Bold Condensed" pitchFamily="34" charset="0"/>
                <a:cs typeface="Arial" charset="0"/>
              </a:rPr>
              <a:t> </a:t>
            </a:r>
            <a:r>
              <a:rPr lang="ar-EG" sz="2000">
                <a:latin typeface="Gill Sans Ultra Bold Condensed" pitchFamily="34" charset="0"/>
                <a:cs typeface="Arial" charset="0"/>
              </a:rPr>
              <a:t>تـنـتـق</a:t>
            </a:r>
            <a:r>
              <a:rPr lang="ar-SA" sz="2000">
                <a:latin typeface="Gill Sans Ultra Bold Condensed" pitchFamily="34" charset="0"/>
                <a:cs typeface="Arial" charset="0"/>
              </a:rPr>
              <a:t>ي</a:t>
            </a:r>
            <a:r>
              <a:rPr lang="ar-EG" sz="2800">
                <a:latin typeface="Gill Sans Ultra Bold Condensed" pitchFamily="34" charset="0"/>
                <a:cs typeface="Arial" charset="0"/>
              </a:rPr>
              <a:t> </a:t>
            </a:r>
            <a:r>
              <a:rPr lang="en-GB" sz="2800">
                <a:latin typeface="Gill Sans Ultra Bold Condensed" pitchFamily="34" charset="0"/>
                <a:cs typeface="Arial" charset="0"/>
              </a:rPr>
              <a:t> particular molecules and </a:t>
            </a:r>
            <a:r>
              <a:rPr lang="en-GB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Ultra Bold Condensed" pitchFamily="34" charset="0"/>
                <a:cs typeface="Arial" charset="0"/>
              </a:rPr>
              <a:t>exclude </a:t>
            </a:r>
            <a:r>
              <a:rPr lang="ar-EG" sz="2000">
                <a:effectLst>
                  <a:outerShdw blurRad="38100" dist="38100" dir="2700000" algn="tl">
                    <a:srgbClr val="C0C0C0"/>
                  </a:outerShdw>
                </a:effectLst>
                <a:latin typeface="Gill Sans Ultra Bold Condensed" pitchFamily="34" charset="0"/>
                <a:cs typeface="Arial" charset="0"/>
              </a:rPr>
              <a:t>تـتجنب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Gill Sans Ultra Bold Condensed" pitchFamily="34" charset="0"/>
                <a:cs typeface="Arial" charset="0"/>
              </a:rPr>
              <a:t> </a:t>
            </a:r>
            <a:r>
              <a:rPr lang="en-GB" sz="2800">
                <a:latin typeface="Gill Sans Ultra Bold Condensed" pitchFamily="34" charset="0"/>
                <a:cs typeface="Arial" charset="0"/>
              </a:rPr>
              <a:t>others </a:t>
            </a:r>
          </a:p>
        </p:txBody>
      </p:sp>
      <p:sp>
        <p:nvSpPr>
          <p:cNvPr id="9228" name="Line 6"/>
          <p:cNvSpPr>
            <a:spLocks noChangeShapeType="1"/>
          </p:cNvSpPr>
          <p:nvPr/>
        </p:nvSpPr>
        <p:spPr bwMode="auto">
          <a:xfrm>
            <a:off x="381000" y="5562600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6200" y="1292"/>
            <a:ext cx="9029700" cy="1266444"/>
            <a:chOff x="38100" y="1292"/>
            <a:chExt cx="9029700" cy="12664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296693" y="304800"/>
            <a:ext cx="6551907" cy="55831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247"/>
                </a:solidFill>
                <a:latin typeface="Times" pitchFamily="18" charset="0"/>
              </a:defRPr>
            </a:lvl9pPr>
          </a:lstStyle>
          <a:p>
            <a:pPr marL="463550" indent="-463550" algn="ctr">
              <a:defRPr/>
            </a:pPr>
            <a:r>
              <a:rPr lang="en-US" altLang="en-US" sz="2800" b="1" kern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B) Functions of cell membrane</a:t>
            </a:r>
            <a:endParaRPr lang="en-US" altLang="en-US" sz="2800" b="1" kern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275 -0.1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5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4.81481E-6 L 0.28333 -4.81481E-6 " pathEditMode="relative" ptsTypes="AA">
                                      <p:cBhvr>
                                        <p:cTn id="8" dur="2000" fill="hold"/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5" grpId="0"/>
      <p:bldP spid="322566" grpId="0"/>
      <p:bldP spid="3225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d4dbff15-7e5b-4f26-a1c1-b7f30c34f14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896750-d:\ashraf\d\faculty file\e-larning\1433-1434\المحتوى الرقمي\109-lectures\lms-2\lecture-9 transport\lecture 9.pptx"/>
  <p:tag name="ARTICULATE_PRESENTER_VERSION" val="7"/>
  <p:tag name="ARTICULATE_USED_PAGE_ORIENTATION" val="1"/>
  <p:tag name="ARTICULATE_USED_PAGE_SIZE" val="1"/>
  <p:tag name="ARTICULATE_SLIDE_COUNT" val="17"/>
  <p:tag name="ARTICULATE_PROJECT_OPEN" val="0"/>
  <p:tag name="INKNOELEADERBOARD" val="19918625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ddf8365d222436a932d3304b5c376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17"/>
  <p:tag name="ARTICULATE_AUDIO_RECORDED" val="1"/>
  <p:tag name="ELAPSEDTIME" val="158.5"/>
  <p:tag name="ANNOTATION_TYPE_1" val="0"/>
  <p:tag name="ANNOTATION_START_1" val="16.0"/>
  <p:tag name="ANNOTATION_END_1" val="20.9"/>
  <p:tag name="ANNOTATION_TOP_1" val="56"/>
  <p:tag name="ANNOTATION_LEFT_1" val="19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9"/>
  <p:tag name="ANNOTATION_END_2" val="38.3"/>
  <p:tag name="ANNOTATION_TOP_2" val="165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3"/>
  <p:tag name="ANNOTATION_END_3" val="62.6"/>
  <p:tag name="ANNOTATION_TOP_3" val="253"/>
  <p:tag name="ANNOTATION_LEFT_3" val="5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2.6"/>
  <p:tag name="ANNOTATION_END_4" val="73.0"/>
  <p:tag name="ANNOTATION_TOP_4" val="352"/>
  <p:tag name="ANNOTATION_LEFT_4" val="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73.0"/>
  <p:tag name="ANNOTATION_END_5" val="73.0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73.0"/>
  <p:tag name="ANNOTATION_END_6" val="83.2"/>
  <p:tag name="ANNOTATION_TOP_6" val="361"/>
  <p:tag name="ANNOTATION_LEFT_6" val="65"/>
  <p:tag name="ANNOTATION_WIDTH_6" val="343"/>
  <p:tag name="ANNOTATION_HEIGHT_6" val="38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83.2"/>
  <p:tag name="ANNOTATION_END_7" val="88.5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0"/>
  <p:tag name="ANNOTATION_START_8" val="88.5"/>
  <p:tag name="ANNOTATION_END_8" val="110.4"/>
  <p:tag name="ANNOTATION_TOP_8" val="456"/>
  <p:tag name="ANNOTATION_LEFT_8" val="6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0.4"/>
  <p:tag name="ANNOTATION_END_9" val="115.8"/>
  <p:tag name="ANNOTATION_TOP_9" val="561"/>
  <p:tag name="ANNOTATION_LEFT_9" val="6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5.8"/>
  <p:tag name="ANNOTATION_END_10" val="117.3"/>
  <p:tag name="ANNOTATION_TOP_10" val="557"/>
  <p:tag name="ANNOTATION_LEFT_10" val="71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7.3"/>
  <p:tag name="ANNOTATION_END_11" val="140.4"/>
  <p:tag name="ANNOTATION_TOP_11" val="583"/>
  <p:tag name="ANNOTATION_LEFT_11" val="12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40.4"/>
  <p:tag name="ANNOTATION_TOP_12" val="643"/>
  <p:tag name="ANNOTATION_LEFT_12" val="7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62a8837d-4756-466b-b18a-751a5d0212e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08edf05ba74a3b816765945b426de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4d37d470a64fb5a086571bafa797c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18"/>
  <p:tag name="ARTICULATE_AUDIO_RECORDED" val="1"/>
  <p:tag name="ELAPSEDTIME" val="236.8"/>
  <p:tag name="ANNOTATION_TYPE_1" val="0"/>
  <p:tag name="ANNOTATION_START_1" val="2.7"/>
  <p:tag name="ANNOTATION_END_1" val="14.6"/>
  <p:tag name="ANNOTATION_TOP_1" val="158"/>
  <p:tag name="ANNOTATION_LEFT_1" val="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6"/>
  <p:tag name="ANNOTATION_END_2" val="19.9"/>
  <p:tag name="ANNOTATION_TOP_2" val="220"/>
  <p:tag name="ANNOTATION_LEFT_2" val="40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9"/>
  <p:tag name="ANNOTATION_END_3" val="22.1"/>
  <p:tag name="ANNOTATION_TOP_3" val="248"/>
  <p:tag name="ANNOTATION_LEFT_3" val="7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1"/>
  <p:tag name="ANNOTATION_END_4" val="35.4"/>
  <p:tag name="ANNOTATION_TOP_4" val="222"/>
  <p:tag name="ANNOTATION_LEFT_4" val="6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4"/>
  <p:tag name="ANNOTATION_END_5" val="38.9"/>
  <p:tag name="ANNOTATION_TOP_5" val="192"/>
  <p:tag name="ANNOTATION_LEFT_5" val="65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9"/>
  <p:tag name="ANNOTATION_END_6" val="39.5"/>
  <p:tag name="ANNOTATION_TOP_6" val="192"/>
  <p:tag name="ANNOTATION_LEFT_6" val="6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9.5"/>
  <p:tag name="ANNOTATION_END_7" val="39.9"/>
  <p:tag name="ANNOTATION_TOP_7" val="196"/>
  <p:tag name="ANNOTATION_LEFT_7" val="68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9.9"/>
  <p:tag name="ANNOTATION_END_8" val="40.3"/>
  <p:tag name="ANNOTATION_TOP_8" val="193"/>
  <p:tag name="ANNOTATION_LEFT_8" val="71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0.3"/>
  <p:tag name="ANNOTATION_END_9" val="40.8"/>
  <p:tag name="ANNOTATION_TOP_9" val="192"/>
  <p:tag name="ANNOTATION_LEFT_9" val="74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0.8"/>
  <p:tag name="ANNOTATION_END_10" val="41.1"/>
  <p:tag name="ANNOTATION_TOP_10" val="193"/>
  <p:tag name="ANNOTATION_LEFT_10" val="78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1.1"/>
  <p:tag name="ANNOTATION_END_11" val="41.4"/>
  <p:tag name="ANNOTATION_TOP_11" val="195"/>
  <p:tag name="ANNOTATION_LEFT_11" val="82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1.4"/>
  <p:tag name="ANNOTATION_END_12" val="42.6"/>
  <p:tag name="ANNOTATION_TOP_12" val="195"/>
  <p:tag name="ANNOTATION_LEFT_12" val="8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2.6"/>
  <p:tag name="ANNOTATION_END_13" val="43.1"/>
  <p:tag name="ANNOTATION_TOP_13" val="289"/>
  <p:tag name="ANNOTATION_LEFT_13" val="66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3.1"/>
  <p:tag name="ANNOTATION_END_14" val="43.5"/>
  <p:tag name="ANNOTATION_TOP_14" val="288"/>
  <p:tag name="ANNOTATION_LEFT_14" val="67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3.5"/>
  <p:tag name="ANNOTATION_END_15" val="43.7"/>
  <p:tag name="ANNOTATION_TOP_15" val="285"/>
  <p:tag name="ANNOTATION_LEFT_15" val="70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3.7"/>
  <p:tag name="ANNOTATION_END_16" val="44.1"/>
  <p:tag name="ANNOTATION_TOP_16" val="285"/>
  <p:tag name="ANNOTATION_LEFT_16" val="72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4.1"/>
  <p:tag name="ANNOTATION_END_17" val="44.4"/>
  <p:tag name="ANNOTATION_TOP_17" val="287"/>
  <p:tag name="ANNOTATION_LEFT_17" val="74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4.4"/>
  <p:tag name="ANNOTATION_END_18" val="44.8"/>
  <p:tag name="ANNOTATION_TOP_18" val="290"/>
  <p:tag name="ANNOTATION_LEFT_18" val="77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4.8"/>
  <p:tag name="ANNOTATION_END_19" val="45.8"/>
  <p:tag name="ANNOTATION_TOP_19" val="285"/>
  <p:tag name="ANNOTATION_LEFT_19" val="79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5.8"/>
  <p:tag name="ANNOTATION_END_20" val="50.4"/>
  <p:tag name="ANNOTATION_TOP_20" val="324"/>
  <p:tag name="ANNOTATION_LEFT_20" val="76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0.4"/>
  <p:tag name="ANNOTATION_END_21" val="59.8"/>
  <p:tag name="ANNOTATION_TOP_21" val="159"/>
  <p:tag name="ANNOTATION_LEFT_21" val="76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9.8"/>
  <p:tag name="ANNOTATION_END_22" val="63.4"/>
  <p:tag name="ANNOTATION_TOP_22" val="194"/>
  <p:tag name="ANNOTATION_LEFT_22" val="66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63.4"/>
  <p:tag name="ANNOTATION_END_23" val="64.3"/>
  <p:tag name="ANNOTATION_TOP_23" val="168"/>
  <p:tag name="ANNOTATION_LEFT_23" val="69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64.3"/>
  <p:tag name="ANNOTATION_END_24" val="66.3"/>
  <p:tag name="ANNOTATION_TOP_24" val="302"/>
  <p:tag name="ANNOTATION_LEFT_24" val="68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6.3"/>
  <p:tag name="ANNOTATION_END_25" val="67.2"/>
  <p:tag name="ANNOTATION_TOP_25" val="218"/>
  <p:tag name="ANNOTATION_LEFT_25" val="66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7.2"/>
  <p:tag name="ANNOTATION_END_26" val="68.0"/>
  <p:tag name="ANNOTATION_TOP_26" val="254"/>
  <p:tag name="ANNOTATION_LEFT_26" val="66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8.0"/>
  <p:tag name="ANNOTATION_END_27" val="68.4"/>
  <p:tag name="ANNOTATION_TOP_27" val="220"/>
  <p:tag name="ANNOTATION_LEFT_27" val="66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8.4"/>
  <p:tag name="ANNOTATION_END_28" val="68.7"/>
  <p:tag name="ANNOTATION_TOP_28" val="221"/>
  <p:tag name="ANNOTATION_LEFT_28" val="70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68.7"/>
  <p:tag name="ANNOTATION_END_29" val="69.1"/>
  <p:tag name="ANNOTATION_TOP_29" val="222"/>
  <p:tag name="ANNOTATION_LEFT_29" val="73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69.1"/>
  <p:tag name="ANNOTATION_END_30" val="69.3"/>
  <p:tag name="ANNOTATION_TOP_30" val="223"/>
  <p:tag name="ANNOTATION_LEFT_30" val="80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69.3"/>
  <p:tag name="ANNOTATION_END_31" val="69.9"/>
  <p:tag name="ANNOTATION_TOP_31" val="226"/>
  <p:tag name="ANNOTATION_LEFT_31" val="85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69.9"/>
  <p:tag name="ANNOTATION_END_32" val="70.4"/>
  <p:tag name="ANNOTATION_TOP_32" val="260"/>
  <p:tag name="ANNOTATION_LEFT_32" val="71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70.4"/>
  <p:tag name="ANNOTATION_END_33" val="70.7"/>
  <p:tag name="ANNOTATION_TOP_33" val="257"/>
  <p:tag name="ANNOTATION_LEFT_33" val="75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0.7"/>
  <p:tag name="ANNOTATION_END_34" val="71.0"/>
  <p:tag name="ANNOTATION_TOP_34" val="255"/>
  <p:tag name="ANNOTATION_LEFT_34" val="78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1.0"/>
  <p:tag name="ANNOTATION_END_35" val="71.4"/>
  <p:tag name="ANNOTATION_TOP_35" val="255"/>
  <p:tag name="ANNOTATION_LEFT_35" val="81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71.4"/>
  <p:tag name="ANNOTATION_END_36" val="71.7"/>
  <p:tag name="ANNOTATION_TOP_36" val="255"/>
  <p:tag name="ANNOTATION_LEFT_36" val="86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71.7"/>
  <p:tag name="ANNOTATION_END_37" val="71.9"/>
  <p:tag name="ANNOTATION_TOP_37" val="254"/>
  <p:tag name="ANNOTATION_LEFT_37" val="8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71.9"/>
  <p:tag name="ANNOTATION_END_38" val="72.7"/>
  <p:tag name="ANNOTATION_TOP_38" val="254"/>
  <p:tag name="ANNOTATION_LEFT_38" val="89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72.7"/>
  <p:tag name="ANNOTATION_END_39" val="73.0"/>
  <p:tag name="ANNOTATION_TOP_39" val="222"/>
  <p:tag name="ANNOTATION_LEFT_39" val="75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73.0"/>
  <p:tag name="ANNOTATION_END_40" val="73.2"/>
  <p:tag name="ANNOTATION_TOP_40" val="222"/>
  <p:tag name="ANNOTATION_LEFT_40" val="784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73.2"/>
  <p:tag name="ANNOTATION_END_41" val="78.0"/>
  <p:tag name="ANNOTATION_TOP_41" val="222"/>
  <p:tag name="ANNOTATION_LEFT_41" val="79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78.0"/>
  <p:tag name="ANNOTATION_END_42" val="92.5"/>
  <p:tag name="ANNOTATION_TOP_42" val="195"/>
  <p:tag name="ANNOTATION_LEFT_42" val="657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92.5"/>
  <p:tag name="ANNOTATION_END_43" val="102.5"/>
  <p:tag name="ANNOTATION_TOP_43" val="286"/>
  <p:tag name="ANNOTATION_LEFT_43" val="65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02.5"/>
  <p:tag name="ANNOTATION_END_44" val="114.7"/>
  <p:tag name="ANNOTATION_TOP_44" val="334"/>
  <p:tag name="ANNOTATION_LEFT_44" val="53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14.7"/>
  <p:tag name="ANNOTATION_END_45" val="116.3"/>
  <p:tag name="ANNOTATION_TOP_45" val="362"/>
  <p:tag name="ANNOTATION_LEFT_45" val="82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16.3"/>
  <p:tag name="ANNOTATION_END_46" val="118.5"/>
  <p:tag name="ANNOTATION_TOP_46" val="364"/>
  <p:tag name="ANNOTATION_LEFT_46" val="30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18.5"/>
  <p:tag name="ANNOTATION_END_47" val="124.9"/>
  <p:tag name="ANNOTATION_TOP_47" val="523"/>
  <p:tag name="ANNOTATION_LEFT_47" val="715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4.9"/>
  <p:tag name="ANNOTATION_END_48" val="126.1"/>
  <p:tag name="ANNOTATION_TOP_48" val="502"/>
  <p:tag name="ANNOTATION_LEFT_48" val="82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26.1"/>
  <p:tag name="ANNOTATION_END_49" val="128.4"/>
  <p:tag name="ANNOTATION_TOP_49" val="603"/>
  <p:tag name="ANNOTATION_LEFT_49" val="842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28.4"/>
  <p:tag name="ANNOTATION_END_50" val="128.8"/>
  <p:tag name="ANNOTATION_TOP_50" val="519"/>
  <p:tag name="ANNOTATION_LEFT_50" val="689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28.8"/>
  <p:tag name="ANNOTATION_END_51" val="131.1"/>
  <p:tag name="ANNOTATION_TOP_51" val="546"/>
  <p:tag name="ANNOTATION_LEFT_51" val="683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31.1"/>
  <p:tag name="ANNOTATION_END_52" val="132.1"/>
  <p:tag name="ANNOTATION_TOP_52" val="530"/>
  <p:tag name="ANNOTATION_LEFT_52" val="738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32.1"/>
  <p:tag name="ANNOTATION_END_53" val="132.7"/>
  <p:tag name="ANNOTATION_TOP_53" val="518"/>
  <p:tag name="ANNOTATION_LEFT_53" val="90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32.7"/>
  <p:tag name="ANNOTATION_END_54" val="133.5"/>
  <p:tag name="ANNOTATION_TOP_54" val="442"/>
  <p:tag name="ANNOTATION_LEFT_54" val="854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33.5"/>
  <p:tag name="ANNOTATION_END_55" val="134.4"/>
  <p:tag name="ANNOTATION_TOP_55" val="434"/>
  <p:tag name="ANNOTATION_LEFT_55" val="777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34.4"/>
  <p:tag name="ANNOTATION_END_56" val="138.8"/>
  <p:tag name="ANNOTATION_TOP_56" val="456"/>
  <p:tag name="ANNOTATION_LEFT_56" val="701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38.8"/>
  <p:tag name="ANNOTATION_END_57" val="140.3"/>
  <p:tag name="ANNOTATION_TOP_57" val="641"/>
  <p:tag name="ANNOTATION_LEFT_57" val="687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40.3"/>
  <p:tag name="ANNOTATION_END_58" val="142.5"/>
  <p:tag name="ANNOTATION_TOP_58" val="543"/>
  <p:tag name="ANNOTATION_LEFT_58" val="724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42.5"/>
  <p:tag name="ANNOTATION_END_59" val="142.9"/>
  <p:tag name="ANNOTATION_TOP_59" val="506"/>
  <p:tag name="ANNOTATION_LEFT_59" val="72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42.9"/>
  <p:tag name="ANNOTATION_END_60" val="143.3"/>
  <p:tag name="ANNOTATION_TOP_60" val="520"/>
  <p:tag name="ANNOTATION_LEFT_60" val="725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43.3"/>
  <p:tag name="ANNOTATION_END_61" val="143.6"/>
  <p:tag name="ANNOTATION_TOP_61" val="545"/>
  <p:tag name="ANNOTATION_LEFT_61" val="724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43.6"/>
  <p:tag name="ANNOTATION_END_62" val="149.1"/>
  <p:tag name="ANNOTATION_TOP_62" val="560"/>
  <p:tag name="ANNOTATION_LEFT_62" val="721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2"/>
  <p:tag name="ANNOTATION_START_63" val="149.1"/>
  <p:tag name="ANNOTATION_END_63" val="149.1"/>
  <p:tag name="ANNOTATION_TOP_63" val="-40"/>
  <p:tag name="ANNOTATION_LEFT_63" val="-40"/>
  <p:tag name="ANNOTATION_WIDTH_63" val="1042"/>
  <p:tag name="ANNOTATION_HEIGHT_63" val="801"/>
  <p:tag name="ANNOTATION_ANIMATION_63" val="4"/>
  <p:tag name="ANNOTATION_ROTATION_63" val="0"/>
  <p:tag name="ANNOTATION_SUB_TYPE_63" val="11"/>
  <p:tag name="ANNOTATION_LOOP_COUNT_63" val="1"/>
  <p:tag name="ANNOTATION_BOX_RADIUS_63" val="0"/>
  <p:tag name="ANNOTATION_SCALE_63" val="0"/>
  <p:tag name="ANNOTATION_BORDER_ALPHA_63" val="100"/>
  <p:tag name="ANNOTATION_BORDER_COLOR_63" val="16777215"/>
  <p:tag name="ANNOTATION_FILL_COLOR_63" val="5296274"/>
  <p:tag name="ANNOTATION_FILL_ALPHA_63" val="50"/>
  <p:tag name="ANNOTATION_BORDER_WIDTH_63" val="2"/>
  <p:tag name="ANNOTATION_SLIDE_WIDTH_63" val="960"/>
  <p:tag name="ANNOTATION_SLIDE_HEIGHT_63" val="720"/>
  <p:tag name="ANNOTATION_TYPE_64" val="2"/>
  <p:tag name="ANNOTATION_START_64" val="149.1"/>
  <p:tag name="ANNOTATION_END_64" val="155.5"/>
  <p:tag name="ANNOTATION_TOP_64" val="496"/>
  <p:tag name="ANNOTATION_LEFT_64" val="707"/>
  <p:tag name="ANNOTATION_WIDTH_64" val="75"/>
  <p:tag name="ANNOTATION_HEIGHT_64" val="84"/>
  <p:tag name="ANNOTATION_ANIMATION_64" val="4"/>
  <p:tag name="ANNOTATION_ROTATION_64" val="0"/>
  <p:tag name="ANNOTATION_SUB_TYPE_64" val="11"/>
  <p:tag name="ANNOTATION_LOOP_COUNT_64" val="1"/>
  <p:tag name="ANNOTATION_BOX_RADIUS_64" val="5"/>
  <p:tag name="ANNOTATION_SCALE_64" val="0"/>
  <p:tag name="ANNOTATION_BORDER_ALPHA_64" val="100"/>
  <p:tag name="ANNOTATION_BORDER_COLOR_64" val="16777215"/>
  <p:tag name="ANNOTATION_FILL_COLOR_64" val="5296274"/>
  <p:tag name="ANNOTATION_FILL_ALPHA_64" val="50"/>
  <p:tag name="ANNOTATION_BORDER_WIDTH_64" val="2"/>
  <p:tag name="ANNOTATION_SLIDE_WIDTH_64" val="960"/>
  <p:tag name="ANNOTATION_SLIDE_HEIGHT_64" val="720"/>
  <p:tag name="ANNOTATION_TYPE_65" val="2"/>
  <p:tag name="ANNOTATION_START_65" val="155.5"/>
  <p:tag name="ANNOTATION_END_65" val="160.2"/>
  <p:tag name="ANNOTATION_TOP_65" val="-40"/>
  <p:tag name="ANNOTATION_LEFT_65" val="-40"/>
  <p:tag name="ANNOTATION_WIDTH_65" val="1042"/>
  <p:tag name="ANNOTATION_HEIGHT_65" val="801"/>
  <p:tag name="ANNOTATION_ANIMATION_65" val="4"/>
  <p:tag name="ANNOTATION_ROTATION_65" val="0"/>
  <p:tag name="ANNOTATION_SUB_TYPE_65" val="11"/>
  <p:tag name="ANNOTATION_LOOP_COUNT_65" val="1"/>
  <p:tag name="ANNOTATION_BOX_RADIUS_65" val="0"/>
  <p:tag name="ANNOTATION_SCALE_65" val="0"/>
  <p:tag name="ANNOTATION_BORDER_ALPHA_65" val="100"/>
  <p:tag name="ANNOTATION_BORDER_COLOR_65" val="16777215"/>
  <p:tag name="ANNOTATION_FILL_COLOR_65" val="5296274"/>
  <p:tag name="ANNOTATION_FILL_ALPHA_65" val="50"/>
  <p:tag name="ANNOTATION_BORDER_WIDTH_65" val="2"/>
  <p:tag name="ANNOTATION_SLIDE_WIDTH_65" val="960"/>
  <p:tag name="ANNOTATION_SLIDE_HEIGHT_65" val="720"/>
  <p:tag name="ANNOTATION_TYPE_66" val="0"/>
  <p:tag name="ANNOTATION_START_66" val="160.2"/>
  <p:tag name="ANNOTATION_END_66" val="160.6"/>
  <p:tag name="ANNOTATION_TOP_66" val="510"/>
  <p:tag name="ANNOTATION_LEFT_66" val="678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60.6"/>
  <p:tag name="ANNOTATION_END_67" val="161.6"/>
  <p:tag name="ANNOTATION_TOP_67" val="561"/>
  <p:tag name="ANNOTATION_LEFT_67" val="679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61.6"/>
  <p:tag name="ANNOTATION_END_68" val="162.1"/>
  <p:tag name="ANNOTATION_TOP_68" val="514"/>
  <p:tag name="ANNOTATION_LEFT_68" val="678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62.1"/>
  <p:tag name="ANNOTATION_END_69" val="168.1"/>
  <p:tag name="ANNOTATION_TOP_69" val="547"/>
  <p:tag name="ANNOTATION_LEFT_69" val="679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2"/>
  <p:tag name="ANNOTATION_START_70" val="168.1"/>
  <p:tag name="ANNOTATION_END_70" val="168.1"/>
  <p:tag name="ANNOTATION_TOP_70" val="-40"/>
  <p:tag name="ANNOTATION_LEFT_70" val="-40"/>
  <p:tag name="ANNOTATION_WIDTH_70" val="1042"/>
  <p:tag name="ANNOTATION_HEIGHT_70" val="801"/>
  <p:tag name="ANNOTATION_ANIMATION_70" val="4"/>
  <p:tag name="ANNOTATION_ROTATION_70" val="0"/>
  <p:tag name="ANNOTATION_SUB_TYPE_70" val="11"/>
  <p:tag name="ANNOTATION_LOOP_COUNT_70" val="1"/>
  <p:tag name="ANNOTATION_BOX_RADIUS_70" val="0"/>
  <p:tag name="ANNOTATION_SCALE_70" val="0"/>
  <p:tag name="ANNOTATION_BORDER_ALPHA_70" val="100"/>
  <p:tag name="ANNOTATION_BORDER_COLOR_70" val="16777215"/>
  <p:tag name="ANNOTATION_FILL_COLOR_70" val="5296274"/>
  <p:tag name="ANNOTATION_FILL_ALPHA_70" val="50"/>
  <p:tag name="ANNOTATION_BORDER_WIDTH_70" val="2"/>
  <p:tag name="ANNOTATION_SLIDE_WIDTH_70" val="960"/>
  <p:tag name="ANNOTATION_SLIDE_HEIGHT_70" val="720"/>
  <p:tag name="ANNOTATION_TYPE_71" val="2"/>
  <p:tag name="ANNOTATION_START_71" val="168.1"/>
  <p:tag name="ANNOTATION_END_71" val="172.8"/>
  <p:tag name="ANNOTATION_TOP_71" val="459"/>
  <p:tag name="ANNOTATION_LEFT_71" val="721"/>
  <p:tag name="ANNOTATION_WIDTH_71" val="74"/>
  <p:tag name="ANNOTATION_HEIGHT_71" val="46"/>
  <p:tag name="ANNOTATION_ANIMATION_71" val="4"/>
  <p:tag name="ANNOTATION_ROTATION_71" val="0"/>
  <p:tag name="ANNOTATION_SUB_TYPE_71" val="11"/>
  <p:tag name="ANNOTATION_LOOP_COUNT_71" val="1"/>
  <p:tag name="ANNOTATION_BOX_RADIUS_71" val="5"/>
  <p:tag name="ANNOTATION_SCALE_71" val="0"/>
  <p:tag name="ANNOTATION_BORDER_ALPHA_71" val="100"/>
  <p:tag name="ANNOTATION_BORDER_COLOR_71" val="16777215"/>
  <p:tag name="ANNOTATION_FILL_COLOR_71" val="5296274"/>
  <p:tag name="ANNOTATION_FILL_ALPHA_71" val="50"/>
  <p:tag name="ANNOTATION_BORDER_WIDTH_71" val="2"/>
  <p:tag name="ANNOTATION_SLIDE_WIDTH_71" val="960"/>
  <p:tag name="ANNOTATION_SLIDE_HEIGHT_71" val="720"/>
  <p:tag name="ANNOTATION_TYPE_72" val="2"/>
  <p:tag name="ANNOTATION_START_72" val="172.8"/>
  <p:tag name="ANNOTATION_END_72" val="172.8"/>
  <p:tag name="ANNOTATION_TOP_72" val="-40"/>
  <p:tag name="ANNOTATION_LEFT_72" val="-40"/>
  <p:tag name="ANNOTATION_WIDTH_72" val="1042"/>
  <p:tag name="ANNOTATION_HEIGHT_72" val="801"/>
  <p:tag name="ANNOTATION_ANIMATION_72" val="4"/>
  <p:tag name="ANNOTATION_ROTATION_72" val="0"/>
  <p:tag name="ANNOTATION_SUB_TYPE_72" val="11"/>
  <p:tag name="ANNOTATION_LOOP_COUNT_72" val="1"/>
  <p:tag name="ANNOTATION_BOX_RADIUS_72" val="0"/>
  <p:tag name="ANNOTATION_SCALE_72" val="0"/>
  <p:tag name="ANNOTATION_BORDER_ALPHA_72" val="100"/>
  <p:tag name="ANNOTATION_BORDER_COLOR_72" val="16777215"/>
  <p:tag name="ANNOTATION_FILL_COLOR_72" val="5296274"/>
  <p:tag name="ANNOTATION_FILL_ALPHA_72" val="50"/>
  <p:tag name="ANNOTATION_BORDER_WIDTH_72" val="2"/>
  <p:tag name="ANNOTATION_SLIDE_WIDTH_72" val="960"/>
  <p:tag name="ANNOTATION_SLIDE_HEIGHT_72" val="720"/>
  <p:tag name="ANNOTATION_TYPE_73" val="2"/>
  <p:tag name="ANNOTATION_START_73" val="172.8"/>
  <p:tag name="ANNOTATION_END_73" val="178.2"/>
  <p:tag name="ANNOTATION_TOP_73" val="573"/>
  <p:tag name="ANNOTATION_LEFT_73" val="701"/>
  <p:tag name="ANNOTATION_WIDTH_73" val="90"/>
  <p:tag name="ANNOTATION_HEIGHT_73" val="54"/>
  <p:tag name="ANNOTATION_ANIMATION_73" val="4"/>
  <p:tag name="ANNOTATION_ROTATION_73" val="0"/>
  <p:tag name="ANNOTATION_SUB_TYPE_73" val="11"/>
  <p:tag name="ANNOTATION_LOOP_COUNT_73" val="1"/>
  <p:tag name="ANNOTATION_BOX_RADIUS_73" val="5"/>
  <p:tag name="ANNOTATION_SCALE_73" val="0"/>
  <p:tag name="ANNOTATION_BORDER_ALPHA_73" val="100"/>
  <p:tag name="ANNOTATION_BORDER_COLOR_73" val="16777215"/>
  <p:tag name="ANNOTATION_FILL_COLOR_73" val="5296274"/>
  <p:tag name="ANNOTATION_FILL_ALPHA_73" val="50"/>
  <p:tag name="ANNOTATION_BORDER_WIDTH_73" val="2"/>
  <p:tag name="ANNOTATION_SLIDE_WIDTH_73" val="960"/>
  <p:tag name="ANNOTATION_SLIDE_HEIGHT_73" val="720"/>
  <p:tag name="ANNOTATION_TYPE_74" val="2"/>
  <p:tag name="ANNOTATION_START_74" val="178.2"/>
  <p:tag name="ANNOTATION_END_74" val="181.5"/>
  <p:tag name="ANNOTATION_TOP_74" val="-40"/>
  <p:tag name="ANNOTATION_LEFT_74" val="-40"/>
  <p:tag name="ANNOTATION_WIDTH_74" val="1042"/>
  <p:tag name="ANNOTATION_HEIGHT_74" val="801"/>
  <p:tag name="ANNOTATION_ANIMATION_74" val="4"/>
  <p:tag name="ANNOTATION_ROTATION_74" val="0"/>
  <p:tag name="ANNOTATION_SUB_TYPE_74" val="11"/>
  <p:tag name="ANNOTATION_LOOP_COUNT_74" val="1"/>
  <p:tag name="ANNOTATION_BOX_RADIUS_74" val="0"/>
  <p:tag name="ANNOTATION_SCALE_74" val="0"/>
  <p:tag name="ANNOTATION_BORDER_ALPHA_74" val="100"/>
  <p:tag name="ANNOTATION_BORDER_COLOR_74" val="16777215"/>
  <p:tag name="ANNOTATION_FILL_COLOR_74" val="5296274"/>
  <p:tag name="ANNOTATION_FILL_ALPHA_74" val="50"/>
  <p:tag name="ANNOTATION_BORDER_WIDTH_74" val="2"/>
  <p:tag name="ANNOTATION_SLIDE_WIDTH_74" val="960"/>
  <p:tag name="ANNOTATION_SLIDE_HEIGHT_74" val="720"/>
  <p:tag name="ANNOTATION_TYPE_75" val="0"/>
  <p:tag name="ANNOTATION_START_75" val="181.5"/>
  <p:tag name="ANNOTATION_END_75" val="184.6"/>
  <p:tag name="ANNOTATION_TOP_75" val="483"/>
  <p:tag name="ANNOTATION_LEFT_75" val="717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184.6"/>
  <p:tag name="ANNOTATION_END_76" val="187.9"/>
  <p:tag name="ANNOTATION_TOP_76" val="591"/>
  <p:tag name="ANNOTATION_LEFT_76" val="686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87.9"/>
  <p:tag name="ANNOTATION_END_77" val="188.8"/>
  <p:tag name="ANNOTATION_TOP_77" val="480"/>
  <p:tag name="ANNOTATION_LEFT_77" val="746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88.8"/>
  <p:tag name="ANNOTATION_END_78" val="198.2"/>
  <p:tag name="ANNOTATION_TOP_78" val="595"/>
  <p:tag name="ANNOTATION_LEFT_78" val="738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198.2"/>
  <p:tag name="ANNOTATION_END_79" val="205.3"/>
  <p:tag name="ANNOTATION_TOP_79" val="329"/>
  <p:tag name="ANNOTATION_LEFT_79" val="381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05.3"/>
  <p:tag name="ANNOTATION_END_80" val="230.2"/>
  <p:tag name="ANNOTATION_TOP_80" val="492"/>
  <p:tag name="ANNOTATION_LEFT_80" val="115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30.2"/>
  <p:tag name="ANNOTATION_END_81" val="233.0"/>
  <p:tag name="ANNOTATION_TOP_81" val="201"/>
  <p:tag name="ANNOTATION_LEFT_81" val="658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33.0"/>
  <p:tag name="ANNOTATION_END_82" val="234.4"/>
  <p:tag name="ANNOTATION_TOP_82" val="197"/>
  <p:tag name="ANNOTATION_LEFT_82" val="662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34.4"/>
  <p:tag name="ANNOTATION_TOP_83" val="275"/>
  <p:tag name="ANNOTATION_LEFT_83" val="657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COUNT" val="83"/>
  <p:tag name="ARTICULATE_NAV_LEVEL" val="1"/>
  <p:tag name="ARTICULATE_SLIDE_PRESENTER_GUID" val="62a8837d-4756-466b-b18a-751a5d0212e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d3d9e053114fdfa82819f711bebcb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86aa176f1004f93b3091084707158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9fcf816809343acad12be5418c07e3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41"/>
  <p:tag name="ARTICULATE_AUDIO_RECORDED" val="1"/>
  <p:tag name="ELAPSEDTIME" val="249.9"/>
  <p:tag name="ANNOTATION_TYPE_1" val="0"/>
  <p:tag name="ANNOTATION_START_1" val="9.6"/>
  <p:tag name="ANNOTATION_END_1" val="11.0"/>
  <p:tag name="ANNOTATION_TOP_1" val="49"/>
  <p:tag name="ANNOTATION_LEFT_1" val="657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0"/>
  <p:tag name="ANNOTATION_END_2" val="34.1"/>
  <p:tag name="ANNOTATION_TOP_2" val="81"/>
  <p:tag name="ANNOTATION_LEFT_2" val="200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1"/>
  <p:tag name="ANNOTATION_END_3" val="37.4"/>
  <p:tag name="ANNOTATION_TOP_3" val="168"/>
  <p:tag name="ANNOTATION_LEFT_3" val="210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4"/>
  <p:tag name="ANNOTATION_END_4" val="46.2"/>
  <p:tag name="ANNOTATION_TOP_4" val="218"/>
  <p:tag name="ANNOTATION_LEFT_4" val="6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2"/>
  <p:tag name="ANNOTATION_END_5" val="61.0"/>
  <p:tag name="ANNOTATION_TOP_5" val="644"/>
  <p:tag name="ANNOTATION_LEFT_5" val="64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1.0"/>
  <p:tag name="ANNOTATION_END_6" val="61.0"/>
  <p:tag name="ANNOTATION_TOP_6" val="-22"/>
  <p:tag name="ANNOTATION_LEFT_6" val="-22"/>
  <p:tag name="ANNOTATION_WIDTH_6" val="1004"/>
  <p:tag name="ANNOTATION_HEIGHT_6" val="764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1.0"/>
  <p:tag name="ANNOTATION_END_7" val="71.1"/>
  <p:tag name="ANNOTATION_TOP_7" val="200"/>
  <p:tag name="ANNOTATION_LEFT_7" val="386"/>
  <p:tag name="ANNOTATION_WIDTH_7" val="156"/>
  <p:tag name="ANNOTATION_HEIGHT_7" val="38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71.1"/>
  <p:tag name="ANNOTATION_END_8" val="74.9"/>
  <p:tag name="ANNOTATION_TOP_8" val="-22"/>
  <p:tag name="ANNOTATION_LEFT_8" val="-22"/>
  <p:tag name="ANNOTATION_WIDTH_8" val="1004"/>
  <p:tag name="ANNOTATION_HEIGHT_8" val="764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74.9"/>
  <p:tag name="ANNOTATION_END_9" val="75.6"/>
  <p:tag name="ANNOTATION_TOP_9" val="650"/>
  <p:tag name="ANNOTATION_LEFT_9" val="628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5.6"/>
  <p:tag name="ANNOTATION_END_10" val="76.4"/>
  <p:tag name="ANNOTATION_TOP_10" val="677"/>
  <p:tag name="ANNOTATION_LEFT_10" val="691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6.4"/>
  <p:tag name="ANNOTATION_END_11" val="76.9"/>
  <p:tag name="ANNOTATION_TOP_11" val="668"/>
  <p:tag name="ANNOTATION_LEFT_11" val="719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6.9"/>
  <p:tag name="ANNOTATION_END_12" val="77.4"/>
  <p:tag name="ANNOTATION_TOP_12" val="668"/>
  <p:tag name="ANNOTATION_LEFT_12" val="858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7.4"/>
  <p:tag name="ANNOTATION_END_13" val="87.1"/>
  <p:tag name="ANNOTATION_TOP_13" val="660"/>
  <p:tag name="ANNOTATION_LEFT_13" val="911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7.1"/>
  <p:tag name="ANNOTATION_END_14" val="101.6"/>
  <p:tag name="ANNOTATION_TOP_14" val="326"/>
  <p:tag name="ANNOTATION_LEFT_14" val="53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101.6"/>
  <p:tag name="ANNOTATION_END_15" val="101.6"/>
  <p:tag name="ANNOTATION_TOP_15" val="-22"/>
  <p:tag name="ANNOTATION_LEFT_15" val="-22"/>
  <p:tag name="ANNOTATION_WIDTH_15" val="1004"/>
  <p:tag name="ANNOTATION_HEIGHT_15" val="764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01.6"/>
  <p:tag name="ANNOTATION_END_16" val="111.4"/>
  <p:tag name="ANNOTATION_TOP_16" val="501"/>
  <p:tag name="ANNOTATION_LEFT_16" val="632"/>
  <p:tag name="ANNOTATION_WIDTH_16" val="97"/>
  <p:tag name="ANNOTATION_HEIGHT_16" val="125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255"/>
  <p:tag name="ANNOTATION_FILL_COLOR_16" val="855309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11.4"/>
  <p:tag name="ANNOTATION_END_17" val="111.4"/>
  <p:tag name="ANNOTATION_TOP_17" val="-22"/>
  <p:tag name="ANNOTATION_LEFT_17" val="-22"/>
  <p:tag name="ANNOTATION_WIDTH_17" val="1004"/>
  <p:tag name="ANNOTATION_HEIGHT_17" val="764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11.4"/>
  <p:tag name="ANNOTATION_END_18" val="114.5"/>
  <p:tag name="ANNOTATION_TOP_18" val="437"/>
  <p:tag name="ANNOTATION_LEFT_18" val="724"/>
  <p:tag name="ANNOTATION_WIDTH_18" val="64"/>
  <p:tag name="ANNOTATION_HEIGHT_18" val="51"/>
  <p:tag name="ANNOTATION_ANIMATION_18" val="4"/>
  <p:tag name="ANNOTATION_ROTATION_18" val="0"/>
  <p:tag name="ANNOTATION_SUB_TYPE_18" val="11"/>
  <p:tag name="ANNOTATION_LOOP_COUNT_18" val="1"/>
  <p:tag name="ANNOTATION_BOX_RADIUS_18" val="5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14.5"/>
  <p:tag name="ANNOTATION_END_19" val="114.5"/>
  <p:tag name="ANNOTATION_TOP_19" val="-22"/>
  <p:tag name="ANNOTATION_LEFT_19" val="-22"/>
  <p:tag name="ANNOTATION_WIDTH_19" val="1004"/>
  <p:tag name="ANNOTATION_HEIGHT_19" val="764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14.5"/>
  <p:tag name="ANNOTATION_END_20" val="118.1"/>
  <p:tag name="ANNOTATION_TOP_20" val="432"/>
  <p:tag name="ANNOTATION_LEFT_20" val="864"/>
  <p:tag name="ANNOTATION_WIDTH_20" val="54"/>
  <p:tag name="ANNOTATION_HEIGHT_20" val="44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18.1"/>
  <p:tag name="ANNOTATION_END_21" val="122.2"/>
  <p:tag name="ANNOTATION_TOP_21" val="-22"/>
  <p:tag name="ANNOTATION_LEFT_21" val="-22"/>
  <p:tag name="ANNOTATION_WIDTH_21" val="1004"/>
  <p:tag name="ANNOTATION_HEIGHT_21" val="764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255"/>
  <p:tag name="ANNOTATION_FILL_COLOR_21" val="855309"/>
  <p:tag name="ANNOTATION_FILL_ALPHA_21" val="50"/>
  <p:tag name="ANNOTATION_BORDER_WIDTH_21" val="2"/>
  <p:tag name="ANNOTATION_SLIDE_WIDTH_21" val="960"/>
  <p:tag name="ANNOTATION_SLIDE_HEIGHT_21" val="720"/>
  <p:tag name="ANNOTATION_TYPE_22" val="0"/>
  <p:tag name="ANNOTATION_START_22" val="122.2"/>
  <p:tag name="ANNOTATION_END_22" val="131.0"/>
  <p:tag name="ANNOTATION_TOP_22" val="327"/>
  <p:tag name="ANNOTATION_LEFT_22" val="97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2"/>
  <p:tag name="ANNOTATION_START_23" val="131.0"/>
  <p:tag name="ANNOTATION_END_23" val="131.0"/>
  <p:tag name="ANNOTATION_TOP_23" val="-22"/>
  <p:tag name="ANNOTATION_LEFT_23" val="-22"/>
  <p:tag name="ANNOTATION_WIDTH_23" val="1004"/>
  <p:tag name="ANNOTATION_HEIGHT_23" val="764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255"/>
  <p:tag name="ANNOTATION_FILL_COLOR_23" val="855309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31.0"/>
  <p:tag name="ANNOTATION_END_24" val="139.4"/>
  <p:tag name="ANNOTATION_TOP_24" val="366"/>
  <p:tag name="ANNOTATION_LEFT_24" val="241"/>
  <p:tag name="ANNOTATION_WIDTH_24" val="152"/>
  <p:tag name="ANNOTATION_HEIGHT_24" val="38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255"/>
  <p:tag name="ANNOTATION_FILL_COLOR_24" val="855309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39.4"/>
  <p:tag name="ANNOTATION_END_25" val="139.4"/>
  <p:tag name="ANNOTATION_TOP_25" val="-22"/>
  <p:tag name="ANNOTATION_LEFT_25" val="-22"/>
  <p:tag name="ANNOTATION_WIDTH_25" val="1004"/>
  <p:tag name="ANNOTATION_HEIGHT_25" val="764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255"/>
  <p:tag name="ANNOTATION_FILL_COLOR_25" val="855309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39.4"/>
  <p:tag name="ANNOTATION_END_26" val="142.7"/>
  <p:tag name="ANNOTATION_TOP_26" val="465"/>
  <p:tag name="ANNOTATION_LEFT_26" val="272"/>
  <p:tag name="ANNOTATION_WIDTH_26" val="158"/>
  <p:tag name="ANNOTATION_HEIGHT_26" val="47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255"/>
  <p:tag name="ANNOTATION_FILL_COLOR_26" val="855309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142.7"/>
  <p:tag name="ANNOTATION_END_27" val="142.7"/>
  <p:tag name="ANNOTATION_TOP_27" val="-22"/>
  <p:tag name="ANNOTATION_LEFT_27" val="-22"/>
  <p:tag name="ANNOTATION_WIDTH_27" val="1004"/>
  <p:tag name="ANNOTATION_HEIGHT_27" val="764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255"/>
  <p:tag name="ANNOTATION_FILL_COLOR_27" val="855309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142.7"/>
  <p:tag name="ANNOTATION_END_28" val="147.4"/>
  <p:tag name="ANNOTATION_TOP_28" val="570"/>
  <p:tag name="ANNOTATION_LEFT_28" val="337"/>
  <p:tag name="ANNOTATION_WIDTH_28" val="148"/>
  <p:tag name="ANNOTATION_HEIGHT_28" val="37"/>
  <p:tag name="ANNOTATION_ANIMATION_28" val="4"/>
  <p:tag name="ANNOTATION_ROTATION_28" val="0"/>
  <p:tag name="ANNOTATION_SUB_TYPE_28" val="11"/>
  <p:tag name="ANNOTATION_LOOP_COUNT_28" val="1"/>
  <p:tag name="ANNOTATION_BOX_RADIUS_28" val="5"/>
  <p:tag name="ANNOTATION_SCALE_28" val="0"/>
  <p:tag name="ANNOTATION_BORDER_ALPHA_28" val="100"/>
  <p:tag name="ANNOTATION_BORDER_COLOR_28" val="255"/>
  <p:tag name="ANNOTATION_FILL_COLOR_28" val="855309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147.4"/>
  <p:tag name="ANNOTATION_END_29" val="147.4"/>
  <p:tag name="ANNOTATION_TOP_29" val="-22"/>
  <p:tag name="ANNOTATION_LEFT_29" val="-22"/>
  <p:tag name="ANNOTATION_WIDTH_29" val="1004"/>
  <p:tag name="ANNOTATION_HEIGHT_29" val="764"/>
  <p:tag name="ANNOTATION_ANIMATION_29" val="4"/>
  <p:tag name="ANNOTATION_ROTATION_29" val="0"/>
  <p:tag name="ANNOTATION_SUB_TYPE_29" val="11"/>
  <p:tag name="ANNOTATION_LOOP_COUNT_29" val="1"/>
  <p:tag name="ANNOTATION_BOX_RADIUS_29" val="0"/>
  <p:tag name="ANNOTATION_SCALE_29" val="0"/>
  <p:tag name="ANNOTATION_BORDER_ALPHA_29" val="100"/>
  <p:tag name="ANNOTATION_BORDER_COLOR_29" val="255"/>
  <p:tag name="ANNOTATION_FILL_COLOR_29" val="855309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147.4"/>
  <p:tag name="ANNOTATION_END_30" val="150.3"/>
  <p:tag name="ANNOTATION_TOP_30" val="364"/>
  <p:tag name="ANNOTATION_LEFT_30" val="239"/>
  <p:tag name="ANNOTATION_WIDTH_30" val="154"/>
  <p:tag name="ANNOTATION_HEIGHT_30" val="44"/>
  <p:tag name="ANNOTATION_ANIMATION_30" val="4"/>
  <p:tag name="ANNOTATION_ROTATION_30" val="0"/>
  <p:tag name="ANNOTATION_SUB_TYPE_30" val="11"/>
  <p:tag name="ANNOTATION_LOOP_COUNT_30" val="1"/>
  <p:tag name="ANNOTATION_BOX_RADIUS_30" val="5"/>
  <p:tag name="ANNOTATION_SCALE_30" val="0"/>
  <p:tag name="ANNOTATION_BORDER_ALPHA_30" val="100"/>
  <p:tag name="ANNOTATION_BORDER_COLOR_30" val="255"/>
  <p:tag name="ANNOTATION_FILL_COLOR_30" val="855309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150.3"/>
  <p:tag name="ANNOTATION_END_31" val="154.0"/>
  <p:tag name="ANNOTATION_TOP_31" val="-22"/>
  <p:tag name="ANNOTATION_LEFT_31" val="-22"/>
  <p:tag name="ANNOTATION_WIDTH_31" val="1004"/>
  <p:tag name="ANNOTATION_HEIGHT_31" val="764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255"/>
  <p:tag name="ANNOTATION_FILL_COLOR_31" val="855309"/>
  <p:tag name="ANNOTATION_FILL_ALPHA_31" val="50"/>
  <p:tag name="ANNOTATION_BORDER_WIDTH_31" val="2"/>
  <p:tag name="ANNOTATION_SLIDE_WIDTH_31" val="960"/>
  <p:tag name="ANNOTATION_SLIDE_HEIGHT_31" val="720"/>
  <p:tag name="ANNOTATION_TYPE_32" val="0"/>
  <p:tag name="ANNOTATION_START_32" val="154.0"/>
  <p:tag name="ANNOTATION_END_32" val="155.7"/>
  <p:tag name="ANNOTATION_TOP_32" val="503"/>
  <p:tag name="ANNOTATION_LEFT_32" val="650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5.7"/>
  <p:tag name="ANNOTATION_END_33" val="156.2"/>
  <p:tag name="ANNOTATION_TOP_33" val="476"/>
  <p:tag name="ANNOTATION_LEFT_33" val="662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6.2"/>
  <p:tag name="ANNOTATION_END_34" val="156.7"/>
  <p:tag name="ANNOTATION_TOP_34" val="485"/>
  <p:tag name="ANNOTATION_LEFT_34" val="687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56.7"/>
  <p:tag name="ANNOTATION_END_35" val="157.2"/>
  <p:tag name="ANNOTATION_TOP_35" val="500"/>
  <p:tag name="ANNOTATION_LEFT_35" val="719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7.2"/>
  <p:tag name="ANNOTATION_END_36" val="158.0"/>
  <p:tag name="ANNOTATION_TOP_36" val="494"/>
  <p:tag name="ANNOTATION_LEFT_36" val="767"/>
  <p:tag name="ANNOTATION_WIDTH_36" val="66"/>
  <p:tag name="ANNOTATION_HEIGHT_36" val="66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5287936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8.0"/>
  <p:tag name="ANNOTATION_END_37" val="158.4"/>
  <p:tag name="ANNOTATION_TOP_37" val="475"/>
  <p:tag name="ANNOTATION_LEFT_37" val="797"/>
  <p:tag name="ANNOTATION_WIDTH_37" val="66"/>
  <p:tag name="ANNOTATION_HEIGHT_37" val="66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5287936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8.4"/>
  <p:tag name="ANNOTATION_END_38" val="159.3"/>
  <p:tag name="ANNOTATION_TOP_38" val="455"/>
  <p:tag name="ANNOTATION_LEFT_38" val="836"/>
  <p:tag name="ANNOTATION_WIDTH_38" val="66"/>
  <p:tag name="ANNOTATION_HEIGHT_38" val="66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5287936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9.3"/>
  <p:tag name="ANNOTATION_END_39" val="160.0"/>
  <p:tag name="ANNOTATION_TOP_39" val="462"/>
  <p:tag name="ANNOTATION_LEFT_39" val="694"/>
  <p:tag name="ANNOTATION_WIDTH_39" val="66"/>
  <p:tag name="ANNOTATION_HEIGHT_39" val="66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5287936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60.0"/>
  <p:tag name="ANNOTATION_END_40" val="162.9"/>
  <p:tag name="ANNOTATION_TOP_40" val="479"/>
  <p:tag name="ANNOTATION_LEFT_40" val="633"/>
  <p:tag name="ANNOTATION_WIDTH_40" val="66"/>
  <p:tag name="ANNOTATION_HEIGHT_40" val="66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5287936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62.9"/>
  <p:tag name="ANNOTATION_END_41" val="163.5"/>
  <p:tag name="ANNOTATION_TOP_41" val="466"/>
  <p:tag name="ANNOTATION_LEFT_41" val="677"/>
  <p:tag name="ANNOTATION_WIDTH_41" val="66"/>
  <p:tag name="ANNOTATION_HEIGHT_41" val="66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5287936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63.5"/>
  <p:tag name="ANNOTATION_END_42" val="164.8"/>
  <p:tag name="ANNOTATION_TOP_42" val="475"/>
  <p:tag name="ANNOTATION_LEFT_42" val="693"/>
  <p:tag name="ANNOTATION_WIDTH_42" val="66"/>
  <p:tag name="ANNOTATION_HEIGHT_42" val="66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5287936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64.8"/>
  <p:tag name="ANNOTATION_END_43" val="171.6"/>
  <p:tag name="ANNOTATION_TOP_43" val="514"/>
  <p:tag name="ANNOTATION_LEFT_43" val="653"/>
  <p:tag name="ANNOTATION_WIDTH_43" val="66"/>
  <p:tag name="ANNOTATION_HEIGHT_43" val="66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5287936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71.6"/>
  <p:tag name="ANNOTATION_END_44" val="173.0"/>
  <p:tag name="ANNOTATION_TOP_44" val="560"/>
  <p:tag name="ANNOTATION_LEFT_44" val="676"/>
  <p:tag name="ANNOTATION_WIDTH_44" val="66"/>
  <p:tag name="ANNOTATION_HEIGHT_44" val="66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5287936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3.0"/>
  <p:tag name="ANNOTATION_END_45" val="173.4"/>
  <p:tag name="ANNOTATION_TOP_45" val="563"/>
  <p:tag name="ANNOTATION_LEFT_45" val="576"/>
  <p:tag name="ANNOTATION_WIDTH_45" val="66"/>
  <p:tag name="ANNOTATION_HEIGHT_45" val="66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5287936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3.4"/>
  <p:tag name="ANNOTATION_END_46" val="173.9"/>
  <p:tag name="ANNOTATION_TOP_46" val="540"/>
  <p:tag name="ANNOTATION_LEFT_46" val="597"/>
  <p:tag name="ANNOTATION_WIDTH_46" val="66"/>
  <p:tag name="ANNOTATION_HEIGHT_46" val="66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5287936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3.9"/>
  <p:tag name="ANNOTATION_END_47" val="174.5"/>
  <p:tag name="ANNOTATION_TOP_47" val="567"/>
  <p:tag name="ANNOTATION_LEFT_47" val="602"/>
  <p:tag name="ANNOTATION_WIDTH_47" val="66"/>
  <p:tag name="ANNOTATION_HEIGHT_47" val="66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5287936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4.5"/>
  <p:tag name="ANNOTATION_END_48" val="175.3"/>
  <p:tag name="ANNOTATION_TOP_48" val="585"/>
  <p:tag name="ANNOTATION_LEFT_48" val="615"/>
  <p:tag name="ANNOTATION_WIDTH_48" val="66"/>
  <p:tag name="ANNOTATION_HEIGHT_48" val="66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5287936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75.3"/>
  <p:tag name="ANNOTATION_END_49" val="175.8"/>
  <p:tag name="ANNOTATION_TOP_49" val="565"/>
  <p:tag name="ANNOTATION_LEFT_49" val="737"/>
  <p:tag name="ANNOTATION_WIDTH_49" val="66"/>
  <p:tag name="ANNOTATION_HEIGHT_49" val="66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5287936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75.8"/>
  <p:tag name="ANNOTATION_END_50" val="176.1"/>
  <p:tag name="ANNOTATION_TOP_50" val="582"/>
  <p:tag name="ANNOTATION_LEFT_50" val="750"/>
  <p:tag name="ANNOTATION_WIDTH_50" val="66"/>
  <p:tag name="ANNOTATION_HEIGHT_50" val="66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5287936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76.1"/>
  <p:tag name="ANNOTATION_END_51" val="176.7"/>
  <p:tag name="ANNOTATION_TOP_51" val="606"/>
  <p:tag name="ANNOTATION_LEFT_51" val="755"/>
  <p:tag name="ANNOTATION_WIDTH_51" val="66"/>
  <p:tag name="ANNOTATION_HEIGHT_51" val="66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5287936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76.7"/>
  <p:tag name="ANNOTATION_END_52" val="177.4"/>
  <p:tag name="ANNOTATION_TOP_52" val="563"/>
  <p:tag name="ANNOTATION_LEFT_52" val="752"/>
  <p:tag name="ANNOTATION_WIDTH_52" val="66"/>
  <p:tag name="ANNOTATION_HEIGHT_52" val="66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5287936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77.4"/>
  <p:tag name="ANNOTATION_END_53" val="188.5"/>
  <p:tag name="ANNOTATION_TOP_53" val="585"/>
  <p:tag name="ANNOTATION_LEFT_53" val="748"/>
  <p:tag name="ANNOTATION_WIDTH_53" val="66"/>
  <p:tag name="ANNOTATION_HEIGHT_53" val="66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5287936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88.5"/>
  <p:tag name="ANNOTATION_END_54" val="190.2"/>
  <p:tag name="ANNOTATION_TOP_54" val="216"/>
  <p:tag name="ANNOTATION_LEFT_54" val="97"/>
  <p:tag name="ANNOTATION_WIDTH_54" val="66"/>
  <p:tag name="ANNOTATION_HEIGHT_54" val="66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5287936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90.2"/>
  <p:tag name="ANNOTATION_END_55" val="192.3"/>
  <p:tag name="ANNOTATION_TOP_55" val="319"/>
  <p:tag name="ANNOTATION_LEFT_55" val="101"/>
  <p:tag name="ANNOTATION_WIDTH_55" val="66"/>
  <p:tag name="ANNOTATION_HEIGHT_55" val="66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5287936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92.3"/>
  <p:tag name="ANNOTATION_END_56" val="196.5"/>
  <p:tag name="ANNOTATION_TOP_56" val="215"/>
  <p:tag name="ANNOTATION_LEFT_56" val="400"/>
  <p:tag name="ANNOTATION_WIDTH_56" val="66"/>
  <p:tag name="ANNOTATION_HEIGHT_56" val="66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5287936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96.5"/>
  <p:tag name="ANNOTATION_END_57" val="198.0"/>
  <p:tag name="ANNOTATION_TOP_57" val="332"/>
  <p:tag name="ANNOTATION_LEFT_57" val="100"/>
  <p:tag name="ANNOTATION_WIDTH_57" val="66"/>
  <p:tag name="ANNOTATION_HEIGHT_57" val="66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5287936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98.0"/>
  <p:tag name="ANNOTATION_END_58" val="201.1"/>
  <p:tag name="ANNOTATION_TOP_58" val="384"/>
  <p:tag name="ANNOTATION_LEFT_58" val="242"/>
  <p:tag name="ANNOTATION_WIDTH_58" val="66"/>
  <p:tag name="ANNOTATION_HEIGHT_58" val="66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5287936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01.1"/>
  <p:tag name="ANNOTATION_END_59" val="202.9"/>
  <p:tag name="ANNOTATION_TOP_59" val="483"/>
  <p:tag name="ANNOTATION_LEFT_59" val="272"/>
  <p:tag name="ANNOTATION_WIDTH_59" val="66"/>
  <p:tag name="ANNOTATION_HEIGHT_59" val="66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5287936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02.9"/>
  <p:tag name="ANNOTATION_END_60" val="220.8"/>
  <p:tag name="ANNOTATION_TOP_60" val="582"/>
  <p:tag name="ANNOTATION_LEFT_60" val="344"/>
  <p:tag name="ANNOTATION_WIDTH_60" val="66"/>
  <p:tag name="ANNOTATION_HEIGHT_60" val="66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5287936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20.8"/>
  <p:tag name="ANNOTATION_END_61" val="238.4"/>
  <p:tag name="ANNOTATION_TOP_61" val="388"/>
  <p:tag name="ANNOTATION_LEFT_61" val="244"/>
  <p:tag name="ANNOTATION_WIDTH_61" val="66"/>
  <p:tag name="ANNOTATION_HEIGHT_61" val="66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5287936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38.4"/>
  <p:tag name="ANNOTATION_END_62" val="240.4"/>
  <p:tag name="ANNOTATION_TOP_62" val="512"/>
  <p:tag name="ANNOTATION_LEFT_62" val="568"/>
  <p:tag name="ANNOTATION_WIDTH_62" val="66"/>
  <p:tag name="ANNOTATION_HEIGHT_62" val="66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5287936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40.4"/>
  <p:tag name="ANNOTATION_TOP_63" val="562"/>
  <p:tag name="ANNOTATION_LEFT_63" val="577"/>
  <p:tag name="ANNOTATION_WIDTH_63" val="66"/>
  <p:tag name="ANNOTATION_HEIGHT_63" val="66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5287936"/>
  <p:tag name="ANNOTATION_FILL_ALPHA_63" val="100"/>
  <p:tag name="ANNOTATION_BORDER_WIDTH_63" val="2"/>
  <p:tag name="ANNOTATION_SLIDE_WIDTH_63" val="960"/>
  <p:tag name="ANNOTATION_SLIDE_HEIGHT_63" val="720"/>
  <p:tag name="ANNOTATION_COUNT" val="63"/>
  <p:tag name="ARTICULATE_USED_LAYOUT" val="7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1405e8426e4c4c83059705446c4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c6b656809eb4043bb4a365f46cbc3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11c595bec4474ca562e292e5537f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287df0171614e26b1a007ed724e8a8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361c05714448bc80f4e6bdcef438d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23bb1a5ef046da8f33c0b1cb15606b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21"/>
  <p:tag name="ARTICULATE_AUDIO_RECORDED" val="1"/>
  <p:tag name="ELAPSEDTIME" val="555.4"/>
  <p:tag name="ANNOTATION_TYPE_1" val="0"/>
  <p:tag name="ANNOTATION_START_1" val="25.7"/>
  <p:tag name="ANNOTATION_END_1" val="29.4"/>
  <p:tag name="ANNOTATION_TOP_1" val="80"/>
  <p:tag name="ANNOTATION_LEFT_1" val="826"/>
  <p:tag name="ANNOTATION_WIDTH_1" val="121"/>
  <p:tag name="ANNOTATION_HEIGHT_1" val="121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9.4"/>
  <p:tag name="ANNOTATION_END_2" val="31.9"/>
  <p:tag name="ANNOTATION_TOP_2" val="27"/>
  <p:tag name="ANNOTATION_LEFT_2" val="752"/>
  <p:tag name="ANNOTATION_WIDTH_2" val="121"/>
  <p:tag name="ANNOTATION_HEIGHT_2" val="121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9"/>
  <p:tag name="ANNOTATION_END_3" val="32.7"/>
  <p:tag name="ANNOTATION_TOP_3" val="108"/>
  <p:tag name="ANNOTATION_LEFT_3" val="742"/>
  <p:tag name="ANNOTATION_WIDTH_3" val="121"/>
  <p:tag name="ANNOTATION_HEIGHT_3" val="121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2.7"/>
  <p:tag name="ANNOTATION_END_4" val="37.0"/>
  <p:tag name="ANNOTATION_TOP_4" val="31"/>
  <p:tag name="ANNOTATION_LEFT_4" val="750"/>
  <p:tag name="ANNOTATION_WIDTH_4" val="121"/>
  <p:tag name="ANNOTATION_HEIGHT_4" val="121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7.0"/>
  <p:tag name="ANNOTATION_END_5" val="46.1"/>
  <p:tag name="ANNOTATION_TOP_5" val="178"/>
  <p:tag name="ANNOTATION_LEFT_5" val="826"/>
  <p:tag name="ANNOTATION_WIDTH_5" val="121"/>
  <p:tag name="ANNOTATION_HEIGHT_5" val="121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6.1"/>
  <p:tag name="ANNOTATION_END_6" val="46.7"/>
  <p:tag name="ANNOTATION_TOP_6" val="220"/>
  <p:tag name="ANNOTATION_LEFT_6" val="763"/>
  <p:tag name="ANNOTATION_WIDTH_6" val="121"/>
  <p:tag name="ANNOTATION_HEIGHT_6" val="121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7"/>
  <p:tag name="ANNOTATION_END_7" val="48.3"/>
  <p:tag name="ANNOTATION_TOP_7" val="222"/>
  <p:tag name="ANNOTATION_LEFT_7" val="744"/>
  <p:tag name="ANNOTATION_WIDTH_7" val="121"/>
  <p:tag name="ANNOTATION_HEIGHT_7" val="121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8.3"/>
  <p:tag name="ANNOTATION_END_8" val="51.3"/>
  <p:tag name="ANNOTATION_TOP_8" val="193"/>
  <p:tag name="ANNOTATION_LEFT_8" val="837"/>
  <p:tag name="ANNOTATION_WIDTH_8" val="121"/>
  <p:tag name="ANNOTATION_HEIGHT_8" val="121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1.3"/>
  <p:tag name="ANNOTATION_END_9" val="54.8"/>
  <p:tag name="ANNOTATION_TOP_9" val="288"/>
  <p:tag name="ANNOTATION_LEFT_9" val="831"/>
  <p:tag name="ANNOTATION_WIDTH_9" val="121"/>
  <p:tag name="ANNOTATION_HEIGHT_9" val="121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4.8"/>
  <p:tag name="ANNOTATION_END_10" val="60.7"/>
  <p:tag name="ANNOTATION_TOP_10" val="298"/>
  <p:tag name="ANNOTATION_LEFT_10" val="816"/>
  <p:tag name="ANNOTATION_WIDTH_10" val="121"/>
  <p:tag name="ANNOTATION_HEIGHT_10" val="121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0.7"/>
  <p:tag name="ANNOTATION_END_11" val="61.9"/>
  <p:tag name="ANNOTATION_TOP_11" val="266"/>
  <p:tag name="ANNOTATION_LEFT_11" val="772"/>
  <p:tag name="ANNOTATION_WIDTH_11" val="121"/>
  <p:tag name="ANNOTATION_HEIGHT_11" val="121"/>
  <p:tag name="ANNOTATION_ANIMATION_11" val="3"/>
  <p:tag name="ANNOTATION_ROTATION_11" val="18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1.9"/>
  <p:tag name="ANNOTATION_END_12" val="63.2"/>
  <p:tag name="ANNOTATION_TOP_12" val="279"/>
  <p:tag name="ANNOTATION_LEFT_12" val="754"/>
  <p:tag name="ANNOTATION_WIDTH_12" val="121"/>
  <p:tag name="ANNOTATION_HEIGHT_12" val="121"/>
  <p:tag name="ANNOTATION_ANIMATION_12" val="3"/>
  <p:tag name="ANNOTATION_ROTATION_12" val="18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2"/>
  <p:tag name="ANNOTATION_END_13" val="66.8"/>
  <p:tag name="ANNOTATION_TOP_13" val="349"/>
  <p:tag name="ANNOTATION_LEFT_13" val="750"/>
  <p:tag name="ANNOTATION_WIDTH_13" val="121"/>
  <p:tag name="ANNOTATION_HEIGHT_13" val="121"/>
  <p:tag name="ANNOTATION_ANIMATION_13" val="3"/>
  <p:tag name="ANNOTATION_ROTATION_13" val="18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6.8"/>
  <p:tag name="ANNOTATION_END_14" val="82.2"/>
  <p:tag name="ANNOTATION_TOP_14" val="421"/>
  <p:tag name="ANNOTATION_LEFT_14" val="827"/>
  <p:tag name="ANNOTATION_WIDTH_14" val="121"/>
  <p:tag name="ANNOTATION_HEIGHT_14" val="121"/>
  <p:tag name="ANNOTATION_ANIMATION_14" val="3"/>
  <p:tag name="ANNOTATION_ROTATION_14" val="18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2.2"/>
  <p:tag name="ANNOTATION_END_15" val="86.7"/>
  <p:tag name="ANNOTATION_TOP_15" val="415"/>
  <p:tag name="ANNOTATION_LEFT_15" val="758"/>
  <p:tag name="ANNOTATION_WIDTH_15" val="121"/>
  <p:tag name="ANNOTATION_HEIGHT_15" val="121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6.7"/>
  <p:tag name="ANNOTATION_END_16" val="97.8"/>
  <p:tag name="ANNOTATION_TOP_16" val="531"/>
  <p:tag name="ANNOTATION_LEFT_16" val="809"/>
  <p:tag name="ANNOTATION_WIDTH_16" val="121"/>
  <p:tag name="ANNOTATION_HEIGHT_16" val="121"/>
  <p:tag name="ANNOTATION_ANIMATION_16" val="3"/>
  <p:tag name="ANNOTATION_ROTATION_16" val="18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7.8"/>
  <p:tag name="ANNOTATION_END_17" val="99.8"/>
  <p:tag name="ANNOTATION_TOP_17" val="519"/>
  <p:tag name="ANNOTATION_LEFT_17" val="763"/>
  <p:tag name="ANNOTATION_WIDTH_17" val="121"/>
  <p:tag name="ANNOTATION_HEIGHT_17" val="121"/>
  <p:tag name="ANNOTATION_ANIMATION_17" val="3"/>
  <p:tag name="ANNOTATION_ROTATION_17" val="18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9.8"/>
  <p:tag name="ANNOTATION_END_18" val="100.3"/>
  <p:tag name="ANNOTATION_TOP_18" val="547"/>
  <p:tag name="ANNOTATION_LEFT_18" val="752"/>
  <p:tag name="ANNOTATION_WIDTH_18" val="121"/>
  <p:tag name="ANNOTATION_HEIGHT_18" val="121"/>
  <p:tag name="ANNOTATION_ANIMATION_18" val="3"/>
  <p:tag name="ANNOTATION_ROTATION_18" val="18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0.3"/>
  <p:tag name="ANNOTATION_END_19" val="100.9"/>
  <p:tag name="ANNOTATION_TOP_19" val="520"/>
  <p:tag name="ANNOTATION_LEFT_19" val="754"/>
  <p:tag name="ANNOTATION_WIDTH_19" val="121"/>
  <p:tag name="ANNOTATION_HEIGHT_19" val="121"/>
  <p:tag name="ANNOTATION_ANIMATION_19" val="3"/>
  <p:tag name="ANNOTATION_ROTATION_19" val="18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0.9"/>
  <p:tag name="ANNOTATION_END_20" val="104.0"/>
  <p:tag name="ANNOTATION_TOP_20" val="540"/>
  <p:tag name="ANNOTATION_LEFT_20" val="750"/>
  <p:tag name="ANNOTATION_WIDTH_20" val="121"/>
  <p:tag name="ANNOTATION_HEIGHT_20" val="121"/>
  <p:tag name="ANNOTATION_ANIMATION_20" val="3"/>
  <p:tag name="ANNOTATION_ROTATION_20" val="18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4.0"/>
  <p:tag name="ANNOTATION_END_21" val="105.4"/>
  <p:tag name="ANNOTATION_TOP_21" val="603"/>
  <p:tag name="ANNOTATION_LEFT_21" val="809"/>
  <p:tag name="ANNOTATION_WIDTH_21" val="121"/>
  <p:tag name="ANNOTATION_HEIGHT_21" val="121"/>
  <p:tag name="ANNOTATION_ANIMATION_21" val="3"/>
  <p:tag name="ANNOTATION_ROTATION_21" val="18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5.4"/>
  <p:tag name="ANNOTATION_END_22" val="110.4"/>
  <p:tag name="ANNOTATION_TOP_22" val="566"/>
  <p:tag name="ANNOTATION_LEFT_22" val="865"/>
  <p:tag name="ANNOTATION_WIDTH_22" val="121"/>
  <p:tag name="ANNOTATION_HEIGHT_22" val="121"/>
  <p:tag name="ANNOTATION_ANIMATION_22" val="3"/>
  <p:tag name="ANNOTATION_ROTATION_22" val="18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0.4"/>
  <p:tag name="ANNOTATION_END_23" val="119.1"/>
  <p:tag name="ANNOTATION_TOP_23" val="687"/>
  <p:tag name="ANNOTATION_LEFT_23" val="789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9.1"/>
  <p:tag name="ANNOTATION_END_24" val="123.7"/>
  <p:tag name="ANNOTATION_TOP_24" val="623"/>
  <p:tag name="ANNOTATION_LEFT_24" val="790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3.7"/>
  <p:tag name="ANNOTATION_END_25" val="131.5"/>
  <p:tag name="ANNOTATION_TOP_25" val="654"/>
  <p:tag name="ANNOTATION_LEFT_25" val="757"/>
  <p:tag name="ANNOTATION_WIDTH_25" val="121"/>
  <p:tag name="ANNOTATION_HEIGHT_25" val="121"/>
  <p:tag name="ANNOTATION_ANIMATION_25" val="3"/>
  <p:tag name="ANNOTATION_ROTATION_25" val="18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1.5"/>
  <p:tag name="ANNOTATION_END_26" val="132.3"/>
  <p:tag name="ANNOTATION_TOP_26" val="75"/>
  <p:tag name="ANNOTATION_LEFT_26" val="797"/>
  <p:tag name="ANNOTATION_WIDTH_26" val="121"/>
  <p:tag name="ANNOTATION_HEIGHT_26" val="121"/>
  <p:tag name="ANNOTATION_ANIMATION_26" val="3"/>
  <p:tag name="ANNOTATION_ROTATION_26" val="18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2.3"/>
  <p:tag name="ANNOTATION_END_27" val="132.9"/>
  <p:tag name="ANNOTATION_TOP_27" val="173"/>
  <p:tag name="ANNOTATION_LEFT_27" val="805"/>
  <p:tag name="ANNOTATION_WIDTH_27" val="121"/>
  <p:tag name="ANNOTATION_HEIGHT_27" val="121"/>
  <p:tag name="ANNOTATION_ANIMATION_27" val="3"/>
  <p:tag name="ANNOTATION_ROTATION_27" val="18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2.9"/>
  <p:tag name="ANNOTATION_END_28" val="133.9"/>
  <p:tag name="ANNOTATION_TOP_28" val="292"/>
  <p:tag name="ANNOTATION_LEFT_28" val="805"/>
  <p:tag name="ANNOTATION_WIDTH_28" val="121"/>
  <p:tag name="ANNOTATION_HEIGHT_28" val="121"/>
  <p:tag name="ANNOTATION_ANIMATION_28" val="3"/>
  <p:tag name="ANNOTATION_ROTATION_28" val="18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3.9"/>
  <p:tag name="ANNOTATION_END_29" val="134.5"/>
  <p:tag name="ANNOTATION_TOP_29" val="410"/>
  <p:tag name="ANNOTATION_LEFT_29" val="795"/>
  <p:tag name="ANNOTATION_WIDTH_29" val="121"/>
  <p:tag name="ANNOTATION_HEIGHT_29" val="121"/>
  <p:tag name="ANNOTATION_ANIMATION_29" val="3"/>
  <p:tag name="ANNOTATION_ROTATION_29" val="18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4.5"/>
  <p:tag name="ANNOTATION_END_30" val="135.1"/>
  <p:tag name="ANNOTATION_TOP_30" val="521"/>
  <p:tag name="ANNOTATION_LEFT_30" val="796"/>
  <p:tag name="ANNOTATION_WIDTH_30" val="121"/>
  <p:tag name="ANNOTATION_HEIGHT_30" val="121"/>
  <p:tag name="ANNOTATION_ANIMATION_30" val="3"/>
  <p:tag name="ANNOTATION_ROTATION_30" val="18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5.1"/>
  <p:tag name="ANNOTATION_END_31" val="137.4"/>
  <p:tag name="ANNOTATION_TOP_31" val="632"/>
  <p:tag name="ANNOTATION_LEFT_31" val="797"/>
  <p:tag name="ANNOTATION_WIDTH_31" val="121"/>
  <p:tag name="ANNOTATION_HEIGHT_31" val="121"/>
  <p:tag name="ANNOTATION_ANIMATION_31" val="3"/>
  <p:tag name="ANNOTATION_ROTATION_31" val="18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7.4"/>
  <p:tag name="ANNOTATION_END_32" val="144.2"/>
  <p:tag name="ANNOTATION_TOP_32" val="69"/>
  <p:tag name="ANNOTATION_LEFT_32" val="797"/>
  <p:tag name="ANNOTATION_WIDTH_32" val="121"/>
  <p:tag name="ANNOTATION_HEIGHT_32" val="121"/>
  <p:tag name="ANNOTATION_ANIMATION_32" val="3"/>
  <p:tag name="ANNOTATION_ROTATION_32" val="18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4.2"/>
  <p:tag name="ANNOTATION_END_33" val="149.2"/>
  <p:tag name="ANNOTATION_TOP_33" val="297"/>
  <p:tag name="ANNOTATION_LEFT_33" val="793"/>
  <p:tag name="ANNOTATION_WIDTH_33" val="121"/>
  <p:tag name="ANNOTATION_HEIGHT_33" val="121"/>
  <p:tag name="ANNOTATION_ANIMATION_33" val="3"/>
  <p:tag name="ANNOTATION_ROTATION_33" val="18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9.2"/>
  <p:tag name="ANNOTATION_END_34" val="159.4"/>
  <p:tag name="ANNOTATION_TOP_34" val="184"/>
  <p:tag name="ANNOTATION_LEFT_34" val="799"/>
  <p:tag name="ANNOTATION_WIDTH_34" val="121"/>
  <p:tag name="ANNOTATION_HEIGHT_34" val="121"/>
  <p:tag name="ANNOTATION_ANIMATION_34" val="3"/>
  <p:tag name="ANNOTATION_ROTATION_34" val="18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59.4"/>
  <p:tag name="ANNOTATION_END_35" val="163.1"/>
  <p:tag name="ANNOTATION_TOP_35" val="191"/>
  <p:tag name="ANNOTATION_LEFT_35" val="70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3.1"/>
  <p:tag name="ANNOTATION_END_36" val="164.0"/>
  <p:tag name="ANNOTATION_TOP_36" val="168"/>
  <p:tag name="ANNOTATION_LEFT_36" val="70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4.0"/>
  <p:tag name="ANNOTATION_END_37" val="165.6"/>
  <p:tag name="ANNOTATION_TOP_37" val="190"/>
  <p:tag name="ANNOTATION_LEFT_37" val="70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65.6"/>
  <p:tag name="ANNOTATION_END_38" val="168.2"/>
  <p:tag name="ANNOTATION_TOP_38" val="163"/>
  <p:tag name="ANNOTATION_LEFT_38" val="70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68.2"/>
  <p:tag name="ANNOTATION_END_39" val="170.5"/>
  <p:tag name="ANNOTATION_TOP_39" val="198"/>
  <p:tag name="ANNOTATION_LEFT_39" val="70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0.5"/>
  <p:tag name="ANNOTATION_END_40" val="191.2"/>
  <p:tag name="ANNOTATION_TOP_40" val="181"/>
  <p:tag name="ANNOTATION_LEFT_40" val="70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91.2"/>
  <p:tag name="ANNOTATION_END_41" val="204.4"/>
  <p:tag name="ANNOTATION_TOP_41" val="163"/>
  <p:tag name="ANNOTATION_LEFT_41" val="3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04.4"/>
  <p:tag name="ANNOTATION_END_42" val="205.3"/>
  <p:tag name="ANNOTATION_TOP_42" val="178"/>
  <p:tag name="ANNOTATION_LEFT_42" val="70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05.3"/>
  <p:tag name="ANNOTATION_END_43" val="205.8"/>
  <p:tag name="ANNOTATION_TOP_43" val="174"/>
  <p:tag name="ANNOTATION_LEFT_43" val="70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05.8"/>
  <p:tag name="ANNOTATION_END_44" val="206.3"/>
  <p:tag name="ANNOTATION_TOP_44" val="176"/>
  <p:tag name="ANNOTATION_LEFT_44" val="70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06.3"/>
  <p:tag name="ANNOTATION_END_45" val="207.1"/>
  <p:tag name="ANNOTATION_TOP_45" val="190"/>
  <p:tag name="ANNOTATION_LEFT_45" val="70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07.1"/>
  <p:tag name="ANNOTATION_END_46" val="207.6"/>
  <p:tag name="ANNOTATION_TOP_46" val="189"/>
  <p:tag name="ANNOTATION_LEFT_46" val="705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07.6"/>
  <p:tag name="ANNOTATION_END_47" val="208.2"/>
  <p:tag name="ANNOTATION_TOP_47" val="184"/>
  <p:tag name="ANNOTATION_LEFT_47" val="70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08.2"/>
  <p:tag name="ANNOTATION_END_48" val="213.7"/>
  <p:tag name="ANNOTATION_TOP_48" val="181"/>
  <p:tag name="ANNOTATION_LEFT_48" val="70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13.7"/>
  <p:tag name="ANNOTATION_END_49" val="214.1"/>
  <p:tag name="ANNOTATION_TOP_49" val="165"/>
  <p:tag name="ANNOTATION_LEFT_49" val="71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14.1"/>
  <p:tag name="ANNOTATION_END_50" val="214.6"/>
  <p:tag name="ANNOTATION_TOP_50" val="171"/>
  <p:tag name="ANNOTATION_LEFT_50" val="716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14.6"/>
  <p:tag name="ANNOTATION_END_51" val="215.1"/>
  <p:tag name="ANNOTATION_TOP_51" val="179"/>
  <p:tag name="ANNOTATION_LEFT_51" val="716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15.1"/>
  <p:tag name="ANNOTATION_END_52" val="215.3"/>
  <p:tag name="ANNOTATION_TOP_52" val="183"/>
  <p:tag name="ANNOTATION_LEFT_52" val="716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15.3"/>
  <p:tag name="ANNOTATION_END_53" val="222.4"/>
  <p:tag name="ANNOTATION_TOP_53" val="195"/>
  <p:tag name="ANNOTATION_LEFT_53" val="71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22.4"/>
  <p:tag name="ANNOTATION_END_54" val="230.6"/>
  <p:tag name="ANNOTATION_TOP_54" val="162"/>
  <p:tag name="ANNOTATION_LEFT_54" val="2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30.6"/>
  <p:tag name="ANNOTATION_END_55" val="232.6"/>
  <p:tag name="ANNOTATION_TOP_55" val="163"/>
  <p:tag name="ANNOTATION_LEFT_55" val="39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32.6"/>
  <p:tag name="ANNOTATION_END_56" val="235.8"/>
  <p:tag name="ANNOTATION_TOP_56" val="130"/>
  <p:tag name="ANNOTATION_LEFT_56" val="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35.8"/>
  <p:tag name="ANNOTATION_END_57" val="251.3"/>
  <p:tag name="ANNOTATION_TOP_57" val="163"/>
  <p:tag name="ANNOTATION_LEFT_57" val="196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51.3"/>
  <p:tag name="ANNOTATION_END_58" val="254.5"/>
  <p:tag name="ANNOTATION_TOP_58" val="185"/>
  <p:tag name="ANNOTATION_LEFT_58" val="28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54.5"/>
  <p:tag name="ANNOTATION_END_59" val="258.1"/>
  <p:tag name="ANNOTATION_TOP_59" val="188"/>
  <p:tag name="ANNOTATION_LEFT_59" val="24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58.1"/>
  <p:tag name="ANNOTATION_END_60" val="258.9"/>
  <p:tag name="ANNOTATION_TOP_60" val="218"/>
  <p:tag name="ANNOTATION_LEFT_60" val="27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58.9"/>
  <p:tag name="ANNOTATION_END_61" val="266.3"/>
  <p:tag name="ANNOTATION_TOP_61" val="210"/>
  <p:tag name="ANNOTATION_LEFT_61" val="163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66.3"/>
  <p:tag name="ANNOTATION_END_62" val="277.4"/>
  <p:tag name="ANNOTATION_TOP_62" val="215"/>
  <p:tag name="ANNOTATION_LEFT_62" val="467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77.4"/>
  <p:tag name="ANNOTATION_END_63" val="282.0"/>
  <p:tag name="ANNOTATION_TOP_63" val="184"/>
  <p:tag name="ANNOTATION_LEFT_63" val="712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82.0"/>
  <p:tag name="ANNOTATION_END_64" val="293.9"/>
  <p:tag name="ANNOTATION_TOP_64" val="158"/>
  <p:tag name="ANNOTATION_LEFT_64" val="34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93.9"/>
  <p:tag name="ANNOTATION_END_65" val="299.6"/>
  <p:tag name="ANNOTATION_TOP_65" val="246"/>
  <p:tag name="ANNOTATION_LEFT_65" val="172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99.6"/>
  <p:tag name="ANNOTATION_END_66" val="318.0"/>
  <p:tag name="ANNOTATION_TOP_66" val="267"/>
  <p:tag name="ANNOTATION_LEFT_66" val="41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18.0"/>
  <p:tag name="ANNOTATION_END_67" val="323.4"/>
  <p:tag name="ANNOTATION_TOP_67" val="158"/>
  <p:tag name="ANNOTATION_LEFT_67" val="23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23.4"/>
  <p:tag name="ANNOTATION_END_68" val="360.7"/>
  <p:tag name="ANNOTATION_TOP_68" val="319"/>
  <p:tag name="ANNOTATION_LEFT_68" val="25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60.7"/>
  <p:tag name="ANNOTATION_END_69" val="368.2"/>
  <p:tag name="ANNOTATION_TOP_69" val="319"/>
  <p:tag name="ANNOTATION_LEFT_69" val="216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68.2"/>
  <p:tag name="ANNOTATION_END_70" val="413.2"/>
  <p:tag name="ANNOTATION_TOP_70" val="359"/>
  <p:tag name="ANNOTATION_LEFT_70" val="36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413.2"/>
  <p:tag name="ANNOTATION_END_71" val="425.8"/>
  <p:tag name="ANNOTATION_TOP_71" val="463"/>
  <p:tag name="ANNOTATION_LEFT_71" val="2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425.8"/>
  <p:tag name="ANNOTATION_END_72" val="427.4"/>
  <p:tag name="ANNOTATION_TOP_72" val="462"/>
  <p:tag name="ANNOTATION_LEFT_72" val="359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427.4"/>
  <p:tag name="ANNOTATION_END_73" val="429.1"/>
  <p:tag name="ANNOTATION_TOP_73" val="456"/>
  <p:tag name="ANNOTATION_LEFT_73" val="540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429.1"/>
  <p:tag name="ANNOTATION_END_74" val="431.5"/>
  <p:tag name="ANNOTATION_TOP_74" val="460"/>
  <p:tag name="ANNOTATION_LEFT_74" val="642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431.5"/>
  <p:tag name="ANNOTATION_END_75" val="435.5"/>
  <p:tag name="ANNOTATION_TOP_75" val="494"/>
  <p:tag name="ANNOTATION_LEFT_75" val="74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435.5"/>
  <p:tag name="ANNOTATION_END_76" val="436.5"/>
  <p:tag name="ANNOTATION_TOP_76" val="489"/>
  <p:tag name="ANNOTATION_LEFT_76" val="314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436.5"/>
  <p:tag name="ANNOTATION_END_77" val="438.8"/>
  <p:tag name="ANNOTATION_TOP_77" val="490"/>
  <p:tag name="ANNOTATION_LEFT_77" val="412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438.8"/>
  <p:tag name="ANNOTATION_END_78" val="440.3"/>
  <p:tag name="ANNOTATION_TOP_78" val="522"/>
  <p:tag name="ANNOTATION_LEFT_78" val="31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440.3"/>
  <p:tag name="ANNOTATION_END_79" val="441.2"/>
  <p:tag name="ANNOTATION_TOP_79" val="518"/>
  <p:tag name="ANNOTATION_LEFT_79" val="184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441.2"/>
  <p:tag name="ANNOTATION_END_80" val="446.6"/>
  <p:tag name="ANNOTATION_TOP_80" val="526"/>
  <p:tag name="ANNOTATION_LEFT_80" val="365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446.6"/>
  <p:tag name="ANNOTATION_END_81" val="450.9"/>
  <p:tag name="ANNOTATION_TOP_81" val="547"/>
  <p:tag name="ANNOTATION_LEFT_81" val="33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450.9"/>
  <p:tag name="ANNOTATION_END_82" val="454.5"/>
  <p:tag name="ANNOTATION_TOP_82" val="601"/>
  <p:tag name="ANNOTATION_LEFT_82" val="88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454.5"/>
  <p:tag name="ANNOTATION_END_83" val="469.1"/>
  <p:tag name="ANNOTATION_TOP_83" val="629"/>
  <p:tag name="ANNOTATION_LEFT_83" val="28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469.1"/>
  <p:tag name="ANNOTATION_END_84" val="483.2"/>
  <p:tag name="ANNOTATION_TOP_84" val="589"/>
  <p:tag name="ANNOTATION_LEFT_84" val="27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483.2"/>
  <p:tag name="ANNOTATION_END_85" val="507.1"/>
  <p:tag name="ANNOTATION_TOP_85" val="331"/>
  <p:tag name="ANNOTATION_LEFT_85" val="37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507.1"/>
  <p:tag name="ANNOTATION_END_86" val="525.1"/>
  <p:tag name="ANNOTATION_TOP_86" val="459"/>
  <p:tag name="ANNOTATION_LEFT_86" val="19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525.1"/>
  <p:tag name="ANNOTATION_TOP_87" val="324"/>
  <p:tag name="ANNOTATION_LEFT_87" val="40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COUNT" val="87"/>
  <p:tag name="ARTICULATE_NAV_LEVEL" val="1"/>
  <p:tag name="ARTICULATE_SLIDE_PRESENTER_GUID" val="62a8837d-4756-466b-b18a-751a5d0212e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421a6a083246d0bdd59356eee90ee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d0dd50e6b2a4731bb09cac5fa4639c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1405e8426e4c4c83059705446c420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c6b656809eb4043bb4a365f46cbc3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7"/>
  <p:tag name="ARTICULATE_AUDIO_RECORDED" val="1"/>
  <p:tag name="TIMELINE" val="33.0/34.9/138.1/164.8/183.1/199.0"/>
  <p:tag name="ELAPSEDTIME" val="231.2"/>
  <p:tag name="ANNOTATION_TYPE_1" val="0"/>
  <p:tag name="ANNOTATION_START_1" val="37.3"/>
  <p:tag name="ANNOTATION_END_1" val="54.1"/>
  <p:tag name="ANNOTATION_TOP_1" val="181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4.1"/>
  <p:tag name="ANNOTATION_END_2" val="56.3"/>
  <p:tag name="ANNOTATION_TOP_2" val="247"/>
  <p:tag name="ANNOTATION_LEFT_2" val="8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6.3"/>
  <p:tag name="ANNOTATION_END_3" val="57.1"/>
  <p:tag name="ANNOTATION_TOP_3" val="253"/>
  <p:tag name="ANNOTATION_LEFT_3" val="2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7.1"/>
  <p:tag name="ANNOTATION_END_4" val="59.9"/>
  <p:tag name="ANNOTATION_TOP_4" val="248"/>
  <p:tag name="ANNOTATION_LEFT_4" val="3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9.9"/>
  <p:tag name="ANNOTATION_END_5" val="66.1"/>
  <p:tag name="ANNOTATION_TOP_5" val="252"/>
  <p:tag name="ANNOTATION_LEFT_5" val="5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6.1"/>
  <p:tag name="ANNOTATION_END_6" val="68.2"/>
  <p:tag name="ANNOTATION_TOP_6" val="274"/>
  <p:tag name="ANNOTATION_LEFT_6" val="3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8.2"/>
  <p:tag name="ANNOTATION_END_7" val="83.3"/>
  <p:tag name="ANNOTATION_TOP_7" val="267"/>
  <p:tag name="ANNOTATION_LEFT_7" val="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3.3"/>
  <p:tag name="ANNOTATION_END_8" val="91.8"/>
  <p:tag name="ANNOTATION_TOP_8" val="312"/>
  <p:tag name="ANNOTATION_LEFT_8" val="10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8"/>
  <p:tag name="ANNOTATION_END_9" val="100.6"/>
  <p:tag name="ANNOTATION_TOP_9" val="363"/>
  <p:tag name="ANNOTATION_LEFT_9" val="10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0.6"/>
  <p:tag name="ANNOTATION_END_10" val="101.4"/>
  <p:tag name="ANNOTATION_TOP_10" val="354"/>
  <p:tag name="ANNOTATION_LEFT_10" val="73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1.4"/>
  <p:tag name="ANNOTATION_END_11" val="102.2"/>
  <p:tag name="ANNOTATION_TOP_11" val="358"/>
  <p:tag name="ANNOTATION_LEFT_11" val="79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2.2"/>
  <p:tag name="ANNOTATION_END_12" val="103.1"/>
  <p:tag name="ANNOTATION_TOP_12" val="359"/>
  <p:tag name="ANNOTATION_LEFT_12" val="83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3.1"/>
  <p:tag name="ANNOTATION_END_13" val="140.1"/>
  <p:tag name="ANNOTATION_TOP_13" val="389"/>
  <p:tag name="ANNOTATION_LEFT_13" val="17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0.1"/>
  <p:tag name="ANNOTATION_END_14" val="154.9"/>
  <p:tag name="ANNOTATION_TOP_14" val="422"/>
  <p:tag name="ANNOTATION_LEFT_14" val="3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4.9"/>
  <p:tag name="ANNOTATION_END_15" val="170.2"/>
  <p:tag name="ANNOTATION_TOP_15" val="455"/>
  <p:tag name="ANNOTATION_LEFT_15" val="57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0.2"/>
  <p:tag name="ANNOTATION_END_16" val="172.1"/>
  <p:tag name="ANNOTATION_TOP_16" val="497"/>
  <p:tag name="ANNOTATION_LEFT_16" val="64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2.1"/>
  <p:tag name="ANNOTATION_END_17" val="186.5"/>
  <p:tag name="ANNOTATION_TOP_17" val="497"/>
  <p:tag name="ANNOTATION_LEFT_17" val="75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86.5"/>
  <p:tag name="ANNOTATION_END_18" val="200.9"/>
  <p:tag name="ANNOTATION_TOP_18" val="603"/>
  <p:tag name="ANNOTATION_LEFT_18" val="6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0.9"/>
  <p:tag name="ANNOTATION_TOP_19" val="667"/>
  <p:tag name="ANNOTATION_LEFT_19" val="6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62a8837d-4756-466b-b18a-751a5d0212e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2dad130381e430587c1a545542528f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895db5e10948f1a3b36aa95fcabe1b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8"/>
  <p:tag name="ARTICULATE_AUDIO_RECORDED" val="1"/>
  <p:tag name="TIMELINE" val="29.5/53.0"/>
  <p:tag name="ELAPSEDTIME" val="80.4"/>
  <p:tag name="ANNOTATION_TYPE_1" val="0"/>
  <p:tag name="ANNOTATION_START_1" val="5.9"/>
  <p:tag name="ANNOTATION_END_1" val="8.4"/>
  <p:tag name="ANNOTATION_TOP_1" val="235"/>
  <p:tag name="ANNOTATION_LEFT_1" val="4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4"/>
  <p:tag name="ANNOTATION_END_2" val="9.5"/>
  <p:tag name="ANNOTATION_TOP_2" val="221"/>
  <p:tag name="ANNOTATION_LEFT_2" val="51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5"/>
  <p:tag name="ANNOTATION_END_3" val="11.6"/>
  <p:tag name="ANNOTATION_TOP_3" val="442"/>
  <p:tag name="ANNOTATION_LEFT_3" val="5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6"/>
  <p:tag name="ANNOTATION_END_4" val="12.4"/>
  <p:tag name="ANNOTATION_TOP_4" val="260"/>
  <p:tag name="ANNOTATION_LEFT_4" val="27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4"/>
  <p:tag name="ANNOTATION_END_5" val="24.1"/>
  <p:tag name="ANNOTATION_TOP_5" val="349"/>
  <p:tag name="ANNOTATION_LEFT_5" val="27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1"/>
  <p:tag name="ANNOTATION_END_6" val="25.7"/>
  <p:tag name="ANNOTATION_TOP_6" val="429"/>
  <p:tag name="ANNOTATION_LEFT_6" val="54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7"/>
  <p:tag name="ANNOTATION_END_7" val="27.4"/>
  <p:tag name="ANNOTATION_TOP_7" val="223"/>
  <p:tag name="ANNOTATION_LEFT_7" val="53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4"/>
  <p:tag name="ANNOTATION_END_8" val="44.9"/>
  <p:tag name="ANNOTATION_TOP_8" val="245"/>
  <p:tag name="ANNOTATION_LEFT_8" val="23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9"/>
  <p:tag name="ANNOTATION_END_9" val="55.6"/>
  <p:tag name="ANNOTATION_TOP_9" val="541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5.6"/>
  <p:tag name="ANNOTATION_TOP_10" val="633"/>
  <p:tag name="ANNOTATION_LEFT_10" val="13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62a8837d-4756-466b-b18a-751a5d0212e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eeff6a3b944f1d8615b2943a15a1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9e541a2a02b459f9d5b37c952c6ac5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26"/>
  <p:tag name="ARTICULATE_AUDIO_RECORDED" val="1"/>
  <p:tag name="ELAPSEDTIME" val="157.7"/>
  <p:tag name="ANNOTATION_TYPE_1" val="0"/>
  <p:tag name="ANNOTATION_START_1" val="13.2"/>
  <p:tag name="ANNOTATION_END_1" val="42.2"/>
  <p:tag name="ANNOTATION_TOP_1" val="219"/>
  <p:tag name="ANNOTATION_LEFT_1" val="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2"/>
  <p:tag name="ANNOTATION_END_2" val="51.6"/>
  <p:tag name="ANNOTATION_TOP_2" val="307"/>
  <p:tag name="ANNOTATION_LEFT_2" val="5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1.6"/>
  <p:tag name="ANNOTATION_END_3" val="52.8"/>
  <p:tag name="ANNOTATION_TOP_3" val="335"/>
  <p:tag name="ANNOTATION_LEFT_3" val="1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2.8"/>
  <p:tag name="ANNOTATION_END_4" val="55.6"/>
  <p:tag name="ANNOTATION_TOP_4" val="328"/>
  <p:tag name="ANNOTATION_LEFT_4" val="19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5.6"/>
  <p:tag name="ANNOTATION_END_5" val="69.1"/>
  <p:tag name="ANNOTATION_TOP_5" val="340"/>
  <p:tag name="ANNOTATION_LEFT_5" val="56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1"/>
  <p:tag name="ANNOTATION_END_6" val="87.1"/>
  <p:tag name="ANNOTATION_TOP_6" val="380"/>
  <p:tag name="ANNOTATION_LEFT_6" val="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2"/>
  <p:tag name="ANNOTATION_START_7" val="87.1"/>
  <p:tag name="ANNOTATION_END_7" val="87.1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87.1"/>
  <p:tag name="ANNOTATION_END_8" val="94.5"/>
  <p:tag name="ANNOTATION_TOP_8" val="357"/>
  <p:tag name="ANNOTATION_LEFT_8" val="209"/>
  <p:tag name="ANNOTATION_WIDTH_8" val="390"/>
  <p:tag name="ANNOTATION_HEIGHT_8" val="47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94.5"/>
  <p:tag name="ANNOTATION_END_9" val="130.9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0"/>
  <p:tag name="ANNOTATION_START_10" val="130.9"/>
  <p:tag name="ANNOTATION_END_10" val="133.2"/>
  <p:tag name="ANNOTATION_TOP_10" val="550"/>
  <p:tag name="ANNOTATION_LEFT_10" val="10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3.2"/>
  <p:tag name="ANNOTATION_END_11" val="135.4"/>
  <p:tag name="ANNOTATION_TOP_11" val="609"/>
  <p:tag name="ANNOTATION_LEFT_11" val="11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5.4"/>
  <p:tag name="ANNOTATION_END_12" val="138.3"/>
  <p:tag name="ANNOTATION_TOP_12" val="667"/>
  <p:tag name="ANNOTATION_LEFT_12" val="11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8.3"/>
  <p:tag name="ANNOTATION_END_13" val="140.0"/>
  <p:tag name="ANNOTATION_TOP_13" val="541"/>
  <p:tag name="ANNOTATION_LEFT_13" val="11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0.0"/>
  <p:tag name="ANNOTATION_END_14" val="141.6"/>
  <p:tag name="ANNOTATION_TOP_14" val="601"/>
  <p:tag name="ANNOTATION_LEFT_14" val="11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1.6"/>
  <p:tag name="ANNOTATION_TOP_15" val="669"/>
  <p:tag name="ANNOTATION_LEFT_15" val="11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NAV_LEVEL" val="1"/>
  <p:tag name="ARTICULATE_SLIDE_PRESENTER_GUID" val="62a8837d-4756-466b-b18a-751a5d0212e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a142a439ad94f9facde25a57924084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3c1d2e90c9c4999b140aac306527a2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8"/>
  <p:tag name="ARTICULATE_AUDIO_RECORDED" val="1"/>
  <p:tag name="TIMELINE" val="133.6/143.7/156.7/171.4/173.0"/>
  <p:tag name="ELAPSEDTIME" val="287.4"/>
  <p:tag name="ANNOTATION_TYPE_1" val="0"/>
  <p:tag name="ANNOTATION_START_1" val="10.7"/>
  <p:tag name="ANNOTATION_END_1" val="16.4"/>
  <p:tag name="ANNOTATION_TOP_1" val="151"/>
  <p:tag name="ANNOTATION_LEFT_1" val="3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4"/>
  <p:tag name="ANNOTATION_END_2" val="18.7"/>
  <p:tag name="ANNOTATION_TOP_2" val="145"/>
  <p:tag name="ANNOTATION_LEFT_2" val="67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7"/>
  <p:tag name="ANNOTATION_END_3" val="52.0"/>
  <p:tag name="ANNOTATION_TOP_3" val="175"/>
  <p:tag name="ANNOTATION_LEFT_3" val="3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2.0"/>
  <p:tag name="ANNOTATION_END_4" val="54.9"/>
  <p:tag name="ANNOTATION_TOP_4" val="207"/>
  <p:tag name="ANNOTATION_LEFT_4" val="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4.9"/>
  <p:tag name="ANNOTATION_END_5" val="60.6"/>
  <p:tag name="ANNOTATION_TOP_5" val="204"/>
  <p:tag name="ANNOTATION_LEFT_5" val="23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0.6"/>
  <p:tag name="ANNOTATION_END_6" val="78.6"/>
  <p:tag name="ANNOTATION_TOP_6" val="238"/>
  <p:tag name="ANNOTATION_LEFT_6" val="6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8.6"/>
  <p:tag name="ANNOTATION_END_7" val="99.3"/>
  <p:tag name="ANNOTATION_TOP_7" val="239"/>
  <p:tag name="ANNOTATION_LEFT_7" val="38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9.3"/>
  <p:tag name="ANNOTATION_END_8" val="121.7"/>
  <p:tag name="ANNOTATION_TOP_8" val="278"/>
  <p:tag name="ANNOTATION_LEFT_8" val="4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2"/>
  <p:tag name="ANNOTATION_START_9" val="121.7"/>
  <p:tag name="ANNOTATION_END_9" val="121.7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21.7"/>
  <p:tag name="ANNOTATION_END_10" val="132.0"/>
  <p:tag name="ANNOTATION_TOP_10" val="286"/>
  <p:tag name="ANNOTATION_LEFT_10" val="378"/>
  <p:tag name="ANNOTATION_WIDTH_10" val="249"/>
  <p:tag name="ANNOTATION_HEIGHT_10" val="35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32.0"/>
  <p:tag name="ANNOTATION_END_11" val="138.8"/>
  <p:tag name="ANNOTATION_TOP_11" val="86"/>
  <p:tag name="ANNOTATION_LEFT_11" val="30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8.8"/>
  <p:tag name="ANNOTATION_END_12" val="140.7"/>
  <p:tag name="ANNOTATION_TOP_12" val="347"/>
  <p:tag name="ANNOTATION_LEFT_12" val="10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0.7"/>
  <p:tag name="ANNOTATION_END_13" val="152.7"/>
  <p:tag name="ANNOTATION_TOP_13" val="514"/>
  <p:tag name="ANNOTATION_LEFT_13" val="17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2.7"/>
  <p:tag name="ANNOTATION_END_14" val="158.8"/>
  <p:tag name="ANNOTATION_TOP_14" val="535"/>
  <p:tag name="ANNOTATION_LEFT_14" val="22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8.8"/>
  <p:tag name="ANNOTATION_END_15" val="159.3"/>
  <p:tag name="ANNOTATION_TOP_15" val="539"/>
  <p:tag name="ANNOTATION_LEFT_15" val="3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9.3"/>
  <p:tag name="ANNOTATION_END_16" val="159.9"/>
  <p:tag name="ANNOTATION_TOP_16" val="586"/>
  <p:tag name="ANNOTATION_LEFT_16" val="33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9.9"/>
  <p:tag name="ANNOTATION_END_17" val="160.4"/>
  <p:tag name="ANNOTATION_TOP_17" val="604"/>
  <p:tag name="ANNOTATION_LEFT_17" val="33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60.4"/>
  <p:tag name="ANNOTATION_END_18" val="160.8"/>
  <p:tag name="ANNOTATION_TOP_18" val="557"/>
  <p:tag name="ANNOTATION_LEFT_18" val="34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60.8"/>
  <p:tag name="ANNOTATION_END_19" val="165.0"/>
  <p:tag name="ANNOTATION_TOP_19" val="515"/>
  <p:tag name="ANNOTATION_LEFT_19" val="34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5.0"/>
  <p:tag name="ANNOTATION_END_20" val="175.5"/>
  <p:tag name="ANNOTATION_TOP_20" val="523"/>
  <p:tag name="ANNOTATION_LEFT_20" val="40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5.5"/>
  <p:tag name="ANNOTATION_END_21" val="178.6"/>
  <p:tag name="ANNOTATION_TOP_21" val="569"/>
  <p:tag name="ANNOTATION_LEFT_21" val="73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8.6"/>
  <p:tag name="ANNOTATION_END_22" val="180.6"/>
  <p:tag name="ANNOTATION_TOP_22" val="551"/>
  <p:tag name="ANNOTATION_LEFT_22" val="80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0.6"/>
  <p:tag name="ANNOTATION_END_23" val="190.1"/>
  <p:tag name="ANNOTATION_TOP_23" val="388"/>
  <p:tag name="ANNOTATION_LEFT_23" val="64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90.1"/>
  <p:tag name="ANNOTATION_END_24" val="192.3"/>
  <p:tag name="ANNOTATION_TOP_24" val="663"/>
  <p:tag name="ANNOTATION_LEFT_24" val="5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92.3"/>
  <p:tag name="ANNOTATION_END_25" val="194.7"/>
  <p:tag name="ANNOTATION_TOP_25" val="660"/>
  <p:tag name="ANNOTATION_LEFT_25" val="28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4.7"/>
  <p:tag name="ANNOTATION_END_26" val="198.3"/>
  <p:tag name="ANNOTATION_TOP_26" val="663"/>
  <p:tag name="ANNOTATION_LEFT_26" val="58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8.3"/>
  <p:tag name="ANNOTATION_END_27" val="217.2"/>
  <p:tag name="ANNOTATION_TOP_27" val="696"/>
  <p:tag name="ANNOTATION_LEFT_27" val="12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7.2"/>
  <p:tag name="ANNOTATION_END_28" val="218.1"/>
  <p:tag name="ANNOTATION_TOP_28" val="537"/>
  <p:tag name="ANNOTATION_LEFT_28" val="32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18.1"/>
  <p:tag name="ANNOTATION_END_29" val="219.4"/>
  <p:tag name="ANNOTATION_TOP_29" val="553"/>
  <p:tag name="ANNOTATION_LEFT_29" val="41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19.4"/>
  <p:tag name="ANNOTATION_END_30" val="220.0"/>
  <p:tag name="ANNOTATION_TOP_30" val="533"/>
  <p:tag name="ANNOTATION_LEFT_30" val="32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0.0"/>
  <p:tag name="ANNOTATION_END_31" val="220.3"/>
  <p:tag name="ANNOTATION_TOP_31" val="533"/>
  <p:tag name="ANNOTATION_LEFT_31" val="33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0.3"/>
  <p:tag name="ANNOTATION_END_32" val="220.7"/>
  <p:tag name="ANNOTATION_TOP_32" val="533"/>
  <p:tag name="ANNOTATION_LEFT_32" val="34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20.7"/>
  <p:tag name="ANNOTATION_END_33" val="221.1"/>
  <p:tag name="ANNOTATION_TOP_33" val="533"/>
  <p:tag name="ANNOTATION_LEFT_33" val="36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21.1"/>
  <p:tag name="ANNOTATION_END_34" val="221.5"/>
  <p:tag name="ANNOTATION_TOP_34" val="532"/>
  <p:tag name="ANNOTATION_LEFT_34" val="38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21.5"/>
  <p:tag name="ANNOTATION_END_35" val="221.8"/>
  <p:tag name="ANNOTATION_TOP_35" val="535"/>
  <p:tag name="ANNOTATION_LEFT_35" val="41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21.8"/>
  <p:tag name="ANNOTATION_END_36" val="222.9"/>
  <p:tag name="ANNOTATION_TOP_36" val="536"/>
  <p:tag name="ANNOTATION_LEFT_36" val="43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22.9"/>
  <p:tag name="ANNOTATION_END_37" val="223.2"/>
  <p:tag name="ANNOTATION_TOP_37" val="544"/>
  <p:tag name="ANNOTATION_LEFT_37" val="49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23.2"/>
  <p:tag name="ANNOTATION_END_38" val="223.5"/>
  <p:tag name="ANNOTATION_TOP_38" val="544"/>
  <p:tag name="ANNOTATION_LEFT_38" val="51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23.5"/>
  <p:tag name="ANNOTATION_END_39" val="223.9"/>
  <p:tag name="ANNOTATION_TOP_39" val="544"/>
  <p:tag name="ANNOTATION_LEFT_39" val="55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23.9"/>
  <p:tag name="ANNOTATION_END_40" val="224.2"/>
  <p:tag name="ANNOTATION_TOP_40" val="546"/>
  <p:tag name="ANNOTATION_LEFT_40" val="58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24.2"/>
  <p:tag name="ANNOTATION_END_41" val="224.4"/>
  <p:tag name="ANNOTATION_TOP_41" val="548"/>
  <p:tag name="ANNOTATION_LEFT_41" val="59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4.4"/>
  <p:tag name="ANNOTATION_END_42" val="226.5"/>
  <p:tag name="ANNOTATION_TOP_42" val="551"/>
  <p:tag name="ANNOTATION_LEFT_42" val="63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26.5"/>
  <p:tag name="ANNOTATION_END_43" val="227.3"/>
  <p:tag name="ANNOTATION_TOP_43" val="538"/>
  <p:tag name="ANNOTATION_LEFT_43" val="716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27.3"/>
  <p:tag name="ANNOTATION_END_44" val="236.1"/>
  <p:tag name="ANNOTATION_TOP_44" val="541"/>
  <p:tag name="ANNOTATION_LEFT_44" val="810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2"/>
  <p:tag name="ANNOTATION_START_45" val="236.1"/>
  <p:tag name="ANNOTATION_END_45" val="236.1"/>
  <p:tag name="ANNOTATION_TOP_45" val="-40"/>
  <p:tag name="ANNOTATION_LEFT_45" val="-40"/>
  <p:tag name="ANNOTATION_WIDTH_45" val="1042"/>
  <p:tag name="ANNOTATION_HEIGHT_45" val="801"/>
  <p:tag name="ANNOTATION_ANIMATION_45" val="4"/>
  <p:tag name="ANNOTATION_ROTATION_45" val="0"/>
  <p:tag name="ANNOTATION_SUB_TYPE_45" val="11"/>
  <p:tag name="ANNOTATION_LOOP_COUNT_45" val="1"/>
  <p:tag name="ANNOTATION_BOX_RADIUS_45" val="0"/>
  <p:tag name="ANNOTATION_SCALE_45" val="0"/>
  <p:tag name="ANNOTATION_BORDER_ALPHA_45" val="100"/>
  <p:tag name="ANNOTATION_BORDER_COLOR_45" val="16777215"/>
  <p:tag name="ANNOTATION_FILL_COLOR_45" val="5296274"/>
  <p:tag name="ANNOTATION_FILL_ALPHA_45" val="50"/>
  <p:tag name="ANNOTATION_BORDER_WIDTH_45" val="2"/>
  <p:tag name="ANNOTATION_SLIDE_WIDTH_45" val="960"/>
  <p:tag name="ANNOTATION_SLIDE_HEIGHT_45" val="720"/>
  <p:tag name="ANNOTATION_TYPE_46" val="2"/>
  <p:tag name="ANNOTATION_START_46" val="236.1"/>
  <p:tag name="ANNOTATION_END_46" val="249.6"/>
  <p:tag name="ANNOTATION_TOP_46" val="672"/>
  <p:tag name="ANNOTATION_LEFT_46" val="345"/>
  <p:tag name="ANNOTATION_WIDTH_46" val="416"/>
  <p:tag name="ANNOTATION_HEIGHT_46" val="39"/>
  <p:tag name="ANNOTATION_ANIMATION_46" val="4"/>
  <p:tag name="ANNOTATION_ROTATION_46" val="0"/>
  <p:tag name="ANNOTATION_SUB_TYPE_46" val="11"/>
  <p:tag name="ANNOTATION_LOOP_COUNT_46" val="1"/>
  <p:tag name="ANNOTATION_BOX_RADIUS_46" val="5"/>
  <p:tag name="ANNOTATION_SCALE_46" val="0"/>
  <p:tag name="ANNOTATION_BORDER_ALPHA_46" val="100"/>
  <p:tag name="ANNOTATION_BORDER_COLOR_46" val="16777215"/>
  <p:tag name="ANNOTATION_FILL_COLOR_46" val="5296274"/>
  <p:tag name="ANNOTATION_FILL_ALPHA_46" val="50"/>
  <p:tag name="ANNOTATION_BORDER_WIDTH_46" val="2"/>
  <p:tag name="ANNOTATION_SLIDE_WIDTH_46" val="960"/>
  <p:tag name="ANNOTATION_SLIDE_HEIGHT_46" val="720"/>
  <p:tag name="ANNOTATION_TYPE_47" val="2"/>
  <p:tag name="ANNOTATION_START_47" val="249.6"/>
  <p:tag name="ANNOTATION_TOP_47" val="-40"/>
  <p:tag name="ANNOTATION_LEFT_47" val="-40"/>
  <p:tag name="ANNOTATION_WIDTH_47" val="1042"/>
  <p:tag name="ANNOTATION_HEIGHT_47" val="801"/>
  <p:tag name="ANNOTATION_ANIMATION_47" val="4"/>
  <p:tag name="ANNOTATION_ROTATION_47" val="0"/>
  <p:tag name="ANNOTATION_SUB_TYPE_47" val="11"/>
  <p:tag name="ANNOTATION_LOOP_COUNT_47" val="1"/>
  <p:tag name="ANNOTATION_BOX_RADIUS_47" val="0"/>
  <p:tag name="ANNOTATION_SCALE_47" val="0"/>
  <p:tag name="ANNOTATION_BORDER_ALPHA_47" val="100"/>
  <p:tag name="ANNOTATION_BORDER_COLOR_47" val="16777215"/>
  <p:tag name="ANNOTATION_FILL_COLOR_47" val="5296274"/>
  <p:tag name="ANNOTATION_FILL_ALPHA_47" val="50"/>
  <p:tag name="ANNOTATION_BORDER_WIDTH_47" val="2"/>
  <p:tag name="ANNOTATION_SLIDE_WIDTH_47" val="960"/>
  <p:tag name="ANNOTATION_SLIDE_HEIGHT_47" val="720"/>
  <p:tag name="ANNOTATION_COUNT" val="47"/>
  <p:tag name="ARTICULATE_NAV_LEVEL" val="1"/>
  <p:tag name="ARTICULATE_SLIDE_PRESENTER_GUID" val="62a8837d-4756-466b-b18a-751a5d0212e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6"/>
  <p:tag name="ORIGINAL_AUDIO_FILEPATH" val="C:\Ashraf\D\Ashraf 2\Lectures\Saudia\145-Zoo\Gamal-Lectures\New-Articulate\Lectures\Lecture-9 Transport\s27.wav"/>
  <p:tag name="ELAPSEDTIME" val="0"/>
  <p:tag name="ARTICULATE_NAV_LEVEL" val="1"/>
  <p:tag name="ARTICULATE_SLIDE_PRESENTER_GUID" val="62a8837d-4756-466b-b18a-751a5d0212e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d2b007cfbb489a8f600bd14dfecde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895c3f6d66474796a3b0a9f09f837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e13dbb6c4b14a578764e5dcdcfdcc3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6ce36b155249edac264620a70bea6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771bfa8c1b34c9e963a46b6b7a0077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19fe61ffe74be9aef5a7de0054d3e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d1904071264cb79ed860cef8c294d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ba657617f840609fe8764eeaebf6e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b4ccc0570f94f2c8ca58aaa5bbfeb9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2"/>
  <p:tag name="ARTICULATE_AUDIO_RECORDED" val="1"/>
  <p:tag name="TIMELINE" val="173.7/189.2/199.1/285.1"/>
  <p:tag name="ELAPSEDTIME" val="534.1"/>
  <p:tag name="ANNOTATION_TYPE_1" val="0"/>
  <p:tag name="ANNOTATION_START_1" val="36.7"/>
  <p:tag name="ANNOTATION_END_1" val="39.2"/>
  <p:tag name="ANNOTATION_TOP_1" val="87"/>
  <p:tag name="ANNOTATION_LEFT_1" val="29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2"/>
  <p:tag name="ANNOTATION_END_2" val="40.3"/>
  <p:tag name="ANNOTATION_TOP_2" val="82"/>
  <p:tag name="ANNOTATION_LEFT_2" val="6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0.3"/>
  <p:tag name="ANNOTATION_END_3" val="56.3"/>
  <p:tag name="ANNOTATION_TOP_3" val="78"/>
  <p:tag name="ANNOTATION_LEFT_3" val="28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6.3"/>
  <p:tag name="ANNOTATION_END_4" val="60.4"/>
  <p:tag name="ANNOTATION_TOP_4" val="168"/>
  <p:tag name="ANNOTATION_LEFT_4" val="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0.4"/>
  <p:tag name="ANNOTATION_END_5" val="176.1"/>
  <p:tag name="ANNOTATION_TOP_5" val="210"/>
  <p:tag name="ANNOTATION_LEFT_5" val="2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6.1"/>
  <p:tag name="ANNOTATION_END_6" val="178.4"/>
  <p:tag name="ANNOTATION_TOP_6" val="289"/>
  <p:tag name="ANNOTATION_LEFT_6" val="6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78.4"/>
  <p:tag name="ANNOTATION_END_7" val="180.3"/>
  <p:tag name="ANNOTATION_TOP_7" val="291"/>
  <p:tag name="ANNOTATION_LEFT_7" val="34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0.3"/>
  <p:tag name="ANNOTATION_END_8" val="181.8"/>
  <p:tag name="ANNOTATION_TOP_8" val="289"/>
  <p:tag name="ANNOTATION_LEFT_8" val="65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1.8"/>
  <p:tag name="ANNOTATION_END_9" val="190.5"/>
  <p:tag name="ANNOTATION_TOP_9" val="294"/>
  <p:tag name="ANNOTATION_LEFT_9" val="78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0.5"/>
  <p:tag name="ANNOTATION_END_10" val="191.8"/>
  <p:tag name="ANNOTATION_TOP_10" val="346"/>
  <p:tag name="ANNOTATION_LEFT_10" val="6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1.8"/>
  <p:tag name="ANNOTATION_END_11" val="194.0"/>
  <p:tag name="ANNOTATION_TOP_11" val="345"/>
  <p:tag name="ANNOTATION_LEFT_11" val="3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4.0"/>
  <p:tag name="ANNOTATION_END_12" val="195.9"/>
  <p:tag name="ANNOTATION_TOP_12" val="338"/>
  <p:tag name="ANNOTATION_LEFT_12" val="63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5.9"/>
  <p:tag name="ANNOTATION_END_13" val="205.4"/>
  <p:tag name="ANNOTATION_TOP_13" val="352"/>
  <p:tag name="ANNOTATION_LEFT_13" val="75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05.4"/>
  <p:tag name="ANNOTATION_END_14" val="212.2"/>
  <p:tag name="ANNOTATION_TOP_14" val="395"/>
  <p:tag name="ANNOTATION_LEFT_14" val="64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212.2"/>
  <p:tag name="ANNOTATION_END_15" val="212.2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5296274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212.2"/>
  <p:tag name="ANNOTATION_END_16" val="215.7"/>
  <p:tag name="ANNOTATION_TOP_16" val="271"/>
  <p:tag name="ANNOTATION_LEFT_16" val="776"/>
  <p:tag name="ANNOTATION_WIDTH_16" val="149"/>
  <p:tag name="ANNOTATION_HEIGHT_16" val="40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5296274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215.7"/>
  <p:tag name="ANNOTATION_END_17" val="215.7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215.7"/>
  <p:tag name="ANNOTATION_END_18" val="218.5"/>
  <p:tag name="ANNOTATION_TOP_18" val="321"/>
  <p:tag name="ANNOTATION_LEFT_18" val="761"/>
  <p:tag name="ANNOTATION_WIDTH_18" val="147"/>
  <p:tag name="ANNOTATION_HEIGHT_18" val="39"/>
  <p:tag name="ANNOTATION_ANIMATION_18" val="4"/>
  <p:tag name="ANNOTATION_ROTATION_18" val="0"/>
  <p:tag name="ANNOTATION_SUB_TYPE_18" val="11"/>
  <p:tag name="ANNOTATION_LOOP_COUNT_18" val="1"/>
  <p:tag name="ANNOTATION_BOX_RADIUS_18" val="5"/>
  <p:tag name="ANNOTATION_SCALE_18" val="0"/>
  <p:tag name="ANNOTATION_BORDER_ALPHA_18" val="100"/>
  <p:tag name="ANNOTATION_BORDER_COLOR_18" val="16777215"/>
  <p:tag name="ANNOTATION_FILL_COLOR_18" val="5296274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218.5"/>
  <p:tag name="ANNOTATION_END_19" val="218.5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5296274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218.5"/>
  <p:tag name="ANNOTATION_END_20" val="222.4"/>
  <p:tag name="ANNOTATION_TOP_20" val="370"/>
  <p:tag name="ANNOTATION_LEFT_20" val="664"/>
  <p:tag name="ANNOTATION_WIDTH_20" val="115"/>
  <p:tag name="ANNOTATION_HEIGHT_20" val="41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16777215"/>
  <p:tag name="ANNOTATION_FILL_COLOR_20" val="5296274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222.4"/>
  <p:tag name="ANNOTATION_END_21" val="291.5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5296274"/>
  <p:tag name="ANNOTATION_FILL_ALPHA_21" val="50"/>
  <p:tag name="ANNOTATION_BORDER_WIDTH_21" val="2"/>
  <p:tag name="ANNOTATION_SLIDE_WIDTH_21" val="960"/>
  <p:tag name="ANNOTATION_SLIDE_HEIGHT_21" val="720"/>
  <p:tag name="ANNOTATION_TYPE_22" val="0"/>
  <p:tag name="ANNOTATION_START_22" val="291.5"/>
  <p:tag name="ANNOTATION_END_22" val="294.9"/>
  <p:tag name="ANNOTATION_TOP_22" val="562"/>
  <p:tag name="ANNOTATION_LEFT_22" val="59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94.9"/>
  <p:tag name="ANNOTATION_END_23" val="296.6"/>
  <p:tag name="ANNOTATION_TOP_23" val="587"/>
  <p:tag name="ANNOTATION_LEFT_23" val="61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96.6"/>
  <p:tag name="ANNOTATION_END_24" val="298.4"/>
  <p:tag name="ANNOTATION_TOP_24" val="593"/>
  <p:tag name="ANNOTATION_LEFT_24" val="70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98.4"/>
  <p:tag name="ANNOTATION_END_25" val="309.3"/>
  <p:tag name="ANNOTATION_TOP_25" val="650"/>
  <p:tag name="ANNOTATION_LEFT_25" val="65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09.3"/>
  <p:tag name="ANNOTATION_END_26" val="315.0"/>
  <p:tag name="ANNOTATION_TOP_26" val="674"/>
  <p:tag name="ANNOTATION_LEFT_26" val="56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15.0"/>
  <p:tag name="ANNOTATION_END_27" val="316.8"/>
  <p:tag name="ANNOTATION_TOP_27" val="627"/>
  <p:tag name="ANNOTATION_LEFT_27" val="698"/>
  <p:tag name="ANNOTATION_WIDTH_27" val="121"/>
  <p:tag name="ANNOTATION_HEIGHT_27" val="121"/>
  <p:tag name="ANNOTATION_ANIMATION_27" val="3"/>
  <p:tag name="ANNOTATION_ROTATION_27" val="18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16.8"/>
  <p:tag name="ANNOTATION_END_28" val="319.0"/>
  <p:tag name="ANNOTATION_TOP_28" val="633"/>
  <p:tag name="ANNOTATION_LEFT_28" val="622"/>
  <p:tag name="ANNOTATION_WIDTH_28" val="121"/>
  <p:tag name="ANNOTATION_HEIGHT_28" val="121"/>
  <p:tag name="ANNOTATION_ANIMATION_28" val="3"/>
  <p:tag name="ANNOTATION_ROTATION_28" val="18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24.9"/>
  <p:tag name="ANNOTATION_END_29" val="328.6"/>
  <p:tag name="ANNOTATION_TOP_29" val="602"/>
  <p:tag name="ANNOTATION_LEFT_29" val="736"/>
  <p:tag name="ANNOTATION_WIDTH_29" val="121"/>
  <p:tag name="ANNOTATION_HEIGHT_29" val="121"/>
  <p:tag name="ANNOTATION_ANIMATION_29" val="3"/>
  <p:tag name="ANNOTATION_ROTATION_29" val="18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28.6"/>
  <p:tag name="ANNOTATION_END_30" val="335.3"/>
  <p:tag name="ANNOTATION_TOP_30" val="605"/>
  <p:tag name="ANNOTATION_LEFT_30" val="59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35.3"/>
  <p:tag name="ANNOTATION_END_31" val="337.2"/>
  <p:tag name="ANNOTATION_TOP_31" val="599"/>
  <p:tag name="ANNOTATION_LEFT_31" val="70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37.2"/>
  <p:tag name="ANNOTATION_END_32" val="338.1"/>
  <p:tag name="ANNOTATION_TOP_32" val="294"/>
  <p:tag name="ANNOTATION_LEFT_32" val="78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38.1"/>
  <p:tag name="ANNOTATION_END_33" val="341.3"/>
  <p:tag name="ANNOTATION_TOP_33" val="343"/>
  <p:tag name="ANNOTATION_LEFT_33" val="76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69.1"/>
  <p:tag name="ANNOTATION_END_34" val="378.6"/>
  <p:tag name="ANNOTATION_TOP_34" val="566"/>
  <p:tag name="ANNOTATION_LEFT_34" val="804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78.6"/>
  <p:tag name="ANNOTATION_END_35" val="381.8"/>
  <p:tag name="ANNOTATION_TOP_35" val="605"/>
  <p:tag name="ANNOTATION_LEFT_35" val="935"/>
  <p:tag name="ANNOTATION_WIDTH_35" val="121"/>
  <p:tag name="ANNOTATION_HEIGHT_35" val="121"/>
  <p:tag name="ANNOTATION_ANIMATION_35" val="3"/>
  <p:tag name="ANNOTATION_ROTATION_35" val="18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81.8"/>
  <p:tag name="ANNOTATION_END_36" val="383.6"/>
  <p:tag name="ANNOTATION_TOP_36" val="593"/>
  <p:tag name="ANNOTATION_LEFT_36" val="920"/>
  <p:tag name="ANNOTATION_WIDTH_36" val="121"/>
  <p:tag name="ANNOTATION_HEIGHT_36" val="121"/>
  <p:tag name="ANNOTATION_ANIMATION_36" val="3"/>
  <p:tag name="ANNOTATION_ROTATION_36" val="18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83.6"/>
  <p:tag name="ANNOTATION_END_37" val="388.4"/>
  <p:tag name="ANNOTATION_TOP_37" val="595"/>
  <p:tag name="ANNOTATION_LEFT_37" val="836"/>
  <p:tag name="ANNOTATION_WIDTH_37" val="121"/>
  <p:tag name="ANNOTATION_HEIGHT_37" val="121"/>
  <p:tag name="ANNOTATION_ANIMATION_37" val="3"/>
  <p:tag name="ANNOTATION_ROTATION_37" val="18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88.4"/>
  <p:tag name="ANNOTATION_END_38" val="392.5"/>
  <p:tag name="ANNOTATION_TOP_38" val="640"/>
  <p:tag name="ANNOTATION_LEFT_38" val="83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92.5"/>
  <p:tag name="ANNOTATION_END_39" val="398.3"/>
  <p:tag name="ANNOTATION_TOP_39" val="641"/>
  <p:tag name="ANNOTATION_LEFT_39" val="91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408.2"/>
  <p:tag name="ANNOTATION_END_40" val="411.2"/>
  <p:tag name="ANNOTATION_TOP_40" val="561"/>
  <p:tag name="ANNOTATION_LEFT_40" val="912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411.2"/>
  <p:tag name="ANNOTATION_END_41" val="411.5"/>
  <p:tag name="ANNOTATION_TOP_41" val="552"/>
  <p:tag name="ANNOTATION_LEFT_41" val="91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411.5"/>
  <p:tag name="ANNOTATION_END_42" val="411.8"/>
  <p:tag name="ANNOTATION_TOP_42" val="584"/>
  <p:tag name="ANNOTATION_LEFT_42" val="908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411.8"/>
  <p:tag name="ANNOTATION_END_43" val="414.3"/>
  <p:tag name="ANNOTATION_TOP_43" val="629"/>
  <p:tag name="ANNOTATION_LEFT_43" val="90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414.3"/>
  <p:tag name="ANNOTATION_END_44" val="415.1"/>
  <p:tag name="ANNOTATION_TOP_44" val="624"/>
  <p:tag name="ANNOTATION_LEFT_44" val="80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15.1"/>
  <p:tag name="ANNOTATION_END_45" val="415.5"/>
  <p:tag name="ANNOTATION_TOP_45" val="639"/>
  <p:tag name="ANNOTATION_LEFT_45" val="816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15.5"/>
  <p:tag name="ANNOTATION_END_46" val="415.8"/>
  <p:tag name="ANNOTATION_TOP_46" val="650"/>
  <p:tag name="ANNOTATION_LEFT_46" val="82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15.8"/>
  <p:tag name="ANNOTATION_END_47" val="422.0"/>
  <p:tag name="ANNOTATION_TOP_47" val="657"/>
  <p:tag name="ANNOTATION_LEFT_47" val="83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22.0"/>
  <p:tag name="ANNOTATION_END_48" val="423.1"/>
  <p:tag name="ANNOTATION_TOP_48" val="618"/>
  <p:tag name="ANNOTATION_LEFT_48" val="81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23.1"/>
  <p:tag name="ANNOTATION_END_49" val="426.0"/>
  <p:tag name="ANNOTATION_TOP_49" val="594"/>
  <p:tag name="ANNOTATION_LEFT_49" val="913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26.0"/>
  <p:tag name="ANNOTATION_END_50" val="450.7"/>
  <p:tag name="ANNOTATION_TOP_50" val="391"/>
  <p:tag name="ANNOTATION_LEFT_50" val="666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50.7"/>
  <p:tag name="ANNOTATION_END_51" val="459.0"/>
  <p:tag name="ANNOTATION_TOP_51" val="492"/>
  <p:tag name="ANNOTATION_LEFT_51" val="64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59.0"/>
  <p:tag name="ANNOTATION_END_52" val="462.6"/>
  <p:tag name="ANNOTATION_TOP_52" val="532"/>
  <p:tag name="ANNOTATION_LEFT_52" val="219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62.6"/>
  <p:tag name="ANNOTATION_END_53" val="464.3"/>
  <p:tag name="ANNOTATION_TOP_53" val="535"/>
  <p:tag name="ANNOTATION_LEFT_53" val="390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64.3"/>
  <p:tag name="ANNOTATION_END_54" val="465.5"/>
  <p:tag name="ANNOTATION_TOP_54" val="565"/>
  <p:tag name="ANNOTATION_LEFT_54" val="65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65.5"/>
  <p:tag name="ANNOTATION_END_55" val="466.9"/>
  <p:tag name="ANNOTATION_TOP_55" val="566"/>
  <p:tag name="ANNOTATION_LEFT_55" val="188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66.9"/>
  <p:tag name="ANNOTATION_END_56" val="468.3"/>
  <p:tag name="ANNOTATION_TOP_56" val="568"/>
  <p:tag name="ANNOTATION_LEFT_56" val="315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68.3"/>
  <p:tag name="ANNOTATION_END_57" val="469.4"/>
  <p:tag name="ANNOTATION_TOP_57" val="566"/>
  <p:tag name="ANNOTATION_LEFT_57" val="434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69.4"/>
  <p:tag name="ANNOTATION_END_58" val="471.8"/>
  <p:tag name="ANNOTATION_TOP_58" val="590"/>
  <p:tag name="ANNOTATION_LEFT_58" val="76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71.8"/>
  <p:tag name="ANNOTATION_END_59" val="474.5"/>
  <p:tag name="ANNOTATION_TOP_59" val="592"/>
  <p:tag name="ANNOTATION_LEFT_59" val="319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74.5"/>
  <p:tag name="ANNOTATION_END_60" val="477.1"/>
  <p:tag name="ANNOTATION_TOP_60" val="625"/>
  <p:tag name="ANNOTATION_LEFT_60" val="13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77.1"/>
  <p:tag name="ANNOTATION_END_61" val="478.5"/>
  <p:tag name="ANNOTATION_TOP_61" val="620"/>
  <p:tag name="ANNOTATION_LEFT_61" val="40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78.5"/>
  <p:tag name="ANNOTATION_END_62" val="479.4"/>
  <p:tag name="ANNOTATION_TOP_62" val="652"/>
  <p:tag name="ANNOTATION_LEFT_62" val="185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79.4"/>
  <p:tag name="ANNOTATION_END_63" val="483.5"/>
  <p:tag name="ANNOTATION_TOP_63" val="650"/>
  <p:tag name="ANNOTATION_LEFT_63" val="289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2"/>
  <p:tag name="ANNOTATION_START_64" val="487.9"/>
  <p:tag name="ANNOTATION_END_64" val="487.9"/>
  <p:tag name="ANNOTATION_TOP_64" val="-40"/>
  <p:tag name="ANNOTATION_LEFT_64" val="-40"/>
  <p:tag name="ANNOTATION_WIDTH_64" val="1042"/>
  <p:tag name="ANNOTATION_HEIGHT_64" val="801"/>
  <p:tag name="ANNOTATION_ANIMATION_64" val="4"/>
  <p:tag name="ANNOTATION_ROTATION_64" val="0"/>
  <p:tag name="ANNOTATION_SUB_TYPE_64" val="11"/>
  <p:tag name="ANNOTATION_LOOP_COUNT_64" val="1"/>
  <p:tag name="ANNOTATION_BOX_RADIUS_64" val="0"/>
  <p:tag name="ANNOTATION_SCALE_64" val="0"/>
  <p:tag name="ANNOTATION_BORDER_ALPHA_64" val="100"/>
  <p:tag name="ANNOTATION_BORDER_COLOR_64" val="16777215"/>
  <p:tag name="ANNOTATION_FILL_COLOR_64" val="5296274"/>
  <p:tag name="ANNOTATION_FILL_ALPHA_64" val="50"/>
  <p:tag name="ANNOTATION_BORDER_WIDTH_64" val="2"/>
  <p:tag name="ANNOTATION_SLIDE_WIDTH_64" val="960"/>
  <p:tag name="ANNOTATION_SLIDE_HEIGHT_64" val="720"/>
  <p:tag name="ANNOTATION_TYPE_65" val="2"/>
  <p:tag name="ANNOTATION_START_65" val="487.9"/>
  <p:tag name="ANNOTATION_END_65" val="491.0"/>
  <p:tag name="ANNOTATION_TOP_65" val="579"/>
  <p:tag name="ANNOTATION_LEFT_65" val="312"/>
  <p:tag name="ANNOTATION_WIDTH_65" val="143"/>
  <p:tag name="ANNOTATION_HEIGHT_65" val="27"/>
  <p:tag name="ANNOTATION_ANIMATION_65" val="4"/>
  <p:tag name="ANNOTATION_ROTATION_65" val="0"/>
  <p:tag name="ANNOTATION_SUB_TYPE_65" val="11"/>
  <p:tag name="ANNOTATION_LOOP_COUNT_65" val="1"/>
  <p:tag name="ANNOTATION_BOX_RADIUS_65" val="5"/>
  <p:tag name="ANNOTATION_SCALE_65" val="0"/>
  <p:tag name="ANNOTATION_BORDER_ALPHA_65" val="100"/>
  <p:tag name="ANNOTATION_BORDER_COLOR_65" val="16777215"/>
  <p:tag name="ANNOTATION_FILL_COLOR_65" val="5296274"/>
  <p:tag name="ANNOTATION_FILL_ALPHA_65" val="50"/>
  <p:tag name="ANNOTATION_BORDER_WIDTH_65" val="2"/>
  <p:tag name="ANNOTATION_SLIDE_WIDTH_65" val="960"/>
  <p:tag name="ANNOTATION_SLIDE_HEIGHT_65" val="720"/>
  <p:tag name="ANNOTATION_TYPE_66" val="2"/>
  <p:tag name="ANNOTATION_START_66" val="491.0"/>
  <p:tag name="ANNOTATION_END_66" val="491.0"/>
  <p:tag name="ANNOTATION_TOP_66" val="-40"/>
  <p:tag name="ANNOTATION_LEFT_66" val="-40"/>
  <p:tag name="ANNOTATION_WIDTH_66" val="1042"/>
  <p:tag name="ANNOTATION_HEIGHT_66" val="801"/>
  <p:tag name="ANNOTATION_ANIMATION_66" val="4"/>
  <p:tag name="ANNOTATION_ROTATION_66" val="0"/>
  <p:tag name="ANNOTATION_SUB_TYPE_66" val="11"/>
  <p:tag name="ANNOTATION_LOOP_COUNT_66" val="1"/>
  <p:tag name="ANNOTATION_BOX_RADIUS_66" val="0"/>
  <p:tag name="ANNOTATION_SCALE_66" val="0"/>
  <p:tag name="ANNOTATION_BORDER_ALPHA_66" val="100"/>
  <p:tag name="ANNOTATION_BORDER_COLOR_66" val="16777215"/>
  <p:tag name="ANNOTATION_FILL_COLOR_66" val="5296274"/>
  <p:tag name="ANNOTATION_FILL_ALPHA_66" val="50"/>
  <p:tag name="ANNOTATION_BORDER_WIDTH_66" val="2"/>
  <p:tag name="ANNOTATION_SLIDE_WIDTH_66" val="960"/>
  <p:tag name="ANNOTATION_SLIDE_HEIGHT_66" val="720"/>
  <p:tag name="ANNOTATION_TYPE_67" val="2"/>
  <p:tag name="ANNOTATION_START_67" val="491.0"/>
  <p:tag name="ANNOTATION_END_67" val="494.1"/>
  <p:tag name="ANNOTATION_TOP_67" val="604"/>
  <p:tag name="ANNOTATION_LEFT_67" val="132"/>
  <p:tag name="ANNOTATION_WIDTH_67" val="151"/>
  <p:tag name="ANNOTATION_HEIGHT_67" val="30"/>
  <p:tag name="ANNOTATION_ANIMATION_67" val="4"/>
  <p:tag name="ANNOTATION_ROTATION_67" val="0"/>
  <p:tag name="ANNOTATION_SUB_TYPE_67" val="11"/>
  <p:tag name="ANNOTATION_LOOP_COUNT_67" val="1"/>
  <p:tag name="ANNOTATION_BOX_RADIUS_67" val="5"/>
  <p:tag name="ANNOTATION_SCALE_67" val="0"/>
  <p:tag name="ANNOTATION_BORDER_ALPHA_67" val="100"/>
  <p:tag name="ANNOTATION_BORDER_COLOR_67" val="16777215"/>
  <p:tag name="ANNOTATION_FILL_COLOR_67" val="5296274"/>
  <p:tag name="ANNOTATION_FILL_ALPHA_67" val="50"/>
  <p:tag name="ANNOTATION_BORDER_WIDTH_67" val="2"/>
  <p:tag name="ANNOTATION_SLIDE_WIDTH_67" val="960"/>
  <p:tag name="ANNOTATION_SLIDE_HEIGHT_67" val="720"/>
  <p:tag name="ANNOTATION_TYPE_68" val="2"/>
  <p:tag name="ANNOTATION_START_68" val="494.1"/>
  <p:tag name="ANNOTATION_END_68" val="494.1"/>
  <p:tag name="ANNOTATION_TOP_68" val="-40"/>
  <p:tag name="ANNOTATION_LEFT_68" val="-40"/>
  <p:tag name="ANNOTATION_WIDTH_68" val="1042"/>
  <p:tag name="ANNOTATION_HEIGHT_68" val="801"/>
  <p:tag name="ANNOTATION_ANIMATION_68" val="4"/>
  <p:tag name="ANNOTATION_ROTATION_68" val="0"/>
  <p:tag name="ANNOTATION_SUB_TYPE_68" val="11"/>
  <p:tag name="ANNOTATION_LOOP_COUNT_68" val="1"/>
  <p:tag name="ANNOTATION_BOX_RADIUS_68" val="0"/>
  <p:tag name="ANNOTATION_SCALE_68" val="0"/>
  <p:tag name="ANNOTATION_BORDER_ALPHA_68" val="100"/>
  <p:tag name="ANNOTATION_BORDER_COLOR_68" val="16777215"/>
  <p:tag name="ANNOTATION_FILL_COLOR_68" val="5296274"/>
  <p:tag name="ANNOTATION_FILL_ALPHA_68" val="50"/>
  <p:tag name="ANNOTATION_BORDER_WIDTH_68" val="2"/>
  <p:tag name="ANNOTATION_SLIDE_WIDTH_68" val="960"/>
  <p:tag name="ANNOTATION_SLIDE_HEIGHT_68" val="720"/>
  <p:tag name="ANNOTATION_TYPE_69" val="2"/>
  <p:tag name="ANNOTATION_START_69" val="494.1"/>
  <p:tag name="ANNOTATION_END_69" val="500.8"/>
  <p:tag name="ANNOTATION_TOP_69" val="636"/>
  <p:tag name="ANNOTATION_LEFT_69" val="286"/>
  <p:tag name="ANNOTATION_WIDTH_69" val="119"/>
  <p:tag name="ANNOTATION_HEIGHT_69" val="36"/>
  <p:tag name="ANNOTATION_ANIMATION_69" val="4"/>
  <p:tag name="ANNOTATION_ROTATION_69" val="0"/>
  <p:tag name="ANNOTATION_SUB_TYPE_69" val="11"/>
  <p:tag name="ANNOTATION_LOOP_COUNT_69" val="1"/>
  <p:tag name="ANNOTATION_BOX_RADIUS_69" val="5"/>
  <p:tag name="ANNOTATION_SCALE_69" val="0"/>
  <p:tag name="ANNOTATION_BORDER_ALPHA_69" val="100"/>
  <p:tag name="ANNOTATION_BORDER_COLOR_69" val="16777215"/>
  <p:tag name="ANNOTATION_FILL_COLOR_69" val="5296274"/>
  <p:tag name="ANNOTATION_FILL_ALPHA_69" val="50"/>
  <p:tag name="ANNOTATION_BORDER_WIDTH_69" val="2"/>
  <p:tag name="ANNOTATION_SLIDE_WIDTH_69" val="960"/>
  <p:tag name="ANNOTATION_SLIDE_HEIGHT_69" val="720"/>
  <p:tag name="ANNOTATION_TYPE_70" val="2"/>
  <p:tag name="ANNOTATION_START_70" val="500.8"/>
  <p:tag name="ANNOTATION_TOP_70" val="-40"/>
  <p:tag name="ANNOTATION_LEFT_70" val="-40"/>
  <p:tag name="ANNOTATION_WIDTH_70" val="1042"/>
  <p:tag name="ANNOTATION_HEIGHT_70" val="801"/>
  <p:tag name="ANNOTATION_ANIMATION_70" val="4"/>
  <p:tag name="ANNOTATION_ROTATION_70" val="0"/>
  <p:tag name="ANNOTATION_SUB_TYPE_70" val="11"/>
  <p:tag name="ANNOTATION_LOOP_COUNT_70" val="1"/>
  <p:tag name="ANNOTATION_BOX_RADIUS_70" val="0"/>
  <p:tag name="ANNOTATION_SCALE_70" val="0"/>
  <p:tag name="ANNOTATION_BORDER_ALPHA_70" val="100"/>
  <p:tag name="ANNOTATION_BORDER_COLOR_70" val="16777215"/>
  <p:tag name="ANNOTATION_FILL_COLOR_70" val="5296274"/>
  <p:tag name="ANNOTATION_FILL_ALPHA_70" val="50"/>
  <p:tag name="ANNOTATION_BORDER_WIDTH_70" val="2"/>
  <p:tag name="ANNOTATION_SLIDE_WIDTH_70" val="960"/>
  <p:tag name="ANNOTATION_SLIDE_HEIGHT_70" val="720"/>
  <p:tag name="ANNOTATION_COUNT" val="70"/>
  <p:tag name="ARTICULATE_NAV_LEVEL" val="1"/>
  <p:tag name="ARTICULATE_SLIDE_PRESENTER_GUID" val="62a8837d-4756-466b-b18a-751a5d0212e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544a696f3414c06807cdc1aa3f6f39f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7395d5c0a243d78ec57f8524caf73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10"/>
  <p:tag name="ARTICULATE_AUDIO_RECORDED" val="1"/>
  <p:tag name="TIMELINE" val="8.9/22.4/29.1/37.4/41.5/51.2/53.5/60.6"/>
  <p:tag name="ELAPSEDTIME" val="73.6"/>
  <p:tag name="ANNOTATION_TYPE_1" val="0"/>
  <p:tag name="ANNOTATION_START_1" val="16.5"/>
  <p:tag name="ANNOTATION_END_1" val="25.1"/>
  <p:tag name="ANNOTATION_TOP_1" val="169"/>
  <p:tag name="ANNOTATION_LEFT_1" val="6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5.1"/>
  <p:tag name="ANNOTATION_END_2" val="30.6"/>
  <p:tag name="ANNOTATION_TOP_2" val="272"/>
  <p:tag name="ANNOTATION_LEFT_2" val="6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0.6"/>
  <p:tag name="ANNOTATION_END_3" val="45.5"/>
  <p:tag name="ANNOTATION_TOP_3" val="331"/>
  <p:tag name="ANNOTATION_LEFT_3" val="5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5"/>
  <p:tag name="ANNOTATION_END_4" val="47.5"/>
  <p:tag name="ANNOTATION_TOP_4" val="617"/>
  <p:tag name="ANNOTATION_LEFT_4" val="18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7.5"/>
  <p:tag name="ANNOTATION_TOP_5" val="624"/>
  <p:tag name="ANNOTATION_LEFT_5" val="59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62a8837d-4756-466b-b18a-751a5d0212e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6b17a9661e4119b3612dde4cfe643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3543cb333a46f6a9ed11029b70422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7"/>
  <p:tag name="ARTICULATE_AUDIO_RECORDED" val="1"/>
  <p:tag name="TIMELINE" val="158.6/160.2/178.2/200.7/224.6/226.1"/>
  <p:tag name="ELAPSEDTIME" val="424.5"/>
  <p:tag name="ANNOTATION_TYPE_1" val="0"/>
  <p:tag name="ANNOTATION_START_1" val="10.1"/>
  <p:tag name="ANNOTATION_END_1" val="14.3"/>
  <p:tag name="ANNOTATION_TOP_1" val="232"/>
  <p:tag name="ANNOTATION_LEFT_1" val="51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3"/>
  <p:tag name="ANNOTATION_END_2" val="19.4"/>
  <p:tag name="ANNOTATION_TOP_2" val="235"/>
  <p:tag name="ANNOTATION_LEFT_2" val="66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4"/>
  <p:tag name="ANNOTATION_END_3" val="21.3"/>
  <p:tag name="ANNOTATION_TOP_3" val="240"/>
  <p:tag name="ANNOTATION_LEFT_3" val="81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6.8"/>
  <p:tag name="ANNOTATION_END_4" val="72.2"/>
  <p:tag name="ANNOTATION_TOP_4" val="247"/>
  <p:tag name="ANNOTATION_LEFT_4" val="51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2"/>
  <p:tag name="ANNOTATION_END_5" val="77.1"/>
  <p:tag name="ANNOTATION_TOP_5" val="251"/>
  <p:tag name="ANNOTATION_LEFT_5" val="67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7.1"/>
  <p:tag name="ANNOTATION_END_6" val="93.5"/>
  <p:tag name="ANNOTATION_TOP_6" val="241"/>
  <p:tag name="ANNOTATION_LEFT_6" val="80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3.5"/>
  <p:tag name="ANNOTATION_END_7" val="96.2"/>
  <p:tag name="ANNOTATION_TOP_7" val="245"/>
  <p:tag name="ANNOTATION_LEFT_7" val="50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6.2"/>
  <p:tag name="ANNOTATION_END_8" val="97.7"/>
  <p:tag name="ANNOTATION_TOP_8" val="180"/>
  <p:tag name="ANNOTATION_LEFT_8" val="4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7.7"/>
  <p:tag name="ANNOTATION_END_9" val="99.9"/>
  <p:tag name="ANNOTATION_TOP_9" val="251"/>
  <p:tag name="ANNOTATION_LEFT_9" val="54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9.9"/>
  <p:tag name="ANNOTATION_END_10" val="104.6"/>
  <p:tag name="ANNOTATION_TOP_10" val="212"/>
  <p:tag name="ANNOTATION_LEFT_10" val="48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4.6"/>
  <p:tag name="ANNOTATION_END_11" val="105.8"/>
  <p:tag name="ANNOTATION_TOP_11" val="197"/>
  <p:tag name="ANNOTATION_LEFT_11" val="49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5.8"/>
  <p:tag name="ANNOTATION_END_12" val="116.8"/>
  <p:tag name="ANNOTATION_TOP_12" val="238"/>
  <p:tag name="ANNOTATION_LEFT_12" val="54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6.8"/>
  <p:tag name="ANNOTATION_END_13" val="144.4"/>
  <p:tag name="ANNOTATION_TOP_13" val="236"/>
  <p:tag name="ANNOTATION_LEFT_13" val="80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4.4"/>
  <p:tag name="ANNOTATION_END_14" val="156.1"/>
  <p:tag name="ANNOTATION_TOP_14" val="247"/>
  <p:tag name="ANNOTATION_LEFT_14" val="64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3.5"/>
  <p:tag name="ANNOTATION_END_15" val="169.3"/>
  <p:tag name="ANNOTATION_TOP_15" val="174"/>
  <p:tag name="ANNOTATION_LEFT_15" val="18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9.3"/>
  <p:tag name="ANNOTATION_END_16" val="171.3"/>
  <p:tag name="ANNOTATION_TOP_16" val="204"/>
  <p:tag name="ANNOTATION_LEFT_16" val="23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1.3"/>
  <p:tag name="ANNOTATION_END_17" val="174.5"/>
  <p:tag name="ANNOTATION_TOP_17" val="230"/>
  <p:tag name="ANNOTATION_LEFT_17" val="5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4.5"/>
  <p:tag name="ANNOTATION_END_18" val="180.8"/>
  <p:tag name="ANNOTATION_TOP_18" val="242"/>
  <p:tag name="ANNOTATION_LEFT_18" val="81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0.8"/>
  <p:tag name="ANNOTATION_END_19" val="188.1"/>
  <p:tag name="ANNOTATION_TOP_19" val="270"/>
  <p:tag name="ANNOTATION_LEFT_19" val="16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8.1"/>
  <p:tag name="ANNOTATION_END_20" val="191.2"/>
  <p:tag name="ANNOTATION_TOP_20" val="300"/>
  <p:tag name="ANNOTATION_LEFT_20" val="35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91.2"/>
  <p:tag name="ANNOTATION_END_21" val="203.4"/>
  <p:tag name="ANNOTATION_TOP_21" val="216"/>
  <p:tag name="ANNOTATION_LEFT_21" val="4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03.4"/>
  <p:tag name="ANNOTATION_END_22" val="208.0"/>
  <p:tag name="ANNOTATION_TOP_22" val="347"/>
  <p:tag name="ANNOTATION_LEFT_22" val="4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8.0"/>
  <p:tag name="ANNOTATION_END_23" val="228.5"/>
  <p:tag name="ANNOTATION_TOP_23" val="269"/>
  <p:tag name="ANNOTATION_LEFT_23" val="65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28.5"/>
  <p:tag name="ANNOTATION_END_24" val="230.2"/>
  <p:tag name="ANNOTATION_TOP_24" val="445"/>
  <p:tag name="ANNOTATION_LEFT_24" val="54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0.2"/>
  <p:tag name="ANNOTATION_END_25" val="232.1"/>
  <p:tag name="ANNOTATION_TOP_25" val="595"/>
  <p:tag name="ANNOTATION_LEFT_25" val="55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32.1"/>
  <p:tag name="ANNOTATION_END_26" val="260.7"/>
  <p:tag name="ANNOTATION_TOP_26" val="420"/>
  <p:tag name="ANNOTATION_LEFT_26" val="51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60.7"/>
  <p:tag name="ANNOTATION_END_27" val="261.5"/>
  <p:tag name="ANNOTATION_TOP_27" val="459"/>
  <p:tag name="ANNOTATION_LEFT_27" val="60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61.5"/>
  <p:tag name="ANNOTATION_END_28" val="262.0"/>
  <p:tag name="ANNOTATION_TOP_28" val="470"/>
  <p:tag name="ANNOTATION_LEFT_28" val="66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62.0"/>
  <p:tag name="ANNOTATION_END_29" val="262.7"/>
  <p:tag name="ANNOTATION_TOP_29" val="421"/>
  <p:tag name="ANNOTATION_LEFT_29" val="69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2.7"/>
  <p:tag name="ANNOTATION_END_30" val="263.3"/>
  <p:tag name="ANNOTATION_TOP_30" val="472"/>
  <p:tag name="ANNOTATION_LEFT_30" val="70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63.3"/>
  <p:tag name="ANNOTATION_END_31" val="264.1"/>
  <p:tag name="ANNOTATION_TOP_31" val="458"/>
  <p:tag name="ANNOTATION_LEFT_31" val="59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64.1"/>
  <p:tag name="ANNOTATION_END_32" val="278.6"/>
  <p:tag name="ANNOTATION_TOP_32" val="413"/>
  <p:tag name="ANNOTATION_LEFT_32" val="56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8.6"/>
  <p:tag name="ANNOTATION_END_33" val="279.2"/>
  <p:tag name="ANNOTATION_TOP_33" val="251"/>
  <p:tag name="ANNOTATION_LEFT_33" val="49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9.2"/>
  <p:tag name="ANNOTATION_END_34" val="280.0"/>
  <p:tag name="ANNOTATION_TOP_34" val="242"/>
  <p:tag name="ANNOTATION_LEFT_34" val="65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80.0"/>
  <p:tag name="ANNOTATION_END_35" val="282.1"/>
  <p:tag name="ANNOTATION_TOP_35" val="248"/>
  <p:tag name="ANNOTATION_LEFT_35" val="82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82.1"/>
  <p:tag name="ANNOTATION_END_36" val="284.0"/>
  <p:tag name="ANNOTATION_TOP_36" val="282"/>
  <p:tag name="ANNOTATION_LEFT_36" val="49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84.0"/>
  <p:tag name="ANNOTATION_END_37" val="284.9"/>
  <p:tag name="ANNOTATION_TOP_37" val="388"/>
  <p:tag name="ANNOTATION_LEFT_37" val="513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4.9"/>
  <p:tag name="ANNOTATION_END_38" val="295.0"/>
  <p:tag name="ANNOTATION_TOP_38" val="437"/>
  <p:tag name="ANNOTATION_LEFT_38" val="56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95.0"/>
  <p:tag name="ANNOTATION_END_39" val="313.2"/>
  <p:tag name="ANNOTATION_TOP_39" val="428"/>
  <p:tag name="ANNOTATION_LEFT_39" val="61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13.2"/>
  <p:tag name="ANNOTATION_END_40" val="316.7"/>
  <p:tag name="ANNOTATION_TOP_40" val="424"/>
  <p:tag name="ANNOTATION_LEFT_40" val="63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16.7"/>
  <p:tag name="ANNOTATION_END_41" val="330.1"/>
  <p:tag name="ANNOTATION_TOP_41" val="402"/>
  <p:tag name="ANNOTATION_LEFT_41" val="570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30.1"/>
  <p:tag name="ANNOTATION_END_42" val="333.8"/>
  <p:tag name="ANNOTATION_TOP_42" val="594"/>
  <p:tag name="ANNOTATION_LEFT_42" val="64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33.8"/>
  <p:tag name="ANNOTATION_END_43" val="343.5"/>
  <p:tag name="ANNOTATION_TOP_43" val="425"/>
  <p:tag name="ANNOTATION_LEFT_43" val="61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43.5"/>
  <p:tag name="ANNOTATION_END_44" val="356.5"/>
  <p:tag name="ANNOTATION_TOP_44" val="55"/>
  <p:tag name="ANNOTATION_LEFT_44" val="28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56.5"/>
  <p:tag name="ANNOTATION_END_45" val="371.1"/>
  <p:tag name="ANNOTATION_TOP_45" val="418"/>
  <p:tag name="ANNOTATION_LEFT_45" val="8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71.1"/>
  <p:tag name="ANNOTATION_END_46" val="384.3"/>
  <p:tag name="ANNOTATION_TOP_46" val="510"/>
  <p:tag name="ANNOTATION_LEFT_46" val="8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84.3"/>
  <p:tag name="ANNOTATION_END_47" val="385.7"/>
  <p:tag name="ANNOTATION_TOP_47" val="583"/>
  <p:tag name="ANNOTATION_LEFT_47" val="72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85.7"/>
  <p:tag name="ANNOTATION_END_48" val="387.3"/>
  <p:tag name="ANNOTATION_TOP_48" val="561"/>
  <p:tag name="ANNOTATION_LEFT_48" val="178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87.3"/>
  <p:tag name="ANNOTATION_END_49" val="392.9"/>
  <p:tag name="ANNOTATION_TOP_49" val="604"/>
  <p:tag name="ANNOTATION_LEFT_49" val="62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92.9"/>
  <p:tag name="ANNOTATION_END_50" val="395.2"/>
  <p:tag name="ANNOTATION_TOP_50" val="617"/>
  <p:tag name="ANNOTATION_LEFT_50" val="199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95.2"/>
  <p:tag name="ANNOTATION_TOP_51" val="641"/>
  <p:tag name="ANNOTATION_LEFT_51" val="6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COUNT" val="51"/>
  <p:tag name="ARTICULATE_NAV_LEVEL" val="1"/>
  <p:tag name="ARTICULATE_SLIDE_PRESENTER_GUID" val="62a8837d-4756-466b-b18a-751a5d0212e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71288d8c804e5089d6184a70e97e9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834ec884f9a4913b585b7bd11c546d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37"/>
  <p:tag name="ARTICULATE_NAV_LEVEL" val="1"/>
  <p:tag name="ARTICULATE_SLIDE_PRESENTER_GUID" val="62a8837d-4756-466b-b18a-751a5d0212e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bc98c25c-7ead-4414-818b-3f1b7fef240d"/>
  <p:tag name="VIDEO_SOURCE_TYPE" val="local"/>
  <p:tag name="VIDEO_TITLE" val="023F3.MOV"/>
  <p:tag name="OVERRIDE_SWF" val="YES"/>
  <p:tag name="THUMBNAIL_IS_PLACEHOLDER" val="False"/>
  <p:tag name="SWF_MOVIE_PATH" val="64JcquQISaw.mp4"/>
  <p:tag name="SWF_MOVIE_PATH_ORIGINAL" val="64JcquQISaw.mp4"/>
  <p:tag name="SWF_MOVIE_PATH_SOURCE" val="C:\Users\amahmedkeele\Desktop\Lectures\Lecture-9 Transport\023F3.MOV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20170"/>
  <p:tag name="VIDEO_KEY" val="d99a71c9-0c8c-4e16-9653-ccaf54c35f3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5ef220306942cead9053b0d379769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9b039115abc4cd99f883d25b6f1ea7f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30"/>
  <p:tag name="ARTICULATE_AUDIO_RECORDED" val="1"/>
  <p:tag name="ELAPSEDTIME" val="230.1"/>
  <p:tag name="ANNOTATION_TYPE_1" val="0"/>
  <p:tag name="ANNOTATION_START_1" val="25.7"/>
  <p:tag name="ANNOTATION_END_1" val="39.0"/>
  <p:tag name="ANNOTATION_TOP_1" val="80"/>
  <p:tag name="ANNOTATION_LEFT_1" val="21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0"/>
  <p:tag name="ANNOTATION_END_2" val="41.0"/>
  <p:tag name="ANNOTATION_TOP_2" val="405"/>
  <p:tag name="ANNOTATION_LEFT_2" val="4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1.0"/>
  <p:tag name="ANNOTATION_END_3" val="41.4"/>
  <p:tag name="ANNOTATION_TOP_3" val="302"/>
  <p:tag name="ANNOTATION_LEFT_3" val="4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4"/>
  <p:tag name="ANNOTATION_END_4" val="41.9"/>
  <p:tag name="ANNOTATION_TOP_4" val="341"/>
  <p:tag name="ANNOTATION_LEFT_4" val="5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1.9"/>
  <p:tag name="ANNOTATION_END_5" val="42.3"/>
  <p:tag name="ANNOTATION_TOP_5" val="326"/>
  <p:tag name="ANNOTATION_LEFT_5" val="61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2.3"/>
  <p:tag name="ANNOTATION_END_6" val="42.8"/>
  <p:tag name="ANNOTATION_TOP_6" val="298"/>
  <p:tag name="ANNOTATION_LEFT_6" val="7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8"/>
  <p:tag name="ANNOTATION_END_7" val="45.8"/>
  <p:tag name="ANNOTATION_TOP_7" val="332"/>
  <p:tag name="ANNOTATION_LEFT_7" val="84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5.8"/>
  <p:tag name="ANNOTATION_END_8" val="48.5"/>
  <p:tag name="ANNOTATION_TOP_8" val="552"/>
  <p:tag name="ANNOTATION_LEFT_8" val="5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8.5"/>
  <p:tag name="ANNOTATION_END_9" val="52.6"/>
  <p:tag name="ANNOTATION_TOP_9" val="370"/>
  <p:tag name="ANNOTATION_LEFT_9" val="5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2.6"/>
  <p:tag name="ANNOTATION_END_10" val="53.0"/>
  <p:tag name="ANNOTATION_TOP_10" val="366"/>
  <p:tag name="ANNOTATION_LEFT_10" val="532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3.0"/>
  <p:tag name="ANNOTATION_END_11" val="53.3"/>
  <p:tag name="ANNOTATION_TOP_11" val="387"/>
  <p:tag name="ANNOTATION_LEFT_11" val="527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3.3"/>
  <p:tag name="ANNOTATION_END_12" val="53.6"/>
  <p:tag name="ANNOTATION_TOP_12" val="416"/>
  <p:tag name="ANNOTATION_LEFT_12" val="530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3.6"/>
  <p:tag name="ANNOTATION_END_13" val="54.0"/>
  <p:tag name="ANNOTATION_TOP_13" val="446"/>
  <p:tag name="ANNOTATION_LEFT_13" val="532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4.0"/>
  <p:tag name="ANNOTATION_END_14" val="54.2"/>
  <p:tag name="ANNOTATION_TOP_14" val="484"/>
  <p:tag name="ANNOTATION_LEFT_14" val="530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4.2"/>
  <p:tag name="ANNOTATION_END_15" val="54.4"/>
  <p:tag name="ANNOTATION_TOP_15" val="516"/>
  <p:tag name="ANNOTATION_LEFT_15" val="524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4.4"/>
  <p:tag name="ANNOTATION_END_16" val="76.3"/>
  <p:tag name="ANNOTATION_TOP_16" val="548"/>
  <p:tag name="ANNOTATION_LEFT_16" val="519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6.3"/>
  <p:tag name="ANNOTATION_END_17" val="77.0"/>
  <p:tag name="ANNOTATION_TOP_17" val="434"/>
  <p:tag name="ANNOTATION_LEFT_17" val="45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7.0"/>
  <p:tag name="ANNOTATION_END_18" val="77.4"/>
  <p:tag name="ANNOTATION_TOP_18" val="430"/>
  <p:tag name="ANNOTATION_LEFT_18" val="4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7.4"/>
  <p:tag name="ANNOTATION_END_19" val="77.8"/>
  <p:tag name="ANNOTATION_TOP_19" val="437"/>
  <p:tag name="ANNOTATION_LEFT_19" val="52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7.8"/>
  <p:tag name="ANNOTATION_END_20" val="78.9"/>
  <p:tag name="ANNOTATION_TOP_20" val="442"/>
  <p:tag name="ANNOTATION_LEFT_20" val="56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8.9"/>
  <p:tag name="ANNOTATION_END_21" val="83.0"/>
  <p:tag name="ANNOTATION_TOP_21" val="439"/>
  <p:tag name="ANNOTATION_LEFT_21" val="57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3.0"/>
  <p:tag name="ANNOTATION_END_22" val="90.1"/>
  <p:tag name="ANNOTATION_TOP_22" val="387"/>
  <p:tag name="ANNOTATION_LEFT_22" val="63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0.1"/>
  <p:tag name="ANNOTATION_END_23" val="90.8"/>
  <p:tag name="ANNOTATION_TOP_23" val="345"/>
  <p:tag name="ANNOTATION_LEFT_23" val="676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0.8"/>
  <p:tag name="ANNOTATION_END_24" val="91.2"/>
  <p:tag name="ANNOTATION_TOP_24" val="406"/>
  <p:tag name="ANNOTATION_LEFT_24" val="683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1.2"/>
  <p:tag name="ANNOTATION_END_25" val="91.6"/>
  <p:tag name="ANNOTATION_TOP_25" val="432"/>
  <p:tag name="ANNOTATION_LEFT_25" val="685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1.6"/>
  <p:tag name="ANNOTATION_END_26" val="91.9"/>
  <p:tag name="ANNOTATION_TOP_26" val="477"/>
  <p:tag name="ANNOTATION_LEFT_26" val="686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91.9"/>
  <p:tag name="ANNOTATION_END_27" val="92.2"/>
  <p:tag name="ANNOTATION_TOP_27" val="505"/>
  <p:tag name="ANNOTATION_LEFT_27" val="683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2.2"/>
  <p:tag name="ANNOTATION_END_28" val="92.5"/>
  <p:tag name="ANNOTATION_TOP_28" val="527"/>
  <p:tag name="ANNOTATION_LEFT_28" val="681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2.5"/>
  <p:tag name="ANNOTATION_END_29" val="92.7"/>
  <p:tag name="ANNOTATION_TOP_29" val="543"/>
  <p:tag name="ANNOTATION_LEFT_29" val="681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2.7"/>
  <p:tag name="ANNOTATION_END_30" val="93.2"/>
  <p:tag name="ANNOTATION_TOP_30" val="552"/>
  <p:tag name="ANNOTATION_LEFT_30" val="681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3.2"/>
  <p:tag name="ANNOTATION_END_31" val="93.8"/>
  <p:tag name="ANNOTATION_TOP_31" val="578"/>
  <p:tag name="ANNOTATION_LEFT_31" val="680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3.8"/>
  <p:tag name="ANNOTATION_END_32" val="98.6"/>
  <p:tag name="ANNOTATION_TOP_32" val="611"/>
  <p:tag name="ANNOTATION_LEFT_32" val="670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8.6"/>
  <p:tag name="ANNOTATION_END_33" val="99.3"/>
  <p:tag name="ANNOTATION_TOP_33" val="361"/>
  <p:tag name="ANNOTATION_LEFT_33" val="56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99.3"/>
  <p:tag name="ANNOTATION_END_34" val="99.7"/>
  <p:tag name="ANNOTATION_TOP_34" val="313"/>
  <p:tag name="ANNOTATION_LEFT_34" val="64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99.7"/>
  <p:tag name="ANNOTATION_END_35" val="100.0"/>
  <p:tag name="ANNOTATION_TOP_35" val="348"/>
  <p:tag name="ANNOTATION_LEFT_35" val="67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0.0"/>
  <p:tag name="ANNOTATION_END_36" val="100.3"/>
  <p:tag name="ANNOTATION_TOP_36" val="391"/>
  <p:tag name="ANNOTATION_LEFT_36" val="67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0.3"/>
  <p:tag name="ANNOTATION_END_37" val="100.7"/>
  <p:tag name="ANNOTATION_TOP_37" val="431"/>
  <p:tag name="ANNOTATION_LEFT_37" val="68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0.7"/>
  <p:tag name="ANNOTATION_END_38" val="100.9"/>
  <p:tag name="ANNOTATION_TOP_38" val="476"/>
  <p:tag name="ANNOTATION_LEFT_38" val="68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00.9"/>
  <p:tag name="ANNOTATION_END_39" val="101.2"/>
  <p:tag name="ANNOTATION_TOP_39" val="493"/>
  <p:tag name="ANNOTATION_LEFT_39" val="68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01.2"/>
  <p:tag name="ANNOTATION_END_40" val="105.4"/>
  <p:tag name="ANNOTATION_TOP_40" val="531"/>
  <p:tag name="ANNOTATION_LEFT_40" val="68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05.4"/>
  <p:tag name="ANNOTATION_END_41" val="111.8"/>
  <p:tag name="ANNOTATION_TOP_41" val="48"/>
  <p:tag name="ANNOTATION_LEFT_41" val="29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11.8"/>
  <p:tag name="ANNOTATION_END_42" val="116.1"/>
  <p:tag name="ANNOTATION_TOP_42" val="377"/>
  <p:tag name="ANNOTATION_LEFT_42" val="637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16.1"/>
  <p:tag name="ANNOTATION_END_43" val="127.7"/>
  <p:tag name="ANNOTATION_TOP_43" val="189"/>
  <p:tag name="ANNOTATION_LEFT_43" val="5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7.7"/>
  <p:tag name="ANNOTATION_END_44" val="130.6"/>
  <p:tag name="ANNOTATION_TOP_44" val="222"/>
  <p:tag name="ANNOTATION_LEFT_44" val="25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30.6"/>
  <p:tag name="ANNOTATION_END_45" val="141.6"/>
  <p:tag name="ANNOTATION_TOP_45" val="221"/>
  <p:tag name="ANNOTATION_LEFT_45" val="469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41.6"/>
  <p:tag name="ANNOTATION_END_46" val="149.8"/>
  <p:tag name="ANNOTATION_TOP_46" val="263"/>
  <p:tag name="ANNOTATION_LEFT_46" val="66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49.8"/>
  <p:tag name="ANNOTATION_END_47" val="163.1"/>
  <p:tag name="ANNOTATION_TOP_47" val="381"/>
  <p:tag name="ANNOTATION_LEFT_47" val="62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63.1"/>
  <p:tag name="ANNOTATION_END_48" val="165.2"/>
  <p:tag name="ANNOTATION_TOP_48" val="264"/>
  <p:tag name="ANNOTATION_LEFT_48" val="11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65.2"/>
  <p:tag name="ANNOTATION_END_49" val="167.3"/>
  <p:tag name="ANNOTATION_TOP_49" val="294"/>
  <p:tag name="ANNOTATION_LEFT_49" val="9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67.3"/>
  <p:tag name="ANNOTATION_END_50" val="167.9"/>
  <p:tag name="ANNOTATION_TOP_50" val="294"/>
  <p:tag name="ANNOTATION_LEFT_50" val="21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67.9"/>
  <p:tag name="ANNOTATION_END_51" val="173.0"/>
  <p:tag name="ANNOTATION_TOP_51" val="326"/>
  <p:tag name="ANNOTATION_LEFT_51" val="65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73.0"/>
  <p:tag name="ANNOTATION_END_52" val="174.6"/>
  <p:tag name="ANNOTATION_TOP_52" val="316"/>
  <p:tag name="ANNOTATION_LEFT_52" val="336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74.6"/>
  <p:tag name="ANNOTATION_END_53" val="181.4"/>
  <p:tag name="ANNOTATION_TOP_53" val="350"/>
  <p:tag name="ANNOTATION_LEFT_53" val="57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81.4"/>
  <p:tag name="ANNOTATION_END_54" val="186.6"/>
  <p:tag name="ANNOTATION_TOP_54" val="463"/>
  <p:tag name="ANNOTATION_LEFT_54" val="74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86.6"/>
  <p:tag name="ANNOTATION_END_55" val="187.7"/>
  <p:tag name="ANNOTATION_TOP_55" val="489"/>
  <p:tag name="ANNOTATION_LEFT_55" val="251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87.7"/>
  <p:tag name="ANNOTATION_TOP_56" val="518"/>
  <p:tag name="ANNOTATION_LEFT_56" val="6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COUNT" val="56"/>
  <p:tag name="ARTICULATE_NAV_LEVEL" val="1"/>
  <p:tag name="ARTICULATE_SLIDE_PRESENTER_GUID" val="62a8837d-4756-466b-b18a-751a5d0212e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2ae5f04895e4dc09b41ae3f66691a0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bcc119e8bb40d4a36ffdaf249f3b8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438"/>
  <p:tag name="ARTICULATE_NAV_LEVEL" val="1"/>
  <p:tag name="ARTICULATE_SLIDE_PRESENTER_GUID" val="62a8837d-4756-466b-b18a-751a5d0212e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3"/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62a8837d-4756-466b-b18a-751a5d0212e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440"/>
  <p:tag name="ARTICULATE_AUDIO_RECORDED" val="1"/>
  <p:tag name="ELAPSEDTIME" val="183.5"/>
  <p:tag name="ANNOTATION_TYPE_1" val="0"/>
  <p:tag name="ANNOTATION_START_1" val="14.1"/>
  <p:tag name="ANNOTATION_END_1" val="18.3"/>
  <p:tag name="ANNOTATION_TOP_1" val="167"/>
  <p:tag name="ANNOTATION_LEFT_1" val="45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3"/>
  <p:tag name="ANNOTATION_END_2" val="33.9"/>
  <p:tag name="ANNOTATION_TOP_2" val="215"/>
  <p:tag name="ANNOTATION_LEFT_2" val="89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3.9"/>
  <p:tag name="ANNOTATION_END_3" val="39.1"/>
  <p:tag name="ANNOTATION_TOP_3" val="253"/>
  <p:tag name="ANNOTATION_LEFT_3" val="136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9.1"/>
  <p:tag name="ANNOTATION_END_4" val="54.9"/>
  <p:tag name="ANNOTATION_TOP_4" val="257"/>
  <p:tag name="ANNOTATION_LEFT_4" val="517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4.9"/>
  <p:tag name="ANNOTATION_END_5" val="76.6"/>
  <p:tag name="ANNOTATION_TOP_5" val="294"/>
  <p:tag name="ANNOTATION_LEFT_5" val="141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6.6"/>
  <p:tag name="ANNOTATION_END_6" val="81.4"/>
  <p:tag name="ANNOTATION_TOP_6" val="336"/>
  <p:tag name="ANNOTATION_LEFT_6" val="126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1.4"/>
  <p:tag name="ANNOTATION_END_7" val="109.3"/>
  <p:tag name="ANNOTATION_TOP_7" val="340"/>
  <p:tag name="ANNOTATION_LEFT_7" val="374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9.3"/>
  <p:tag name="ANNOTATION_END_8" val="124.1"/>
  <p:tag name="ANNOTATION_TOP_8" val="414"/>
  <p:tag name="ANNOTATION_LEFT_8" val="5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4.1"/>
  <p:tag name="ANNOTATION_END_9" val="136.3"/>
  <p:tag name="ANNOTATION_TOP_9" val="459"/>
  <p:tag name="ANNOTATION_LEFT_9" val="92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6.3"/>
  <p:tag name="ANNOTATION_END_10" val="148.9"/>
  <p:tag name="ANNOTATION_TOP_10" val="495"/>
  <p:tag name="ANNOTATION_LEFT_10" val="9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48.9"/>
  <p:tag name="ANNOTATION_END_11" val="152.2"/>
  <p:tag name="ANNOTATION_TOP_11" val="534"/>
  <p:tag name="ANNOTATION_LEFT_11" val="116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2.2"/>
  <p:tag name="ANNOTATION_END_12" val="155.4"/>
  <p:tag name="ANNOTATION_TOP_12" val="567"/>
  <p:tag name="ANNOTATION_LEFT_12" val="126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5.4"/>
  <p:tag name="ANNOTATION_END_13" val="158.7"/>
  <p:tag name="ANNOTATION_TOP_13" val="637"/>
  <p:tag name="ANNOTATION_LEFT_13" val="119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8.7"/>
  <p:tag name="ANNOTATION_END_14" val="162.4"/>
  <p:tag name="ANNOTATION_TOP_14" val="335"/>
  <p:tag name="ANNOTATION_LEFT_14" val="136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2.4"/>
  <p:tag name="ANNOTATION_TOP_15" val="646"/>
  <p:tag name="ANNOTATION_LEFT_15" val="122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b2fff8e5740491591e30ce638858b6c"/>
</p:tagLst>
</file>

<file path=ppt/theme/theme1.xml><?xml version="1.0" encoding="utf-8"?>
<a:theme xmlns:a="http://schemas.openxmlformats.org/drawingml/2006/main" name="Presentation1d.temp">
  <a:themeElements>
    <a:clrScheme name="Presentation1d.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tion1d.temp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resentation1d.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d.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d.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d.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d.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d.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d.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G3 HD-1:Applications:Microsoft Office 2001:Templates:My Templates:TitleSlide.temp</Template>
  <TotalTime>9564</TotalTime>
  <Words>1342</Words>
  <Application>Microsoft Office PowerPoint</Application>
  <PresentationFormat>On-screen Show (4:3)</PresentationFormat>
  <Paragraphs>160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AL-Hosam</vt:lpstr>
      <vt:lpstr>Arial</vt:lpstr>
      <vt:lpstr>Arial Black</vt:lpstr>
      <vt:lpstr>Calibri</vt:lpstr>
      <vt:lpstr>ChunkFive</vt:lpstr>
      <vt:lpstr>Gill Sans Ultra Bold Condensed</vt:lpstr>
      <vt:lpstr>Impact</vt:lpstr>
      <vt:lpstr>Stencil Std</vt:lpstr>
      <vt:lpstr>Sultan Medium</vt:lpstr>
      <vt:lpstr>Tahoma</vt:lpstr>
      <vt:lpstr>Teknik</vt:lpstr>
      <vt:lpstr>Times</vt:lpstr>
      <vt:lpstr>Times New Roman</vt:lpstr>
      <vt:lpstr>Wingdings</vt:lpstr>
      <vt:lpstr>Yousef  bkw Circle mhairy</vt:lpstr>
      <vt:lpstr>Presentation1d.temp</vt:lpstr>
      <vt:lpstr>PowerPoint Presentation</vt:lpstr>
      <vt:lpstr>PowerPoint Presentation</vt:lpstr>
      <vt:lpstr>Objectives</vt:lpstr>
      <vt:lpstr>A) Structure of Cell Membrane</vt:lpstr>
      <vt:lpstr>PowerPoint Presentation</vt:lpstr>
      <vt:lpstr>PowerPoint Presentation</vt:lpstr>
      <vt:lpstr>PowerPoint Presentation</vt:lpstr>
      <vt:lpstr>B) Functions of cell membrane</vt:lpstr>
      <vt:lpstr>PowerPoint Presentation</vt:lpstr>
      <vt:lpstr>II- Passive transport الإنتقال السلبي</vt:lpstr>
      <vt:lpstr>PowerPoint Presentation</vt:lpstr>
      <vt:lpstr>2). Osmosis (Principal of water movement): the passive transport of solvent molecule (water molecules) جزيئات الماء (المُذيب)                       </vt:lpstr>
      <vt:lpstr>PowerPoint Presentation</vt:lpstr>
      <vt:lpstr>PowerPoint Presentation</vt:lpstr>
      <vt:lpstr>PowerPoint Presentation</vt:lpstr>
      <vt:lpstr>3)- Facilitated Diffusion:  Specific proteins facilitate تـُسَهـِّل passive transport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activates contraction</dc:title>
  <dc:creator>Karl Miyajima</dc:creator>
  <cp:lastModifiedBy>Windows User</cp:lastModifiedBy>
  <cp:revision>580</cp:revision>
  <cp:lastPrinted>2001-01-06T03:20:03Z</cp:lastPrinted>
  <dcterms:created xsi:type="dcterms:W3CDTF">2000-12-11T01:39:32Z</dcterms:created>
  <dcterms:modified xsi:type="dcterms:W3CDTF">2023-09-25T06:56:11Z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9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E3F08A37-E042-4FAE-AD30-3261B4E74733</vt:lpwstr>
  </property>
  <property fmtid="{D5CDD505-2E9C-101B-9397-08002B2CF9AE}" pid="6" name="ArticulateProjectFull">
    <vt:lpwstr>D:\Ashraf\D\Faculty file\e-Larning\1433-1434\المحتوى الرقمي\109-Lectures\LMS-2\Lecture-9 Transport\Lecture 9.ppta</vt:lpwstr>
  </property>
</Properties>
</file>