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8" r:id="rId2"/>
    <p:sldId id="266" r:id="rId3"/>
    <p:sldId id="300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61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0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FD920F4-44A3-4F7B-94D0-FF74CC554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E3C66B-A1C5-4918-BE15-9E4F232A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F3FED48-2347-46DA-8FC4-262EB23E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49C67-FE2A-4D3C-A273-5AEEB1E4252E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63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image" Target="../media/image19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8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Chloroplasts: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photosynthetic and are not found in animal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vacuole: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not found in animal cells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Plasmodesmata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not found in animal cells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Lysosomes, centrioles and flagella are not found in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plants. Centrioles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important role in cell division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/>
              <a:t>epository for genetic material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are made up of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sperms) have only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dark region</a:t>
            </a:r>
            <a:r>
              <a:rPr lang="ar-S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Ribosomes: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composed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mRNA </a:t>
            </a:r>
            <a:r>
              <a:rPr lang="en-US" sz="2000" b="1" dirty="0">
                <a:solidFill>
                  <a:srgbClr val="000000"/>
                </a:solidFill>
              </a:rPr>
              <a:t>to carry out protein synthesis.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cytoplasm.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740307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nucleus,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transcribed,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binds to special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inside the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pass out through the nuclear pores to the cytoplasm where they combine to form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Functional Ribosomes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attach to an mRNA molecule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in the cytosol and synthesize proteins that function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the 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</a:t>
            </a:r>
            <a:r>
              <a:rPr lang="en-US" sz="2000" b="1" u="sng" dirty="0">
                <a:solidFill>
                  <a:srgbClr val="0000FF"/>
                </a:solidFill>
                <a:ea typeface="Arial" charset="0"/>
              </a:rPr>
              <a:t>secretion outside the cell</a:t>
            </a:r>
            <a:r>
              <a:rPr lang="en-US" sz="2000" b="1" u="sng" dirty="0">
                <a:solidFill>
                  <a:srgbClr val="000000"/>
                </a:solidFill>
                <a:ea typeface="Arial" charset="0"/>
              </a:rPr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362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B0AC-C5EF-4FAD-948A-627B6C17DE59}" type="slidenum">
              <a:rPr lang="ar-SA" altLang="en-US" smtClean="0"/>
              <a:pPr/>
              <a:t>17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0960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328379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668022" y="4727050"/>
            <a:ext cx="4207048" cy="10902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7580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11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8" y="1817026"/>
            <a:ext cx="4567532" cy="49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998876" y="1780060"/>
            <a:ext cx="4068924" cy="49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18341" y="963016"/>
            <a:ext cx="4399757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00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1644A16C-05F9-4E6E-BC98-1E41C2D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60" y="152400"/>
            <a:ext cx="3441940" cy="892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21A8D41-6B5E-401B-AF28-762BA7F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9" y="1371600"/>
            <a:ext cx="8229600" cy="518160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endParaRPr lang="en-GB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 Organization.</a:t>
            </a: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membranes compartmentalize the eukaryotic cell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 &amp; Animal Cells: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 and  Differences.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Organelles: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nucleus.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Nucleolus.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Ribosomes  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Ribosomes</a:t>
            </a: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 eaLnBrk="1" hangingPunct="1"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AF567796-6032-49E0-B36C-3486F3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3C34B-BE5E-4D28-B58C-B8CB56971F7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2495924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</a:t>
            </a:r>
            <a:r>
              <a:rPr lang="en-US" sz="2400" dirty="0">
                <a:solidFill>
                  <a:srgbClr val="FF0000"/>
                </a:solidFill>
              </a:rPr>
              <a:t>internal membranes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participate in metabolism 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membrane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double layer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2400" dirty="0">
                <a:solidFill>
                  <a:srgbClr val="FF0000"/>
                </a:solidFill>
              </a:rPr>
              <a:t>phospholipids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diverse 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dirty="0">
                <a:solidFill>
                  <a:srgbClr val="FF0000"/>
                </a:solidFill>
              </a:rPr>
              <a:t>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8" t="81923" r="1076" b="4922"/>
          <a:stretch/>
        </p:blipFill>
        <p:spPr bwMode="auto">
          <a:xfrm>
            <a:off x="5867400" y="5943600"/>
            <a:ext cx="2514600" cy="8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867400" y="5926508"/>
            <a:ext cx="2514600" cy="83820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348d3be-710c-46ef-809c-bd34fd32da4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79214-d:\ashraf\d\faculty file\e-larning\1433-1434\المحتوى الرقمي\109-lectures\lms-2\lecture-6 cell-organelles\lecture 6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f2baf50bed4c72a0cec5e6f0a21dd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a92f287cb34caa92d810fe26d595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5f6f6b9afe497b82022318e01e25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1fd904a7a64f348eda4e9bcff0af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e8ebe8033343128f2a01d11416276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02908844bb4b308e8b3626bbbfcb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ac548b4b6411b9b97f7610400e88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db5716fb504b9b9a96ee51951266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f301f2a0964a6cb54ba27250aef18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26ba506494dc5a1d6a1a534ffdd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1b05eae4df4c3ca4b4f994dae39eb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0491bddf6d44faa4f1998e978e65b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52c514f611421cb124d14942412f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7f2c11c71f4f5a91764fe40a7a442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88d039d38741cfa2b352aa58bcf9f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7c326e9808434680863230cc2685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7ad3870d3c4b0f8f53b119a1985d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a55bf39a944b29652ac0f269ca1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AUDIO_RECORDED" val="1"/>
  <p:tag name="ELAPSEDTIME" val="91.1"/>
  <p:tag name="ANNOTATION_TYPE_1" val="0"/>
  <p:tag name="ANNOTATION_START_1" val="8.5"/>
  <p:tag name="ANNOTATION_END_1" val="20.0"/>
  <p:tag name="ANNOTATION_TOP_1" val="209"/>
  <p:tag name="ANNOTATION_LEFT_1" val="8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35.0"/>
  <p:tag name="ANNOTATION_TOP_2" val="265"/>
  <p:tag name="ANNOTATION_LEFT_2" val="7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0"/>
  <p:tag name="ANNOTATION_END_3" val="41.2"/>
  <p:tag name="ANNOTATION_TOP_3" val="264"/>
  <p:tag name="ANNOTATION_LEFT_3" val="48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5.0"/>
  <p:tag name="ANNOTATION_TOP_4" val="358"/>
  <p:tag name="ANNOTATION_LEFT_4" val="9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8.0"/>
  <p:tag name="ANNOTATION_TOP_5" val="364"/>
  <p:tag name="ANNOTATION_LEFT_5" val="24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9.1"/>
  <p:tag name="ANNOTATION_TOP_6" val="356"/>
  <p:tag name="ANNOTATION_LEFT_6" val="48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5.1"/>
  <p:tag name="ANNOTATION_TOP_7" val="404"/>
  <p:tag name="ANNOTATION_LEFT_7" val="14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78.7"/>
  <p:tag name="ANNOTATION_TOP_8" val="458"/>
  <p:tag name="ANNOTATION_LEFT_8" val="9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3.3"/>
  <p:tag name="ANNOTATION_TOP_9" val="501"/>
  <p:tag name="ANNOTATION_LEFT_9" val="1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TOP_10" val="587"/>
  <p:tag name="ANNOTATION_LEFT_10" val="1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1719a29be41a7bc593dd5f77a8fd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8bee709b584777a3fe772984f69ea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749</Words>
  <Application>Microsoft Office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 Unicode MS</vt:lpstr>
      <vt:lpstr>ＭＳ Ｐゴシック</vt:lpstr>
      <vt:lpstr>ＭＳ Ｐゴシック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Windows User</cp:lastModifiedBy>
  <cp:revision>381</cp:revision>
  <dcterms:created xsi:type="dcterms:W3CDTF">2005-10-04T12:07:29Z</dcterms:created>
  <dcterms:modified xsi:type="dcterms:W3CDTF">2025-08-22T10:55:52Z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8C018E0E-C908-4724-A157-609C62DCEE64</vt:lpwstr>
  </property>
  <property fmtid="{D5CDD505-2E9C-101B-9397-08002B2CF9AE}" pid="6" name="ArticulateProjectFull">
    <vt:lpwstr>F:\109\Lectures-Zoo-109-2021\Lecture 6-Cell Organelles-I.ppta</vt:lpwstr>
  </property>
</Properties>
</file>