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319" r:id="rId3"/>
    <p:sldId id="320" r:id="rId4"/>
    <p:sldId id="321" r:id="rId5"/>
    <p:sldId id="322" r:id="rId6"/>
    <p:sldId id="323" r:id="rId7"/>
    <p:sldId id="326" r:id="rId8"/>
    <p:sldId id="325" r:id="rId9"/>
    <p:sldId id="327" r:id="rId10"/>
    <p:sldId id="324" r:id="rId11"/>
    <p:sldId id="3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3EE3-0231-4CEE-AC9A-00BFEBD85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38C90-4511-470E-9B94-67EE5B541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A1336-E8ED-49B5-B62A-1CED317D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7A15-0B6B-4B6E-96DC-56DD75A76B2E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2859C-3D6C-4590-A86E-52E23796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7A6F-EA68-4B01-8EEA-49B41E8B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1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058C8-1BC9-4939-B9B1-220A57CF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1432B-E7BE-416E-94E3-73765CD4B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3672E-CC3E-4F08-9442-B5C5BC29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60749-BE9E-4126-89F3-F8E8C532EAE1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933EB-EDB1-4DFD-9770-A12D10F1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667A9-D487-42CF-A8F1-31E082196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38487F-8949-4626-BB7B-1E0F82458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076D4-5CD4-4B46-999F-31030B92B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BBCEB-EBBA-4F96-B78F-5846034FF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93BA-4C47-4BA5-A553-2E1EDC401D3E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6B514-AF49-4F20-AFFD-F78504B6A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AE67-BB60-43D9-B79B-783599C9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90763-0725-477B-8841-E6CCD5AC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B0B3-D382-49DC-9839-B53D77B5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6D7EB-C137-4A78-9FEE-18A196BD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129-E51F-4D27-B796-957AF77E212D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3FDD0-8596-4A7D-862B-94988212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DA844-FE45-455E-A955-0B25CE51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5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54C1-66EF-4803-9966-4F89033F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8AC68-F8C0-4AF1-ACB4-3FAFE3543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E1393-2224-42AA-8057-937C4BCC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C49F-73AC-40EA-A217-66B269F66C89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FB851-D57D-44D6-A849-FD485FCC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8CFB3-3865-45B7-AE55-6CBC8EFE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1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C0CB-3561-4872-9187-15BFAB0B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90789-4F29-462C-85AA-45DF14227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A33BE-44B3-48FA-A7EA-F99A16A29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4EFDD-653B-44F8-B649-78D090B2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68C7-8024-48D6-BD4C-421EF45311EB}" type="datetime1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BB7BC-D0A6-4486-93D2-A4778A17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40F3B-A517-41AE-9E6D-D52738FB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C7F21-0580-4822-B6C9-1A42A7AA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0CC74-AB57-4D39-A87E-2F75A0825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78FBC-49CA-465A-BBBF-4DF5876FB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A231B-FD4C-4E6C-BE9F-8B01430DD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84726-C403-45CD-A930-1298F84BC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4F268-0164-4CEA-B688-93711F78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7EA9-5411-44CA-B194-6FD6C4D97533}" type="datetime1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17583-B1FA-4C98-9A93-01BA6A56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1CD42-FC92-4EDE-980E-9EF07E70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8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227E-0AAD-4EE7-9338-1655B4D60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93CA7-E744-46D4-8BFE-7B737C79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E07E-8170-42B2-B438-66985B8456D4}" type="datetime1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7AC2E-B09B-4CE0-BE8A-39657109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A7DD3-9694-4B67-A901-9CB2F67F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5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7BF66F-2C56-4CA5-8882-B502D86B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B44A-1FF0-438A-88F6-5FF6A9B7CF82}" type="datetime1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92E33-0266-4F4F-9101-17B54F8C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84C1D-08A2-4A2C-8490-B7948FDC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7018-B0BA-4A14-A8F2-A6322BE4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8A88-8647-475E-BE55-C7E7B5941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A6652-04EC-418B-8E29-2F4BBAEAA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A1372-9566-4D64-B8E8-63755D96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E7D7-B895-4454-8AB8-DC310A7A6DDC}" type="datetime1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C3556-D716-400E-8BF9-FC400D6C3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0A7C0-B2B7-4EDE-A303-421229E75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AAA6-8E5F-428E-8D5A-047C988C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CC1A2-DFE4-44CB-A728-29020651A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DAF8B-DDA5-4B2F-891D-75400B316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4C65E-4787-4F3F-AB72-EDEC89922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11D5-4F61-44F4-A19F-3BA7EF840487}" type="datetime1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C1F4F-6910-4B0D-9C16-EA94A7D9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CC6AA-2550-4CDA-97DF-56718F8C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9A727-1487-43F0-8F9F-88FAFFE0A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1D943-6ECE-4047-B61E-B964ECCB7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2DA4C-4828-46D7-ABB0-4F6A64CB4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439F8-3EDE-40C9-9198-C3A014B3B120}" type="datetime1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FEF24-51C3-4EDF-8337-2D41B9488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12C11-3BFB-4F3A-900C-E5A43C224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9770-846E-4E7E-B365-A342E0305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C36F-F03D-4194-A97B-E9785C59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7900"/>
            <a:ext cx="10515600" cy="14303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 201</a:t>
            </a:r>
            <a:b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 7: Series &amp; Parallel Circuit Analysis</a:t>
            </a:r>
            <a:b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34612A-4B7C-4A81-9826-F66609B7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9770-846E-4E7E-B365-A342E0305C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5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CE1C5E1-435F-DAAA-B82E-D9DF692F4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790575"/>
            <a:ext cx="5210175" cy="3674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AB8B0C-A75B-6BA0-5C62-BC07D7D4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247775"/>
            <a:ext cx="5012289" cy="31099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18735F-0D22-E810-F3D7-CF96A440EB5F}"/>
                  </a:ext>
                </a:extLst>
              </p:cNvPr>
              <p:cNvSpPr txBox="1"/>
              <p:nvPr/>
            </p:nvSpPr>
            <p:spPr>
              <a:xfrm>
                <a:off x="5257800" y="1773469"/>
                <a:ext cx="6096000" cy="3836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7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Ω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=14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𝑉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=10∗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=8∗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20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=4.44 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𝑊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18735F-0D22-E810-F3D7-CF96A440E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773469"/>
                <a:ext cx="6096000" cy="3836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281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CE1C5E1-435F-DAAA-B82E-D9DF692F4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790575"/>
            <a:ext cx="5210175" cy="3674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AB8B0C-A75B-6BA0-5C62-BC07D7D4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247775"/>
            <a:ext cx="5012289" cy="310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0A36E-7A87-4893-BD79-06CFA0A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99770-846E-4E7E-B365-A342E0305C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8FE213-D2C7-D38C-1F7F-1DAF155EB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580230"/>
            <a:ext cx="9022080" cy="284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1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0A36E-7A87-4893-BD79-06CFA0A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99770-846E-4E7E-B365-A342E0305C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8FE213-D2C7-D38C-1F7F-1DAF155EB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580230"/>
            <a:ext cx="9022080" cy="28487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77926D-F2B7-1C10-568C-7771127D60C9}"/>
                  </a:ext>
                </a:extLst>
              </p:cNvPr>
              <p:cNvSpPr txBox="1"/>
              <p:nvPr/>
            </p:nvSpPr>
            <p:spPr>
              <a:xfrm>
                <a:off x="838200" y="3741107"/>
                <a:ext cx="8886825" cy="30787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 rtl="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Notice that the circuit is open on the right side, the current will not flow there.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=4+4+10=18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buFont typeface="+mj-lt"/>
                  <a:buAutoNum type="alphaLcParenR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 || 10+10= 15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4+4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||4+10=12.67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two 4 ohm resistances are shorted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Ω</m:t>
                      </m:r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77926D-F2B7-1C10-568C-7771127D6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41107"/>
                <a:ext cx="8886825" cy="3078792"/>
              </a:xfrm>
              <a:prstGeom prst="rect">
                <a:avLst/>
              </a:prstGeom>
              <a:blipFill>
                <a:blip r:embed="rId3"/>
                <a:stretch>
                  <a:fillRect l="-480" t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94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0A36E-7A87-4893-BD79-06CFA0A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99770-846E-4E7E-B365-A342E0305C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B49A5-45C7-DC42-33E7-56DCDA19F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3" y="590550"/>
            <a:ext cx="486827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8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0A36E-7A87-4893-BD79-06CFA0A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99770-846E-4E7E-B365-A342E0305C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B49A5-45C7-DC42-33E7-56DCDA19F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3" y="590550"/>
            <a:ext cx="4868270" cy="38576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53BCED-C72E-F5B4-9185-14ACDDFAC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038" y="2109787"/>
            <a:ext cx="6557962" cy="334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4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0A36E-7A87-4893-BD79-06CFA0A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99770-846E-4E7E-B365-A342E0305C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C3D24D-62C4-1424-1FF2-721CD38D3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00" y="342900"/>
            <a:ext cx="476483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02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0A36E-7A87-4893-BD79-06CFA0A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99770-846E-4E7E-B365-A342E0305C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C3D24D-62C4-1424-1FF2-721CD38D3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00" y="342900"/>
            <a:ext cx="4764833" cy="457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E8D26C-7E8D-7B59-7465-B6957A054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290762"/>
            <a:ext cx="4672012" cy="150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6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10DC55-9145-8F66-273A-74199733B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12" y="171450"/>
            <a:ext cx="4112853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1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10DC55-9145-8F66-273A-74199733B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12" y="171450"/>
            <a:ext cx="4112853" cy="4667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40E139-38D5-522B-4940-07F05BEA2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584" y="1574006"/>
            <a:ext cx="4407706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097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104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1_Office Theme</vt:lpstr>
      <vt:lpstr>EE 201 CH 7: Series &amp; Parallel Circuit Analysis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Anmar Arif</dc:creator>
  <cp:lastModifiedBy>ANMAR IBRAHIM A ARIF</cp:lastModifiedBy>
  <cp:revision>32</cp:revision>
  <dcterms:created xsi:type="dcterms:W3CDTF">2019-09-09T14:53:58Z</dcterms:created>
  <dcterms:modified xsi:type="dcterms:W3CDTF">2023-09-02T04:32:47Z</dcterms:modified>
</cp:coreProperties>
</file>