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258" r:id="rId4"/>
    <p:sldId id="30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27A1F-F07D-C399-25AD-B00A37921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46D93F-0A05-852A-CD98-3EC301A98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8830D-D36B-6562-B2FB-9ADF51DF0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83B4-5ED5-4FC6-9275-2B792C8850E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10C70-8023-BB26-935E-7D25DC72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52953-9A45-05CE-9831-A9337FEAE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FB59-2BB9-4398-A4D3-5B1CAA1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1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122E5-B255-DBFC-D366-6B72DF8B1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5FB307-1739-D5EF-9EA7-B884416B1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37C0A-807C-F028-60BD-1FBA74016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83B4-5ED5-4FC6-9275-2B792C8850E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E45CF-DF8B-C401-32F3-3D5F2579B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E6E3B-8963-9E17-2AF0-25F03785C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FB59-2BB9-4398-A4D3-5B1CAA1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5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65FE67-6EDC-FE61-C805-13BF35B91B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3543D0-4E12-8BE8-8A13-BD84D7EB5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4AB58-9CBB-7087-6289-3D3056310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83B4-5ED5-4FC6-9275-2B792C8850E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0081F-8D9E-33DD-F404-D865B1851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35023-53D5-BB29-C279-FE159839C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FB59-2BB9-4398-A4D3-5B1CAA1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0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54EEC-DD29-6B10-8901-6DD04D456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96AA6-1618-B890-412A-F9E2F9EF1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64600-CFB9-0C5B-8337-38DEFC66C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83B4-5ED5-4FC6-9275-2B792C8850E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82BF4-C680-BB8F-8350-71EDDA80D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BFEE2-470B-C071-01F1-D0A7899EF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FB59-2BB9-4398-A4D3-5B1CAA1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1AA63-CB1A-03A7-3FAA-A585B695B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A361E-9829-9003-3DEC-9DE782C07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505B7-F197-C3C6-6308-EB838AC6B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83B4-5ED5-4FC6-9275-2B792C8850E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FB3CA-B551-37E3-2F46-CAE461CE5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24E4D-FE76-DDBD-A1F5-F24EEB219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FB59-2BB9-4398-A4D3-5B1CAA1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2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7CC86-C1FD-4BEB-66A2-2E4FE8337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02C40-1A4F-1233-CB72-06784D6C56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00F7FC-524B-891A-7C44-AC1F63436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669712-4D5A-CC86-AF3C-E5974F3E2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83B4-5ED5-4FC6-9275-2B792C8850E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45CAA9-B2FB-D1F2-C668-3AF3FA64D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2CDFAA-8A21-823C-5036-68959B4D3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FB59-2BB9-4398-A4D3-5B1CAA1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8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B3F98-1E97-FE44-5136-026B0C9E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7166B-4918-55A8-88F0-FCB0FE046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FB8E42-D4B9-4609-8984-1387C331B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6A4119-9E3E-9D95-6846-5A3B04CC3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3F2CC9-E861-4E12-4930-E6006D824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6C490E-11C4-EC36-2A7E-85D78F05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83B4-5ED5-4FC6-9275-2B792C8850E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14156B-EA3B-70D7-412F-D9E223385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B4D6B6-9B11-052C-B3DF-EC556D696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FB59-2BB9-4398-A4D3-5B1CAA1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62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3AF1-B03C-1315-A596-51D0A96F6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C7AD79-7059-75A4-5DCE-61678E956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83B4-5ED5-4FC6-9275-2B792C8850E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81C4B1-5213-5957-7FD1-E6027A04D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57728-08CB-8E4F-2B94-213372947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FB59-2BB9-4398-A4D3-5B1CAA1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1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01647D-5917-687A-1C58-06E11F682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83B4-5ED5-4FC6-9275-2B792C8850E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1CCB59-CC53-9D07-94C9-5FDD51114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8B8F0-F252-34C0-8550-76442FD18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FB59-2BB9-4398-A4D3-5B1CAA1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7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C9C20-C86E-B4D1-8DAC-5F1506866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6A49C-9689-95E7-8A9C-0BE20B6BF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7A96-25CE-628B-AEFB-D4E91A1FA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4209F-5EE9-B247-C1A5-564EEA898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83B4-5ED5-4FC6-9275-2B792C8850E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129B1-513E-C94E-03E9-1D9CC1327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CD20E-26CF-D66D-A059-6EF58CA7F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FB59-2BB9-4398-A4D3-5B1CAA1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95BC6-13AE-E20A-8CBF-CB6531EF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07FA78-7C98-9CDF-574E-5059DE74DC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35584-6249-30E7-1C10-C8492D433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C88B0-718F-6AA8-5F27-B7A9CBD58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83B4-5ED5-4FC6-9275-2B792C8850E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B7C2EC-131D-C112-580D-BB3169EB7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808D5-1A6E-A624-3A73-9E3692F47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FB59-2BB9-4398-A4D3-5B1CAA1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7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1CD70B-5EED-FBE4-75BA-2EF99E353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87ED1-F00F-0E92-73E8-950B81995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37785-1B92-2F79-6F94-FBF7D5E02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683B4-5ED5-4FC6-9275-2B792C8850E2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CEDE6-3A8A-40F1-60D9-B9421E3D4B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D20DC-C84D-6868-3CF6-93CCB4DB51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FFB59-2BB9-4398-A4D3-5B1CAA18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5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4905B-2EE0-1301-E01B-73223A901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EE 202</a:t>
            </a:r>
            <a:br>
              <a:rPr lang="en-US" dirty="0"/>
            </a:br>
            <a:r>
              <a:rPr lang="en-US" sz="6000" i="1" dirty="0"/>
              <a:t>Electric Circuits</a:t>
            </a:r>
            <a:br>
              <a:rPr lang="en-US" sz="6000" i="1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01B15-640B-0157-AC26-83A87CF55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1798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Lecture 30 August</a:t>
            </a:r>
          </a:p>
          <a:p>
            <a:r>
              <a:rPr lang="en-US" sz="3600" dirty="0"/>
              <a:t>First Semester 2023-2024</a:t>
            </a:r>
          </a:p>
          <a:p>
            <a:r>
              <a:rPr lang="en-US" sz="3600" dirty="0"/>
              <a:t>Dr. Anmar Arif</a:t>
            </a:r>
          </a:p>
        </p:txBody>
      </p:sp>
      <p:pic>
        <p:nvPicPr>
          <p:cNvPr id="1028" name="Picture 4" descr="US patent for King Saud University invention in information security | Arab  News">
            <a:extLst>
              <a:ext uri="{FF2B5EF4-FFF2-40B4-BE49-F238E27FC236}">
                <a16:creationId xmlns:a16="http://schemas.microsoft.com/office/drawing/2014/main" id="{DC4AA453-321B-B690-A5AC-8378357B25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3" t="21679" b="21092"/>
          <a:stretch/>
        </p:blipFill>
        <p:spPr bwMode="auto">
          <a:xfrm>
            <a:off x="0" y="0"/>
            <a:ext cx="3918585" cy="141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868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073E-2CDF-4532-A65B-F2A784AED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53492"/>
            <a:ext cx="10515600" cy="1351758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CH5 Problems</a:t>
            </a:r>
          </a:p>
        </p:txBody>
      </p:sp>
    </p:spTree>
    <p:extLst>
      <p:ext uri="{BB962C8B-B14F-4D97-AF65-F5344CB8AC3E}">
        <p14:creationId xmlns:p14="http://schemas.microsoft.com/office/powerpoint/2010/main" val="345391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4A67A4-5F46-F3DD-F111-4A8803501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425" y="831850"/>
            <a:ext cx="5406692" cy="305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51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8BB7F3-222F-0E8C-4384-18B97D6FD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779779"/>
            <a:ext cx="4562475" cy="468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41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8D2E6D-2E9D-5B8C-310A-CABC74CD4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699" y="704532"/>
            <a:ext cx="4851281" cy="323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7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EE 202 Electric Circuits </vt:lpstr>
      <vt:lpstr>CH5 Problems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202 Electric Circuits </dc:title>
  <dc:creator>ANMAR IBRAHIM A ARIF</dc:creator>
  <cp:lastModifiedBy>ANMAR IBRAHIM A ARIF</cp:lastModifiedBy>
  <cp:revision>1</cp:revision>
  <dcterms:created xsi:type="dcterms:W3CDTF">2023-08-27T11:02:29Z</dcterms:created>
  <dcterms:modified xsi:type="dcterms:W3CDTF">2023-08-27T11:06:49Z</dcterms:modified>
</cp:coreProperties>
</file>