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5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6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7.xml" ContentType="application/vnd.openxmlformats-officedocument.presentationml.notesSlide+xml"/>
  <Override PartName="/ppt/tags/tag24.xml" ContentType="application/vnd.openxmlformats-officedocument.presentationml.tags+xml"/>
  <Override PartName="/ppt/notesSlides/notesSlide8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9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0.xml" ContentType="application/vnd.openxmlformats-officedocument.presentationml.notesSlide+xml"/>
  <Override PartName="/ppt/tags/tag31.xml" ContentType="application/vnd.openxmlformats-officedocument.presentationml.tags+xml"/>
  <Override PartName="/ppt/notesSlides/notesSlide11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2.xml" ContentType="application/vnd.openxmlformats-officedocument.presentationml.notesSlide+xml"/>
  <Override PartName="/ppt/tags/tag35.xml" ContentType="application/vnd.openxmlformats-officedocument.presentationml.tags+xml"/>
  <Override PartName="/ppt/notesSlides/notesSlide13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4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15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16.xml" ContentType="application/vnd.openxmlformats-officedocument.presentationml.notesSlide+xml"/>
  <Override PartName="/ppt/tags/tag44.xml" ContentType="application/vnd.openxmlformats-officedocument.presentationml.tags+xml"/>
  <Override PartName="/ppt/notesSlides/notesSlide17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18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9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22"/>
  </p:notesMasterIdLst>
  <p:sldIdLst>
    <p:sldId id="390" r:id="rId2"/>
    <p:sldId id="290" r:id="rId3"/>
    <p:sldId id="312" r:id="rId4"/>
    <p:sldId id="303" r:id="rId5"/>
    <p:sldId id="291" r:id="rId6"/>
    <p:sldId id="261" r:id="rId7"/>
    <p:sldId id="265" r:id="rId8"/>
    <p:sldId id="292" r:id="rId9"/>
    <p:sldId id="267" r:id="rId10"/>
    <p:sldId id="268" r:id="rId11"/>
    <p:sldId id="294" r:id="rId12"/>
    <p:sldId id="301" r:id="rId13"/>
    <p:sldId id="293" r:id="rId14"/>
    <p:sldId id="272" r:id="rId15"/>
    <p:sldId id="295" r:id="rId16"/>
    <p:sldId id="296" r:id="rId17"/>
    <p:sldId id="297" r:id="rId18"/>
    <p:sldId id="274" r:id="rId19"/>
    <p:sldId id="264" r:id="rId20"/>
    <p:sldId id="310" r:id="rId21"/>
  </p:sldIdLst>
  <p:sldSz cx="9144000" cy="6858000" type="screen4x3"/>
  <p:notesSz cx="6858000" cy="9144000"/>
  <p:custDataLst>
    <p:tags r:id="rId23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99CCFF"/>
    <a:srgbClr val="66FF33"/>
    <a:srgbClr val="FFFF00"/>
    <a:srgbClr val="4D4D4D"/>
    <a:srgbClr val="CC99FF"/>
    <a:srgbClr val="FFFF99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45" autoAdjust="0"/>
    <p:restoredTop sz="94660"/>
  </p:normalViewPr>
  <p:slideViewPr>
    <p:cSldViewPr>
      <p:cViewPr varScale="1">
        <p:scale>
          <a:sx n="88" d="100"/>
          <a:sy n="88" d="100"/>
        </p:scale>
        <p:origin x="1147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E2852EB-2FF7-41DE-A115-DFA5999D8D0C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56398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83878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8244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9385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8096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7381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5993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0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6368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213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07498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287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7758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20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0FDB12C3-5122-414B-B220-F91CC967FC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FCA19456-8EC8-42FF-99D4-7D47C0E744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218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84548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3098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8679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8093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59050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809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49AB3-700E-4789-AC72-49BF90844559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71744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A2D73-96CA-499E-A263-E6C3063E208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129385"/>
      </p:ext>
    </p:extLst>
  </p:cSld>
  <p:clrMapOvr>
    <a:masterClrMapping/>
  </p:clrMapOvr>
  <p:transition spd="slow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F61C6-CE81-4535-994A-D2716FB98ED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8653409"/>
      </p:ext>
    </p:extLst>
  </p:cSld>
  <p:clrMapOvr>
    <a:masterClrMapping/>
  </p:clrMapOvr>
  <p:transition spd="slow">
    <p:blinds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EA479-3356-439A-8433-8C95F562D54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87924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EA479-3356-439A-8433-8C95F562D54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87185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EA479-3356-439A-8433-8C95F562D54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74750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EA479-3356-439A-8433-8C95F562D54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102391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EA479-3356-439A-8433-8C95F562D54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8436046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EA479-3356-439A-8433-8C95F562D54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39588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EA479-3356-439A-8433-8C95F562D54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3630845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EA479-3356-439A-8433-8C95F562D54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152434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74413-187A-40B9-900E-C3ADC091D40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942836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E902D-4E69-4584-800F-882C6A2A5FD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250223"/>
      </p:ext>
    </p:extLst>
  </p:cSld>
  <p:clrMapOvr>
    <a:masterClrMapping/>
  </p:clrMapOvr>
  <p:transition spd="slow">
    <p:blinds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A3973-A28B-4C84-BF0D-9826B802993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7677714"/>
      </p:ext>
    </p:extLst>
  </p:cSld>
  <p:clrMapOvr>
    <a:masterClrMapping/>
  </p:clrMapOvr>
  <p:transition spd="slow">
    <p:blinds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75186-F47B-407D-9421-5054B8BCD448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357294"/>
      </p:ext>
    </p:extLst>
  </p:cSld>
  <p:clrMapOvr>
    <a:masterClrMapping/>
  </p:clrMapOvr>
  <p:transition spd="slow">
    <p:blinds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2644F-B022-4368-A23E-CCD0DA697FA6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625413"/>
      </p:ext>
    </p:extLst>
  </p:cSld>
  <p:clrMapOvr>
    <a:masterClrMapping/>
  </p:clrMapOvr>
  <p:transition spd="slow">
    <p:blinds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0860F-FA1A-47BE-B2FA-CECEE7EFF334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380330"/>
      </p:ext>
    </p:extLst>
  </p:cSld>
  <p:clrMapOvr>
    <a:masterClrMapping/>
  </p:clrMapOvr>
  <p:transition spd="slow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74413-187A-40B9-900E-C3ADC091D40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121974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74413-187A-40B9-900E-C3ADC091D40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4427931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74413-187A-40B9-900E-C3ADC091D40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94400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74413-187A-40B9-900E-C3ADC091D40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84058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74413-187A-40B9-900E-C3ADC091D40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76952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62021-9AEB-4E7C-82EC-CB3ECDEC21C2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1879196"/>
      </p:ext>
    </p:extLst>
  </p:cSld>
  <p:clrMapOvr>
    <a:masterClrMapping/>
  </p:clrMapOvr>
  <p:transition spd="slow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1C18B-FE15-4624-ABC3-4B5AC37C309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637747"/>
      </p:ext>
    </p:extLst>
  </p:cSld>
  <p:clrMapOvr>
    <a:masterClrMapping/>
  </p:clrMapOvr>
  <p:transition spd="slow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2E9EF42-F82B-4D70-94FF-9A92D9308B7C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82" r:id="rId3"/>
    <p:sldLayoutId id="2147483680" r:id="rId4"/>
    <p:sldLayoutId id="2147483679" r:id="rId5"/>
    <p:sldLayoutId id="2147483677" r:id="rId6"/>
    <p:sldLayoutId id="2147483673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83" r:id="rId13"/>
    <p:sldLayoutId id="2147483681" r:id="rId14"/>
    <p:sldLayoutId id="2147483678" r:id="rId15"/>
    <p:sldLayoutId id="2147483676" r:id="rId16"/>
    <p:sldLayoutId id="2147483675" r:id="rId17"/>
    <p:sldLayoutId id="2147483674" r:id="rId18"/>
    <p:sldLayoutId id="2147483672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transition spd="slow">
    <p:blinds dir="vert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11" Type="http://schemas.openxmlformats.org/officeDocument/2006/relationships/image" Target="../media/image6.jpeg"/><Relationship Id="rId5" Type="http://schemas.openxmlformats.org/officeDocument/2006/relationships/image" Target="../media/image1.jpeg"/><Relationship Id="rId10" Type="http://schemas.openxmlformats.org/officeDocument/2006/relationships/image" Target="../media/image5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30.xml"/><Relationship Id="rId7" Type="http://schemas.openxmlformats.org/officeDocument/2006/relationships/image" Target="../media/image12.jpe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34.xml"/><Relationship Id="rId7" Type="http://schemas.openxmlformats.org/officeDocument/2006/relationships/image" Target="../media/image12.jpe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38.xml"/><Relationship Id="rId7" Type="http://schemas.openxmlformats.org/officeDocument/2006/relationships/image" Target="../media/image12.jpe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43.xml"/><Relationship Id="rId7" Type="http://schemas.openxmlformats.org/officeDocument/2006/relationships/image" Target="../media/image12.jpe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47.xml"/><Relationship Id="rId7" Type="http://schemas.openxmlformats.org/officeDocument/2006/relationships/image" Target="../media/image12.jpeg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11.png"/><Relationship Id="rId11" Type="http://schemas.openxmlformats.org/officeDocument/2006/relationships/image" Target="../media/image25.png"/><Relationship Id="rId5" Type="http://schemas.openxmlformats.org/officeDocument/2006/relationships/notesSlide" Target="../notesSlides/notesSlide18.xml"/><Relationship Id="rId10" Type="http://schemas.openxmlformats.org/officeDocument/2006/relationships/image" Target="../media/image24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50.xml"/><Relationship Id="rId7" Type="http://schemas.openxmlformats.org/officeDocument/2006/relationships/image" Target="../media/image12.jpeg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9.jpe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8.wmf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tags" Target="../tags/tag53.xml"/><Relationship Id="rId7" Type="http://schemas.openxmlformats.org/officeDocument/2006/relationships/image" Target="../media/image2.png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1.jpeg"/><Relationship Id="rId11" Type="http://schemas.openxmlformats.org/officeDocument/2006/relationships/image" Target="../media/image4.png"/><Relationship Id="rId5" Type="http://schemas.openxmlformats.org/officeDocument/2006/relationships/notesSlide" Target="../notesSlides/notesSlide20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8.xml"/><Relationship Id="rId7" Type="http://schemas.openxmlformats.org/officeDocument/2006/relationships/image" Target="../media/image12.jpe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11.xml"/><Relationship Id="rId7" Type="http://schemas.openxmlformats.org/officeDocument/2006/relationships/image" Target="../media/image11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4.xml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14.xml"/><Relationship Id="rId7" Type="http://schemas.openxmlformats.org/officeDocument/2006/relationships/image" Target="../media/image11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14.jpe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1.xml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microsoft.com/office/2007/relationships/hdphoto" Target="../media/hdphoto2.wdp"/><Relationship Id="rId3" Type="http://schemas.openxmlformats.org/officeDocument/2006/relationships/tags" Target="../tags/tag17.xml"/><Relationship Id="rId7" Type="http://schemas.openxmlformats.org/officeDocument/2006/relationships/notesSlide" Target="../notesSlides/notesSlide6.xml"/><Relationship Id="rId12" Type="http://schemas.openxmlformats.org/officeDocument/2006/relationships/image" Target="../media/image12.jpe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11.png"/><Relationship Id="rId5" Type="http://schemas.openxmlformats.org/officeDocument/2006/relationships/tags" Target="../tags/tag19.xml"/><Relationship Id="rId10" Type="http://schemas.openxmlformats.org/officeDocument/2006/relationships/image" Target="../media/image17.jpeg"/><Relationship Id="rId4" Type="http://schemas.openxmlformats.org/officeDocument/2006/relationships/tags" Target="../tags/tag18.xml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22.xml"/><Relationship Id="rId7" Type="http://schemas.openxmlformats.org/officeDocument/2006/relationships/image" Target="../media/image11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8.png"/><Relationship Id="rId4" Type="http://schemas.openxmlformats.org/officeDocument/2006/relationships/tags" Target="../tags/tag23.xml"/><Relationship Id="rId9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5" Type="http://schemas.openxmlformats.org/officeDocument/2006/relationships/image" Target="../media/image15.jpe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27.xml"/><Relationship Id="rId7" Type="http://schemas.openxmlformats.org/officeDocument/2006/relationships/image" Target="../media/image11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19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2.xml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800600" y="47625"/>
            <a:ext cx="4343400" cy="6762750"/>
            <a:chOff x="4800600" y="52388"/>
            <a:chExt cx="4214812" cy="6762750"/>
          </a:xfrm>
        </p:grpSpPr>
        <p:grpSp>
          <p:nvGrpSpPr>
            <p:cNvPr id="17" name="Group 10"/>
            <p:cNvGrpSpPr>
              <a:grpSpLocks/>
            </p:cNvGrpSpPr>
            <p:nvPr>
              <p:custDataLst>
                <p:tags r:id="rId2"/>
              </p:custDataLst>
            </p:nvPr>
          </p:nvGrpSpPr>
          <p:grpSpPr bwMode="auto">
            <a:xfrm>
              <a:off x="4800600" y="52388"/>
              <a:ext cx="4214812" cy="6762750"/>
              <a:chOff x="4085582" y="51992"/>
              <a:chExt cx="4929222" cy="6762464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4085582" y="51992"/>
                <a:ext cx="4929222" cy="6762464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29" name="Picture 9" descr="email22.bmp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39952" y="116632"/>
                <a:ext cx="4819040" cy="907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8" name="TextBox 17"/>
            <p:cNvSpPr txBox="1"/>
            <p:nvPr/>
          </p:nvSpPr>
          <p:spPr>
            <a:xfrm>
              <a:off x="5069652" y="2754868"/>
              <a:ext cx="36781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GB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Black" panose="020B0A04020102020204" pitchFamily="34" charset="0"/>
                </a:rPr>
                <a:t>Zoology Department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163106" y="2325582"/>
              <a:ext cx="359989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000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College of Science, 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00" y="1219200"/>
              <a:ext cx="2270206" cy="93057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bliqueBottomRight"/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</p:pic>
        <p:pic>
          <p:nvPicPr>
            <p:cNvPr id="27" name="Picture 6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44" b="43667"/>
            <a:stretch/>
          </p:blipFill>
          <p:spPr bwMode="auto">
            <a:xfrm>
              <a:off x="4876800" y="3216206"/>
              <a:ext cx="4043688" cy="348939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Sun 3"/>
          <p:cNvSpPr/>
          <p:nvPr/>
        </p:nvSpPr>
        <p:spPr>
          <a:xfrm>
            <a:off x="2471216" y="5029200"/>
            <a:ext cx="304800" cy="304800"/>
          </a:xfrm>
          <a:prstGeom prst="sun">
            <a:avLst>
              <a:gd name="adj" fmla="val 23461"/>
            </a:avLst>
          </a:pr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laque 4"/>
          <p:cNvSpPr/>
          <p:nvPr/>
        </p:nvSpPr>
        <p:spPr>
          <a:xfrm>
            <a:off x="1607042" y="1593395"/>
            <a:ext cx="1371600" cy="304800"/>
          </a:xfrm>
          <a:prstGeom prst="plaque">
            <a:avLst>
              <a:gd name="adj" fmla="val 27138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00FF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علم الأحياء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25" name="Group 54"/>
          <p:cNvGrpSpPr>
            <a:grpSpLocks/>
          </p:cNvGrpSpPr>
          <p:nvPr/>
        </p:nvGrpSpPr>
        <p:grpSpPr bwMode="auto">
          <a:xfrm>
            <a:off x="-29753" y="47625"/>
            <a:ext cx="4846576" cy="6762750"/>
            <a:chOff x="106598953" y="105388117"/>
            <a:chExt cx="7153421" cy="9383150"/>
          </a:xfrm>
        </p:grpSpPr>
        <p:sp>
          <p:nvSpPr>
            <p:cNvPr id="1026" name="Rectangle 55"/>
            <p:cNvSpPr>
              <a:spLocks noChangeArrowheads="1"/>
            </p:cNvSpPr>
            <p:nvPr/>
          </p:nvSpPr>
          <p:spPr bwMode="auto">
            <a:xfrm>
              <a:off x="106717514" y="105388117"/>
              <a:ext cx="6892333" cy="9383150"/>
            </a:xfrm>
            <a:prstGeom prst="rect">
              <a:avLst/>
            </a:prstGeom>
            <a:noFill/>
            <a:ln w="254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27" name="Group 56"/>
            <p:cNvGrpSpPr>
              <a:grpSpLocks/>
            </p:cNvGrpSpPr>
            <p:nvPr/>
          </p:nvGrpSpPr>
          <p:grpSpPr bwMode="auto">
            <a:xfrm>
              <a:off x="106734378" y="105406887"/>
              <a:ext cx="6879822" cy="442754"/>
              <a:chOff x="106756200" y="105613200"/>
              <a:chExt cx="6858000" cy="476250"/>
            </a:xfrm>
          </p:grpSpPr>
          <p:sp>
            <p:nvSpPr>
              <p:cNvPr id="1039" name="Rectangle 57" hidden="1"/>
              <p:cNvSpPr>
                <a:spLocks noChangeArrowheads="1"/>
              </p:cNvSpPr>
              <p:nvPr/>
            </p:nvSpPr>
            <p:spPr bwMode="auto">
              <a:xfrm>
                <a:off x="106756200" y="105613200"/>
                <a:ext cx="6858000" cy="4762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0" name="Rectangle 58"/>
              <p:cNvSpPr>
                <a:spLocks noChangeArrowheads="1"/>
              </p:cNvSpPr>
              <p:nvPr/>
            </p:nvSpPr>
            <p:spPr bwMode="auto">
              <a:xfrm>
                <a:off x="106756200" y="105613200"/>
                <a:ext cx="6858000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1" name="AutoShape 59"/>
              <p:cNvSpPr>
                <a:spLocks noChangeArrowheads="1"/>
              </p:cNvSpPr>
              <p:nvPr/>
            </p:nvSpPr>
            <p:spPr bwMode="auto">
              <a:xfrm>
                <a:off x="106761611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2" name="Oval 60"/>
              <p:cNvSpPr>
                <a:spLocks noChangeArrowheads="1"/>
              </p:cNvSpPr>
              <p:nvPr/>
            </p:nvSpPr>
            <p:spPr bwMode="auto">
              <a:xfrm>
                <a:off x="106943016" y="105799951"/>
                <a:ext cx="117300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3" name="Rectangle 61"/>
              <p:cNvSpPr>
                <a:spLocks noChangeArrowheads="1"/>
              </p:cNvSpPr>
              <p:nvPr/>
            </p:nvSpPr>
            <p:spPr bwMode="auto">
              <a:xfrm>
                <a:off x="107246056" y="105613200"/>
                <a:ext cx="489858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4" name="AutoShape 62"/>
              <p:cNvSpPr>
                <a:spLocks noChangeArrowheads="1"/>
              </p:cNvSpPr>
              <p:nvPr/>
            </p:nvSpPr>
            <p:spPr bwMode="auto">
              <a:xfrm>
                <a:off x="107251468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5" name="Oval 63"/>
              <p:cNvSpPr>
                <a:spLocks noChangeArrowheads="1"/>
              </p:cNvSpPr>
              <p:nvPr/>
            </p:nvSpPr>
            <p:spPr bwMode="auto">
              <a:xfrm>
                <a:off x="107432873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6" name="AutoShape 64"/>
              <p:cNvSpPr>
                <a:spLocks noChangeArrowheads="1"/>
              </p:cNvSpPr>
              <p:nvPr/>
            </p:nvSpPr>
            <p:spPr bwMode="auto">
              <a:xfrm>
                <a:off x="107741324" y="105626652"/>
                <a:ext cx="480111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7" name="Oval 65"/>
              <p:cNvSpPr>
                <a:spLocks noChangeArrowheads="1"/>
              </p:cNvSpPr>
              <p:nvPr/>
            </p:nvSpPr>
            <p:spPr bwMode="auto">
              <a:xfrm>
                <a:off x="107922729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8" name="Rectangle 66"/>
              <p:cNvSpPr>
                <a:spLocks noChangeArrowheads="1"/>
              </p:cNvSpPr>
              <p:nvPr/>
            </p:nvSpPr>
            <p:spPr bwMode="auto">
              <a:xfrm>
                <a:off x="108225770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9" name="AutoShape 67"/>
              <p:cNvSpPr>
                <a:spLocks noChangeArrowheads="1"/>
              </p:cNvSpPr>
              <p:nvPr/>
            </p:nvSpPr>
            <p:spPr bwMode="auto">
              <a:xfrm>
                <a:off x="108231182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0" name="Oval 68"/>
              <p:cNvSpPr>
                <a:spLocks noChangeArrowheads="1"/>
              </p:cNvSpPr>
              <p:nvPr/>
            </p:nvSpPr>
            <p:spPr bwMode="auto">
              <a:xfrm>
                <a:off x="108412586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1" name="AutoShape 69"/>
              <p:cNvSpPr>
                <a:spLocks noChangeArrowheads="1"/>
              </p:cNvSpPr>
              <p:nvPr/>
            </p:nvSpPr>
            <p:spPr bwMode="auto">
              <a:xfrm>
                <a:off x="108721038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2" name="Oval 70"/>
              <p:cNvSpPr>
                <a:spLocks noChangeArrowheads="1"/>
              </p:cNvSpPr>
              <p:nvPr/>
            </p:nvSpPr>
            <p:spPr bwMode="auto">
              <a:xfrm>
                <a:off x="108902443" y="105799951"/>
                <a:ext cx="117300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3" name="Rectangle 71"/>
              <p:cNvSpPr>
                <a:spLocks noChangeArrowheads="1"/>
              </p:cNvSpPr>
              <p:nvPr/>
            </p:nvSpPr>
            <p:spPr bwMode="auto">
              <a:xfrm>
                <a:off x="109205483" y="105613200"/>
                <a:ext cx="489858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4" name="AutoShape 72"/>
              <p:cNvSpPr>
                <a:spLocks noChangeArrowheads="1"/>
              </p:cNvSpPr>
              <p:nvPr/>
            </p:nvSpPr>
            <p:spPr bwMode="auto">
              <a:xfrm>
                <a:off x="109210895" y="105626652"/>
                <a:ext cx="480112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5" name="Oval 73"/>
              <p:cNvSpPr>
                <a:spLocks noChangeArrowheads="1"/>
              </p:cNvSpPr>
              <p:nvPr/>
            </p:nvSpPr>
            <p:spPr bwMode="auto">
              <a:xfrm>
                <a:off x="109392300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6" name="AutoShape 74"/>
              <p:cNvSpPr>
                <a:spLocks noChangeArrowheads="1"/>
              </p:cNvSpPr>
              <p:nvPr/>
            </p:nvSpPr>
            <p:spPr bwMode="auto">
              <a:xfrm>
                <a:off x="109700752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7" name="Oval 75"/>
              <p:cNvSpPr>
                <a:spLocks noChangeArrowheads="1"/>
              </p:cNvSpPr>
              <p:nvPr/>
            </p:nvSpPr>
            <p:spPr bwMode="auto">
              <a:xfrm>
                <a:off x="109882156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8" name="Rectangle 76"/>
              <p:cNvSpPr>
                <a:spLocks noChangeArrowheads="1"/>
              </p:cNvSpPr>
              <p:nvPr/>
            </p:nvSpPr>
            <p:spPr bwMode="auto">
              <a:xfrm>
                <a:off x="110185197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9" name="AutoShape 77"/>
              <p:cNvSpPr>
                <a:spLocks noChangeArrowheads="1"/>
              </p:cNvSpPr>
              <p:nvPr/>
            </p:nvSpPr>
            <p:spPr bwMode="auto">
              <a:xfrm>
                <a:off x="110190609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0" name="Oval 78"/>
              <p:cNvSpPr>
                <a:spLocks noChangeArrowheads="1"/>
              </p:cNvSpPr>
              <p:nvPr/>
            </p:nvSpPr>
            <p:spPr bwMode="auto">
              <a:xfrm>
                <a:off x="110372014" y="105799951"/>
                <a:ext cx="117300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1" name="AutoShape 79"/>
              <p:cNvSpPr>
                <a:spLocks noChangeArrowheads="1"/>
              </p:cNvSpPr>
              <p:nvPr/>
            </p:nvSpPr>
            <p:spPr bwMode="auto">
              <a:xfrm>
                <a:off x="110680465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2" name="Oval 80"/>
              <p:cNvSpPr>
                <a:spLocks noChangeArrowheads="1"/>
              </p:cNvSpPr>
              <p:nvPr/>
            </p:nvSpPr>
            <p:spPr bwMode="auto">
              <a:xfrm>
                <a:off x="110861870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3" name="Rectangle 81"/>
              <p:cNvSpPr>
                <a:spLocks noChangeArrowheads="1"/>
              </p:cNvSpPr>
              <p:nvPr/>
            </p:nvSpPr>
            <p:spPr bwMode="auto">
              <a:xfrm>
                <a:off x="111164911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4" name="AutoShape 82"/>
              <p:cNvSpPr>
                <a:spLocks noChangeArrowheads="1"/>
              </p:cNvSpPr>
              <p:nvPr/>
            </p:nvSpPr>
            <p:spPr bwMode="auto">
              <a:xfrm>
                <a:off x="111170322" y="105626652"/>
                <a:ext cx="480112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5" name="Oval 83"/>
              <p:cNvSpPr>
                <a:spLocks noChangeArrowheads="1"/>
              </p:cNvSpPr>
              <p:nvPr/>
            </p:nvSpPr>
            <p:spPr bwMode="auto">
              <a:xfrm>
                <a:off x="111351727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6" name="AutoShape 84"/>
              <p:cNvSpPr>
                <a:spLocks noChangeArrowheads="1"/>
              </p:cNvSpPr>
              <p:nvPr/>
            </p:nvSpPr>
            <p:spPr bwMode="auto">
              <a:xfrm>
                <a:off x="111660179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7" name="Oval 85"/>
              <p:cNvSpPr>
                <a:spLocks noChangeArrowheads="1"/>
              </p:cNvSpPr>
              <p:nvPr/>
            </p:nvSpPr>
            <p:spPr bwMode="auto">
              <a:xfrm>
                <a:off x="111841583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8" name="Rectangle 86"/>
              <p:cNvSpPr>
                <a:spLocks noChangeArrowheads="1"/>
              </p:cNvSpPr>
              <p:nvPr/>
            </p:nvSpPr>
            <p:spPr bwMode="auto">
              <a:xfrm>
                <a:off x="112144624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9" name="AutoShape 87"/>
              <p:cNvSpPr>
                <a:spLocks noChangeArrowheads="1"/>
              </p:cNvSpPr>
              <p:nvPr/>
            </p:nvSpPr>
            <p:spPr bwMode="auto">
              <a:xfrm>
                <a:off x="112150036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0" name="Oval 88"/>
              <p:cNvSpPr>
                <a:spLocks noChangeArrowheads="1"/>
              </p:cNvSpPr>
              <p:nvPr/>
            </p:nvSpPr>
            <p:spPr bwMode="auto">
              <a:xfrm>
                <a:off x="112331441" y="105799951"/>
                <a:ext cx="117300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1" name="AutoShape 89"/>
              <p:cNvSpPr>
                <a:spLocks noChangeArrowheads="1"/>
              </p:cNvSpPr>
              <p:nvPr/>
            </p:nvSpPr>
            <p:spPr bwMode="auto">
              <a:xfrm>
                <a:off x="112639892" y="105626652"/>
                <a:ext cx="480111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2" name="Oval 90"/>
              <p:cNvSpPr>
                <a:spLocks noChangeArrowheads="1"/>
              </p:cNvSpPr>
              <p:nvPr/>
            </p:nvSpPr>
            <p:spPr bwMode="auto">
              <a:xfrm>
                <a:off x="112821297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3" name="Rectangle 91"/>
              <p:cNvSpPr>
                <a:spLocks noChangeArrowheads="1"/>
              </p:cNvSpPr>
              <p:nvPr/>
            </p:nvSpPr>
            <p:spPr bwMode="auto">
              <a:xfrm>
                <a:off x="113124338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5" name="AutoShape 92"/>
              <p:cNvSpPr>
                <a:spLocks noChangeArrowheads="1"/>
              </p:cNvSpPr>
              <p:nvPr/>
            </p:nvSpPr>
            <p:spPr bwMode="auto">
              <a:xfrm>
                <a:off x="113129750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6" name="Oval 93"/>
              <p:cNvSpPr>
                <a:spLocks noChangeArrowheads="1"/>
              </p:cNvSpPr>
              <p:nvPr/>
            </p:nvSpPr>
            <p:spPr bwMode="auto">
              <a:xfrm>
                <a:off x="113311154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28" name="Text Box 94"/>
            <p:cNvSpPr txBox="1">
              <a:spLocks noChangeArrowheads="1"/>
            </p:cNvSpPr>
            <p:nvPr/>
          </p:nvSpPr>
          <p:spPr bwMode="auto">
            <a:xfrm>
              <a:off x="106825825" y="114129591"/>
              <a:ext cx="6710290" cy="3945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Reference: </a:t>
              </a:r>
              <a:r>
                <a:rPr kumimoji="0" lang="en-US" altLang="en-US" sz="12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Campbell, N. A. and Reece, J. B. (2014). Biology (10</a:t>
              </a:r>
              <a:r>
                <a:rPr kumimoji="0" lang="en-US" altLang="en-US" sz="1200" b="1" i="1" u="none" strike="noStrike" cap="none" normalizeH="0" baseline="3000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th</a:t>
              </a:r>
              <a:r>
                <a:rPr kumimoji="0" lang="en-US" altLang="en-US" sz="12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 edition). Pearson Education. Inc. USA.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29" name="Line 95"/>
            <p:cNvSpPr>
              <a:spLocks noChangeShapeType="1"/>
            </p:cNvSpPr>
            <p:nvPr/>
          </p:nvSpPr>
          <p:spPr bwMode="auto">
            <a:xfrm>
              <a:off x="106756200" y="114129591"/>
              <a:ext cx="6801010" cy="0"/>
            </a:xfrm>
            <a:prstGeom prst="line">
              <a:avLst/>
            </a:prstGeom>
            <a:noFill/>
            <a:ln w="12700" algn="ctr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" name="Text Box 96"/>
            <p:cNvSpPr txBox="1">
              <a:spLocks noChangeArrowheads="1"/>
            </p:cNvSpPr>
            <p:nvPr/>
          </p:nvSpPr>
          <p:spPr bwMode="auto">
            <a:xfrm>
              <a:off x="110983596" y="112299930"/>
              <a:ext cx="2619990" cy="41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475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eknik" pitchFamily="2" charset="0"/>
                </a:rPr>
                <a:t>Common First Year</a:t>
              </a:r>
              <a:endPara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1" name="Text Box 97"/>
            <p:cNvSpPr txBox="1">
              <a:spLocks noChangeArrowheads="1"/>
            </p:cNvSpPr>
            <p:nvPr/>
          </p:nvSpPr>
          <p:spPr bwMode="auto">
            <a:xfrm>
              <a:off x="106791444" y="112299930"/>
              <a:ext cx="3266555" cy="434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475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eknik" pitchFamily="2" charset="0"/>
                </a:rPr>
                <a:t>For Pre-Medical Students</a:t>
              </a:r>
              <a:endPara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2" name="Text Box 98"/>
            <p:cNvSpPr txBox="1">
              <a:spLocks noChangeArrowheads="1"/>
            </p:cNvSpPr>
            <p:nvPr/>
          </p:nvSpPr>
          <p:spPr bwMode="auto">
            <a:xfrm>
              <a:off x="106695259" y="106219080"/>
              <a:ext cx="6932575" cy="663513"/>
            </a:xfrm>
            <a:prstGeom prst="rect">
              <a:avLst/>
            </a:prstGeom>
            <a:solidFill>
              <a:srgbClr val="6BD8FF"/>
            </a:solidFill>
            <a:ln w="12700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3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ChunkFive" pitchFamily="2" charset="0"/>
                </a:rPr>
                <a:t>General Animal Biology</a:t>
              </a:r>
              <a:endParaRPr kumimoji="0" lang="en-US" altLang="en-US" sz="3000" b="1" i="0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3" name="Line 99"/>
            <p:cNvSpPr>
              <a:spLocks noChangeShapeType="1"/>
            </p:cNvSpPr>
            <p:nvPr/>
          </p:nvSpPr>
          <p:spPr bwMode="auto">
            <a:xfrm>
              <a:off x="106689314" y="105850667"/>
              <a:ext cx="6914272" cy="0"/>
            </a:xfrm>
            <a:prstGeom prst="line">
              <a:avLst/>
            </a:prstGeom>
            <a:noFill/>
            <a:ln w="12700" algn="ctr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Text Box 100"/>
            <p:cNvSpPr txBox="1">
              <a:spLocks noChangeArrowheads="1"/>
            </p:cNvSpPr>
            <p:nvPr/>
          </p:nvSpPr>
          <p:spPr bwMode="auto">
            <a:xfrm>
              <a:off x="106919186" y="107515862"/>
              <a:ext cx="1810861" cy="5570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tencil Std" panose="04020904080802020404" pitchFamily="82" charset="0"/>
                </a:rPr>
                <a:t>Zoo-109</a:t>
              </a:r>
              <a:r>
                <a:rPr kumimoji="0" lang="en-US" alt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tencil Std" panose="04020904080802020404" pitchFamily="82" charset="0"/>
                </a:rPr>
                <a:t> </a:t>
              </a:r>
              <a:endPara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5" name="Text Box 101"/>
            <p:cNvSpPr txBox="1">
              <a:spLocks noChangeArrowheads="1"/>
            </p:cNvSpPr>
            <p:nvPr/>
          </p:nvSpPr>
          <p:spPr bwMode="auto">
            <a:xfrm>
              <a:off x="111299754" y="107357497"/>
              <a:ext cx="2213783" cy="710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altLang="en-US" sz="2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L-Hosam" pitchFamily="2" charset="-78"/>
                </a:rPr>
                <a:t>109</a:t>
              </a:r>
              <a:r>
                <a:rPr kumimoji="0" lang="ar-SA" altLang="en-US" sz="24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Yousef  bkw Circle mhairy" panose="02000000000000000000" pitchFamily="2" charset="-78"/>
                  <a:cs typeface="AL-Hosam" pitchFamily="2" charset="-78"/>
                </a:rPr>
                <a:t>- حــيـن</a:t>
              </a:r>
              <a:endParaRPr kumimoji="0" lang="en-US" alt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L-Hosam" pitchFamily="2" charset="-78"/>
              </a:endParaRPr>
            </a:p>
          </p:txBody>
        </p:sp>
        <p:sp>
          <p:nvSpPr>
            <p:cNvPr id="1036" name="AutoShape 103"/>
            <p:cNvSpPr>
              <a:spLocks noChangeArrowheads="1"/>
            </p:cNvSpPr>
            <p:nvPr/>
          </p:nvSpPr>
          <p:spPr bwMode="auto">
            <a:xfrm>
              <a:off x="106598953" y="113322295"/>
              <a:ext cx="7153421" cy="412206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254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" name="Text Box 104"/>
            <p:cNvSpPr txBox="1">
              <a:spLocks noChangeArrowheads="1"/>
            </p:cNvSpPr>
            <p:nvPr/>
          </p:nvSpPr>
          <p:spPr bwMode="auto">
            <a:xfrm>
              <a:off x="109067272" y="113251461"/>
              <a:ext cx="2375669" cy="492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dirty="0" smtClean="0">
                  <a:ln>
                    <a:solidFill>
                      <a:srgbClr val="C00000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1444-H - 2023</a:t>
              </a:r>
              <a:endParaRPr kumimoji="0" lang="en-US" altLang="en-US" sz="16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8" name="Text Box 105"/>
            <p:cNvSpPr txBox="1">
              <a:spLocks noChangeArrowheads="1"/>
            </p:cNvSpPr>
            <p:nvPr/>
          </p:nvSpPr>
          <p:spPr bwMode="auto">
            <a:xfrm>
              <a:off x="107439232" y="112722833"/>
              <a:ext cx="5575894" cy="351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altLang="en-US" sz="2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Sultan Medium" pitchFamily="2" charset="-78"/>
                </a:rPr>
                <a:t>السنة الأولى المشتركة   </a:t>
              </a:r>
              <a:r>
                <a:rPr kumimoji="0" lang="ar-SA" altLang="en-US" sz="2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-  </a:t>
              </a:r>
              <a:r>
                <a:rPr kumimoji="0" lang="ar-SA" altLang="en-US" sz="2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Sultan Medium" pitchFamily="2" charset="-78"/>
                </a:rPr>
                <a:t>المسار الصحي</a:t>
              </a:r>
              <a:endParaRPr kumimoji="0" lang="en-US" altLang="en-US" sz="2000" b="1" i="0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6200" y="2230368"/>
            <a:ext cx="4627533" cy="2446133"/>
            <a:chOff x="76200" y="2354467"/>
            <a:chExt cx="4627533" cy="2446133"/>
          </a:xfrm>
        </p:grpSpPr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5" r="2348" b="8706"/>
            <a:stretch/>
          </p:blipFill>
          <p:spPr>
            <a:xfrm>
              <a:off x="2292842" y="2354468"/>
              <a:ext cx="2410891" cy="2446132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2354467"/>
              <a:ext cx="2190160" cy="2446133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62000" y="2209800"/>
            <a:ext cx="4654016" cy="251960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727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1143000" y="304800"/>
            <a:ext cx="6705600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Virus-Reproduction within a living host cell </a:t>
            </a:r>
          </a:p>
        </p:txBody>
      </p:sp>
      <p:sp>
        <p:nvSpPr>
          <p:cNvPr id="15365" name="AutoShape 5"/>
          <p:cNvSpPr>
            <a:spLocks noChangeArrowheads="1"/>
          </p:cNvSpPr>
          <p:nvPr/>
        </p:nvSpPr>
        <p:spPr bwMode="auto">
          <a:xfrm>
            <a:off x="5029200" y="2222500"/>
            <a:ext cx="3581400" cy="3746500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28575">
            <a:solidFill>
              <a:schemeClr val="tx1"/>
            </a:solidFill>
            <a:round/>
            <a:headEnd/>
            <a:tailEnd/>
          </a:ln>
          <a:effectLst>
            <a:outerShdw dist="162639" dir="8480412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6248400" y="1143000"/>
            <a:ext cx="901700" cy="927100"/>
            <a:chOff x="1488" y="1728"/>
            <a:chExt cx="568" cy="584"/>
          </a:xfrm>
        </p:grpSpPr>
        <p:sp>
          <p:nvSpPr>
            <p:cNvPr id="10378" name="Oval 16"/>
            <p:cNvSpPr>
              <a:spLocks noChangeArrowheads="1"/>
            </p:cNvSpPr>
            <p:nvPr/>
          </p:nvSpPr>
          <p:spPr bwMode="auto">
            <a:xfrm>
              <a:off x="1536" y="1776"/>
              <a:ext cx="480" cy="48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79" name="Oval 15"/>
            <p:cNvSpPr>
              <a:spLocks noChangeArrowheads="1"/>
            </p:cNvSpPr>
            <p:nvPr/>
          </p:nvSpPr>
          <p:spPr bwMode="auto">
            <a:xfrm>
              <a:off x="1776" y="172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80" name="Oval 17"/>
            <p:cNvSpPr>
              <a:spLocks noChangeArrowheads="1"/>
            </p:cNvSpPr>
            <p:nvPr/>
          </p:nvSpPr>
          <p:spPr bwMode="auto">
            <a:xfrm>
              <a:off x="1872" y="17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81" name="Oval 18"/>
            <p:cNvSpPr>
              <a:spLocks noChangeArrowheads="1"/>
            </p:cNvSpPr>
            <p:nvPr/>
          </p:nvSpPr>
          <p:spPr bwMode="auto">
            <a:xfrm>
              <a:off x="1944" y="184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82" name="Oval 19"/>
            <p:cNvSpPr>
              <a:spLocks noChangeArrowheads="1"/>
            </p:cNvSpPr>
            <p:nvPr/>
          </p:nvSpPr>
          <p:spPr bwMode="auto">
            <a:xfrm>
              <a:off x="1680" y="172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83" name="Oval 20"/>
            <p:cNvSpPr>
              <a:spLocks noChangeArrowheads="1"/>
            </p:cNvSpPr>
            <p:nvPr/>
          </p:nvSpPr>
          <p:spPr bwMode="auto">
            <a:xfrm>
              <a:off x="1960" y="1944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84" name="Oval 21"/>
            <p:cNvSpPr>
              <a:spLocks noChangeArrowheads="1"/>
            </p:cNvSpPr>
            <p:nvPr/>
          </p:nvSpPr>
          <p:spPr bwMode="auto">
            <a:xfrm>
              <a:off x="1952" y="2040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85" name="Oval 22"/>
            <p:cNvSpPr>
              <a:spLocks noChangeArrowheads="1"/>
            </p:cNvSpPr>
            <p:nvPr/>
          </p:nvSpPr>
          <p:spPr bwMode="auto">
            <a:xfrm>
              <a:off x="1920" y="212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86" name="Oval 23"/>
            <p:cNvSpPr>
              <a:spLocks noChangeArrowheads="1"/>
            </p:cNvSpPr>
            <p:nvPr/>
          </p:nvSpPr>
          <p:spPr bwMode="auto">
            <a:xfrm>
              <a:off x="1840" y="21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87" name="Oval 24"/>
            <p:cNvSpPr>
              <a:spLocks noChangeArrowheads="1"/>
            </p:cNvSpPr>
            <p:nvPr/>
          </p:nvSpPr>
          <p:spPr bwMode="auto">
            <a:xfrm>
              <a:off x="1592" y="17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88" name="Oval 25"/>
            <p:cNvSpPr>
              <a:spLocks noChangeArrowheads="1"/>
            </p:cNvSpPr>
            <p:nvPr/>
          </p:nvSpPr>
          <p:spPr bwMode="auto">
            <a:xfrm>
              <a:off x="1536" y="2112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89" name="Oval 26"/>
            <p:cNvSpPr>
              <a:spLocks noChangeArrowheads="1"/>
            </p:cNvSpPr>
            <p:nvPr/>
          </p:nvSpPr>
          <p:spPr bwMode="auto">
            <a:xfrm>
              <a:off x="1528" y="184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90" name="Oval 27"/>
            <p:cNvSpPr>
              <a:spLocks noChangeArrowheads="1"/>
            </p:cNvSpPr>
            <p:nvPr/>
          </p:nvSpPr>
          <p:spPr bwMode="auto">
            <a:xfrm>
              <a:off x="1488" y="192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91" name="Oval 28"/>
            <p:cNvSpPr>
              <a:spLocks noChangeArrowheads="1"/>
            </p:cNvSpPr>
            <p:nvPr/>
          </p:nvSpPr>
          <p:spPr bwMode="auto">
            <a:xfrm>
              <a:off x="1488" y="2024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92" name="Oval 29"/>
            <p:cNvSpPr>
              <a:spLocks noChangeArrowheads="1"/>
            </p:cNvSpPr>
            <p:nvPr/>
          </p:nvSpPr>
          <p:spPr bwMode="auto">
            <a:xfrm>
              <a:off x="1592" y="21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93" name="Oval 30"/>
            <p:cNvSpPr>
              <a:spLocks noChangeArrowheads="1"/>
            </p:cNvSpPr>
            <p:nvPr/>
          </p:nvSpPr>
          <p:spPr bwMode="auto">
            <a:xfrm>
              <a:off x="1672" y="220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94" name="Oval 31"/>
            <p:cNvSpPr>
              <a:spLocks noChangeArrowheads="1"/>
            </p:cNvSpPr>
            <p:nvPr/>
          </p:nvSpPr>
          <p:spPr bwMode="auto">
            <a:xfrm>
              <a:off x="1768" y="221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10395" name="Group 34"/>
            <p:cNvGrpSpPr>
              <a:grpSpLocks/>
            </p:cNvGrpSpPr>
            <p:nvPr/>
          </p:nvGrpSpPr>
          <p:grpSpPr bwMode="auto">
            <a:xfrm>
              <a:off x="1626" y="1872"/>
              <a:ext cx="294" cy="288"/>
              <a:chOff x="1208" y="2450"/>
              <a:chExt cx="342" cy="391"/>
            </a:xfrm>
          </p:grpSpPr>
          <p:sp>
            <p:nvSpPr>
              <p:cNvPr id="10396" name="Freeform 32"/>
              <p:cNvSpPr>
                <a:spLocks/>
              </p:cNvSpPr>
              <p:nvPr/>
            </p:nvSpPr>
            <p:spPr bwMode="auto">
              <a:xfrm>
                <a:off x="1234" y="2450"/>
                <a:ext cx="316" cy="353"/>
              </a:xfrm>
              <a:custGeom>
                <a:avLst/>
                <a:gdLst>
                  <a:gd name="T0" fmla="*/ 0 w 316"/>
                  <a:gd name="T1" fmla="*/ 175 h 353"/>
                  <a:gd name="T2" fmla="*/ 99 w 316"/>
                  <a:gd name="T3" fmla="*/ 60 h 353"/>
                  <a:gd name="T4" fmla="*/ 148 w 316"/>
                  <a:gd name="T5" fmla="*/ 10 h 353"/>
                  <a:gd name="T6" fmla="*/ 190 w 316"/>
                  <a:gd name="T7" fmla="*/ 43 h 353"/>
                  <a:gd name="T8" fmla="*/ 280 w 316"/>
                  <a:gd name="T9" fmla="*/ 60 h 353"/>
                  <a:gd name="T10" fmla="*/ 272 w 316"/>
                  <a:gd name="T11" fmla="*/ 167 h 353"/>
                  <a:gd name="T12" fmla="*/ 288 w 316"/>
                  <a:gd name="T13" fmla="*/ 274 h 353"/>
                  <a:gd name="T14" fmla="*/ 264 w 316"/>
                  <a:gd name="T15" fmla="*/ 282 h 353"/>
                  <a:gd name="T16" fmla="*/ 231 w 316"/>
                  <a:gd name="T17" fmla="*/ 298 h 353"/>
                  <a:gd name="T18" fmla="*/ 181 w 316"/>
                  <a:gd name="T19" fmla="*/ 348 h 353"/>
                  <a:gd name="T20" fmla="*/ 140 w 316"/>
                  <a:gd name="T21" fmla="*/ 331 h 3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16"/>
                  <a:gd name="T34" fmla="*/ 0 h 353"/>
                  <a:gd name="T35" fmla="*/ 316 w 316"/>
                  <a:gd name="T36" fmla="*/ 353 h 3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16" h="353">
                    <a:moveTo>
                      <a:pt x="0" y="175"/>
                    </a:moveTo>
                    <a:cubicBezTo>
                      <a:pt x="13" y="72"/>
                      <a:pt x="4" y="76"/>
                      <a:pt x="99" y="60"/>
                    </a:cubicBezTo>
                    <a:cubicBezTo>
                      <a:pt x="115" y="43"/>
                      <a:pt x="132" y="27"/>
                      <a:pt x="148" y="10"/>
                    </a:cubicBezTo>
                    <a:cubicBezTo>
                      <a:pt x="231" y="33"/>
                      <a:pt x="145" y="0"/>
                      <a:pt x="190" y="43"/>
                    </a:cubicBezTo>
                    <a:cubicBezTo>
                      <a:pt x="212" y="64"/>
                      <a:pt x="250" y="56"/>
                      <a:pt x="280" y="60"/>
                    </a:cubicBezTo>
                    <a:cubicBezTo>
                      <a:pt x="292" y="97"/>
                      <a:pt x="284" y="130"/>
                      <a:pt x="272" y="167"/>
                    </a:cubicBezTo>
                    <a:cubicBezTo>
                      <a:pt x="310" y="203"/>
                      <a:pt x="316" y="197"/>
                      <a:pt x="288" y="274"/>
                    </a:cubicBezTo>
                    <a:cubicBezTo>
                      <a:pt x="285" y="282"/>
                      <a:pt x="272" y="279"/>
                      <a:pt x="264" y="282"/>
                    </a:cubicBezTo>
                    <a:cubicBezTo>
                      <a:pt x="253" y="287"/>
                      <a:pt x="242" y="293"/>
                      <a:pt x="231" y="298"/>
                    </a:cubicBezTo>
                    <a:cubicBezTo>
                      <a:pt x="204" y="325"/>
                      <a:pt x="220" y="334"/>
                      <a:pt x="181" y="348"/>
                    </a:cubicBezTo>
                    <a:cubicBezTo>
                      <a:pt x="137" y="338"/>
                      <a:pt x="140" y="353"/>
                      <a:pt x="140" y="331"/>
                    </a:cubicBezTo>
                  </a:path>
                </a:pathLst>
              </a:cu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7" name="Freeform 33"/>
              <p:cNvSpPr>
                <a:spLocks/>
              </p:cNvSpPr>
              <p:nvPr/>
            </p:nvSpPr>
            <p:spPr bwMode="auto">
              <a:xfrm>
                <a:off x="1208" y="2488"/>
                <a:ext cx="316" cy="353"/>
              </a:xfrm>
              <a:custGeom>
                <a:avLst/>
                <a:gdLst>
                  <a:gd name="T0" fmla="*/ 0 w 316"/>
                  <a:gd name="T1" fmla="*/ 175 h 353"/>
                  <a:gd name="T2" fmla="*/ 99 w 316"/>
                  <a:gd name="T3" fmla="*/ 60 h 353"/>
                  <a:gd name="T4" fmla="*/ 148 w 316"/>
                  <a:gd name="T5" fmla="*/ 10 h 353"/>
                  <a:gd name="T6" fmla="*/ 190 w 316"/>
                  <a:gd name="T7" fmla="*/ 43 h 353"/>
                  <a:gd name="T8" fmla="*/ 280 w 316"/>
                  <a:gd name="T9" fmla="*/ 60 h 353"/>
                  <a:gd name="T10" fmla="*/ 272 w 316"/>
                  <a:gd name="T11" fmla="*/ 167 h 353"/>
                  <a:gd name="T12" fmla="*/ 288 w 316"/>
                  <a:gd name="T13" fmla="*/ 274 h 353"/>
                  <a:gd name="T14" fmla="*/ 264 w 316"/>
                  <a:gd name="T15" fmla="*/ 282 h 353"/>
                  <a:gd name="T16" fmla="*/ 231 w 316"/>
                  <a:gd name="T17" fmla="*/ 298 h 353"/>
                  <a:gd name="T18" fmla="*/ 181 w 316"/>
                  <a:gd name="T19" fmla="*/ 348 h 353"/>
                  <a:gd name="T20" fmla="*/ 140 w 316"/>
                  <a:gd name="T21" fmla="*/ 331 h 3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16"/>
                  <a:gd name="T34" fmla="*/ 0 h 353"/>
                  <a:gd name="T35" fmla="*/ 316 w 316"/>
                  <a:gd name="T36" fmla="*/ 353 h 3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16" h="353">
                    <a:moveTo>
                      <a:pt x="0" y="175"/>
                    </a:moveTo>
                    <a:cubicBezTo>
                      <a:pt x="13" y="72"/>
                      <a:pt x="4" y="76"/>
                      <a:pt x="99" y="60"/>
                    </a:cubicBezTo>
                    <a:cubicBezTo>
                      <a:pt x="115" y="43"/>
                      <a:pt x="132" y="27"/>
                      <a:pt x="148" y="10"/>
                    </a:cubicBezTo>
                    <a:cubicBezTo>
                      <a:pt x="231" y="33"/>
                      <a:pt x="145" y="0"/>
                      <a:pt x="190" y="43"/>
                    </a:cubicBezTo>
                    <a:cubicBezTo>
                      <a:pt x="212" y="64"/>
                      <a:pt x="250" y="56"/>
                      <a:pt x="280" y="60"/>
                    </a:cubicBezTo>
                    <a:cubicBezTo>
                      <a:pt x="292" y="97"/>
                      <a:pt x="284" y="130"/>
                      <a:pt x="272" y="167"/>
                    </a:cubicBezTo>
                    <a:cubicBezTo>
                      <a:pt x="310" y="203"/>
                      <a:pt x="316" y="197"/>
                      <a:pt x="288" y="274"/>
                    </a:cubicBezTo>
                    <a:cubicBezTo>
                      <a:pt x="285" y="282"/>
                      <a:pt x="272" y="279"/>
                      <a:pt x="264" y="282"/>
                    </a:cubicBezTo>
                    <a:cubicBezTo>
                      <a:pt x="253" y="287"/>
                      <a:pt x="242" y="293"/>
                      <a:pt x="231" y="298"/>
                    </a:cubicBezTo>
                    <a:cubicBezTo>
                      <a:pt x="204" y="325"/>
                      <a:pt x="220" y="334"/>
                      <a:pt x="181" y="348"/>
                    </a:cubicBezTo>
                    <a:cubicBezTo>
                      <a:pt x="137" y="338"/>
                      <a:pt x="140" y="353"/>
                      <a:pt x="140" y="331"/>
                    </a:cubicBezTo>
                  </a:path>
                </a:pathLst>
              </a:cu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5397" name="Text Box 37"/>
          <p:cNvSpPr txBox="1">
            <a:spLocks noChangeArrowheads="1"/>
          </p:cNvSpPr>
          <p:nvPr/>
        </p:nvSpPr>
        <p:spPr bwMode="auto">
          <a:xfrm>
            <a:off x="304800" y="3030538"/>
            <a:ext cx="4648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 dirty="0"/>
              <a:t>1-Inters the cell and releases its genome</a:t>
            </a:r>
          </a:p>
        </p:txBody>
      </p: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6248400" y="2298700"/>
            <a:ext cx="901700" cy="927100"/>
            <a:chOff x="3936" y="88"/>
            <a:chExt cx="568" cy="584"/>
          </a:xfrm>
        </p:grpSpPr>
        <p:sp>
          <p:nvSpPr>
            <p:cNvPr id="10362" name="Oval 39"/>
            <p:cNvSpPr>
              <a:spLocks noChangeArrowheads="1"/>
            </p:cNvSpPr>
            <p:nvPr/>
          </p:nvSpPr>
          <p:spPr bwMode="auto">
            <a:xfrm>
              <a:off x="4224" y="8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63" name="Oval 40"/>
            <p:cNvSpPr>
              <a:spLocks noChangeArrowheads="1"/>
            </p:cNvSpPr>
            <p:nvPr/>
          </p:nvSpPr>
          <p:spPr bwMode="auto">
            <a:xfrm>
              <a:off x="4320" y="13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64" name="Oval 41"/>
            <p:cNvSpPr>
              <a:spLocks noChangeArrowheads="1"/>
            </p:cNvSpPr>
            <p:nvPr/>
          </p:nvSpPr>
          <p:spPr bwMode="auto">
            <a:xfrm>
              <a:off x="4392" y="20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65" name="Oval 42"/>
            <p:cNvSpPr>
              <a:spLocks noChangeArrowheads="1"/>
            </p:cNvSpPr>
            <p:nvPr/>
          </p:nvSpPr>
          <p:spPr bwMode="auto">
            <a:xfrm>
              <a:off x="4128" y="8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66" name="Oval 43"/>
            <p:cNvSpPr>
              <a:spLocks noChangeArrowheads="1"/>
            </p:cNvSpPr>
            <p:nvPr/>
          </p:nvSpPr>
          <p:spPr bwMode="auto">
            <a:xfrm>
              <a:off x="4408" y="304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67" name="Oval 44"/>
            <p:cNvSpPr>
              <a:spLocks noChangeArrowheads="1"/>
            </p:cNvSpPr>
            <p:nvPr/>
          </p:nvSpPr>
          <p:spPr bwMode="auto">
            <a:xfrm>
              <a:off x="4400" y="400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68" name="Oval 45"/>
            <p:cNvSpPr>
              <a:spLocks noChangeArrowheads="1"/>
            </p:cNvSpPr>
            <p:nvPr/>
          </p:nvSpPr>
          <p:spPr bwMode="auto">
            <a:xfrm>
              <a:off x="4368" y="48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69" name="Oval 46"/>
            <p:cNvSpPr>
              <a:spLocks noChangeArrowheads="1"/>
            </p:cNvSpPr>
            <p:nvPr/>
          </p:nvSpPr>
          <p:spPr bwMode="auto">
            <a:xfrm>
              <a:off x="4288" y="53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70" name="Oval 47"/>
            <p:cNvSpPr>
              <a:spLocks noChangeArrowheads="1"/>
            </p:cNvSpPr>
            <p:nvPr/>
          </p:nvSpPr>
          <p:spPr bwMode="auto">
            <a:xfrm>
              <a:off x="4040" y="13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71" name="Oval 48"/>
            <p:cNvSpPr>
              <a:spLocks noChangeArrowheads="1"/>
            </p:cNvSpPr>
            <p:nvPr/>
          </p:nvSpPr>
          <p:spPr bwMode="auto">
            <a:xfrm>
              <a:off x="3984" y="472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72" name="Oval 49"/>
            <p:cNvSpPr>
              <a:spLocks noChangeArrowheads="1"/>
            </p:cNvSpPr>
            <p:nvPr/>
          </p:nvSpPr>
          <p:spPr bwMode="auto">
            <a:xfrm>
              <a:off x="3976" y="20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73" name="Oval 50"/>
            <p:cNvSpPr>
              <a:spLocks noChangeArrowheads="1"/>
            </p:cNvSpPr>
            <p:nvPr/>
          </p:nvSpPr>
          <p:spPr bwMode="auto">
            <a:xfrm>
              <a:off x="3936" y="28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74" name="Oval 51"/>
            <p:cNvSpPr>
              <a:spLocks noChangeArrowheads="1"/>
            </p:cNvSpPr>
            <p:nvPr/>
          </p:nvSpPr>
          <p:spPr bwMode="auto">
            <a:xfrm>
              <a:off x="3936" y="384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75" name="Oval 52"/>
            <p:cNvSpPr>
              <a:spLocks noChangeArrowheads="1"/>
            </p:cNvSpPr>
            <p:nvPr/>
          </p:nvSpPr>
          <p:spPr bwMode="auto">
            <a:xfrm>
              <a:off x="4040" y="53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76" name="Oval 53"/>
            <p:cNvSpPr>
              <a:spLocks noChangeArrowheads="1"/>
            </p:cNvSpPr>
            <p:nvPr/>
          </p:nvSpPr>
          <p:spPr bwMode="auto">
            <a:xfrm>
              <a:off x="4120" y="56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77" name="Oval 54"/>
            <p:cNvSpPr>
              <a:spLocks noChangeArrowheads="1"/>
            </p:cNvSpPr>
            <p:nvPr/>
          </p:nvSpPr>
          <p:spPr bwMode="auto">
            <a:xfrm>
              <a:off x="4216" y="5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5" name="Group 55"/>
          <p:cNvGrpSpPr>
            <a:grpSpLocks/>
          </p:cNvGrpSpPr>
          <p:nvPr/>
        </p:nvGrpSpPr>
        <p:grpSpPr bwMode="auto">
          <a:xfrm>
            <a:off x="6477000" y="2540000"/>
            <a:ext cx="466725" cy="457200"/>
            <a:chOff x="1208" y="2450"/>
            <a:chExt cx="342" cy="391"/>
          </a:xfrm>
        </p:grpSpPr>
        <p:sp>
          <p:nvSpPr>
            <p:cNvPr id="10360" name="Freeform 56"/>
            <p:cNvSpPr>
              <a:spLocks/>
            </p:cNvSpPr>
            <p:nvPr/>
          </p:nvSpPr>
          <p:spPr bwMode="auto">
            <a:xfrm>
              <a:off x="1234" y="2450"/>
              <a:ext cx="316" cy="353"/>
            </a:xfrm>
            <a:custGeom>
              <a:avLst/>
              <a:gdLst>
                <a:gd name="T0" fmla="*/ 0 w 316"/>
                <a:gd name="T1" fmla="*/ 175 h 353"/>
                <a:gd name="T2" fmla="*/ 99 w 316"/>
                <a:gd name="T3" fmla="*/ 60 h 353"/>
                <a:gd name="T4" fmla="*/ 148 w 316"/>
                <a:gd name="T5" fmla="*/ 10 h 353"/>
                <a:gd name="T6" fmla="*/ 190 w 316"/>
                <a:gd name="T7" fmla="*/ 43 h 353"/>
                <a:gd name="T8" fmla="*/ 280 w 316"/>
                <a:gd name="T9" fmla="*/ 60 h 353"/>
                <a:gd name="T10" fmla="*/ 272 w 316"/>
                <a:gd name="T11" fmla="*/ 167 h 353"/>
                <a:gd name="T12" fmla="*/ 288 w 316"/>
                <a:gd name="T13" fmla="*/ 274 h 353"/>
                <a:gd name="T14" fmla="*/ 264 w 316"/>
                <a:gd name="T15" fmla="*/ 282 h 353"/>
                <a:gd name="T16" fmla="*/ 231 w 316"/>
                <a:gd name="T17" fmla="*/ 298 h 353"/>
                <a:gd name="T18" fmla="*/ 181 w 316"/>
                <a:gd name="T19" fmla="*/ 348 h 353"/>
                <a:gd name="T20" fmla="*/ 140 w 316"/>
                <a:gd name="T21" fmla="*/ 331 h 3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16"/>
                <a:gd name="T34" fmla="*/ 0 h 353"/>
                <a:gd name="T35" fmla="*/ 316 w 316"/>
                <a:gd name="T36" fmla="*/ 353 h 3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16" h="353">
                  <a:moveTo>
                    <a:pt x="0" y="175"/>
                  </a:moveTo>
                  <a:cubicBezTo>
                    <a:pt x="13" y="72"/>
                    <a:pt x="4" y="76"/>
                    <a:pt x="99" y="60"/>
                  </a:cubicBezTo>
                  <a:cubicBezTo>
                    <a:pt x="115" y="43"/>
                    <a:pt x="132" y="27"/>
                    <a:pt x="148" y="10"/>
                  </a:cubicBezTo>
                  <a:cubicBezTo>
                    <a:pt x="231" y="33"/>
                    <a:pt x="145" y="0"/>
                    <a:pt x="190" y="43"/>
                  </a:cubicBezTo>
                  <a:cubicBezTo>
                    <a:pt x="212" y="64"/>
                    <a:pt x="250" y="56"/>
                    <a:pt x="280" y="60"/>
                  </a:cubicBezTo>
                  <a:cubicBezTo>
                    <a:pt x="292" y="97"/>
                    <a:pt x="284" y="130"/>
                    <a:pt x="272" y="167"/>
                  </a:cubicBezTo>
                  <a:cubicBezTo>
                    <a:pt x="310" y="203"/>
                    <a:pt x="316" y="197"/>
                    <a:pt x="288" y="274"/>
                  </a:cubicBezTo>
                  <a:cubicBezTo>
                    <a:pt x="285" y="282"/>
                    <a:pt x="272" y="279"/>
                    <a:pt x="264" y="282"/>
                  </a:cubicBezTo>
                  <a:cubicBezTo>
                    <a:pt x="253" y="287"/>
                    <a:pt x="242" y="293"/>
                    <a:pt x="231" y="298"/>
                  </a:cubicBezTo>
                  <a:cubicBezTo>
                    <a:pt x="204" y="325"/>
                    <a:pt x="220" y="334"/>
                    <a:pt x="181" y="348"/>
                  </a:cubicBezTo>
                  <a:cubicBezTo>
                    <a:pt x="137" y="338"/>
                    <a:pt x="140" y="353"/>
                    <a:pt x="140" y="331"/>
                  </a:cubicBezTo>
                </a:path>
              </a:pathLst>
            </a:custGeom>
            <a:noFill/>
            <a:ln w="28575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1" name="Freeform 57"/>
            <p:cNvSpPr>
              <a:spLocks/>
            </p:cNvSpPr>
            <p:nvPr/>
          </p:nvSpPr>
          <p:spPr bwMode="auto">
            <a:xfrm>
              <a:off x="1208" y="2488"/>
              <a:ext cx="316" cy="353"/>
            </a:xfrm>
            <a:custGeom>
              <a:avLst/>
              <a:gdLst>
                <a:gd name="T0" fmla="*/ 0 w 316"/>
                <a:gd name="T1" fmla="*/ 175 h 353"/>
                <a:gd name="T2" fmla="*/ 99 w 316"/>
                <a:gd name="T3" fmla="*/ 60 h 353"/>
                <a:gd name="T4" fmla="*/ 148 w 316"/>
                <a:gd name="T5" fmla="*/ 10 h 353"/>
                <a:gd name="T6" fmla="*/ 190 w 316"/>
                <a:gd name="T7" fmla="*/ 43 h 353"/>
                <a:gd name="T8" fmla="*/ 280 w 316"/>
                <a:gd name="T9" fmla="*/ 60 h 353"/>
                <a:gd name="T10" fmla="*/ 272 w 316"/>
                <a:gd name="T11" fmla="*/ 167 h 353"/>
                <a:gd name="T12" fmla="*/ 288 w 316"/>
                <a:gd name="T13" fmla="*/ 274 h 353"/>
                <a:gd name="T14" fmla="*/ 264 w 316"/>
                <a:gd name="T15" fmla="*/ 282 h 353"/>
                <a:gd name="T16" fmla="*/ 231 w 316"/>
                <a:gd name="T17" fmla="*/ 298 h 353"/>
                <a:gd name="T18" fmla="*/ 181 w 316"/>
                <a:gd name="T19" fmla="*/ 348 h 353"/>
                <a:gd name="T20" fmla="*/ 140 w 316"/>
                <a:gd name="T21" fmla="*/ 331 h 3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16"/>
                <a:gd name="T34" fmla="*/ 0 h 353"/>
                <a:gd name="T35" fmla="*/ 316 w 316"/>
                <a:gd name="T36" fmla="*/ 353 h 3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16" h="353">
                  <a:moveTo>
                    <a:pt x="0" y="175"/>
                  </a:moveTo>
                  <a:cubicBezTo>
                    <a:pt x="13" y="72"/>
                    <a:pt x="4" y="76"/>
                    <a:pt x="99" y="60"/>
                  </a:cubicBezTo>
                  <a:cubicBezTo>
                    <a:pt x="115" y="43"/>
                    <a:pt x="132" y="27"/>
                    <a:pt x="148" y="10"/>
                  </a:cubicBezTo>
                  <a:cubicBezTo>
                    <a:pt x="231" y="33"/>
                    <a:pt x="145" y="0"/>
                    <a:pt x="190" y="43"/>
                  </a:cubicBezTo>
                  <a:cubicBezTo>
                    <a:pt x="212" y="64"/>
                    <a:pt x="250" y="56"/>
                    <a:pt x="280" y="60"/>
                  </a:cubicBezTo>
                  <a:cubicBezTo>
                    <a:pt x="292" y="97"/>
                    <a:pt x="284" y="130"/>
                    <a:pt x="272" y="167"/>
                  </a:cubicBezTo>
                  <a:cubicBezTo>
                    <a:pt x="310" y="203"/>
                    <a:pt x="316" y="197"/>
                    <a:pt x="288" y="274"/>
                  </a:cubicBezTo>
                  <a:cubicBezTo>
                    <a:pt x="285" y="282"/>
                    <a:pt x="272" y="279"/>
                    <a:pt x="264" y="282"/>
                  </a:cubicBezTo>
                  <a:cubicBezTo>
                    <a:pt x="253" y="287"/>
                    <a:pt x="242" y="293"/>
                    <a:pt x="231" y="298"/>
                  </a:cubicBezTo>
                  <a:cubicBezTo>
                    <a:pt x="204" y="325"/>
                    <a:pt x="220" y="334"/>
                    <a:pt x="181" y="348"/>
                  </a:cubicBezTo>
                  <a:cubicBezTo>
                    <a:pt x="137" y="338"/>
                    <a:pt x="140" y="353"/>
                    <a:pt x="140" y="331"/>
                  </a:cubicBezTo>
                </a:path>
              </a:pathLst>
            </a:custGeom>
            <a:noFill/>
            <a:ln w="28575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58"/>
          <p:cNvGrpSpPr>
            <a:grpSpLocks/>
          </p:cNvGrpSpPr>
          <p:nvPr/>
        </p:nvGrpSpPr>
        <p:grpSpPr bwMode="auto">
          <a:xfrm>
            <a:off x="5562600" y="3149600"/>
            <a:ext cx="466725" cy="457200"/>
            <a:chOff x="1208" y="2450"/>
            <a:chExt cx="342" cy="391"/>
          </a:xfrm>
        </p:grpSpPr>
        <p:sp>
          <p:nvSpPr>
            <p:cNvPr id="10358" name="Freeform 59"/>
            <p:cNvSpPr>
              <a:spLocks/>
            </p:cNvSpPr>
            <p:nvPr/>
          </p:nvSpPr>
          <p:spPr bwMode="auto">
            <a:xfrm>
              <a:off x="1234" y="2450"/>
              <a:ext cx="316" cy="353"/>
            </a:xfrm>
            <a:custGeom>
              <a:avLst/>
              <a:gdLst>
                <a:gd name="T0" fmla="*/ 0 w 316"/>
                <a:gd name="T1" fmla="*/ 175 h 353"/>
                <a:gd name="T2" fmla="*/ 99 w 316"/>
                <a:gd name="T3" fmla="*/ 60 h 353"/>
                <a:gd name="T4" fmla="*/ 148 w 316"/>
                <a:gd name="T5" fmla="*/ 10 h 353"/>
                <a:gd name="T6" fmla="*/ 190 w 316"/>
                <a:gd name="T7" fmla="*/ 43 h 353"/>
                <a:gd name="T8" fmla="*/ 280 w 316"/>
                <a:gd name="T9" fmla="*/ 60 h 353"/>
                <a:gd name="T10" fmla="*/ 272 w 316"/>
                <a:gd name="T11" fmla="*/ 167 h 353"/>
                <a:gd name="T12" fmla="*/ 288 w 316"/>
                <a:gd name="T13" fmla="*/ 274 h 353"/>
                <a:gd name="T14" fmla="*/ 264 w 316"/>
                <a:gd name="T15" fmla="*/ 282 h 353"/>
                <a:gd name="T16" fmla="*/ 231 w 316"/>
                <a:gd name="T17" fmla="*/ 298 h 353"/>
                <a:gd name="T18" fmla="*/ 181 w 316"/>
                <a:gd name="T19" fmla="*/ 348 h 353"/>
                <a:gd name="T20" fmla="*/ 140 w 316"/>
                <a:gd name="T21" fmla="*/ 331 h 3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16"/>
                <a:gd name="T34" fmla="*/ 0 h 353"/>
                <a:gd name="T35" fmla="*/ 316 w 316"/>
                <a:gd name="T36" fmla="*/ 353 h 3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16" h="353">
                  <a:moveTo>
                    <a:pt x="0" y="175"/>
                  </a:moveTo>
                  <a:cubicBezTo>
                    <a:pt x="13" y="72"/>
                    <a:pt x="4" y="76"/>
                    <a:pt x="99" y="60"/>
                  </a:cubicBezTo>
                  <a:cubicBezTo>
                    <a:pt x="115" y="43"/>
                    <a:pt x="132" y="27"/>
                    <a:pt x="148" y="10"/>
                  </a:cubicBezTo>
                  <a:cubicBezTo>
                    <a:pt x="231" y="33"/>
                    <a:pt x="145" y="0"/>
                    <a:pt x="190" y="43"/>
                  </a:cubicBezTo>
                  <a:cubicBezTo>
                    <a:pt x="212" y="64"/>
                    <a:pt x="250" y="56"/>
                    <a:pt x="280" y="60"/>
                  </a:cubicBezTo>
                  <a:cubicBezTo>
                    <a:pt x="292" y="97"/>
                    <a:pt x="284" y="130"/>
                    <a:pt x="272" y="167"/>
                  </a:cubicBezTo>
                  <a:cubicBezTo>
                    <a:pt x="310" y="203"/>
                    <a:pt x="316" y="197"/>
                    <a:pt x="288" y="274"/>
                  </a:cubicBezTo>
                  <a:cubicBezTo>
                    <a:pt x="285" y="282"/>
                    <a:pt x="272" y="279"/>
                    <a:pt x="264" y="282"/>
                  </a:cubicBezTo>
                  <a:cubicBezTo>
                    <a:pt x="253" y="287"/>
                    <a:pt x="242" y="293"/>
                    <a:pt x="231" y="298"/>
                  </a:cubicBezTo>
                  <a:cubicBezTo>
                    <a:pt x="204" y="325"/>
                    <a:pt x="220" y="334"/>
                    <a:pt x="181" y="348"/>
                  </a:cubicBezTo>
                  <a:cubicBezTo>
                    <a:pt x="137" y="338"/>
                    <a:pt x="140" y="353"/>
                    <a:pt x="140" y="331"/>
                  </a:cubicBezTo>
                </a:path>
              </a:pathLst>
            </a:custGeom>
            <a:noFill/>
            <a:ln w="28575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9" name="Freeform 60"/>
            <p:cNvSpPr>
              <a:spLocks/>
            </p:cNvSpPr>
            <p:nvPr/>
          </p:nvSpPr>
          <p:spPr bwMode="auto">
            <a:xfrm>
              <a:off x="1208" y="2488"/>
              <a:ext cx="316" cy="353"/>
            </a:xfrm>
            <a:custGeom>
              <a:avLst/>
              <a:gdLst>
                <a:gd name="T0" fmla="*/ 0 w 316"/>
                <a:gd name="T1" fmla="*/ 175 h 353"/>
                <a:gd name="T2" fmla="*/ 99 w 316"/>
                <a:gd name="T3" fmla="*/ 60 h 353"/>
                <a:gd name="T4" fmla="*/ 148 w 316"/>
                <a:gd name="T5" fmla="*/ 10 h 353"/>
                <a:gd name="T6" fmla="*/ 190 w 316"/>
                <a:gd name="T7" fmla="*/ 43 h 353"/>
                <a:gd name="T8" fmla="*/ 280 w 316"/>
                <a:gd name="T9" fmla="*/ 60 h 353"/>
                <a:gd name="T10" fmla="*/ 272 w 316"/>
                <a:gd name="T11" fmla="*/ 167 h 353"/>
                <a:gd name="T12" fmla="*/ 288 w 316"/>
                <a:gd name="T13" fmla="*/ 274 h 353"/>
                <a:gd name="T14" fmla="*/ 264 w 316"/>
                <a:gd name="T15" fmla="*/ 282 h 353"/>
                <a:gd name="T16" fmla="*/ 231 w 316"/>
                <a:gd name="T17" fmla="*/ 298 h 353"/>
                <a:gd name="T18" fmla="*/ 181 w 316"/>
                <a:gd name="T19" fmla="*/ 348 h 353"/>
                <a:gd name="T20" fmla="*/ 140 w 316"/>
                <a:gd name="T21" fmla="*/ 331 h 3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16"/>
                <a:gd name="T34" fmla="*/ 0 h 353"/>
                <a:gd name="T35" fmla="*/ 316 w 316"/>
                <a:gd name="T36" fmla="*/ 353 h 3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16" h="353">
                  <a:moveTo>
                    <a:pt x="0" y="175"/>
                  </a:moveTo>
                  <a:cubicBezTo>
                    <a:pt x="13" y="72"/>
                    <a:pt x="4" y="76"/>
                    <a:pt x="99" y="60"/>
                  </a:cubicBezTo>
                  <a:cubicBezTo>
                    <a:pt x="115" y="43"/>
                    <a:pt x="132" y="27"/>
                    <a:pt x="148" y="10"/>
                  </a:cubicBezTo>
                  <a:cubicBezTo>
                    <a:pt x="231" y="33"/>
                    <a:pt x="145" y="0"/>
                    <a:pt x="190" y="43"/>
                  </a:cubicBezTo>
                  <a:cubicBezTo>
                    <a:pt x="212" y="64"/>
                    <a:pt x="250" y="56"/>
                    <a:pt x="280" y="60"/>
                  </a:cubicBezTo>
                  <a:cubicBezTo>
                    <a:pt x="292" y="97"/>
                    <a:pt x="284" y="130"/>
                    <a:pt x="272" y="167"/>
                  </a:cubicBezTo>
                  <a:cubicBezTo>
                    <a:pt x="310" y="203"/>
                    <a:pt x="316" y="197"/>
                    <a:pt x="288" y="274"/>
                  </a:cubicBezTo>
                  <a:cubicBezTo>
                    <a:pt x="285" y="282"/>
                    <a:pt x="272" y="279"/>
                    <a:pt x="264" y="282"/>
                  </a:cubicBezTo>
                  <a:cubicBezTo>
                    <a:pt x="253" y="287"/>
                    <a:pt x="242" y="293"/>
                    <a:pt x="231" y="298"/>
                  </a:cubicBezTo>
                  <a:cubicBezTo>
                    <a:pt x="204" y="325"/>
                    <a:pt x="220" y="334"/>
                    <a:pt x="181" y="348"/>
                  </a:cubicBezTo>
                  <a:cubicBezTo>
                    <a:pt x="137" y="338"/>
                    <a:pt x="140" y="353"/>
                    <a:pt x="140" y="331"/>
                  </a:cubicBezTo>
                </a:path>
              </a:pathLst>
            </a:custGeom>
            <a:noFill/>
            <a:ln w="28575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421" name="Text Box 61"/>
          <p:cNvSpPr txBox="1">
            <a:spLocks noChangeArrowheads="1"/>
          </p:cNvSpPr>
          <p:nvPr/>
        </p:nvSpPr>
        <p:spPr bwMode="auto">
          <a:xfrm>
            <a:off x="381000" y="3594100"/>
            <a:ext cx="457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 dirty="0"/>
              <a:t>2- Replicates using host nucleotides and enzymes</a:t>
            </a:r>
          </a:p>
        </p:txBody>
      </p:sp>
      <p:sp>
        <p:nvSpPr>
          <p:cNvPr id="15422" name="Freeform 62"/>
          <p:cNvSpPr>
            <a:spLocks/>
          </p:cNvSpPr>
          <p:nvPr/>
        </p:nvSpPr>
        <p:spPr bwMode="auto">
          <a:xfrm>
            <a:off x="5588000" y="3149600"/>
            <a:ext cx="431800" cy="412750"/>
          </a:xfrm>
          <a:custGeom>
            <a:avLst/>
            <a:gdLst>
              <a:gd name="T0" fmla="*/ 0 w 316"/>
              <a:gd name="T1" fmla="*/ 2147483647 h 353"/>
              <a:gd name="T2" fmla="*/ 2147483647 w 316"/>
              <a:gd name="T3" fmla="*/ 2147483647 h 353"/>
              <a:gd name="T4" fmla="*/ 2147483647 w 316"/>
              <a:gd name="T5" fmla="*/ 2147483647 h 353"/>
              <a:gd name="T6" fmla="*/ 2147483647 w 316"/>
              <a:gd name="T7" fmla="*/ 2147483647 h 353"/>
              <a:gd name="T8" fmla="*/ 2147483647 w 316"/>
              <a:gd name="T9" fmla="*/ 2147483647 h 353"/>
              <a:gd name="T10" fmla="*/ 2147483647 w 316"/>
              <a:gd name="T11" fmla="*/ 2147483647 h 353"/>
              <a:gd name="T12" fmla="*/ 2147483647 w 316"/>
              <a:gd name="T13" fmla="*/ 2147483647 h 353"/>
              <a:gd name="T14" fmla="*/ 2147483647 w 316"/>
              <a:gd name="T15" fmla="*/ 2147483647 h 353"/>
              <a:gd name="T16" fmla="*/ 2147483647 w 316"/>
              <a:gd name="T17" fmla="*/ 2147483647 h 353"/>
              <a:gd name="T18" fmla="*/ 2147483647 w 316"/>
              <a:gd name="T19" fmla="*/ 2147483647 h 353"/>
              <a:gd name="T20" fmla="*/ 2147483647 w 316"/>
              <a:gd name="T21" fmla="*/ 2147483647 h 35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16"/>
              <a:gd name="T34" fmla="*/ 0 h 353"/>
              <a:gd name="T35" fmla="*/ 316 w 316"/>
              <a:gd name="T36" fmla="*/ 353 h 35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16" h="353">
                <a:moveTo>
                  <a:pt x="0" y="175"/>
                </a:moveTo>
                <a:cubicBezTo>
                  <a:pt x="13" y="72"/>
                  <a:pt x="4" y="76"/>
                  <a:pt x="99" y="60"/>
                </a:cubicBezTo>
                <a:cubicBezTo>
                  <a:pt x="115" y="43"/>
                  <a:pt x="132" y="27"/>
                  <a:pt x="148" y="10"/>
                </a:cubicBezTo>
                <a:cubicBezTo>
                  <a:pt x="231" y="33"/>
                  <a:pt x="145" y="0"/>
                  <a:pt x="190" y="43"/>
                </a:cubicBezTo>
                <a:cubicBezTo>
                  <a:pt x="212" y="64"/>
                  <a:pt x="250" y="56"/>
                  <a:pt x="280" y="60"/>
                </a:cubicBezTo>
                <a:cubicBezTo>
                  <a:pt x="292" y="97"/>
                  <a:pt x="284" y="130"/>
                  <a:pt x="272" y="167"/>
                </a:cubicBezTo>
                <a:cubicBezTo>
                  <a:pt x="310" y="203"/>
                  <a:pt x="316" y="197"/>
                  <a:pt x="288" y="274"/>
                </a:cubicBezTo>
                <a:cubicBezTo>
                  <a:pt x="285" y="282"/>
                  <a:pt x="272" y="279"/>
                  <a:pt x="264" y="282"/>
                </a:cubicBezTo>
                <a:cubicBezTo>
                  <a:pt x="253" y="287"/>
                  <a:pt x="242" y="293"/>
                  <a:pt x="231" y="298"/>
                </a:cubicBezTo>
                <a:cubicBezTo>
                  <a:pt x="204" y="325"/>
                  <a:pt x="220" y="334"/>
                  <a:pt x="181" y="348"/>
                </a:cubicBezTo>
                <a:cubicBezTo>
                  <a:pt x="137" y="338"/>
                  <a:pt x="140" y="353"/>
                  <a:pt x="140" y="331"/>
                </a:cubicBezTo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23" name="Text Box 63"/>
          <p:cNvSpPr txBox="1">
            <a:spLocks noChangeArrowheads="1"/>
          </p:cNvSpPr>
          <p:nvPr/>
        </p:nvSpPr>
        <p:spPr bwMode="auto">
          <a:xfrm>
            <a:off x="381000" y="4584700"/>
            <a:ext cx="426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 dirty="0"/>
              <a:t>3- Produce a new capsid units using host cell resources.</a:t>
            </a:r>
          </a:p>
        </p:txBody>
      </p:sp>
      <p:sp>
        <p:nvSpPr>
          <p:cNvPr id="15424" name="AutoShape 64"/>
          <p:cNvSpPr>
            <a:spLocks noChangeArrowheads="1"/>
          </p:cNvSpPr>
          <p:nvPr/>
        </p:nvSpPr>
        <p:spPr bwMode="auto">
          <a:xfrm>
            <a:off x="7772400" y="4216400"/>
            <a:ext cx="152400" cy="533400"/>
          </a:xfrm>
          <a:prstGeom prst="downArrow">
            <a:avLst>
              <a:gd name="adj1" fmla="val 50000"/>
              <a:gd name="adj2" fmla="val 87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7" name="Group 75"/>
          <p:cNvGrpSpPr>
            <a:grpSpLocks/>
          </p:cNvGrpSpPr>
          <p:nvPr/>
        </p:nvGrpSpPr>
        <p:grpSpPr bwMode="auto">
          <a:xfrm>
            <a:off x="7467600" y="4673600"/>
            <a:ext cx="749300" cy="762000"/>
            <a:chOff x="4704" y="2640"/>
            <a:chExt cx="472" cy="480"/>
          </a:xfrm>
        </p:grpSpPr>
        <p:sp>
          <p:nvSpPr>
            <p:cNvPr id="10348" name="Oval 65"/>
            <p:cNvSpPr>
              <a:spLocks noChangeArrowheads="1"/>
            </p:cNvSpPr>
            <p:nvPr/>
          </p:nvSpPr>
          <p:spPr bwMode="auto">
            <a:xfrm>
              <a:off x="4912" y="273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49" name="Oval 66"/>
            <p:cNvSpPr>
              <a:spLocks noChangeArrowheads="1"/>
            </p:cNvSpPr>
            <p:nvPr/>
          </p:nvSpPr>
          <p:spPr bwMode="auto">
            <a:xfrm>
              <a:off x="4848" y="2832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50" name="Oval 67"/>
            <p:cNvSpPr>
              <a:spLocks noChangeArrowheads="1"/>
            </p:cNvSpPr>
            <p:nvPr/>
          </p:nvSpPr>
          <p:spPr bwMode="auto">
            <a:xfrm>
              <a:off x="5080" y="2744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51" name="Oval 68"/>
            <p:cNvSpPr>
              <a:spLocks noChangeArrowheads="1"/>
            </p:cNvSpPr>
            <p:nvPr/>
          </p:nvSpPr>
          <p:spPr bwMode="auto">
            <a:xfrm>
              <a:off x="4816" y="2640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52" name="Oval 69"/>
            <p:cNvSpPr>
              <a:spLocks noChangeArrowheads="1"/>
            </p:cNvSpPr>
            <p:nvPr/>
          </p:nvSpPr>
          <p:spPr bwMode="auto">
            <a:xfrm>
              <a:off x="4992" y="2832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53" name="Oval 70"/>
            <p:cNvSpPr>
              <a:spLocks noChangeArrowheads="1"/>
            </p:cNvSpPr>
            <p:nvPr/>
          </p:nvSpPr>
          <p:spPr bwMode="auto">
            <a:xfrm>
              <a:off x="4896" y="292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54" name="Oval 71"/>
            <p:cNvSpPr>
              <a:spLocks noChangeArrowheads="1"/>
            </p:cNvSpPr>
            <p:nvPr/>
          </p:nvSpPr>
          <p:spPr bwMode="auto">
            <a:xfrm>
              <a:off x="4976" y="29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55" name="Oval 72"/>
            <p:cNvSpPr>
              <a:spLocks noChangeArrowheads="1"/>
            </p:cNvSpPr>
            <p:nvPr/>
          </p:nvSpPr>
          <p:spPr bwMode="auto">
            <a:xfrm>
              <a:off x="4704" y="2744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56" name="Oval 73"/>
            <p:cNvSpPr>
              <a:spLocks noChangeArrowheads="1"/>
            </p:cNvSpPr>
            <p:nvPr/>
          </p:nvSpPr>
          <p:spPr bwMode="auto">
            <a:xfrm>
              <a:off x="4752" y="2920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57" name="Oval 74"/>
            <p:cNvSpPr>
              <a:spLocks noChangeArrowheads="1"/>
            </p:cNvSpPr>
            <p:nvPr/>
          </p:nvSpPr>
          <p:spPr bwMode="auto">
            <a:xfrm>
              <a:off x="4752" y="3024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8" name="Group 76"/>
          <p:cNvGrpSpPr>
            <a:grpSpLocks/>
          </p:cNvGrpSpPr>
          <p:nvPr/>
        </p:nvGrpSpPr>
        <p:grpSpPr bwMode="auto">
          <a:xfrm>
            <a:off x="6248400" y="4838700"/>
            <a:ext cx="901700" cy="927100"/>
            <a:chOff x="1488" y="1728"/>
            <a:chExt cx="568" cy="584"/>
          </a:xfrm>
        </p:grpSpPr>
        <p:sp>
          <p:nvSpPr>
            <p:cNvPr id="10328" name="Oval 77"/>
            <p:cNvSpPr>
              <a:spLocks noChangeArrowheads="1"/>
            </p:cNvSpPr>
            <p:nvPr/>
          </p:nvSpPr>
          <p:spPr bwMode="auto">
            <a:xfrm>
              <a:off x="1536" y="1776"/>
              <a:ext cx="480" cy="48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29" name="Oval 78"/>
            <p:cNvSpPr>
              <a:spLocks noChangeArrowheads="1"/>
            </p:cNvSpPr>
            <p:nvPr/>
          </p:nvSpPr>
          <p:spPr bwMode="auto">
            <a:xfrm>
              <a:off x="1776" y="172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30" name="Oval 79"/>
            <p:cNvSpPr>
              <a:spLocks noChangeArrowheads="1"/>
            </p:cNvSpPr>
            <p:nvPr/>
          </p:nvSpPr>
          <p:spPr bwMode="auto">
            <a:xfrm>
              <a:off x="1872" y="17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31" name="Oval 80"/>
            <p:cNvSpPr>
              <a:spLocks noChangeArrowheads="1"/>
            </p:cNvSpPr>
            <p:nvPr/>
          </p:nvSpPr>
          <p:spPr bwMode="auto">
            <a:xfrm>
              <a:off x="1944" y="184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32" name="Oval 81"/>
            <p:cNvSpPr>
              <a:spLocks noChangeArrowheads="1"/>
            </p:cNvSpPr>
            <p:nvPr/>
          </p:nvSpPr>
          <p:spPr bwMode="auto">
            <a:xfrm>
              <a:off x="1680" y="172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33" name="Oval 82"/>
            <p:cNvSpPr>
              <a:spLocks noChangeArrowheads="1"/>
            </p:cNvSpPr>
            <p:nvPr/>
          </p:nvSpPr>
          <p:spPr bwMode="auto">
            <a:xfrm>
              <a:off x="1960" y="1944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34" name="Oval 83"/>
            <p:cNvSpPr>
              <a:spLocks noChangeArrowheads="1"/>
            </p:cNvSpPr>
            <p:nvPr/>
          </p:nvSpPr>
          <p:spPr bwMode="auto">
            <a:xfrm>
              <a:off x="1952" y="2040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35" name="Oval 84"/>
            <p:cNvSpPr>
              <a:spLocks noChangeArrowheads="1"/>
            </p:cNvSpPr>
            <p:nvPr/>
          </p:nvSpPr>
          <p:spPr bwMode="auto">
            <a:xfrm>
              <a:off x="1920" y="212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36" name="Oval 85"/>
            <p:cNvSpPr>
              <a:spLocks noChangeArrowheads="1"/>
            </p:cNvSpPr>
            <p:nvPr/>
          </p:nvSpPr>
          <p:spPr bwMode="auto">
            <a:xfrm>
              <a:off x="1840" y="21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37" name="Oval 86"/>
            <p:cNvSpPr>
              <a:spLocks noChangeArrowheads="1"/>
            </p:cNvSpPr>
            <p:nvPr/>
          </p:nvSpPr>
          <p:spPr bwMode="auto">
            <a:xfrm>
              <a:off x="1592" y="17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38" name="Oval 87"/>
            <p:cNvSpPr>
              <a:spLocks noChangeArrowheads="1"/>
            </p:cNvSpPr>
            <p:nvPr/>
          </p:nvSpPr>
          <p:spPr bwMode="auto">
            <a:xfrm>
              <a:off x="1536" y="2112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39" name="Oval 88"/>
            <p:cNvSpPr>
              <a:spLocks noChangeArrowheads="1"/>
            </p:cNvSpPr>
            <p:nvPr/>
          </p:nvSpPr>
          <p:spPr bwMode="auto">
            <a:xfrm>
              <a:off x="1528" y="184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40" name="Oval 89"/>
            <p:cNvSpPr>
              <a:spLocks noChangeArrowheads="1"/>
            </p:cNvSpPr>
            <p:nvPr/>
          </p:nvSpPr>
          <p:spPr bwMode="auto">
            <a:xfrm>
              <a:off x="1488" y="192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41" name="Oval 90"/>
            <p:cNvSpPr>
              <a:spLocks noChangeArrowheads="1"/>
            </p:cNvSpPr>
            <p:nvPr/>
          </p:nvSpPr>
          <p:spPr bwMode="auto">
            <a:xfrm>
              <a:off x="1488" y="2024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42" name="Oval 91"/>
            <p:cNvSpPr>
              <a:spLocks noChangeArrowheads="1"/>
            </p:cNvSpPr>
            <p:nvPr/>
          </p:nvSpPr>
          <p:spPr bwMode="auto">
            <a:xfrm>
              <a:off x="1592" y="21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43" name="Oval 92"/>
            <p:cNvSpPr>
              <a:spLocks noChangeArrowheads="1"/>
            </p:cNvSpPr>
            <p:nvPr/>
          </p:nvSpPr>
          <p:spPr bwMode="auto">
            <a:xfrm>
              <a:off x="1672" y="220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44" name="Oval 93"/>
            <p:cNvSpPr>
              <a:spLocks noChangeArrowheads="1"/>
            </p:cNvSpPr>
            <p:nvPr/>
          </p:nvSpPr>
          <p:spPr bwMode="auto">
            <a:xfrm>
              <a:off x="1768" y="221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10345" name="Group 94"/>
            <p:cNvGrpSpPr>
              <a:grpSpLocks/>
            </p:cNvGrpSpPr>
            <p:nvPr/>
          </p:nvGrpSpPr>
          <p:grpSpPr bwMode="auto">
            <a:xfrm>
              <a:off x="1626" y="1872"/>
              <a:ext cx="294" cy="288"/>
              <a:chOff x="1208" y="2450"/>
              <a:chExt cx="342" cy="391"/>
            </a:xfrm>
          </p:grpSpPr>
          <p:sp>
            <p:nvSpPr>
              <p:cNvPr id="10346" name="Freeform 95"/>
              <p:cNvSpPr>
                <a:spLocks/>
              </p:cNvSpPr>
              <p:nvPr/>
            </p:nvSpPr>
            <p:spPr bwMode="auto">
              <a:xfrm>
                <a:off x="1234" y="2450"/>
                <a:ext cx="316" cy="353"/>
              </a:xfrm>
              <a:custGeom>
                <a:avLst/>
                <a:gdLst>
                  <a:gd name="T0" fmla="*/ 0 w 316"/>
                  <a:gd name="T1" fmla="*/ 175 h 353"/>
                  <a:gd name="T2" fmla="*/ 99 w 316"/>
                  <a:gd name="T3" fmla="*/ 60 h 353"/>
                  <a:gd name="T4" fmla="*/ 148 w 316"/>
                  <a:gd name="T5" fmla="*/ 10 h 353"/>
                  <a:gd name="T6" fmla="*/ 190 w 316"/>
                  <a:gd name="T7" fmla="*/ 43 h 353"/>
                  <a:gd name="T8" fmla="*/ 280 w 316"/>
                  <a:gd name="T9" fmla="*/ 60 h 353"/>
                  <a:gd name="T10" fmla="*/ 272 w 316"/>
                  <a:gd name="T11" fmla="*/ 167 h 353"/>
                  <a:gd name="T12" fmla="*/ 288 w 316"/>
                  <a:gd name="T13" fmla="*/ 274 h 353"/>
                  <a:gd name="T14" fmla="*/ 264 w 316"/>
                  <a:gd name="T15" fmla="*/ 282 h 353"/>
                  <a:gd name="T16" fmla="*/ 231 w 316"/>
                  <a:gd name="T17" fmla="*/ 298 h 353"/>
                  <a:gd name="T18" fmla="*/ 181 w 316"/>
                  <a:gd name="T19" fmla="*/ 348 h 353"/>
                  <a:gd name="T20" fmla="*/ 140 w 316"/>
                  <a:gd name="T21" fmla="*/ 331 h 3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16"/>
                  <a:gd name="T34" fmla="*/ 0 h 353"/>
                  <a:gd name="T35" fmla="*/ 316 w 316"/>
                  <a:gd name="T36" fmla="*/ 353 h 3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16" h="353">
                    <a:moveTo>
                      <a:pt x="0" y="175"/>
                    </a:moveTo>
                    <a:cubicBezTo>
                      <a:pt x="13" y="72"/>
                      <a:pt x="4" y="76"/>
                      <a:pt x="99" y="60"/>
                    </a:cubicBezTo>
                    <a:cubicBezTo>
                      <a:pt x="115" y="43"/>
                      <a:pt x="132" y="27"/>
                      <a:pt x="148" y="10"/>
                    </a:cubicBezTo>
                    <a:cubicBezTo>
                      <a:pt x="231" y="33"/>
                      <a:pt x="145" y="0"/>
                      <a:pt x="190" y="43"/>
                    </a:cubicBezTo>
                    <a:cubicBezTo>
                      <a:pt x="212" y="64"/>
                      <a:pt x="250" y="56"/>
                      <a:pt x="280" y="60"/>
                    </a:cubicBezTo>
                    <a:cubicBezTo>
                      <a:pt x="292" y="97"/>
                      <a:pt x="284" y="130"/>
                      <a:pt x="272" y="167"/>
                    </a:cubicBezTo>
                    <a:cubicBezTo>
                      <a:pt x="310" y="203"/>
                      <a:pt x="316" y="197"/>
                      <a:pt x="288" y="274"/>
                    </a:cubicBezTo>
                    <a:cubicBezTo>
                      <a:pt x="285" y="282"/>
                      <a:pt x="272" y="279"/>
                      <a:pt x="264" y="282"/>
                    </a:cubicBezTo>
                    <a:cubicBezTo>
                      <a:pt x="253" y="287"/>
                      <a:pt x="242" y="293"/>
                      <a:pt x="231" y="298"/>
                    </a:cubicBezTo>
                    <a:cubicBezTo>
                      <a:pt x="204" y="325"/>
                      <a:pt x="220" y="334"/>
                      <a:pt x="181" y="348"/>
                    </a:cubicBezTo>
                    <a:cubicBezTo>
                      <a:pt x="137" y="338"/>
                      <a:pt x="140" y="353"/>
                      <a:pt x="140" y="331"/>
                    </a:cubicBezTo>
                  </a:path>
                </a:pathLst>
              </a:cu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7" name="Freeform 96"/>
              <p:cNvSpPr>
                <a:spLocks/>
              </p:cNvSpPr>
              <p:nvPr/>
            </p:nvSpPr>
            <p:spPr bwMode="auto">
              <a:xfrm>
                <a:off x="1208" y="2488"/>
                <a:ext cx="316" cy="353"/>
              </a:xfrm>
              <a:custGeom>
                <a:avLst/>
                <a:gdLst>
                  <a:gd name="T0" fmla="*/ 0 w 316"/>
                  <a:gd name="T1" fmla="*/ 175 h 353"/>
                  <a:gd name="T2" fmla="*/ 99 w 316"/>
                  <a:gd name="T3" fmla="*/ 60 h 353"/>
                  <a:gd name="T4" fmla="*/ 148 w 316"/>
                  <a:gd name="T5" fmla="*/ 10 h 353"/>
                  <a:gd name="T6" fmla="*/ 190 w 316"/>
                  <a:gd name="T7" fmla="*/ 43 h 353"/>
                  <a:gd name="T8" fmla="*/ 280 w 316"/>
                  <a:gd name="T9" fmla="*/ 60 h 353"/>
                  <a:gd name="T10" fmla="*/ 272 w 316"/>
                  <a:gd name="T11" fmla="*/ 167 h 353"/>
                  <a:gd name="T12" fmla="*/ 288 w 316"/>
                  <a:gd name="T13" fmla="*/ 274 h 353"/>
                  <a:gd name="T14" fmla="*/ 264 w 316"/>
                  <a:gd name="T15" fmla="*/ 282 h 353"/>
                  <a:gd name="T16" fmla="*/ 231 w 316"/>
                  <a:gd name="T17" fmla="*/ 298 h 353"/>
                  <a:gd name="T18" fmla="*/ 181 w 316"/>
                  <a:gd name="T19" fmla="*/ 348 h 353"/>
                  <a:gd name="T20" fmla="*/ 140 w 316"/>
                  <a:gd name="T21" fmla="*/ 331 h 3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16"/>
                  <a:gd name="T34" fmla="*/ 0 h 353"/>
                  <a:gd name="T35" fmla="*/ 316 w 316"/>
                  <a:gd name="T36" fmla="*/ 353 h 3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16" h="353">
                    <a:moveTo>
                      <a:pt x="0" y="175"/>
                    </a:moveTo>
                    <a:cubicBezTo>
                      <a:pt x="13" y="72"/>
                      <a:pt x="4" y="76"/>
                      <a:pt x="99" y="60"/>
                    </a:cubicBezTo>
                    <a:cubicBezTo>
                      <a:pt x="115" y="43"/>
                      <a:pt x="132" y="27"/>
                      <a:pt x="148" y="10"/>
                    </a:cubicBezTo>
                    <a:cubicBezTo>
                      <a:pt x="231" y="33"/>
                      <a:pt x="145" y="0"/>
                      <a:pt x="190" y="43"/>
                    </a:cubicBezTo>
                    <a:cubicBezTo>
                      <a:pt x="212" y="64"/>
                      <a:pt x="250" y="56"/>
                      <a:pt x="280" y="60"/>
                    </a:cubicBezTo>
                    <a:cubicBezTo>
                      <a:pt x="292" y="97"/>
                      <a:pt x="284" y="130"/>
                      <a:pt x="272" y="167"/>
                    </a:cubicBezTo>
                    <a:cubicBezTo>
                      <a:pt x="310" y="203"/>
                      <a:pt x="316" y="197"/>
                      <a:pt x="288" y="274"/>
                    </a:cubicBezTo>
                    <a:cubicBezTo>
                      <a:pt x="285" y="282"/>
                      <a:pt x="272" y="279"/>
                      <a:pt x="264" y="282"/>
                    </a:cubicBezTo>
                    <a:cubicBezTo>
                      <a:pt x="253" y="287"/>
                      <a:pt x="242" y="293"/>
                      <a:pt x="231" y="298"/>
                    </a:cubicBezTo>
                    <a:cubicBezTo>
                      <a:pt x="204" y="325"/>
                      <a:pt x="220" y="334"/>
                      <a:pt x="181" y="348"/>
                    </a:cubicBezTo>
                    <a:cubicBezTo>
                      <a:pt x="137" y="338"/>
                      <a:pt x="140" y="353"/>
                      <a:pt x="140" y="331"/>
                    </a:cubicBezTo>
                  </a:path>
                </a:pathLst>
              </a:cu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0" name="Group 97"/>
          <p:cNvGrpSpPr>
            <a:grpSpLocks/>
          </p:cNvGrpSpPr>
          <p:nvPr/>
        </p:nvGrpSpPr>
        <p:grpSpPr bwMode="auto">
          <a:xfrm>
            <a:off x="6248400" y="4826000"/>
            <a:ext cx="901700" cy="927100"/>
            <a:chOff x="1488" y="1728"/>
            <a:chExt cx="568" cy="584"/>
          </a:xfrm>
        </p:grpSpPr>
        <p:sp>
          <p:nvSpPr>
            <p:cNvPr id="10308" name="Oval 98"/>
            <p:cNvSpPr>
              <a:spLocks noChangeArrowheads="1"/>
            </p:cNvSpPr>
            <p:nvPr/>
          </p:nvSpPr>
          <p:spPr bwMode="auto">
            <a:xfrm>
              <a:off x="1536" y="1776"/>
              <a:ext cx="480" cy="48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09" name="Oval 99"/>
            <p:cNvSpPr>
              <a:spLocks noChangeArrowheads="1"/>
            </p:cNvSpPr>
            <p:nvPr/>
          </p:nvSpPr>
          <p:spPr bwMode="auto">
            <a:xfrm>
              <a:off x="1776" y="172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10" name="Oval 100"/>
            <p:cNvSpPr>
              <a:spLocks noChangeArrowheads="1"/>
            </p:cNvSpPr>
            <p:nvPr/>
          </p:nvSpPr>
          <p:spPr bwMode="auto">
            <a:xfrm>
              <a:off x="1872" y="17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11" name="Oval 101"/>
            <p:cNvSpPr>
              <a:spLocks noChangeArrowheads="1"/>
            </p:cNvSpPr>
            <p:nvPr/>
          </p:nvSpPr>
          <p:spPr bwMode="auto">
            <a:xfrm>
              <a:off x="1944" y="184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12" name="Oval 102"/>
            <p:cNvSpPr>
              <a:spLocks noChangeArrowheads="1"/>
            </p:cNvSpPr>
            <p:nvPr/>
          </p:nvSpPr>
          <p:spPr bwMode="auto">
            <a:xfrm>
              <a:off x="1680" y="172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13" name="Oval 103"/>
            <p:cNvSpPr>
              <a:spLocks noChangeArrowheads="1"/>
            </p:cNvSpPr>
            <p:nvPr/>
          </p:nvSpPr>
          <p:spPr bwMode="auto">
            <a:xfrm>
              <a:off x="1960" y="1944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14" name="Oval 104"/>
            <p:cNvSpPr>
              <a:spLocks noChangeArrowheads="1"/>
            </p:cNvSpPr>
            <p:nvPr/>
          </p:nvSpPr>
          <p:spPr bwMode="auto">
            <a:xfrm>
              <a:off x="1952" y="2040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15" name="Oval 105"/>
            <p:cNvSpPr>
              <a:spLocks noChangeArrowheads="1"/>
            </p:cNvSpPr>
            <p:nvPr/>
          </p:nvSpPr>
          <p:spPr bwMode="auto">
            <a:xfrm>
              <a:off x="1920" y="212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16" name="Oval 106"/>
            <p:cNvSpPr>
              <a:spLocks noChangeArrowheads="1"/>
            </p:cNvSpPr>
            <p:nvPr/>
          </p:nvSpPr>
          <p:spPr bwMode="auto">
            <a:xfrm>
              <a:off x="1840" y="21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17" name="Oval 107"/>
            <p:cNvSpPr>
              <a:spLocks noChangeArrowheads="1"/>
            </p:cNvSpPr>
            <p:nvPr/>
          </p:nvSpPr>
          <p:spPr bwMode="auto">
            <a:xfrm>
              <a:off x="1592" y="17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18" name="Oval 108"/>
            <p:cNvSpPr>
              <a:spLocks noChangeArrowheads="1"/>
            </p:cNvSpPr>
            <p:nvPr/>
          </p:nvSpPr>
          <p:spPr bwMode="auto">
            <a:xfrm>
              <a:off x="1536" y="2112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19" name="Oval 109"/>
            <p:cNvSpPr>
              <a:spLocks noChangeArrowheads="1"/>
            </p:cNvSpPr>
            <p:nvPr/>
          </p:nvSpPr>
          <p:spPr bwMode="auto">
            <a:xfrm>
              <a:off x="1528" y="184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20" name="Oval 110"/>
            <p:cNvSpPr>
              <a:spLocks noChangeArrowheads="1"/>
            </p:cNvSpPr>
            <p:nvPr/>
          </p:nvSpPr>
          <p:spPr bwMode="auto">
            <a:xfrm>
              <a:off x="1488" y="192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21" name="Oval 111"/>
            <p:cNvSpPr>
              <a:spLocks noChangeArrowheads="1"/>
            </p:cNvSpPr>
            <p:nvPr/>
          </p:nvSpPr>
          <p:spPr bwMode="auto">
            <a:xfrm>
              <a:off x="1488" y="2024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22" name="Oval 112"/>
            <p:cNvSpPr>
              <a:spLocks noChangeArrowheads="1"/>
            </p:cNvSpPr>
            <p:nvPr/>
          </p:nvSpPr>
          <p:spPr bwMode="auto">
            <a:xfrm>
              <a:off x="1592" y="21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23" name="Oval 113"/>
            <p:cNvSpPr>
              <a:spLocks noChangeArrowheads="1"/>
            </p:cNvSpPr>
            <p:nvPr/>
          </p:nvSpPr>
          <p:spPr bwMode="auto">
            <a:xfrm>
              <a:off x="1672" y="220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24" name="Oval 114"/>
            <p:cNvSpPr>
              <a:spLocks noChangeArrowheads="1"/>
            </p:cNvSpPr>
            <p:nvPr/>
          </p:nvSpPr>
          <p:spPr bwMode="auto">
            <a:xfrm>
              <a:off x="1768" y="221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10325" name="Group 115"/>
            <p:cNvGrpSpPr>
              <a:grpSpLocks/>
            </p:cNvGrpSpPr>
            <p:nvPr/>
          </p:nvGrpSpPr>
          <p:grpSpPr bwMode="auto">
            <a:xfrm>
              <a:off x="1626" y="1872"/>
              <a:ext cx="294" cy="288"/>
              <a:chOff x="1208" y="2450"/>
              <a:chExt cx="342" cy="391"/>
            </a:xfrm>
          </p:grpSpPr>
          <p:sp>
            <p:nvSpPr>
              <p:cNvPr id="10326" name="Freeform 116"/>
              <p:cNvSpPr>
                <a:spLocks/>
              </p:cNvSpPr>
              <p:nvPr/>
            </p:nvSpPr>
            <p:spPr bwMode="auto">
              <a:xfrm>
                <a:off x="1234" y="2450"/>
                <a:ext cx="316" cy="353"/>
              </a:xfrm>
              <a:custGeom>
                <a:avLst/>
                <a:gdLst>
                  <a:gd name="T0" fmla="*/ 0 w 316"/>
                  <a:gd name="T1" fmla="*/ 175 h 353"/>
                  <a:gd name="T2" fmla="*/ 99 w 316"/>
                  <a:gd name="T3" fmla="*/ 60 h 353"/>
                  <a:gd name="T4" fmla="*/ 148 w 316"/>
                  <a:gd name="T5" fmla="*/ 10 h 353"/>
                  <a:gd name="T6" fmla="*/ 190 w 316"/>
                  <a:gd name="T7" fmla="*/ 43 h 353"/>
                  <a:gd name="T8" fmla="*/ 280 w 316"/>
                  <a:gd name="T9" fmla="*/ 60 h 353"/>
                  <a:gd name="T10" fmla="*/ 272 w 316"/>
                  <a:gd name="T11" fmla="*/ 167 h 353"/>
                  <a:gd name="T12" fmla="*/ 288 w 316"/>
                  <a:gd name="T13" fmla="*/ 274 h 353"/>
                  <a:gd name="T14" fmla="*/ 264 w 316"/>
                  <a:gd name="T15" fmla="*/ 282 h 353"/>
                  <a:gd name="T16" fmla="*/ 231 w 316"/>
                  <a:gd name="T17" fmla="*/ 298 h 353"/>
                  <a:gd name="T18" fmla="*/ 181 w 316"/>
                  <a:gd name="T19" fmla="*/ 348 h 353"/>
                  <a:gd name="T20" fmla="*/ 140 w 316"/>
                  <a:gd name="T21" fmla="*/ 331 h 3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16"/>
                  <a:gd name="T34" fmla="*/ 0 h 353"/>
                  <a:gd name="T35" fmla="*/ 316 w 316"/>
                  <a:gd name="T36" fmla="*/ 353 h 3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16" h="353">
                    <a:moveTo>
                      <a:pt x="0" y="175"/>
                    </a:moveTo>
                    <a:cubicBezTo>
                      <a:pt x="13" y="72"/>
                      <a:pt x="4" y="76"/>
                      <a:pt x="99" y="60"/>
                    </a:cubicBezTo>
                    <a:cubicBezTo>
                      <a:pt x="115" y="43"/>
                      <a:pt x="132" y="27"/>
                      <a:pt x="148" y="10"/>
                    </a:cubicBezTo>
                    <a:cubicBezTo>
                      <a:pt x="231" y="33"/>
                      <a:pt x="145" y="0"/>
                      <a:pt x="190" y="43"/>
                    </a:cubicBezTo>
                    <a:cubicBezTo>
                      <a:pt x="212" y="64"/>
                      <a:pt x="250" y="56"/>
                      <a:pt x="280" y="60"/>
                    </a:cubicBezTo>
                    <a:cubicBezTo>
                      <a:pt x="292" y="97"/>
                      <a:pt x="284" y="130"/>
                      <a:pt x="272" y="167"/>
                    </a:cubicBezTo>
                    <a:cubicBezTo>
                      <a:pt x="310" y="203"/>
                      <a:pt x="316" y="197"/>
                      <a:pt x="288" y="274"/>
                    </a:cubicBezTo>
                    <a:cubicBezTo>
                      <a:pt x="285" y="282"/>
                      <a:pt x="272" y="279"/>
                      <a:pt x="264" y="282"/>
                    </a:cubicBezTo>
                    <a:cubicBezTo>
                      <a:pt x="253" y="287"/>
                      <a:pt x="242" y="293"/>
                      <a:pt x="231" y="298"/>
                    </a:cubicBezTo>
                    <a:cubicBezTo>
                      <a:pt x="204" y="325"/>
                      <a:pt x="220" y="334"/>
                      <a:pt x="181" y="348"/>
                    </a:cubicBezTo>
                    <a:cubicBezTo>
                      <a:pt x="137" y="338"/>
                      <a:pt x="140" y="353"/>
                      <a:pt x="140" y="331"/>
                    </a:cubicBezTo>
                  </a:path>
                </a:pathLst>
              </a:cu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7" name="Freeform 117"/>
              <p:cNvSpPr>
                <a:spLocks/>
              </p:cNvSpPr>
              <p:nvPr/>
            </p:nvSpPr>
            <p:spPr bwMode="auto">
              <a:xfrm>
                <a:off x="1208" y="2488"/>
                <a:ext cx="316" cy="353"/>
              </a:xfrm>
              <a:custGeom>
                <a:avLst/>
                <a:gdLst>
                  <a:gd name="T0" fmla="*/ 0 w 316"/>
                  <a:gd name="T1" fmla="*/ 175 h 353"/>
                  <a:gd name="T2" fmla="*/ 99 w 316"/>
                  <a:gd name="T3" fmla="*/ 60 h 353"/>
                  <a:gd name="T4" fmla="*/ 148 w 316"/>
                  <a:gd name="T5" fmla="*/ 10 h 353"/>
                  <a:gd name="T6" fmla="*/ 190 w 316"/>
                  <a:gd name="T7" fmla="*/ 43 h 353"/>
                  <a:gd name="T8" fmla="*/ 280 w 316"/>
                  <a:gd name="T9" fmla="*/ 60 h 353"/>
                  <a:gd name="T10" fmla="*/ 272 w 316"/>
                  <a:gd name="T11" fmla="*/ 167 h 353"/>
                  <a:gd name="T12" fmla="*/ 288 w 316"/>
                  <a:gd name="T13" fmla="*/ 274 h 353"/>
                  <a:gd name="T14" fmla="*/ 264 w 316"/>
                  <a:gd name="T15" fmla="*/ 282 h 353"/>
                  <a:gd name="T16" fmla="*/ 231 w 316"/>
                  <a:gd name="T17" fmla="*/ 298 h 353"/>
                  <a:gd name="T18" fmla="*/ 181 w 316"/>
                  <a:gd name="T19" fmla="*/ 348 h 353"/>
                  <a:gd name="T20" fmla="*/ 140 w 316"/>
                  <a:gd name="T21" fmla="*/ 331 h 3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16"/>
                  <a:gd name="T34" fmla="*/ 0 h 353"/>
                  <a:gd name="T35" fmla="*/ 316 w 316"/>
                  <a:gd name="T36" fmla="*/ 353 h 3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16" h="353">
                    <a:moveTo>
                      <a:pt x="0" y="175"/>
                    </a:moveTo>
                    <a:cubicBezTo>
                      <a:pt x="13" y="72"/>
                      <a:pt x="4" y="76"/>
                      <a:pt x="99" y="60"/>
                    </a:cubicBezTo>
                    <a:cubicBezTo>
                      <a:pt x="115" y="43"/>
                      <a:pt x="132" y="27"/>
                      <a:pt x="148" y="10"/>
                    </a:cubicBezTo>
                    <a:cubicBezTo>
                      <a:pt x="231" y="33"/>
                      <a:pt x="145" y="0"/>
                      <a:pt x="190" y="43"/>
                    </a:cubicBezTo>
                    <a:cubicBezTo>
                      <a:pt x="212" y="64"/>
                      <a:pt x="250" y="56"/>
                      <a:pt x="280" y="60"/>
                    </a:cubicBezTo>
                    <a:cubicBezTo>
                      <a:pt x="292" y="97"/>
                      <a:pt x="284" y="130"/>
                      <a:pt x="272" y="167"/>
                    </a:cubicBezTo>
                    <a:cubicBezTo>
                      <a:pt x="310" y="203"/>
                      <a:pt x="316" y="197"/>
                      <a:pt x="288" y="274"/>
                    </a:cubicBezTo>
                    <a:cubicBezTo>
                      <a:pt x="285" y="282"/>
                      <a:pt x="272" y="279"/>
                      <a:pt x="264" y="282"/>
                    </a:cubicBezTo>
                    <a:cubicBezTo>
                      <a:pt x="253" y="287"/>
                      <a:pt x="242" y="293"/>
                      <a:pt x="231" y="298"/>
                    </a:cubicBezTo>
                    <a:cubicBezTo>
                      <a:pt x="204" y="325"/>
                      <a:pt x="220" y="334"/>
                      <a:pt x="181" y="348"/>
                    </a:cubicBezTo>
                    <a:cubicBezTo>
                      <a:pt x="137" y="338"/>
                      <a:pt x="140" y="353"/>
                      <a:pt x="140" y="331"/>
                    </a:cubicBezTo>
                  </a:path>
                </a:pathLst>
              </a:cu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2" name="Group 118"/>
          <p:cNvGrpSpPr>
            <a:grpSpLocks/>
          </p:cNvGrpSpPr>
          <p:nvPr/>
        </p:nvGrpSpPr>
        <p:grpSpPr bwMode="auto">
          <a:xfrm>
            <a:off x="6248400" y="4826000"/>
            <a:ext cx="901700" cy="927100"/>
            <a:chOff x="1488" y="1728"/>
            <a:chExt cx="568" cy="584"/>
          </a:xfrm>
        </p:grpSpPr>
        <p:sp>
          <p:nvSpPr>
            <p:cNvPr id="10288" name="Oval 119"/>
            <p:cNvSpPr>
              <a:spLocks noChangeArrowheads="1"/>
            </p:cNvSpPr>
            <p:nvPr/>
          </p:nvSpPr>
          <p:spPr bwMode="auto">
            <a:xfrm>
              <a:off x="1536" y="1776"/>
              <a:ext cx="480" cy="48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89" name="Oval 120"/>
            <p:cNvSpPr>
              <a:spLocks noChangeArrowheads="1"/>
            </p:cNvSpPr>
            <p:nvPr/>
          </p:nvSpPr>
          <p:spPr bwMode="auto">
            <a:xfrm>
              <a:off x="1776" y="172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90" name="Oval 121"/>
            <p:cNvSpPr>
              <a:spLocks noChangeArrowheads="1"/>
            </p:cNvSpPr>
            <p:nvPr/>
          </p:nvSpPr>
          <p:spPr bwMode="auto">
            <a:xfrm>
              <a:off x="1872" y="17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91" name="Oval 122"/>
            <p:cNvSpPr>
              <a:spLocks noChangeArrowheads="1"/>
            </p:cNvSpPr>
            <p:nvPr/>
          </p:nvSpPr>
          <p:spPr bwMode="auto">
            <a:xfrm>
              <a:off x="1944" y="184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92" name="Oval 123"/>
            <p:cNvSpPr>
              <a:spLocks noChangeArrowheads="1"/>
            </p:cNvSpPr>
            <p:nvPr/>
          </p:nvSpPr>
          <p:spPr bwMode="auto">
            <a:xfrm>
              <a:off x="1680" y="172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93" name="Oval 124"/>
            <p:cNvSpPr>
              <a:spLocks noChangeArrowheads="1"/>
            </p:cNvSpPr>
            <p:nvPr/>
          </p:nvSpPr>
          <p:spPr bwMode="auto">
            <a:xfrm>
              <a:off x="1960" y="1944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94" name="Oval 125"/>
            <p:cNvSpPr>
              <a:spLocks noChangeArrowheads="1"/>
            </p:cNvSpPr>
            <p:nvPr/>
          </p:nvSpPr>
          <p:spPr bwMode="auto">
            <a:xfrm>
              <a:off x="1952" y="2040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95" name="Oval 126"/>
            <p:cNvSpPr>
              <a:spLocks noChangeArrowheads="1"/>
            </p:cNvSpPr>
            <p:nvPr/>
          </p:nvSpPr>
          <p:spPr bwMode="auto">
            <a:xfrm>
              <a:off x="1920" y="212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96" name="Oval 127"/>
            <p:cNvSpPr>
              <a:spLocks noChangeArrowheads="1"/>
            </p:cNvSpPr>
            <p:nvPr/>
          </p:nvSpPr>
          <p:spPr bwMode="auto">
            <a:xfrm>
              <a:off x="1840" y="21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97" name="Oval 128"/>
            <p:cNvSpPr>
              <a:spLocks noChangeArrowheads="1"/>
            </p:cNvSpPr>
            <p:nvPr/>
          </p:nvSpPr>
          <p:spPr bwMode="auto">
            <a:xfrm>
              <a:off x="1592" y="17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98" name="Oval 129"/>
            <p:cNvSpPr>
              <a:spLocks noChangeArrowheads="1"/>
            </p:cNvSpPr>
            <p:nvPr/>
          </p:nvSpPr>
          <p:spPr bwMode="auto">
            <a:xfrm>
              <a:off x="1536" y="2112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99" name="Oval 130"/>
            <p:cNvSpPr>
              <a:spLocks noChangeArrowheads="1"/>
            </p:cNvSpPr>
            <p:nvPr/>
          </p:nvSpPr>
          <p:spPr bwMode="auto">
            <a:xfrm>
              <a:off x="1528" y="184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00" name="Oval 131"/>
            <p:cNvSpPr>
              <a:spLocks noChangeArrowheads="1"/>
            </p:cNvSpPr>
            <p:nvPr/>
          </p:nvSpPr>
          <p:spPr bwMode="auto">
            <a:xfrm>
              <a:off x="1488" y="192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01" name="Oval 132"/>
            <p:cNvSpPr>
              <a:spLocks noChangeArrowheads="1"/>
            </p:cNvSpPr>
            <p:nvPr/>
          </p:nvSpPr>
          <p:spPr bwMode="auto">
            <a:xfrm>
              <a:off x="1488" y="2024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02" name="Oval 133"/>
            <p:cNvSpPr>
              <a:spLocks noChangeArrowheads="1"/>
            </p:cNvSpPr>
            <p:nvPr/>
          </p:nvSpPr>
          <p:spPr bwMode="auto">
            <a:xfrm>
              <a:off x="1592" y="21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03" name="Oval 134"/>
            <p:cNvSpPr>
              <a:spLocks noChangeArrowheads="1"/>
            </p:cNvSpPr>
            <p:nvPr/>
          </p:nvSpPr>
          <p:spPr bwMode="auto">
            <a:xfrm>
              <a:off x="1672" y="220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04" name="Oval 135"/>
            <p:cNvSpPr>
              <a:spLocks noChangeArrowheads="1"/>
            </p:cNvSpPr>
            <p:nvPr/>
          </p:nvSpPr>
          <p:spPr bwMode="auto">
            <a:xfrm>
              <a:off x="1768" y="221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10305" name="Group 136"/>
            <p:cNvGrpSpPr>
              <a:grpSpLocks/>
            </p:cNvGrpSpPr>
            <p:nvPr/>
          </p:nvGrpSpPr>
          <p:grpSpPr bwMode="auto">
            <a:xfrm>
              <a:off x="1626" y="1872"/>
              <a:ext cx="294" cy="288"/>
              <a:chOff x="1208" y="2450"/>
              <a:chExt cx="342" cy="391"/>
            </a:xfrm>
          </p:grpSpPr>
          <p:sp>
            <p:nvSpPr>
              <p:cNvPr id="10306" name="Freeform 137"/>
              <p:cNvSpPr>
                <a:spLocks/>
              </p:cNvSpPr>
              <p:nvPr/>
            </p:nvSpPr>
            <p:spPr bwMode="auto">
              <a:xfrm>
                <a:off x="1234" y="2450"/>
                <a:ext cx="316" cy="353"/>
              </a:xfrm>
              <a:custGeom>
                <a:avLst/>
                <a:gdLst>
                  <a:gd name="T0" fmla="*/ 0 w 316"/>
                  <a:gd name="T1" fmla="*/ 175 h 353"/>
                  <a:gd name="T2" fmla="*/ 99 w 316"/>
                  <a:gd name="T3" fmla="*/ 60 h 353"/>
                  <a:gd name="T4" fmla="*/ 148 w 316"/>
                  <a:gd name="T5" fmla="*/ 10 h 353"/>
                  <a:gd name="T6" fmla="*/ 190 w 316"/>
                  <a:gd name="T7" fmla="*/ 43 h 353"/>
                  <a:gd name="T8" fmla="*/ 280 w 316"/>
                  <a:gd name="T9" fmla="*/ 60 h 353"/>
                  <a:gd name="T10" fmla="*/ 272 w 316"/>
                  <a:gd name="T11" fmla="*/ 167 h 353"/>
                  <a:gd name="T12" fmla="*/ 288 w 316"/>
                  <a:gd name="T13" fmla="*/ 274 h 353"/>
                  <a:gd name="T14" fmla="*/ 264 w 316"/>
                  <a:gd name="T15" fmla="*/ 282 h 353"/>
                  <a:gd name="T16" fmla="*/ 231 w 316"/>
                  <a:gd name="T17" fmla="*/ 298 h 353"/>
                  <a:gd name="T18" fmla="*/ 181 w 316"/>
                  <a:gd name="T19" fmla="*/ 348 h 353"/>
                  <a:gd name="T20" fmla="*/ 140 w 316"/>
                  <a:gd name="T21" fmla="*/ 331 h 3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16"/>
                  <a:gd name="T34" fmla="*/ 0 h 353"/>
                  <a:gd name="T35" fmla="*/ 316 w 316"/>
                  <a:gd name="T36" fmla="*/ 353 h 3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16" h="353">
                    <a:moveTo>
                      <a:pt x="0" y="175"/>
                    </a:moveTo>
                    <a:cubicBezTo>
                      <a:pt x="13" y="72"/>
                      <a:pt x="4" y="76"/>
                      <a:pt x="99" y="60"/>
                    </a:cubicBezTo>
                    <a:cubicBezTo>
                      <a:pt x="115" y="43"/>
                      <a:pt x="132" y="27"/>
                      <a:pt x="148" y="10"/>
                    </a:cubicBezTo>
                    <a:cubicBezTo>
                      <a:pt x="231" y="33"/>
                      <a:pt x="145" y="0"/>
                      <a:pt x="190" y="43"/>
                    </a:cubicBezTo>
                    <a:cubicBezTo>
                      <a:pt x="212" y="64"/>
                      <a:pt x="250" y="56"/>
                      <a:pt x="280" y="60"/>
                    </a:cubicBezTo>
                    <a:cubicBezTo>
                      <a:pt x="292" y="97"/>
                      <a:pt x="284" y="130"/>
                      <a:pt x="272" y="167"/>
                    </a:cubicBezTo>
                    <a:cubicBezTo>
                      <a:pt x="310" y="203"/>
                      <a:pt x="316" y="197"/>
                      <a:pt x="288" y="274"/>
                    </a:cubicBezTo>
                    <a:cubicBezTo>
                      <a:pt x="285" y="282"/>
                      <a:pt x="272" y="279"/>
                      <a:pt x="264" y="282"/>
                    </a:cubicBezTo>
                    <a:cubicBezTo>
                      <a:pt x="253" y="287"/>
                      <a:pt x="242" y="293"/>
                      <a:pt x="231" y="298"/>
                    </a:cubicBezTo>
                    <a:cubicBezTo>
                      <a:pt x="204" y="325"/>
                      <a:pt x="220" y="334"/>
                      <a:pt x="181" y="348"/>
                    </a:cubicBezTo>
                    <a:cubicBezTo>
                      <a:pt x="137" y="338"/>
                      <a:pt x="140" y="353"/>
                      <a:pt x="140" y="331"/>
                    </a:cubicBezTo>
                  </a:path>
                </a:pathLst>
              </a:cu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7" name="Freeform 138"/>
              <p:cNvSpPr>
                <a:spLocks/>
              </p:cNvSpPr>
              <p:nvPr/>
            </p:nvSpPr>
            <p:spPr bwMode="auto">
              <a:xfrm>
                <a:off x="1208" y="2488"/>
                <a:ext cx="316" cy="353"/>
              </a:xfrm>
              <a:custGeom>
                <a:avLst/>
                <a:gdLst>
                  <a:gd name="T0" fmla="*/ 0 w 316"/>
                  <a:gd name="T1" fmla="*/ 175 h 353"/>
                  <a:gd name="T2" fmla="*/ 99 w 316"/>
                  <a:gd name="T3" fmla="*/ 60 h 353"/>
                  <a:gd name="T4" fmla="*/ 148 w 316"/>
                  <a:gd name="T5" fmla="*/ 10 h 353"/>
                  <a:gd name="T6" fmla="*/ 190 w 316"/>
                  <a:gd name="T7" fmla="*/ 43 h 353"/>
                  <a:gd name="T8" fmla="*/ 280 w 316"/>
                  <a:gd name="T9" fmla="*/ 60 h 353"/>
                  <a:gd name="T10" fmla="*/ 272 w 316"/>
                  <a:gd name="T11" fmla="*/ 167 h 353"/>
                  <a:gd name="T12" fmla="*/ 288 w 316"/>
                  <a:gd name="T13" fmla="*/ 274 h 353"/>
                  <a:gd name="T14" fmla="*/ 264 w 316"/>
                  <a:gd name="T15" fmla="*/ 282 h 353"/>
                  <a:gd name="T16" fmla="*/ 231 w 316"/>
                  <a:gd name="T17" fmla="*/ 298 h 353"/>
                  <a:gd name="T18" fmla="*/ 181 w 316"/>
                  <a:gd name="T19" fmla="*/ 348 h 353"/>
                  <a:gd name="T20" fmla="*/ 140 w 316"/>
                  <a:gd name="T21" fmla="*/ 331 h 3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16"/>
                  <a:gd name="T34" fmla="*/ 0 h 353"/>
                  <a:gd name="T35" fmla="*/ 316 w 316"/>
                  <a:gd name="T36" fmla="*/ 353 h 3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16" h="353">
                    <a:moveTo>
                      <a:pt x="0" y="175"/>
                    </a:moveTo>
                    <a:cubicBezTo>
                      <a:pt x="13" y="72"/>
                      <a:pt x="4" y="76"/>
                      <a:pt x="99" y="60"/>
                    </a:cubicBezTo>
                    <a:cubicBezTo>
                      <a:pt x="115" y="43"/>
                      <a:pt x="132" y="27"/>
                      <a:pt x="148" y="10"/>
                    </a:cubicBezTo>
                    <a:cubicBezTo>
                      <a:pt x="231" y="33"/>
                      <a:pt x="145" y="0"/>
                      <a:pt x="190" y="43"/>
                    </a:cubicBezTo>
                    <a:cubicBezTo>
                      <a:pt x="212" y="64"/>
                      <a:pt x="250" y="56"/>
                      <a:pt x="280" y="60"/>
                    </a:cubicBezTo>
                    <a:cubicBezTo>
                      <a:pt x="292" y="97"/>
                      <a:pt x="284" y="130"/>
                      <a:pt x="272" y="167"/>
                    </a:cubicBezTo>
                    <a:cubicBezTo>
                      <a:pt x="310" y="203"/>
                      <a:pt x="316" y="197"/>
                      <a:pt x="288" y="274"/>
                    </a:cubicBezTo>
                    <a:cubicBezTo>
                      <a:pt x="285" y="282"/>
                      <a:pt x="272" y="279"/>
                      <a:pt x="264" y="282"/>
                    </a:cubicBezTo>
                    <a:cubicBezTo>
                      <a:pt x="253" y="287"/>
                      <a:pt x="242" y="293"/>
                      <a:pt x="231" y="298"/>
                    </a:cubicBezTo>
                    <a:cubicBezTo>
                      <a:pt x="204" y="325"/>
                      <a:pt x="220" y="334"/>
                      <a:pt x="181" y="348"/>
                    </a:cubicBezTo>
                    <a:cubicBezTo>
                      <a:pt x="137" y="338"/>
                      <a:pt x="140" y="353"/>
                      <a:pt x="140" y="331"/>
                    </a:cubicBezTo>
                  </a:path>
                </a:pathLst>
              </a:cu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4" name="Group 139"/>
          <p:cNvGrpSpPr>
            <a:grpSpLocks/>
          </p:cNvGrpSpPr>
          <p:nvPr/>
        </p:nvGrpSpPr>
        <p:grpSpPr bwMode="auto">
          <a:xfrm>
            <a:off x="6248400" y="4826000"/>
            <a:ext cx="901700" cy="927100"/>
            <a:chOff x="1488" y="1728"/>
            <a:chExt cx="568" cy="584"/>
          </a:xfrm>
        </p:grpSpPr>
        <p:sp>
          <p:nvSpPr>
            <p:cNvPr id="10268" name="Oval 140"/>
            <p:cNvSpPr>
              <a:spLocks noChangeArrowheads="1"/>
            </p:cNvSpPr>
            <p:nvPr/>
          </p:nvSpPr>
          <p:spPr bwMode="auto">
            <a:xfrm>
              <a:off x="1536" y="1776"/>
              <a:ext cx="480" cy="48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69" name="Oval 141"/>
            <p:cNvSpPr>
              <a:spLocks noChangeArrowheads="1"/>
            </p:cNvSpPr>
            <p:nvPr/>
          </p:nvSpPr>
          <p:spPr bwMode="auto">
            <a:xfrm>
              <a:off x="1776" y="172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70" name="Oval 142"/>
            <p:cNvSpPr>
              <a:spLocks noChangeArrowheads="1"/>
            </p:cNvSpPr>
            <p:nvPr/>
          </p:nvSpPr>
          <p:spPr bwMode="auto">
            <a:xfrm>
              <a:off x="1872" y="17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71" name="Oval 143"/>
            <p:cNvSpPr>
              <a:spLocks noChangeArrowheads="1"/>
            </p:cNvSpPr>
            <p:nvPr/>
          </p:nvSpPr>
          <p:spPr bwMode="auto">
            <a:xfrm>
              <a:off x="1944" y="184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72" name="Oval 144"/>
            <p:cNvSpPr>
              <a:spLocks noChangeArrowheads="1"/>
            </p:cNvSpPr>
            <p:nvPr/>
          </p:nvSpPr>
          <p:spPr bwMode="auto">
            <a:xfrm>
              <a:off x="1680" y="172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73" name="Oval 145"/>
            <p:cNvSpPr>
              <a:spLocks noChangeArrowheads="1"/>
            </p:cNvSpPr>
            <p:nvPr/>
          </p:nvSpPr>
          <p:spPr bwMode="auto">
            <a:xfrm>
              <a:off x="1960" y="1944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74" name="Oval 146"/>
            <p:cNvSpPr>
              <a:spLocks noChangeArrowheads="1"/>
            </p:cNvSpPr>
            <p:nvPr/>
          </p:nvSpPr>
          <p:spPr bwMode="auto">
            <a:xfrm>
              <a:off x="1952" y="2040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75" name="Oval 147"/>
            <p:cNvSpPr>
              <a:spLocks noChangeArrowheads="1"/>
            </p:cNvSpPr>
            <p:nvPr/>
          </p:nvSpPr>
          <p:spPr bwMode="auto">
            <a:xfrm>
              <a:off x="1920" y="212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76" name="Oval 148"/>
            <p:cNvSpPr>
              <a:spLocks noChangeArrowheads="1"/>
            </p:cNvSpPr>
            <p:nvPr/>
          </p:nvSpPr>
          <p:spPr bwMode="auto">
            <a:xfrm>
              <a:off x="1840" y="21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77" name="Oval 149"/>
            <p:cNvSpPr>
              <a:spLocks noChangeArrowheads="1"/>
            </p:cNvSpPr>
            <p:nvPr/>
          </p:nvSpPr>
          <p:spPr bwMode="auto">
            <a:xfrm>
              <a:off x="1592" y="17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78" name="Oval 150"/>
            <p:cNvSpPr>
              <a:spLocks noChangeArrowheads="1"/>
            </p:cNvSpPr>
            <p:nvPr/>
          </p:nvSpPr>
          <p:spPr bwMode="auto">
            <a:xfrm>
              <a:off x="1536" y="2112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79" name="Oval 151"/>
            <p:cNvSpPr>
              <a:spLocks noChangeArrowheads="1"/>
            </p:cNvSpPr>
            <p:nvPr/>
          </p:nvSpPr>
          <p:spPr bwMode="auto">
            <a:xfrm>
              <a:off x="1528" y="184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80" name="Oval 152"/>
            <p:cNvSpPr>
              <a:spLocks noChangeArrowheads="1"/>
            </p:cNvSpPr>
            <p:nvPr/>
          </p:nvSpPr>
          <p:spPr bwMode="auto">
            <a:xfrm>
              <a:off x="1488" y="192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81" name="Oval 153"/>
            <p:cNvSpPr>
              <a:spLocks noChangeArrowheads="1"/>
            </p:cNvSpPr>
            <p:nvPr/>
          </p:nvSpPr>
          <p:spPr bwMode="auto">
            <a:xfrm>
              <a:off x="1488" y="2024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82" name="Oval 154"/>
            <p:cNvSpPr>
              <a:spLocks noChangeArrowheads="1"/>
            </p:cNvSpPr>
            <p:nvPr/>
          </p:nvSpPr>
          <p:spPr bwMode="auto">
            <a:xfrm>
              <a:off x="1592" y="21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83" name="Oval 155"/>
            <p:cNvSpPr>
              <a:spLocks noChangeArrowheads="1"/>
            </p:cNvSpPr>
            <p:nvPr/>
          </p:nvSpPr>
          <p:spPr bwMode="auto">
            <a:xfrm>
              <a:off x="1672" y="220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84" name="Oval 156"/>
            <p:cNvSpPr>
              <a:spLocks noChangeArrowheads="1"/>
            </p:cNvSpPr>
            <p:nvPr/>
          </p:nvSpPr>
          <p:spPr bwMode="auto">
            <a:xfrm>
              <a:off x="1768" y="221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10285" name="Group 157"/>
            <p:cNvGrpSpPr>
              <a:grpSpLocks/>
            </p:cNvGrpSpPr>
            <p:nvPr/>
          </p:nvGrpSpPr>
          <p:grpSpPr bwMode="auto">
            <a:xfrm>
              <a:off x="1626" y="1872"/>
              <a:ext cx="294" cy="288"/>
              <a:chOff x="1208" y="2450"/>
              <a:chExt cx="342" cy="391"/>
            </a:xfrm>
          </p:grpSpPr>
          <p:sp>
            <p:nvSpPr>
              <p:cNvPr id="10286" name="Freeform 158"/>
              <p:cNvSpPr>
                <a:spLocks/>
              </p:cNvSpPr>
              <p:nvPr/>
            </p:nvSpPr>
            <p:spPr bwMode="auto">
              <a:xfrm>
                <a:off x="1234" y="2450"/>
                <a:ext cx="316" cy="353"/>
              </a:xfrm>
              <a:custGeom>
                <a:avLst/>
                <a:gdLst>
                  <a:gd name="T0" fmla="*/ 0 w 316"/>
                  <a:gd name="T1" fmla="*/ 175 h 353"/>
                  <a:gd name="T2" fmla="*/ 99 w 316"/>
                  <a:gd name="T3" fmla="*/ 60 h 353"/>
                  <a:gd name="T4" fmla="*/ 148 w 316"/>
                  <a:gd name="T5" fmla="*/ 10 h 353"/>
                  <a:gd name="T6" fmla="*/ 190 w 316"/>
                  <a:gd name="T7" fmla="*/ 43 h 353"/>
                  <a:gd name="T8" fmla="*/ 280 w 316"/>
                  <a:gd name="T9" fmla="*/ 60 h 353"/>
                  <a:gd name="T10" fmla="*/ 272 w 316"/>
                  <a:gd name="T11" fmla="*/ 167 h 353"/>
                  <a:gd name="T12" fmla="*/ 288 w 316"/>
                  <a:gd name="T13" fmla="*/ 274 h 353"/>
                  <a:gd name="T14" fmla="*/ 264 w 316"/>
                  <a:gd name="T15" fmla="*/ 282 h 353"/>
                  <a:gd name="T16" fmla="*/ 231 w 316"/>
                  <a:gd name="T17" fmla="*/ 298 h 353"/>
                  <a:gd name="T18" fmla="*/ 181 w 316"/>
                  <a:gd name="T19" fmla="*/ 348 h 353"/>
                  <a:gd name="T20" fmla="*/ 140 w 316"/>
                  <a:gd name="T21" fmla="*/ 331 h 3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16"/>
                  <a:gd name="T34" fmla="*/ 0 h 353"/>
                  <a:gd name="T35" fmla="*/ 316 w 316"/>
                  <a:gd name="T36" fmla="*/ 353 h 3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16" h="353">
                    <a:moveTo>
                      <a:pt x="0" y="175"/>
                    </a:moveTo>
                    <a:cubicBezTo>
                      <a:pt x="13" y="72"/>
                      <a:pt x="4" y="76"/>
                      <a:pt x="99" y="60"/>
                    </a:cubicBezTo>
                    <a:cubicBezTo>
                      <a:pt x="115" y="43"/>
                      <a:pt x="132" y="27"/>
                      <a:pt x="148" y="10"/>
                    </a:cubicBezTo>
                    <a:cubicBezTo>
                      <a:pt x="231" y="33"/>
                      <a:pt x="145" y="0"/>
                      <a:pt x="190" y="43"/>
                    </a:cubicBezTo>
                    <a:cubicBezTo>
                      <a:pt x="212" y="64"/>
                      <a:pt x="250" y="56"/>
                      <a:pt x="280" y="60"/>
                    </a:cubicBezTo>
                    <a:cubicBezTo>
                      <a:pt x="292" y="97"/>
                      <a:pt x="284" y="130"/>
                      <a:pt x="272" y="167"/>
                    </a:cubicBezTo>
                    <a:cubicBezTo>
                      <a:pt x="310" y="203"/>
                      <a:pt x="316" y="197"/>
                      <a:pt x="288" y="274"/>
                    </a:cubicBezTo>
                    <a:cubicBezTo>
                      <a:pt x="285" y="282"/>
                      <a:pt x="272" y="279"/>
                      <a:pt x="264" y="282"/>
                    </a:cubicBezTo>
                    <a:cubicBezTo>
                      <a:pt x="253" y="287"/>
                      <a:pt x="242" y="293"/>
                      <a:pt x="231" y="298"/>
                    </a:cubicBezTo>
                    <a:cubicBezTo>
                      <a:pt x="204" y="325"/>
                      <a:pt x="220" y="334"/>
                      <a:pt x="181" y="348"/>
                    </a:cubicBezTo>
                    <a:cubicBezTo>
                      <a:pt x="137" y="338"/>
                      <a:pt x="140" y="353"/>
                      <a:pt x="140" y="331"/>
                    </a:cubicBezTo>
                  </a:path>
                </a:pathLst>
              </a:cu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7" name="Freeform 159"/>
              <p:cNvSpPr>
                <a:spLocks/>
              </p:cNvSpPr>
              <p:nvPr/>
            </p:nvSpPr>
            <p:spPr bwMode="auto">
              <a:xfrm>
                <a:off x="1208" y="2488"/>
                <a:ext cx="316" cy="353"/>
              </a:xfrm>
              <a:custGeom>
                <a:avLst/>
                <a:gdLst>
                  <a:gd name="T0" fmla="*/ 0 w 316"/>
                  <a:gd name="T1" fmla="*/ 175 h 353"/>
                  <a:gd name="T2" fmla="*/ 99 w 316"/>
                  <a:gd name="T3" fmla="*/ 60 h 353"/>
                  <a:gd name="T4" fmla="*/ 148 w 316"/>
                  <a:gd name="T5" fmla="*/ 10 h 353"/>
                  <a:gd name="T6" fmla="*/ 190 w 316"/>
                  <a:gd name="T7" fmla="*/ 43 h 353"/>
                  <a:gd name="T8" fmla="*/ 280 w 316"/>
                  <a:gd name="T9" fmla="*/ 60 h 353"/>
                  <a:gd name="T10" fmla="*/ 272 w 316"/>
                  <a:gd name="T11" fmla="*/ 167 h 353"/>
                  <a:gd name="T12" fmla="*/ 288 w 316"/>
                  <a:gd name="T13" fmla="*/ 274 h 353"/>
                  <a:gd name="T14" fmla="*/ 264 w 316"/>
                  <a:gd name="T15" fmla="*/ 282 h 353"/>
                  <a:gd name="T16" fmla="*/ 231 w 316"/>
                  <a:gd name="T17" fmla="*/ 298 h 353"/>
                  <a:gd name="T18" fmla="*/ 181 w 316"/>
                  <a:gd name="T19" fmla="*/ 348 h 353"/>
                  <a:gd name="T20" fmla="*/ 140 w 316"/>
                  <a:gd name="T21" fmla="*/ 331 h 3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16"/>
                  <a:gd name="T34" fmla="*/ 0 h 353"/>
                  <a:gd name="T35" fmla="*/ 316 w 316"/>
                  <a:gd name="T36" fmla="*/ 353 h 3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16" h="353">
                    <a:moveTo>
                      <a:pt x="0" y="175"/>
                    </a:moveTo>
                    <a:cubicBezTo>
                      <a:pt x="13" y="72"/>
                      <a:pt x="4" y="76"/>
                      <a:pt x="99" y="60"/>
                    </a:cubicBezTo>
                    <a:cubicBezTo>
                      <a:pt x="115" y="43"/>
                      <a:pt x="132" y="27"/>
                      <a:pt x="148" y="10"/>
                    </a:cubicBezTo>
                    <a:cubicBezTo>
                      <a:pt x="231" y="33"/>
                      <a:pt x="145" y="0"/>
                      <a:pt x="190" y="43"/>
                    </a:cubicBezTo>
                    <a:cubicBezTo>
                      <a:pt x="212" y="64"/>
                      <a:pt x="250" y="56"/>
                      <a:pt x="280" y="60"/>
                    </a:cubicBezTo>
                    <a:cubicBezTo>
                      <a:pt x="292" y="97"/>
                      <a:pt x="284" y="130"/>
                      <a:pt x="272" y="167"/>
                    </a:cubicBezTo>
                    <a:cubicBezTo>
                      <a:pt x="310" y="203"/>
                      <a:pt x="316" y="197"/>
                      <a:pt x="288" y="274"/>
                    </a:cubicBezTo>
                    <a:cubicBezTo>
                      <a:pt x="285" y="282"/>
                      <a:pt x="272" y="279"/>
                      <a:pt x="264" y="282"/>
                    </a:cubicBezTo>
                    <a:cubicBezTo>
                      <a:pt x="253" y="287"/>
                      <a:pt x="242" y="293"/>
                      <a:pt x="231" y="298"/>
                    </a:cubicBezTo>
                    <a:cubicBezTo>
                      <a:pt x="204" y="325"/>
                      <a:pt x="220" y="334"/>
                      <a:pt x="181" y="348"/>
                    </a:cubicBezTo>
                    <a:cubicBezTo>
                      <a:pt x="137" y="338"/>
                      <a:pt x="140" y="353"/>
                      <a:pt x="140" y="331"/>
                    </a:cubicBezTo>
                  </a:path>
                </a:pathLst>
              </a:cu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5520" name="Text Box 160"/>
          <p:cNvSpPr txBox="1">
            <a:spLocks noChangeArrowheads="1"/>
          </p:cNvSpPr>
          <p:nvPr/>
        </p:nvSpPr>
        <p:spPr bwMode="auto">
          <a:xfrm>
            <a:off x="457200" y="5683250"/>
            <a:ext cx="4495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/>
              <a:t>4- The new viral DNA and proteins assemble to form new viruses </a:t>
            </a:r>
          </a:p>
        </p:txBody>
      </p:sp>
      <p:grpSp>
        <p:nvGrpSpPr>
          <p:cNvPr id="16" name="Group 164"/>
          <p:cNvGrpSpPr>
            <a:grpSpLocks/>
          </p:cNvGrpSpPr>
          <p:nvPr/>
        </p:nvGrpSpPr>
        <p:grpSpPr bwMode="auto">
          <a:xfrm>
            <a:off x="7772400" y="1414463"/>
            <a:ext cx="1219200" cy="884238"/>
            <a:chOff x="4896" y="259"/>
            <a:chExt cx="768" cy="557"/>
          </a:xfrm>
        </p:grpSpPr>
        <p:sp>
          <p:nvSpPr>
            <p:cNvPr id="10266" name="Text Box 162"/>
            <p:cNvSpPr txBox="1">
              <a:spLocks noChangeArrowheads="1"/>
            </p:cNvSpPr>
            <p:nvPr/>
          </p:nvSpPr>
          <p:spPr bwMode="auto">
            <a:xfrm>
              <a:off x="4896" y="259"/>
              <a:ext cx="76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600" b="1" dirty="0">
                  <a:solidFill>
                    <a:srgbClr val="0000FF"/>
                  </a:solidFill>
                </a:rPr>
                <a:t>Living Cell</a:t>
              </a:r>
            </a:p>
          </p:txBody>
        </p:sp>
        <p:sp>
          <p:nvSpPr>
            <p:cNvPr id="10267" name="Line 163"/>
            <p:cNvSpPr>
              <a:spLocks noChangeShapeType="1"/>
            </p:cNvSpPr>
            <p:nvPr/>
          </p:nvSpPr>
          <p:spPr bwMode="auto">
            <a:xfrm flipH="1">
              <a:off x="4992" y="432"/>
              <a:ext cx="96" cy="38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525" name="Text Box 165"/>
          <p:cNvSpPr txBox="1">
            <a:spLocks noChangeArrowheads="1"/>
          </p:cNvSpPr>
          <p:nvPr/>
        </p:nvSpPr>
        <p:spPr bwMode="auto">
          <a:xfrm>
            <a:off x="6553200" y="3773488"/>
            <a:ext cx="1295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Viral RNA</a:t>
            </a:r>
          </a:p>
        </p:txBody>
      </p:sp>
      <p:sp>
        <p:nvSpPr>
          <p:cNvPr id="15526" name="Text Box 166"/>
          <p:cNvSpPr txBox="1">
            <a:spLocks noChangeArrowheads="1"/>
          </p:cNvSpPr>
          <p:nvPr/>
        </p:nvSpPr>
        <p:spPr bwMode="auto">
          <a:xfrm>
            <a:off x="7315200" y="5387975"/>
            <a:ext cx="1066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/>
              <a:t>Capsid Proteins</a:t>
            </a:r>
          </a:p>
        </p:txBody>
      </p:sp>
      <p:sp>
        <p:nvSpPr>
          <p:cNvPr id="10263" name="Rectangle 167"/>
          <p:cNvSpPr>
            <a:spLocks noChangeArrowheads="1"/>
          </p:cNvSpPr>
          <p:nvPr/>
        </p:nvSpPr>
        <p:spPr bwMode="auto">
          <a:xfrm>
            <a:off x="258450" y="1404964"/>
            <a:ext cx="44358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Obligate parasitism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altLang="en-US" sz="1800" b="1" dirty="0"/>
              <a:t>ال</a:t>
            </a:r>
            <a:r>
              <a:rPr lang="ar-EG" altLang="en-US" sz="1800" b="1" dirty="0"/>
              <a:t>تطفل </a:t>
            </a:r>
            <a:r>
              <a:rPr lang="ar-SA" altLang="en-US" sz="1800" b="1" dirty="0"/>
              <a:t>ال</a:t>
            </a:r>
            <a:r>
              <a:rPr lang="ar-EG" altLang="en-US" sz="1800" b="1" dirty="0"/>
              <a:t>إجبار</a:t>
            </a:r>
            <a:r>
              <a:rPr lang="ar-SA" altLang="en-US" sz="1800" b="1" dirty="0"/>
              <a:t>ي</a:t>
            </a:r>
            <a:endParaRPr lang="en-GB" altLang="en-US" sz="1800" b="1" dirty="0"/>
          </a:p>
        </p:txBody>
      </p:sp>
      <p:grpSp>
        <p:nvGrpSpPr>
          <p:cNvPr id="158" name="Group 157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5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60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1" name="Picture 16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0.00093 L 0.00069 0.1805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1111 L -0.10885 0.1 " pathEditMode="relative" ptsTypes="AA">
                                      <p:cBhvr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0.01203 L 0.10903 0.02314 " pathEditMode="relative" ptsTypes="AA"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5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2.22222E-6 L -0.00052 0.11111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15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5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7.40741E-7 L 0.225 0.07778 " pathEditMode="relative" ptsTypes="AA">
                                      <p:cBhvr>
                                        <p:cTn id="75" dur="2000" fill="hold"/>
                                        <p:tgtEl>
                                          <p:spTgt spid="154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5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1000"/>
                                        <p:tgtEl>
                                          <p:spTgt spid="15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5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15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11111 L 0.08282 0.28889 " pathEditMode="relative" ptsTypes="AA">
                                      <p:cBhvr>
                                        <p:cTn id="10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3.33333E-6 L -0.11597 0.04444 " pathEditMode="relative" ptsTypes="AA">
                                      <p:cBhvr>
                                        <p:cTn id="10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175 0.21111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0.01018 L -0.00833 0.22037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" y="1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3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97 0.01019 L -0.16528 0.20926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65" y="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animBg="1"/>
      <p:bldP spid="15397" grpId="0"/>
      <p:bldP spid="15421" grpId="0"/>
      <p:bldP spid="15422" grpId="0" animBg="1"/>
      <p:bldP spid="15422" grpId="1" animBg="1"/>
      <p:bldP spid="15423" grpId="0"/>
      <p:bldP spid="15424" grpId="0" animBg="1"/>
      <p:bldP spid="15525" grpId="0"/>
      <p:bldP spid="155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6CB8167-35CA-4B94-AE13-412F9EFF9799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GB" altLang="en-US" sz="140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826020"/>
            <a:ext cx="5181600" cy="5041380"/>
          </a:xfrm>
          <a:noFill/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Arial" panose="020B0604020202020204" pitchFamily="34" charset="0"/>
              <a:buChar char="•"/>
              <a:tabLst>
                <a:tab pos="2743200" algn="l"/>
              </a:tabLst>
            </a:pPr>
            <a:r>
              <a:rPr lang="en-US" altLang="en-US" sz="2400" b="1" dirty="0">
                <a:solidFill>
                  <a:srgbClr val="000000"/>
                </a:solidFill>
              </a:rPr>
              <a:t>A viral infection begins when the genome of the virus enters the host cell.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Arial" panose="020B0604020202020204" pitchFamily="34" charset="0"/>
              <a:buChar char="•"/>
              <a:tabLst>
                <a:tab pos="2743200" algn="l"/>
              </a:tabLst>
            </a:pPr>
            <a:endParaRPr lang="en-US" altLang="en-US" sz="2400" b="1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Arial" panose="020B0604020202020204" pitchFamily="34" charset="0"/>
              <a:buChar char="•"/>
              <a:tabLst>
                <a:tab pos="2743200" algn="l"/>
              </a:tabLst>
            </a:pPr>
            <a:r>
              <a:rPr lang="en-US" altLang="en-US" sz="2400" b="1" dirty="0">
                <a:solidFill>
                  <a:srgbClr val="000000"/>
                </a:solidFill>
              </a:rPr>
              <a:t>Once inside, the viral genome commandeers its host, reprogramming the cell to copy viral nucleic acid and manufacture proteins.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Arial" panose="020B0604020202020204" pitchFamily="34" charset="0"/>
              <a:buChar char="•"/>
              <a:tabLst>
                <a:tab pos="2743200" algn="l"/>
              </a:tabLst>
            </a:pPr>
            <a:endParaRPr lang="en-US" altLang="en-US" sz="2400" b="1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Arial" panose="020B0604020202020204" pitchFamily="34" charset="0"/>
              <a:buChar char="•"/>
              <a:tabLst>
                <a:tab pos="2743200" algn="l"/>
              </a:tabLst>
            </a:pPr>
            <a:r>
              <a:rPr lang="en-US" altLang="en-US" sz="2400" b="1" dirty="0">
                <a:solidFill>
                  <a:srgbClr val="000000"/>
                </a:solidFill>
              </a:rPr>
              <a:t>The nucleic acid molecules and </a:t>
            </a:r>
            <a:r>
              <a:rPr lang="en-US" altLang="en-US" sz="2400" b="1" dirty="0" err="1">
                <a:solidFill>
                  <a:srgbClr val="000000"/>
                </a:solidFill>
              </a:rPr>
              <a:t>capsomeres</a:t>
            </a:r>
            <a:r>
              <a:rPr lang="en-US" altLang="en-US" sz="2400" b="1" dirty="0">
                <a:solidFill>
                  <a:srgbClr val="000000"/>
                </a:solidFill>
              </a:rPr>
              <a:t> then self-assemble into viral particles and exit the cell. </a:t>
            </a:r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4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5" r="9262" b="3355"/>
          <a:stretch>
            <a:fillRect/>
          </a:stretch>
        </p:blipFill>
        <p:spPr bwMode="auto">
          <a:xfrm>
            <a:off x="5791200" y="228600"/>
            <a:ext cx="3119438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18DA17A-DB2C-48CF-B9B9-5B5F984103E2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GB" altLang="en-US" sz="1400"/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153400" y="1292"/>
              <a:ext cx="914400" cy="1266444"/>
            </a:xfrm>
            <a:prstGeom prst="rect">
              <a:avLst/>
            </a:prstGeom>
          </p:spPr>
        </p:pic>
      </p:grpSp>
      <p:sp>
        <p:nvSpPr>
          <p:cNvPr id="122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304800"/>
            <a:ext cx="8610600" cy="6297108"/>
          </a:xfrm>
        </p:spPr>
        <p:txBody>
          <a:bodyPr>
            <a:spAutoFit/>
          </a:bodyPr>
          <a:lstStyle/>
          <a:p>
            <a:pPr marL="609600" indent="-609600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H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uman </a:t>
            </a: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alt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mmunodeficiency </a:t>
            </a: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en-US" alt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irus (</a:t>
            </a: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HIV</a:t>
            </a:r>
            <a:r>
              <a:rPr lang="en-US" alt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the virus that causes </a:t>
            </a: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AIDS</a:t>
            </a:r>
            <a:r>
              <a:rPr lang="en-US" altLang="en-US" sz="1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1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en-US" alt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(</a:t>
            </a: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alt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cquired </a:t>
            </a: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alt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mmuno-</a:t>
            </a: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alt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eficiency </a:t>
            </a: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alt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yndrome) is  </a:t>
            </a:r>
            <a:r>
              <a:rPr lang="en-US" altLang="en-US" sz="1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retrovirus</a:t>
            </a:r>
            <a:r>
              <a:rPr lang="en-US" alt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609600" indent="-60960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</a:pPr>
            <a:endParaRPr lang="ar-SA" altLang="en-US" sz="2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</a:pPr>
            <a:r>
              <a:rPr lang="en-US" alt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alt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retrovirus</a:t>
            </a:r>
            <a:endParaRPr lang="ar-SA" altLang="en-US" sz="2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</a:pPr>
            <a:endParaRPr lang="en-US" altLang="en-US" sz="1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4488" indent="-327025" eaLnBrk="1" hangingPunct="1"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buFont typeface="Arial" panose="020B0604020202020204" pitchFamily="34" charset="0"/>
              <a:buChar char="•"/>
              <a:tabLst>
                <a:tab pos="2743200" algn="l"/>
              </a:tabLst>
            </a:pPr>
            <a:r>
              <a:rPr lang="en-US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retrovirus</a:t>
            </a:r>
            <a:r>
              <a:rPr lang="en-US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an </a:t>
            </a:r>
            <a:r>
              <a:rPr lang="en-US" alt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RNA virus </a:t>
            </a:r>
            <a:r>
              <a:rPr lang="en-US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is                                                   duplicated in a host cell using the                                                              </a:t>
            </a:r>
            <a:r>
              <a:rPr lang="en-US" alt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reverse transcriptase 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enzymes </a:t>
            </a:r>
            <a:r>
              <a:rPr lang="en-US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                                                             produce DNA from its RNA genome.  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                                                           DNA </a:t>
            </a:r>
            <a:r>
              <a:rPr lang="en-US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then incorporated into 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                                                                host’s genome </a:t>
            </a:r>
            <a:r>
              <a:rPr lang="en-US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an </a:t>
            </a:r>
            <a:r>
              <a:rPr lang="en-US" alt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integrase</a:t>
            </a:r>
            <a:r>
              <a:rPr lang="en-US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enzymes.</a:t>
            </a:r>
          </a:p>
          <a:p>
            <a:pPr marL="17463" indent="0" eaLnBrk="1" hangingPunct="1">
              <a:spcBef>
                <a:spcPts val="0"/>
              </a:spcBef>
              <a:buClr>
                <a:srgbClr val="FF0000"/>
              </a:buClr>
              <a:buNone/>
              <a:tabLst>
                <a:tab pos="2743200" algn="l"/>
              </a:tabLst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en-US" sz="12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4488" indent="-327025" eaLnBrk="1" hangingPunct="1">
              <a:buClr>
                <a:srgbClr val="FF0000"/>
              </a:buClr>
              <a:buFont typeface="Arial" panose="020B0604020202020204" pitchFamily="34" charset="0"/>
              <a:buChar char="•"/>
              <a:tabLst>
                <a:tab pos="2743200" algn="l"/>
              </a:tabLst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</a:t>
            </a:r>
            <a:r>
              <a:rPr lang="en-US" altLang="en-US" sz="1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viral particle 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includes:</a:t>
            </a:r>
          </a:p>
          <a:p>
            <a:pPr marL="914400" indent="-327025" eaLnBrk="1" hangingPunct="1">
              <a:buClr>
                <a:srgbClr val="FF0000"/>
              </a:buClr>
              <a:buFont typeface="Wingdings" panose="05000000000000000000" pitchFamily="2" charset="2"/>
              <a:buChar char="ü"/>
              <a:tabLst>
                <a:tab pos="2743200" algn="l"/>
              </a:tabLst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</a:t>
            </a:r>
            <a:r>
              <a:rPr lang="en-US" alt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envelope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 glycoproteins, </a:t>
            </a:r>
          </a:p>
          <a:p>
            <a:pPr marL="914400" indent="-327025" eaLnBrk="1" hangingPunct="1">
              <a:buClr>
                <a:srgbClr val="FF0000"/>
              </a:buClr>
              <a:buFont typeface="Wingdings" panose="05000000000000000000" pitchFamily="2" charset="2"/>
              <a:buChar char="ü"/>
              <a:tabLst>
                <a:tab pos="2743200" algn="l"/>
              </a:tabLst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capsid 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containing</a:t>
            </a:r>
            <a:r>
              <a:rPr lang="en-US" altLang="en-US" sz="16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</a:t>
            </a:r>
            <a:r>
              <a:rPr lang="en-US" alt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identical RNA strands</a:t>
            </a:r>
            <a:r>
              <a:rPr lang="en-US" altLang="en-US" sz="16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its genome</a:t>
            </a:r>
          </a:p>
          <a:p>
            <a:pPr marL="914400" indent="-327025" eaLnBrk="1" hangingPunct="1">
              <a:buClr>
                <a:srgbClr val="FF0000"/>
              </a:buClr>
              <a:buFont typeface="Wingdings" panose="05000000000000000000" pitchFamily="2" charset="2"/>
              <a:buChar char="ü"/>
              <a:tabLst>
                <a:tab pos="2743200" algn="l"/>
              </a:tabLst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copies of </a:t>
            </a:r>
            <a:r>
              <a:rPr lang="en-US" alt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reverse</a:t>
            </a:r>
            <a:r>
              <a:rPr lang="en-US" altLang="en-US" sz="16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transcriptase</a:t>
            </a:r>
            <a:r>
              <a:rPr lang="en-US" altLang="en-US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474663" indent="0" eaLnBrk="1" hangingPunct="1">
              <a:buClr>
                <a:srgbClr val="FF0000"/>
              </a:buClr>
              <a:buNone/>
              <a:tabLst>
                <a:tab pos="2743200" algn="l"/>
              </a:tabLst>
            </a:pPr>
            <a:endParaRPr lang="en-US" altLang="en-US" sz="14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Clr>
                <a:srgbClr val="FF0000"/>
              </a:buClr>
              <a:buFont typeface="Arial" panose="020B0604020202020204" pitchFamily="34" charset="0"/>
              <a:buChar char="•"/>
              <a:tabLst>
                <a:tab pos="2743200" algn="l"/>
              </a:tabLst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example 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AIDS 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(HIV) virus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altLang="en-US" sz="1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9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198" b="48901"/>
          <a:stretch>
            <a:fillRect/>
          </a:stretch>
        </p:blipFill>
        <p:spPr bwMode="auto">
          <a:xfrm>
            <a:off x="5410200" y="1219200"/>
            <a:ext cx="2995257" cy="41148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FCD4FB9-8F33-4899-AB5C-78B4B9998B67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GB" altLang="en-US" sz="1400"/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854023"/>
            <a:ext cx="5029200" cy="5927777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</a:pPr>
            <a:r>
              <a:rPr lang="en-US" alt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Bacteriophages </a:t>
            </a:r>
            <a:r>
              <a:rPr lang="en-US" alt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ar-SA" altLang="en-US" sz="1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صواعق البكتريا</a:t>
            </a:r>
            <a:r>
              <a:rPr lang="en-US" alt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</a:pPr>
            <a:endParaRPr lang="en-US" altLang="en-US" sz="1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Viruses that infect bacteria, are called 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bacteriophages</a:t>
            </a: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phages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alt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</a:pPr>
            <a:endParaRPr lang="en-US" alt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has a 20-sided 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capsid-head</a:t>
            </a: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that encloses their DNA and 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protein tail</a:t>
            </a: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piece that attaches the phage to the host and injects the phage DNA inside. 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</a:pPr>
            <a:endParaRPr lang="en-US" alt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GB" alt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Phages</a:t>
            </a:r>
            <a:r>
              <a:rPr lang="en-GB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reproduce by </a:t>
            </a:r>
            <a:r>
              <a:rPr lang="en-GB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Lytic</a:t>
            </a:r>
            <a:r>
              <a:rPr lang="en-GB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Cycle </a:t>
            </a:r>
            <a:r>
              <a:rPr lang="en-GB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ar-EG" altLang="en-US" sz="1800" dirty="0"/>
              <a:t>مميتــــة</a:t>
            </a:r>
            <a:r>
              <a:rPr lang="en-GB" altLang="en-US" sz="1800" dirty="0"/>
              <a:t> </a:t>
            </a:r>
            <a:r>
              <a:rPr lang="ar-EG" altLang="en-US" sz="1800" dirty="0"/>
              <a:t>دورة</a:t>
            </a:r>
            <a:r>
              <a:rPr lang="en-GB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GB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and/or </a:t>
            </a:r>
            <a:r>
              <a:rPr lang="en-GB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Lysogenic </a:t>
            </a:r>
            <a:r>
              <a:rPr lang="en-GB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cycle </a:t>
            </a:r>
            <a:r>
              <a:rPr lang="en-GB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ar-SA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ar-SA" altLang="en-US" sz="1800" dirty="0"/>
              <a:t>دورة غير مميتة </a:t>
            </a:r>
            <a:r>
              <a:rPr lang="en-GB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GB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578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23" t="3448" b="5722"/>
          <a:stretch>
            <a:fillRect/>
          </a:stretch>
        </p:blipFill>
        <p:spPr bwMode="auto">
          <a:xfrm>
            <a:off x="6046535" y="762000"/>
            <a:ext cx="291014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Box 7"/>
          <p:cNvSpPr txBox="1">
            <a:spLocks noChangeArrowheads="1"/>
          </p:cNvSpPr>
          <p:nvPr/>
        </p:nvSpPr>
        <p:spPr bwMode="auto">
          <a:xfrm>
            <a:off x="533400" y="166688"/>
            <a:ext cx="7696200" cy="523220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Bacteria infecting </a:t>
            </a:r>
            <a:r>
              <a:rPr lang="en-GB" alt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Viruses (</a:t>
            </a:r>
            <a:r>
              <a:rPr lang="en-US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bacteriophages)</a:t>
            </a:r>
            <a:endParaRPr lang="en-GB" altLang="en-US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5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5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57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57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334022" y="1207869"/>
            <a:ext cx="812417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b="1" dirty="0" err="1">
                <a:solidFill>
                  <a:srgbClr val="3333FF"/>
                </a:solidFill>
              </a:rPr>
              <a:t>Phages</a:t>
            </a:r>
            <a:r>
              <a:rPr lang="en-GB" altLang="en-US" sz="2000" b="1" dirty="0">
                <a:solidFill>
                  <a:srgbClr val="3333FF"/>
                </a:solidFill>
              </a:rPr>
              <a:t> reproductive cycles within </a:t>
            </a:r>
            <a:r>
              <a:rPr lang="en-GB" altLang="en-US" sz="2000" b="1" dirty="0" smtClean="0">
                <a:solidFill>
                  <a:srgbClr val="3333FF"/>
                </a:solidFill>
              </a:rPr>
              <a:t>bacteria (</a:t>
            </a:r>
            <a:r>
              <a:rPr lang="en-GB" altLang="en-US" sz="2000" b="1" dirty="0" err="1" smtClean="0">
                <a:solidFill>
                  <a:srgbClr val="3333FF"/>
                </a:solidFill>
              </a:rPr>
              <a:t>e.g</a:t>
            </a:r>
            <a:r>
              <a:rPr lang="en-GB" altLang="en-US" sz="2000" b="1" dirty="0" smtClean="0">
                <a:solidFill>
                  <a:srgbClr val="3333FF"/>
                </a:solidFill>
              </a:rPr>
              <a:t>: </a:t>
            </a:r>
            <a:r>
              <a:rPr lang="en-GB" altLang="en-US" sz="2000" b="1" i="1" dirty="0" smtClean="0">
                <a:solidFill>
                  <a:srgbClr val="FF0000"/>
                </a:solidFill>
              </a:rPr>
              <a:t>Escherichia coli</a:t>
            </a:r>
            <a:r>
              <a:rPr lang="en-GB" altLang="en-US" sz="2000" b="1" dirty="0" smtClean="0">
                <a:solidFill>
                  <a:srgbClr val="3333FF"/>
                </a:solidFill>
              </a:rPr>
              <a:t>)</a:t>
            </a:r>
            <a:endParaRPr lang="en-GB" altLang="en-US" sz="2000" b="1" dirty="0">
              <a:solidFill>
                <a:srgbClr val="3333FF"/>
              </a:solidFill>
            </a:endParaRP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2133600" y="76200"/>
            <a:ext cx="449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Bacteriophages </a:t>
            </a:r>
            <a:r>
              <a:rPr lang="en-GB" altLang="en-US" sz="20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en-GB" altLang="en-US" sz="2000" b="1" i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on E. coli</a:t>
            </a:r>
            <a:r>
              <a:rPr lang="en-GB" altLang="en-US" sz="20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</a:p>
        </p:txBody>
      </p:sp>
      <p:sp>
        <p:nvSpPr>
          <p:cNvPr id="24580" name="AutoShape 4"/>
          <p:cNvSpPr>
            <a:spLocks noChangeArrowheads="1"/>
          </p:cNvSpPr>
          <p:nvPr/>
        </p:nvSpPr>
        <p:spPr bwMode="auto">
          <a:xfrm>
            <a:off x="3048000" y="1905000"/>
            <a:ext cx="3276600" cy="18288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28575">
            <a:solidFill>
              <a:srgbClr val="FF3300"/>
            </a:solidFill>
            <a:round/>
            <a:headEnd/>
            <a:tailEnd/>
          </a:ln>
          <a:effectLst>
            <a:outerShdw dist="135003" dir="2471156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GB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Bacteria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733800" y="2006600"/>
            <a:ext cx="2552700" cy="1600200"/>
            <a:chOff x="2112" y="2032"/>
            <a:chExt cx="1608" cy="1008"/>
          </a:xfrm>
        </p:grpSpPr>
        <p:sp>
          <p:nvSpPr>
            <p:cNvPr id="14346" name="AutoShape 6"/>
            <p:cNvSpPr>
              <a:spLocks noChangeArrowheads="1"/>
            </p:cNvSpPr>
            <p:nvPr/>
          </p:nvSpPr>
          <p:spPr bwMode="auto">
            <a:xfrm>
              <a:off x="2112" y="2032"/>
              <a:ext cx="624" cy="288"/>
            </a:xfrm>
            <a:prstGeom prst="hexagon">
              <a:avLst>
                <a:gd name="adj" fmla="val 54167"/>
                <a:gd name="vf" fmla="val 11547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8100000" algn="ctr" rotWithShape="0">
                <a:srgbClr val="292929"/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347" name="AutoShape 7"/>
            <p:cNvSpPr>
              <a:spLocks noChangeArrowheads="1"/>
            </p:cNvSpPr>
            <p:nvPr/>
          </p:nvSpPr>
          <p:spPr bwMode="auto">
            <a:xfrm>
              <a:off x="2880" y="2032"/>
              <a:ext cx="624" cy="288"/>
            </a:xfrm>
            <a:prstGeom prst="hexagon">
              <a:avLst>
                <a:gd name="adj" fmla="val 54167"/>
                <a:gd name="vf" fmla="val 11547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8100000" algn="ctr" rotWithShape="0">
                <a:srgbClr val="292929"/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348" name="AutoShape 8"/>
            <p:cNvSpPr>
              <a:spLocks noChangeArrowheads="1"/>
            </p:cNvSpPr>
            <p:nvPr/>
          </p:nvSpPr>
          <p:spPr bwMode="auto">
            <a:xfrm>
              <a:off x="3096" y="2368"/>
              <a:ext cx="624" cy="288"/>
            </a:xfrm>
            <a:prstGeom prst="hexagon">
              <a:avLst>
                <a:gd name="adj" fmla="val 54167"/>
                <a:gd name="vf" fmla="val 11547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8100000" algn="ctr" rotWithShape="0">
                <a:srgbClr val="292929"/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349" name="AutoShape 9"/>
            <p:cNvSpPr>
              <a:spLocks noChangeArrowheads="1"/>
            </p:cNvSpPr>
            <p:nvPr/>
          </p:nvSpPr>
          <p:spPr bwMode="auto">
            <a:xfrm>
              <a:off x="2448" y="2392"/>
              <a:ext cx="624" cy="288"/>
            </a:xfrm>
            <a:prstGeom prst="hexagon">
              <a:avLst>
                <a:gd name="adj" fmla="val 54167"/>
                <a:gd name="vf" fmla="val 11547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8100000" algn="ctr" rotWithShape="0">
                <a:srgbClr val="292929"/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350" name="AutoShape 10"/>
            <p:cNvSpPr>
              <a:spLocks noChangeArrowheads="1"/>
            </p:cNvSpPr>
            <p:nvPr/>
          </p:nvSpPr>
          <p:spPr bwMode="auto">
            <a:xfrm>
              <a:off x="2112" y="2752"/>
              <a:ext cx="624" cy="288"/>
            </a:xfrm>
            <a:prstGeom prst="hexagon">
              <a:avLst>
                <a:gd name="adj" fmla="val 54167"/>
                <a:gd name="vf" fmla="val 11547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8100000" algn="ctr" rotWithShape="0">
                <a:srgbClr val="292929"/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587" name="AutoShape 11"/>
            <p:cNvSpPr>
              <a:spLocks noChangeArrowheads="1"/>
            </p:cNvSpPr>
            <p:nvPr/>
          </p:nvSpPr>
          <p:spPr bwMode="auto">
            <a:xfrm>
              <a:off x="2832" y="2704"/>
              <a:ext cx="624" cy="288"/>
            </a:xfrm>
            <a:prstGeom prst="hexagon">
              <a:avLst>
                <a:gd name="adj" fmla="val 54167"/>
                <a:gd name="vf" fmla="val 11547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8100000" algn="ctr" rotWithShape="0">
                <a:srgbClr val="292929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</p:grpSp>
      <p:sp>
        <p:nvSpPr>
          <p:cNvPr id="24588" name="AutoShape 12"/>
          <p:cNvSpPr>
            <a:spLocks noChangeArrowheads="1"/>
          </p:cNvSpPr>
          <p:nvPr/>
        </p:nvSpPr>
        <p:spPr bwMode="auto">
          <a:xfrm>
            <a:off x="990600" y="2438400"/>
            <a:ext cx="990600" cy="457200"/>
          </a:xfrm>
          <a:prstGeom prst="hexagon">
            <a:avLst>
              <a:gd name="adj" fmla="val 54167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6993903" algn="ctr" rotWithShape="0">
              <a:srgbClr val="292929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GB" b="1">
                <a:effectLst>
                  <a:outerShdw blurRad="38100" dist="38100" dir="2700000" algn="tl">
                    <a:srgbClr val="FFFFFF"/>
                  </a:outerShdw>
                </a:effectLst>
              </a:rPr>
              <a:t>Virus</a:t>
            </a:r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0" y="4122738"/>
            <a:ext cx="9144000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tabLst>
                <a:tab pos="2743200" algn="l"/>
              </a:tabLs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2743200" algn="l"/>
              </a:tabLs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2743200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Clr>
                <a:srgbClr val="339933"/>
              </a:buClr>
              <a:buFontTx/>
              <a:buNone/>
            </a:pPr>
            <a:r>
              <a:rPr lang="en-US" alt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1)- lytic cycle </a:t>
            </a:r>
            <a:r>
              <a:rPr lang="en-GB" altLang="en-US" sz="2400" b="1" dirty="0"/>
              <a:t>(</a:t>
            </a:r>
            <a:r>
              <a:rPr lang="ar-EG" altLang="en-US" sz="2400" b="1" dirty="0"/>
              <a:t>التحـللية</a:t>
            </a:r>
            <a:r>
              <a:rPr lang="en-GB" altLang="en-US" sz="2400" dirty="0"/>
              <a:t> </a:t>
            </a:r>
            <a:r>
              <a:rPr lang="ar-EG" altLang="en-US" sz="2400" b="1" dirty="0"/>
              <a:t>الدورة</a:t>
            </a:r>
            <a:r>
              <a:rPr lang="en-GB" altLang="en-US" sz="2400" b="1" dirty="0"/>
              <a:t>)</a:t>
            </a:r>
            <a:r>
              <a:rPr lang="en-GB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dirty="0">
                <a:solidFill>
                  <a:srgbClr val="000000"/>
                </a:solidFill>
              </a:rPr>
              <a:t>, </a:t>
            </a:r>
          </a:p>
          <a:p>
            <a:pPr eaLnBrk="1" hangingPunct="1">
              <a:buClr>
                <a:srgbClr val="339933"/>
              </a:buClr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</a:rPr>
              <a:t>The phage reproductive cycle results in the </a:t>
            </a:r>
            <a:r>
              <a:rPr lang="en-US" altLang="en-US" sz="2400" b="1" u="sng" dirty="0">
                <a:solidFill>
                  <a:srgbClr val="FF0000"/>
                </a:solidFill>
              </a:rPr>
              <a:t>death of the host</a:t>
            </a:r>
            <a:r>
              <a:rPr lang="en-US" altLang="en-US" sz="2400" b="1" dirty="0">
                <a:solidFill>
                  <a:srgbClr val="000000"/>
                </a:solidFill>
              </a:rPr>
              <a:t>.</a:t>
            </a:r>
          </a:p>
          <a:p>
            <a:pPr lvl="1" eaLnBrk="1" hangingPunct="1">
              <a:buClr>
                <a:srgbClr val="339933"/>
              </a:buClr>
            </a:pPr>
            <a:r>
              <a:rPr lang="en-US" altLang="en-US" sz="2000" b="1" dirty="0">
                <a:solidFill>
                  <a:srgbClr val="000000"/>
                </a:solidFill>
              </a:rPr>
              <a:t>In the last stage, the bacterium </a:t>
            </a:r>
            <a:r>
              <a:rPr lang="en-US" altLang="en-US" sz="2000" b="1" u="sng" dirty="0">
                <a:solidFill>
                  <a:srgbClr val="FF0000"/>
                </a:solidFill>
              </a:rPr>
              <a:t>lyses</a:t>
            </a:r>
            <a:r>
              <a:rPr lang="en-US" altLang="en-US" sz="2000" b="1" dirty="0">
                <a:solidFill>
                  <a:srgbClr val="000000"/>
                </a:solidFill>
              </a:rPr>
              <a:t> (breaks open) and releases the phages produced within the cell to infect others.</a:t>
            </a:r>
          </a:p>
          <a:p>
            <a:pPr eaLnBrk="1" hangingPunct="1">
              <a:buClr>
                <a:srgbClr val="339933"/>
              </a:buClr>
            </a:pPr>
            <a:r>
              <a:rPr lang="en-US" altLang="en-US" sz="2800" b="1" dirty="0">
                <a:solidFill>
                  <a:srgbClr val="0000FF"/>
                </a:solidFill>
              </a:rPr>
              <a:t>Virulent phages</a:t>
            </a:r>
            <a:r>
              <a:rPr lang="en-US" altLang="en-US" sz="2400" b="1" dirty="0">
                <a:solidFill>
                  <a:srgbClr val="000000"/>
                </a:solidFill>
              </a:rPr>
              <a:t> </a:t>
            </a:r>
            <a:r>
              <a:rPr lang="ar-EG" altLang="en-US" sz="1800" b="1" dirty="0">
                <a:solidFill>
                  <a:srgbClr val="000000"/>
                </a:solidFill>
              </a:rPr>
              <a:t>فيروسات قاتلة</a:t>
            </a:r>
            <a:r>
              <a:rPr lang="en-US" altLang="en-US" sz="2400" b="1" dirty="0">
                <a:solidFill>
                  <a:srgbClr val="000000"/>
                </a:solidFill>
              </a:rPr>
              <a:t> reproduce only by a lytic cycle.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8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1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24584 0.0111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92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0.325 -7.40741E-7 " pathEditMode="relative" ptsTypes="AA">
                                      <p:cBhvr>
                                        <p:cTn id="4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/>
      <p:bldP spid="24580" grpId="0" animBg="1"/>
      <p:bldP spid="24588" grpId="0" animBg="1"/>
      <p:bldP spid="24588" grpId="1" animBg="1"/>
      <p:bldP spid="24588" grpId="2" animBg="1"/>
      <p:bldP spid="2458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AD4F227-69CD-4C8D-ABCE-07D3C49B0EB4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GB" altLang="en-US" sz="1400"/>
          </a:p>
        </p:txBody>
      </p:sp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r="1683" b="467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819400" y="2286000"/>
            <a:ext cx="1219200" cy="1981200"/>
            <a:chOff x="4608" y="1152"/>
            <a:chExt cx="816" cy="1368"/>
          </a:xfrm>
        </p:grpSpPr>
        <p:sp>
          <p:nvSpPr>
            <p:cNvPr id="15369" name="AutoShape 6"/>
            <p:cNvSpPr>
              <a:spLocks noChangeArrowheads="1"/>
            </p:cNvSpPr>
            <p:nvPr/>
          </p:nvSpPr>
          <p:spPr bwMode="auto">
            <a:xfrm>
              <a:off x="4944" y="1680"/>
              <a:ext cx="145" cy="480"/>
            </a:xfrm>
            <a:prstGeom prst="can">
              <a:avLst>
                <a:gd name="adj" fmla="val 83326"/>
              </a:avLst>
            </a:prstGeom>
            <a:solidFill>
              <a:srgbClr val="0000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dist="63500" dir="3187806" algn="ctr" rotWithShape="0">
                <a:schemeClr val="bg2"/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5370" name="AutoShape 7"/>
            <p:cNvSpPr>
              <a:spLocks noChangeArrowheads="1"/>
            </p:cNvSpPr>
            <p:nvPr/>
          </p:nvSpPr>
          <p:spPr bwMode="auto">
            <a:xfrm rot="-5650226">
              <a:off x="4680" y="1272"/>
              <a:ext cx="624" cy="384"/>
            </a:xfrm>
            <a:prstGeom prst="hexagon">
              <a:avLst>
                <a:gd name="adj" fmla="val 40625"/>
                <a:gd name="vf" fmla="val 115470"/>
              </a:avLst>
            </a:prstGeom>
            <a:gradFill rotWithShape="1">
              <a:gsLst>
                <a:gs pos="0">
                  <a:srgbClr val="FFFF00"/>
                </a:gs>
                <a:gs pos="100000">
                  <a:srgbClr val="A22000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dist="45791" dir="2021404" algn="ctr" rotWithShape="0">
                <a:schemeClr val="bg2"/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5371" name="Oval 8"/>
            <p:cNvSpPr>
              <a:spLocks noChangeArrowheads="1"/>
            </p:cNvSpPr>
            <p:nvPr/>
          </p:nvSpPr>
          <p:spPr bwMode="auto">
            <a:xfrm>
              <a:off x="4944" y="1776"/>
              <a:ext cx="144" cy="48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5372" name="Oval 9"/>
            <p:cNvSpPr>
              <a:spLocks noChangeArrowheads="1"/>
            </p:cNvSpPr>
            <p:nvPr/>
          </p:nvSpPr>
          <p:spPr bwMode="auto">
            <a:xfrm>
              <a:off x="4944" y="1824"/>
              <a:ext cx="144" cy="48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5373" name="Oval 10"/>
            <p:cNvSpPr>
              <a:spLocks noChangeArrowheads="1"/>
            </p:cNvSpPr>
            <p:nvPr/>
          </p:nvSpPr>
          <p:spPr bwMode="auto">
            <a:xfrm>
              <a:off x="4944" y="1888"/>
              <a:ext cx="144" cy="48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5374" name="Oval 11"/>
            <p:cNvSpPr>
              <a:spLocks noChangeArrowheads="1"/>
            </p:cNvSpPr>
            <p:nvPr/>
          </p:nvSpPr>
          <p:spPr bwMode="auto">
            <a:xfrm>
              <a:off x="4944" y="1960"/>
              <a:ext cx="144" cy="48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15375" name="Group 12"/>
            <p:cNvGrpSpPr>
              <a:grpSpLocks/>
            </p:cNvGrpSpPr>
            <p:nvPr/>
          </p:nvGrpSpPr>
          <p:grpSpPr bwMode="auto">
            <a:xfrm>
              <a:off x="5088" y="1728"/>
              <a:ext cx="336" cy="480"/>
              <a:chOff x="4992" y="1536"/>
              <a:chExt cx="336" cy="480"/>
            </a:xfrm>
          </p:grpSpPr>
          <p:sp>
            <p:nvSpPr>
              <p:cNvPr id="15394" name="Line 13"/>
              <p:cNvSpPr>
                <a:spLocks noChangeShapeType="1"/>
              </p:cNvSpPr>
              <p:nvPr/>
            </p:nvSpPr>
            <p:spPr bwMode="auto">
              <a:xfrm flipV="1">
                <a:off x="4992" y="1536"/>
                <a:ext cx="144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5" name="Line 14"/>
              <p:cNvSpPr>
                <a:spLocks noChangeShapeType="1"/>
              </p:cNvSpPr>
              <p:nvPr/>
            </p:nvSpPr>
            <p:spPr bwMode="auto">
              <a:xfrm>
                <a:off x="5136" y="1536"/>
                <a:ext cx="192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376" name="Group 15"/>
            <p:cNvGrpSpPr>
              <a:grpSpLocks/>
            </p:cNvGrpSpPr>
            <p:nvPr/>
          </p:nvGrpSpPr>
          <p:grpSpPr bwMode="auto">
            <a:xfrm>
              <a:off x="5088" y="1872"/>
              <a:ext cx="336" cy="480"/>
              <a:chOff x="4992" y="1536"/>
              <a:chExt cx="336" cy="480"/>
            </a:xfrm>
          </p:grpSpPr>
          <p:sp>
            <p:nvSpPr>
              <p:cNvPr id="15392" name="Line 16"/>
              <p:cNvSpPr>
                <a:spLocks noChangeShapeType="1"/>
              </p:cNvSpPr>
              <p:nvPr/>
            </p:nvSpPr>
            <p:spPr bwMode="auto">
              <a:xfrm flipV="1">
                <a:off x="4992" y="1536"/>
                <a:ext cx="144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3" name="Line 17"/>
              <p:cNvSpPr>
                <a:spLocks noChangeShapeType="1"/>
              </p:cNvSpPr>
              <p:nvPr/>
            </p:nvSpPr>
            <p:spPr bwMode="auto">
              <a:xfrm>
                <a:off x="5136" y="1536"/>
                <a:ext cx="192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377" name="Group 18"/>
            <p:cNvGrpSpPr>
              <a:grpSpLocks/>
            </p:cNvGrpSpPr>
            <p:nvPr/>
          </p:nvGrpSpPr>
          <p:grpSpPr bwMode="auto">
            <a:xfrm flipH="1">
              <a:off x="4608" y="1728"/>
              <a:ext cx="336" cy="480"/>
              <a:chOff x="4992" y="1536"/>
              <a:chExt cx="336" cy="480"/>
            </a:xfrm>
          </p:grpSpPr>
          <p:sp>
            <p:nvSpPr>
              <p:cNvPr id="15390" name="Line 19"/>
              <p:cNvSpPr>
                <a:spLocks noChangeShapeType="1"/>
              </p:cNvSpPr>
              <p:nvPr/>
            </p:nvSpPr>
            <p:spPr bwMode="auto">
              <a:xfrm flipV="1">
                <a:off x="4992" y="1536"/>
                <a:ext cx="144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1" name="Line 20"/>
              <p:cNvSpPr>
                <a:spLocks noChangeShapeType="1"/>
              </p:cNvSpPr>
              <p:nvPr/>
            </p:nvSpPr>
            <p:spPr bwMode="auto">
              <a:xfrm>
                <a:off x="5136" y="1536"/>
                <a:ext cx="192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378" name="Group 21"/>
            <p:cNvGrpSpPr>
              <a:grpSpLocks/>
            </p:cNvGrpSpPr>
            <p:nvPr/>
          </p:nvGrpSpPr>
          <p:grpSpPr bwMode="auto">
            <a:xfrm flipH="1">
              <a:off x="4608" y="1872"/>
              <a:ext cx="336" cy="480"/>
              <a:chOff x="4992" y="1536"/>
              <a:chExt cx="336" cy="480"/>
            </a:xfrm>
          </p:grpSpPr>
          <p:sp>
            <p:nvSpPr>
              <p:cNvPr id="15388" name="Line 22"/>
              <p:cNvSpPr>
                <a:spLocks noChangeShapeType="1"/>
              </p:cNvSpPr>
              <p:nvPr/>
            </p:nvSpPr>
            <p:spPr bwMode="auto">
              <a:xfrm flipV="1">
                <a:off x="4992" y="1536"/>
                <a:ext cx="144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9" name="Line 23"/>
              <p:cNvSpPr>
                <a:spLocks noChangeShapeType="1"/>
              </p:cNvSpPr>
              <p:nvPr/>
            </p:nvSpPr>
            <p:spPr bwMode="auto">
              <a:xfrm>
                <a:off x="5136" y="1536"/>
                <a:ext cx="192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379" name="Oval 24"/>
            <p:cNvSpPr>
              <a:spLocks noChangeArrowheads="1"/>
            </p:cNvSpPr>
            <p:nvPr/>
          </p:nvSpPr>
          <p:spPr bwMode="auto">
            <a:xfrm>
              <a:off x="4944" y="2016"/>
              <a:ext cx="144" cy="48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5380" name="Oval 25"/>
            <p:cNvSpPr>
              <a:spLocks noChangeArrowheads="1"/>
            </p:cNvSpPr>
            <p:nvPr/>
          </p:nvSpPr>
          <p:spPr bwMode="auto">
            <a:xfrm>
              <a:off x="4952" y="2088"/>
              <a:ext cx="144" cy="48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15381" name="Group 26"/>
            <p:cNvGrpSpPr>
              <a:grpSpLocks/>
            </p:cNvGrpSpPr>
            <p:nvPr/>
          </p:nvGrpSpPr>
          <p:grpSpPr bwMode="auto">
            <a:xfrm>
              <a:off x="5088" y="2040"/>
              <a:ext cx="336" cy="480"/>
              <a:chOff x="4992" y="1536"/>
              <a:chExt cx="336" cy="480"/>
            </a:xfrm>
          </p:grpSpPr>
          <p:sp>
            <p:nvSpPr>
              <p:cNvPr id="15386" name="Line 27"/>
              <p:cNvSpPr>
                <a:spLocks noChangeShapeType="1"/>
              </p:cNvSpPr>
              <p:nvPr/>
            </p:nvSpPr>
            <p:spPr bwMode="auto">
              <a:xfrm flipV="1">
                <a:off x="4992" y="1536"/>
                <a:ext cx="144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7" name="Line 28"/>
              <p:cNvSpPr>
                <a:spLocks noChangeShapeType="1"/>
              </p:cNvSpPr>
              <p:nvPr/>
            </p:nvSpPr>
            <p:spPr bwMode="auto">
              <a:xfrm>
                <a:off x="5136" y="1536"/>
                <a:ext cx="192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382" name="Group 29"/>
            <p:cNvGrpSpPr>
              <a:grpSpLocks/>
            </p:cNvGrpSpPr>
            <p:nvPr/>
          </p:nvGrpSpPr>
          <p:grpSpPr bwMode="auto">
            <a:xfrm flipH="1">
              <a:off x="4608" y="2040"/>
              <a:ext cx="336" cy="480"/>
              <a:chOff x="4992" y="1536"/>
              <a:chExt cx="336" cy="480"/>
            </a:xfrm>
          </p:grpSpPr>
          <p:sp>
            <p:nvSpPr>
              <p:cNvPr id="15384" name="Line 30"/>
              <p:cNvSpPr>
                <a:spLocks noChangeShapeType="1"/>
              </p:cNvSpPr>
              <p:nvPr/>
            </p:nvSpPr>
            <p:spPr bwMode="auto">
              <a:xfrm flipV="1">
                <a:off x="4992" y="1536"/>
                <a:ext cx="144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5" name="Line 31"/>
              <p:cNvSpPr>
                <a:spLocks noChangeShapeType="1"/>
              </p:cNvSpPr>
              <p:nvPr/>
            </p:nvSpPr>
            <p:spPr bwMode="auto">
              <a:xfrm>
                <a:off x="5136" y="1536"/>
                <a:ext cx="192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383" name="Rectangle 32"/>
            <p:cNvSpPr>
              <a:spLocks noChangeArrowheads="1"/>
            </p:cNvSpPr>
            <p:nvPr/>
          </p:nvSpPr>
          <p:spPr bwMode="auto">
            <a:xfrm>
              <a:off x="4912" y="2160"/>
              <a:ext cx="240" cy="96"/>
            </a:xfrm>
            <a:prstGeom prst="rect">
              <a:avLst/>
            </a:prstGeom>
            <a:gradFill rotWithShape="1">
              <a:gsLst>
                <a:gs pos="0">
                  <a:srgbClr val="0000FF"/>
                </a:gs>
                <a:gs pos="50000">
                  <a:srgbClr val="00FFFF"/>
                </a:gs>
                <a:gs pos="100000">
                  <a:srgbClr val="0000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9" name="Group 37"/>
          <p:cNvGrpSpPr>
            <a:grpSpLocks/>
          </p:cNvGrpSpPr>
          <p:nvPr/>
        </p:nvGrpSpPr>
        <p:grpSpPr bwMode="auto">
          <a:xfrm>
            <a:off x="4114800" y="2590800"/>
            <a:ext cx="2025650" cy="1128713"/>
            <a:chOff x="2592" y="1632"/>
            <a:chExt cx="1276" cy="711"/>
          </a:xfrm>
        </p:grpSpPr>
        <p:sp>
          <p:nvSpPr>
            <p:cNvPr id="79905" name="Rectangle 33"/>
            <p:cNvSpPr>
              <a:spLocks noChangeArrowheads="1"/>
            </p:cNvSpPr>
            <p:nvPr/>
          </p:nvSpPr>
          <p:spPr bwMode="auto">
            <a:xfrm>
              <a:off x="2736" y="1632"/>
              <a:ext cx="96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Phage T4</a:t>
              </a:r>
            </a:p>
          </p:txBody>
        </p:sp>
        <p:sp>
          <p:nvSpPr>
            <p:cNvPr id="79906" name="Rectangle 34"/>
            <p:cNvSpPr>
              <a:spLocks noChangeArrowheads="1"/>
            </p:cNvSpPr>
            <p:nvPr/>
          </p:nvSpPr>
          <p:spPr bwMode="auto">
            <a:xfrm>
              <a:off x="2592" y="1872"/>
              <a:ext cx="12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(</a:t>
              </a:r>
              <a:r>
                <a:rPr lang="en-GB" b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virulent viruses</a:t>
              </a:r>
              <a:r>
                <a:rPr lang="en-GB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)</a:t>
              </a:r>
            </a:p>
          </p:txBody>
        </p:sp>
        <p:sp>
          <p:nvSpPr>
            <p:cNvPr id="15368" name="Text Box 36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688" y="2016"/>
              <a:ext cx="110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rtl="1" eaLnBrk="1" hangingPunct="1">
                <a:spcBef>
                  <a:spcPct val="50000"/>
                </a:spcBef>
                <a:buFontTx/>
                <a:buNone/>
              </a:pPr>
              <a:r>
                <a:rPr lang="ar-EG" altLang="en-US" sz="2800" b="1"/>
                <a:t>فيروس مميت</a:t>
              </a:r>
              <a:endParaRPr lang="en-GB" altLang="en-US" sz="2800" b="1"/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96A6148-4921-47D7-9552-11417CDAC61F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GB" altLang="en-US" sz="1400"/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8915400" cy="4262705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</a:pPr>
            <a:r>
              <a:rPr lang="ar-SA" altLang="en-US" sz="2400" b="1" dirty="0">
                <a:solidFill>
                  <a:srgbClr val="000000"/>
                </a:solidFill>
              </a:rPr>
              <a:t>  </a:t>
            </a:r>
            <a:r>
              <a:rPr lang="en-US" altLang="en-US" sz="2800" b="1" dirty="0">
                <a:solidFill>
                  <a:srgbClr val="000000"/>
                </a:solidFill>
              </a:rPr>
              <a:t>The phage genome 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usually replicates          </a:t>
            </a:r>
            <a:r>
              <a:rPr lang="en-US" alt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without </a:t>
            </a:r>
            <a:r>
              <a:rPr lang="en-US" alt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destroying the host cell</a:t>
            </a:r>
            <a:r>
              <a:rPr lang="en-US" altLang="en-US" sz="2800" b="1" dirty="0">
                <a:solidFill>
                  <a:srgbClr val="000000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</a:pPr>
            <a:endParaRPr lang="en-US" altLang="en-US" sz="1400" b="1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400" b="1" u="sng" dirty="0" smtClean="0">
                <a:solidFill>
                  <a:srgbClr val="FF0000"/>
                </a:solidFill>
              </a:rPr>
              <a:t>Phage </a:t>
            </a:r>
            <a:r>
              <a:rPr lang="en-US" altLang="en-US" sz="2400" b="1" u="sng" dirty="0">
                <a:solidFill>
                  <a:srgbClr val="FF0000"/>
                </a:solidFill>
              </a:rPr>
              <a:t>lambda</a:t>
            </a:r>
            <a:r>
              <a:rPr lang="en-US" altLang="en-US" sz="2400" b="1" dirty="0">
                <a:solidFill>
                  <a:srgbClr val="FF0000"/>
                </a:solidFill>
              </a:rPr>
              <a:t> (</a:t>
            </a:r>
            <a:r>
              <a:rPr lang="he-IL" altLang="en-US" dirty="0"/>
              <a:t>ג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)</a:t>
            </a:r>
            <a:r>
              <a:rPr lang="en-US" altLang="en-US" sz="2400" b="1" dirty="0">
                <a:solidFill>
                  <a:srgbClr val="000000"/>
                </a:solidFill>
              </a:rPr>
              <a:t> (Temperate phages) 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may</a:t>
            </a:r>
            <a:r>
              <a:rPr lang="en-US" altLang="en-US" sz="2400" b="1" u="sng" dirty="0" smtClean="0">
                <a:solidFill>
                  <a:srgbClr val="000000"/>
                </a:solidFill>
              </a:rPr>
              <a:t>                            </a:t>
            </a:r>
            <a:r>
              <a:rPr lang="en-US" altLang="en-US" sz="2400" b="1" dirty="0">
                <a:solidFill>
                  <a:srgbClr val="000000"/>
                </a:solidFill>
              </a:rPr>
              <a:t>use both </a:t>
            </a:r>
            <a:r>
              <a:rPr lang="en-US" altLang="en-US" sz="2400" b="1" dirty="0">
                <a:solidFill>
                  <a:srgbClr val="0000FF"/>
                </a:solidFill>
              </a:rPr>
              <a:t>lytic </a:t>
            </a:r>
            <a:r>
              <a:rPr lang="en-US" altLang="en-US" sz="2400" b="1" dirty="0"/>
              <a:t>and</a:t>
            </a:r>
            <a:r>
              <a:rPr lang="en-US" altLang="en-US" sz="2400" b="1" dirty="0">
                <a:solidFill>
                  <a:srgbClr val="0000FF"/>
                </a:solidFill>
              </a:rPr>
              <a:t> lysogenic </a:t>
            </a:r>
            <a:r>
              <a:rPr lang="en-US" altLang="en-US" sz="2400" b="1" dirty="0"/>
              <a:t>cycles</a:t>
            </a:r>
            <a:r>
              <a:rPr lang="en-US" altLang="en-US" sz="2400" b="1" dirty="0">
                <a:solidFill>
                  <a:srgbClr val="000000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</a:pPr>
            <a:endParaRPr lang="en-US" altLang="en-US" sz="1400" b="1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400" b="1" dirty="0">
                <a:solidFill>
                  <a:srgbClr val="000000"/>
                </a:solidFill>
              </a:rPr>
              <a:t>Within the host, the virus’ circular 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DNA </a:t>
            </a:r>
            <a:r>
              <a:rPr lang="en-US" altLang="en-US" sz="2400" b="1" dirty="0">
                <a:solidFill>
                  <a:srgbClr val="000000"/>
                </a:solidFill>
              </a:rPr>
              <a:t>engages in either the </a:t>
            </a:r>
            <a:r>
              <a:rPr lang="en-US" altLang="en-US" sz="2400" b="1" dirty="0">
                <a:solidFill>
                  <a:srgbClr val="0000FF"/>
                </a:solidFill>
              </a:rPr>
              <a:t>lytic</a:t>
            </a:r>
            <a:r>
              <a:rPr lang="en-US" altLang="en-US" sz="2400" b="1" dirty="0">
                <a:solidFill>
                  <a:srgbClr val="000000"/>
                </a:solidFill>
              </a:rPr>
              <a:t> or </a:t>
            </a:r>
            <a:r>
              <a:rPr lang="en-US" altLang="en-US" sz="2400" b="1" dirty="0">
                <a:solidFill>
                  <a:srgbClr val="0000FF"/>
                </a:solidFill>
              </a:rPr>
              <a:t>lysogenic</a:t>
            </a:r>
            <a:r>
              <a:rPr lang="en-US" altLang="en-US" sz="2400" b="1" dirty="0">
                <a:solidFill>
                  <a:srgbClr val="000000"/>
                </a:solidFill>
              </a:rPr>
              <a:t> cycle.</a:t>
            </a: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</a:pPr>
            <a:endParaRPr lang="en-US" altLang="en-US" sz="1400" b="1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400" b="1" dirty="0">
                <a:solidFill>
                  <a:srgbClr val="000000"/>
                </a:solidFill>
              </a:rPr>
              <a:t>During a </a:t>
            </a:r>
            <a:r>
              <a:rPr lang="en-US" altLang="en-US" sz="2400" b="1" dirty="0">
                <a:solidFill>
                  <a:srgbClr val="0000FF"/>
                </a:solidFill>
              </a:rPr>
              <a:t>lytic</a:t>
            </a:r>
            <a:r>
              <a:rPr lang="en-US" altLang="en-US" sz="2400" b="1" dirty="0">
                <a:solidFill>
                  <a:srgbClr val="000000"/>
                </a:solidFill>
              </a:rPr>
              <a:t> cycle, the viral gen</a:t>
            </a:r>
            <a:r>
              <a:rPr lang="en-US" altLang="en-US" sz="2400" b="1" dirty="0"/>
              <a:t>ome</a:t>
            </a:r>
            <a:r>
              <a:rPr lang="en-US" altLang="en-US" sz="2400" b="1" dirty="0">
                <a:solidFill>
                  <a:srgbClr val="000000"/>
                </a:solidFill>
              </a:rPr>
              <a:t> immediately turn</a:t>
            </a:r>
            <a:r>
              <a:rPr lang="en-US" altLang="en-US" sz="2400" b="1" dirty="0"/>
              <a:t>s</a:t>
            </a:r>
            <a:r>
              <a:rPr lang="en-US" altLang="en-US" sz="2400" b="1" dirty="0">
                <a:solidFill>
                  <a:srgbClr val="000000"/>
                </a:solidFill>
              </a:rPr>
              <a:t> the host cell into </a:t>
            </a:r>
            <a:r>
              <a:rPr lang="en-US" altLang="en-US" sz="2400" b="1" u="sng" dirty="0">
                <a:solidFill>
                  <a:srgbClr val="000000"/>
                </a:solidFill>
              </a:rPr>
              <a:t>a virus-producing factory</a:t>
            </a:r>
            <a:r>
              <a:rPr lang="en-US" altLang="en-US" sz="2400" b="1" dirty="0">
                <a:solidFill>
                  <a:srgbClr val="000000"/>
                </a:solidFill>
              </a:rPr>
              <a:t>, and the cell soon lyses and releases its viral products.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781800" y="1447800"/>
            <a:ext cx="2286000" cy="2590800"/>
            <a:chOff x="6781800" y="1752600"/>
            <a:chExt cx="2286000" cy="2590800"/>
          </a:xfrm>
        </p:grpSpPr>
        <p:sp>
          <p:nvSpPr>
            <p:cNvPr id="80917" name="AutoShape 21"/>
            <p:cNvSpPr>
              <a:spLocks noChangeArrowheads="1"/>
            </p:cNvSpPr>
            <p:nvPr/>
          </p:nvSpPr>
          <p:spPr bwMode="auto">
            <a:xfrm>
              <a:off x="6781800" y="1752600"/>
              <a:ext cx="2286000" cy="2590800"/>
            </a:xfrm>
            <a:prstGeom prst="roundRect">
              <a:avLst>
                <a:gd name="adj" fmla="val 16667"/>
              </a:avLst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2" name="Group 4"/>
            <p:cNvGrpSpPr>
              <a:grpSpLocks/>
            </p:cNvGrpSpPr>
            <p:nvPr/>
          </p:nvGrpSpPr>
          <p:grpSpPr bwMode="auto">
            <a:xfrm>
              <a:off x="6858000" y="2003425"/>
              <a:ext cx="2182813" cy="2035175"/>
              <a:chOff x="2640" y="2256"/>
              <a:chExt cx="1375" cy="1282"/>
            </a:xfrm>
          </p:grpSpPr>
          <p:sp>
            <p:nvSpPr>
              <p:cNvPr id="16397" name="AutoShape 5"/>
              <p:cNvSpPr>
                <a:spLocks noChangeArrowheads="1"/>
              </p:cNvSpPr>
              <p:nvPr/>
            </p:nvSpPr>
            <p:spPr bwMode="auto">
              <a:xfrm>
                <a:off x="2784" y="2784"/>
                <a:ext cx="144" cy="480"/>
              </a:xfrm>
              <a:prstGeom prst="can">
                <a:avLst>
                  <a:gd name="adj" fmla="val 83333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63500" dir="3187806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6398" name="AutoShape 6"/>
              <p:cNvSpPr>
                <a:spLocks noChangeArrowheads="1"/>
              </p:cNvSpPr>
              <p:nvPr/>
            </p:nvSpPr>
            <p:spPr bwMode="auto">
              <a:xfrm rot="-5650226">
                <a:off x="2520" y="2376"/>
                <a:ext cx="624" cy="384"/>
              </a:xfrm>
              <a:prstGeom prst="hexagon">
                <a:avLst>
                  <a:gd name="adj" fmla="val 40625"/>
                  <a:gd name="vf" fmla="val 115470"/>
                </a:avLst>
              </a:prstGeom>
              <a:gradFill rotWithShape="1">
                <a:gsLst>
                  <a:gs pos="0">
                    <a:srgbClr val="FFFF00"/>
                  </a:gs>
                  <a:gs pos="100000">
                    <a:srgbClr val="A22000"/>
                  </a:gs>
                </a:gsLst>
                <a:path path="shape">
                  <a:fillToRect l="50000" t="50000" r="50000" b="50000"/>
                </a:path>
              </a:gra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45791" dir="2021404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6399" name="Oval 7"/>
              <p:cNvSpPr>
                <a:spLocks noChangeArrowheads="1"/>
              </p:cNvSpPr>
              <p:nvPr/>
            </p:nvSpPr>
            <p:spPr bwMode="auto">
              <a:xfrm>
                <a:off x="2784" y="2880"/>
                <a:ext cx="144" cy="48"/>
              </a:xfrm>
              <a:prstGeom prst="ellips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6400" name="Oval 8"/>
              <p:cNvSpPr>
                <a:spLocks noChangeArrowheads="1"/>
              </p:cNvSpPr>
              <p:nvPr/>
            </p:nvSpPr>
            <p:spPr bwMode="auto">
              <a:xfrm>
                <a:off x="2784" y="2928"/>
                <a:ext cx="144" cy="48"/>
              </a:xfrm>
              <a:prstGeom prst="ellips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6401" name="Oval 9"/>
              <p:cNvSpPr>
                <a:spLocks noChangeArrowheads="1"/>
              </p:cNvSpPr>
              <p:nvPr/>
            </p:nvSpPr>
            <p:spPr bwMode="auto">
              <a:xfrm>
                <a:off x="2784" y="2992"/>
                <a:ext cx="144" cy="48"/>
              </a:xfrm>
              <a:prstGeom prst="ellips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6402" name="Oval 10"/>
              <p:cNvSpPr>
                <a:spLocks noChangeArrowheads="1"/>
              </p:cNvSpPr>
              <p:nvPr/>
            </p:nvSpPr>
            <p:spPr bwMode="auto">
              <a:xfrm>
                <a:off x="2784" y="3064"/>
                <a:ext cx="144" cy="48"/>
              </a:xfrm>
              <a:prstGeom prst="ellips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6403" name="Oval 11"/>
              <p:cNvSpPr>
                <a:spLocks noChangeArrowheads="1"/>
              </p:cNvSpPr>
              <p:nvPr/>
            </p:nvSpPr>
            <p:spPr bwMode="auto">
              <a:xfrm>
                <a:off x="2784" y="3120"/>
                <a:ext cx="144" cy="48"/>
              </a:xfrm>
              <a:prstGeom prst="ellips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6404" name="Oval 12"/>
              <p:cNvSpPr>
                <a:spLocks noChangeArrowheads="1"/>
              </p:cNvSpPr>
              <p:nvPr/>
            </p:nvSpPr>
            <p:spPr bwMode="auto">
              <a:xfrm>
                <a:off x="2792" y="3192"/>
                <a:ext cx="144" cy="48"/>
              </a:xfrm>
              <a:prstGeom prst="ellips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6405" name="Rectangle 13"/>
              <p:cNvSpPr>
                <a:spLocks noChangeArrowheads="1"/>
              </p:cNvSpPr>
              <p:nvPr/>
            </p:nvSpPr>
            <p:spPr bwMode="auto">
              <a:xfrm>
                <a:off x="2752" y="3264"/>
                <a:ext cx="240" cy="96"/>
              </a:xfrm>
              <a:prstGeom prst="rect">
                <a:avLst/>
              </a:prstGeom>
              <a:gradFill rotWithShape="1">
                <a:gsLst>
                  <a:gs pos="0">
                    <a:srgbClr val="0000FF"/>
                  </a:gs>
                  <a:gs pos="50000">
                    <a:srgbClr val="00FF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6406" name="Freeform 14"/>
              <p:cNvSpPr>
                <a:spLocks/>
              </p:cNvSpPr>
              <p:nvPr/>
            </p:nvSpPr>
            <p:spPr bwMode="auto">
              <a:xfrm>
                <a:off x="2871" y="3127"/>
                <a:ext cx="1144" cy="411"/>
              </a:xfrm>
              <a:custGeom>
                <a:avLst/>
                <a:gdLst>
                  <a:gd name="T0" fmla="*/ 0 w 1144"/>
                  <a:gd name="T1" fmla="*/ 238 h 411"/>
                  <a:gd name="T2" fmla="*/ 41 w 1144"/>
                  <a:gd name="T3" fmla="*/ 362 h 411"/>
                  <a:gd name="T4" fmla="*/ 82 w 1144"/>
                  <a:gd name="T5" fmla="*/ 370 h 411"/>
                  <a:gd name="T6" fmla="*/ 156 w 1144"/>
                  <a:gd name="T7" fmla="*/ 395 h 411"/>
                  <a:gd name="T8" fmla="*/ 198 w 1144"/>
                  <a:gd name="T9" fmla="*/ 411 h 411"/>
                  <a:gd name="T10" fmla="*/ 379 w 1144"/>
                  <a:gd name="T11" fmla="*/ 378 h 411"/>
                  <a:gd name="T12" fmla="*/ 453 w 1144"/>
                  <a:gd name="T13" fmla="*/ 321 h 411"/>
                  <a:gd name="T14" fmla="*/ 486 w 1144"/>
                  <a:gd name="T15" fmla="*/ 247 h 411"/>
                  <a:gd name="T16" fmla="*/ 461 w 1144"/>
                  <a:gd name="T17" fmla="*/ 99 h 411"/>
                  <a:gd name="T18" fmla="*/ 510 w 1144"/>
                  <a:gd name="T19" fmla="*/ 0 h 411"/>
                  <a:gd name="T20" fmla="*/ 617 w 1144"/>
                  <a:gd name="T21" fmla="*/ 25 h 411"/>
                  <a:gd name="T22" fmla="*/ 683 w 1144"/>
                  <a:gd name="T23" fmla="*/ 107 h 411"/>
                  <a:gd name="T24" fmla="*/ 757 w 1144"/>
                  <a:gd name="T25" fmla="*/ 173 h 411"/>
                  <a:gd name="T26" fmla="*/ 806 w 1144"/>
                  <a:gd name="T27" fmla="*/ 255 h 411"/>
                  <a:gd name="T28" fmla="*/ 864 w 1144"/>
                  <a:gd name="T29" fmla="*/ 304 h 411"/>
                  <a:gd name="T30" fmla="*/ 913 w 1144"/>
                  <a:gd name="T31" fmla="*/ 321 h 411"/>
                  <a:gd name="T32" fmla="*/ 1144 w 1144"/>
                  <a:gd name="T33" fmla="*/ 304 h 4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44"/>
                  <a:gd name="T52" fmla="*/ 0 h 411"/>
                  <a:gd name="T53" fmla="*/ 1144 w 1144"/>
                  <a:gd name="T54" fmla="*/ 411 h 4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44" h="411">
                    <a:moveTo>
                      <a:pt x="0" y="238"/>
                    </a:moveTo>
                    <a:cubicBezTo>
                      <a:pt x="9" y="275"/>
                      <a:pt x="23" y="338"/>
                      <a:pt x="41" y="362"/>
                    </a:cubicBezTo>
                    <a:cubicBezTo>
                      <a:pt x="49" y="373"/>
                      <a:pt x="69" y="366"/>
                      <a:pt x="82" y="370"/>
                    </a:cubicBezTo>
                    <a:cubicBezTo>
                      <a:pt x="107" y="377"/>
                      <a:pt x="131" y="386"/>
                      <a:pt x="156" y="395"/>
                    </a:cubicBezTo>
                    <a:cubicBezTo>
                      <a:pt x="170" y="400"/>
                      <a:pt x="198" y="411"/>
                      <a:pt x="198" y="411"/>
                    </a:cubicBezTo>
                    <a:cubicBezTo>
                      <a:pt x="262" y="405"/>
                      <a:pt x="318" y="395"/>
                      <a:pt x="379" y="378"/>
                    </a:cubicBezTo>
                    <a:cubicBezTo>
                      <a:pt x="405" y="359"/>
                      <a:pt x="426" y="338"/>
                      <a:pt x="453" y="321"/>
                    </a:cubicBezTo>
                    <a:cubicBezTo>
                      <a:pt x="462" y="294"/>
                      <a:pt x="476" y="273"/>
                      <a:pt x="486" y="247"/>
                    </a:cubicBezTo>
                    <a:cubicBezTo>
                      <a:pt x="480" y="195"/>
                      <a:pt x="477" y="148"/>
                      <a:pt x="461" y="99"/>
                    </a:cubicBezTo>
                    <a:cubicBezTo>
                      <a:pt x="469" y="39"/>
                      <a:pt x="453" y="14"/>
                      <a:pt x="510" y="0"/>
                    </a:cubicBezTo>
                    <a:cubicBezTo>
                      <a:pt x="546" y="9"/>
                      <a:pt x="582" y="15"/>
                      <a:pt x="617" y="25"/>
                    </a:cubicBezTo>
                    <a:cubicBezTo>
                      <a:pt x="643" y="50"/>
                      <a:pt x="657" y="82"/>
                      <a:pt x="683" y="107"/>
                    </a:cubicBezTo>
                    <a:cubicBezTo>
                      <a:pt x="707" y="130"/>
                      <a:pt x="736" y="146"/>
                      <a:pt x="757" y="173"/>
                    </a:cubicBezTo>
                    <a:cubicBezTo>
                      <a:pt x="778" y="199"/>
                      <a:pt x="788" y="228"/>
                      <a:pt x="806" y="255"/>
                    </a:cubicBezTo>
                    <a:cubicBezTo>
                      <a:pt x="818" y="272"/>
                      <a:pt x="845" y="296"/>
                      <a:pt x="864" y="304"/>
                    </a:cubicBezTo>
                    <a:cubicBezTo>
                      <a:pt x="880" y="311"/>
                      <a:pt x="913" y="321"/>
                      <a:pt x="913" y="321"/>
                    </a:cubicBezTo>
                    <a:cubicBezTo>
                      <a:pt x="984" y="318"/>
                      <a:pt x="1070" y="304"/>
                      <a:pt x="1144" y="304"/>
                    </a:cubicBezTo>
                  </a:path>
                </a:pathLst>
              </a:custGeom>
              <a:noFill/>
              <a:ln w="28575">
                <a:solidFill>
                  <a:srgbClr val="CC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" name="Group 19"/>
            <p:cNvGrpSpPr>
              <a:grpSpLocks/>
            </p:cNvGrpSpPr>
            <p:nvPr/>
          </p:nvGrpSpPr>
          <p:grpSpPr bwMode="auto">
            <a:xfrm>
              <a:off x="7620000" y="2178050"/>
              <a:ext cx="1371600" cy="1130300"/>
              <a:chOff x="4752" y="1372"/>
              <a:chExt cx="864" cy="712"/>
            </a:xfrm>
          </p:grpSpPr>
          <p:sp>
            <p:nvSpPr>
              <p:cNvPr id="80912" name="Text Box 16"/>
              <p:cNvSpPr txBox="1">
                <a:spLocks noChangeArrowheads="1"/>
              </p:cNvSpPr>
              <p:nvPr/>
            </p:nvSpPr>
            <p:spPr bwMode="auto">
              <a:xfrm>
                <a:off x="4752" y="1372"/>
                <a:ext cx="864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GB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Temperate</a:t>
                </a:r>
              </a:p>
              <a:p>
                <a:pPr algn="ctr">
                  <a:defRPr/>
                </a:pPr>
                <a:r>
                  <a:rPr lang="en-GB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virus</a:t>
                </a:r>
              </a:p>
            </p:txBody>
          </p:sp>
          <p:sp>
            <p:nvSpPr>
              <p:cNvPr id="16396" name="Text Box 18"/>
              <p:cNvSpPr txBox="1">
                <a:spLocks noChangeArrowheads="1"/>
              </p:cNvSpPr>
              <p:nvPr/>
            </p:nvSpPr>
            <p:spPr bwMode="auto">
              <a:xfrm>
                <a:off x="4896" y="1680"/>
                <a:ext cx="672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rtl="1" eaLnBrk="1" hangingPunct="1">
                  <a:spcBef>
                    <a:spcPct val="50000"/>
                  </a:spcBef>
                  <a:buFontTx/>
                  <a:buNone/>
                </a:pPr>
                <a:r>
                  <a:rPr lang="ar-EG" altLang="en-US" sz="1800" b="1"/>
                  <a:t>فـيــروس غير مميت</a:t>
                </a:r>
                <a:endParaRPr lang="en-GB" altLang="en-US" sz="1800" b="1"/>
              </a:p>
            </p:txBody>
          </p:sp>
        </p:grpSp>
      </p:grpSp>
      <p:sp>
        <p:nvSpPr>
          <p:cNvPr id="16391" name="Rectangle 20"/>
          <p:cNvSpPr>
            <a:spLocks noChangeArrowheads="1"/>
          </p:cNvSpPr>
          <p:nvPr/>
        </p:nvSpPr>
        <p:spPr bwMode="auto">
          <a:xfrm>
            <a:off x="1600200" y="152400"/>
            <a:ext cx="612218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2)- lysogenic cycle </a:t>
            </a:r>
            <a:r>
              <a:rPr lang="en-GB" altLang="en-US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ar-EG" altLang="en-US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التحـللية</a:t>
            </a:r>
            <a:r>
              <a:rPr lang="en-GB" altLang="en-US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EG" altLang="en-US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الدورة غير</a:t>
            </a:r>
            <a:r>
              <a:rPr lang="en-GB" altLang="en-US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</a:p>
        </p:txBody>
      </p:sp>
      <p:sp>
        <p:nvSpPr>
          <p:cNvPr id="16392" name="Text Box 23"/>
          <p:cNvSpPr txBox="1">
            <a:spLocks noChangeArrowheads="1"/>
          </p:cNvSpPr>
          <p:nvPr/>
        </p:nvSpPr>
        <p:spPr bwMode="auto">
          <a:xfrm>
            <a:off x="1676400" y="1249363"/>
            <a:ext cx="4191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Phage lambda</a:t>
            </a:r>
            <a:r>
              <a:rPr lang="en-US" altLang="en-US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(</a:t>
            </a:r>
            <a:r>
              <a:rPr lang="he-IL" altLang="en-US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ג</a:t>
            </a:r>
            <a:r>
              <a:rPr lang="en-US" altLang="en-US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  <a:endParaRPr lang="en-GB" altLang="en-US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24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5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0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08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08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B8304BA-2DB4-4174-8CC3-FB916EED57C9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n-GB" altLang="en-US" sz="1400"/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4"/>
          <a:stretch>
            <a:fillRect/>
          </a:stretch>
        </p:blipFill>
        <p:spPr bwMode="auto">
          <a:xfrm>
            <a:off x="0" y="131763"/>
            <a:ext cx="9144000" cy="649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8"/>
          <p:cNvSpPr>
            <a:spLocks noChangeArrowheads="1"/>
          </p:cNvSpPr>
          <p:nvPr/>
        </p:nvSpPr>
        <p:spPr bwMode="auto">
          <a:xfrm>
            <a:off x="3851275" y="152400"/>
            <a:ext cx="5185843" cy="46166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2)- Lysogenic cycle </a:t>
            </a:r>
            <a:r>
              <a:rPr lang="en-GB" altLang="en-US" sz="2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ar-SA" altLang="en-US" sz="2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الدورة غير التحللية</a:t>
            </a:r>
            <a:r>
              <a:rPr lang="en-GB" altLang="en-US" sz="2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552EC63-A17B-4F6B-8D56-1CB453512586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en-GB" altLang="en-US" sz="1400"/>
          </a:p>
        </p:txBody>
      </p:sp>
      <p:sp>
        <p:nvSpPr>
          <p:cNvPr id="18435" name="Text Box 6"/>
          <p:cNvSpPr txBox="1">
            <a:spLocks noChangeArrowheads="1"/>
          </p:cNvSpPr>
          <p:nvPr/>
        </p:nvSpPr>
        <p:spPr bwMode="auto">
          <a:xfrm>
            <a:off x="5257800" y="4040188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dirty="0"/>
              <a:t>Only 1 tail fibre</a:t>
            </a:r>
          </a:p>
        </p:txBody>
      </p:sp>
      <p:grpSp>
        <p:nvGrpSpPr>
          <p:cNvPr id="18436" name="Group 8"/>
          <p:cNvGrpSpPr>
            <a:grpSpLocks/>
          </p:cNvGrpSpPr>
          <p:nvPr/>
        </p:nvGrpSpPr>
        <p:grpSpPr bwMode="auto">
          <a:xfrm>
            <a:off x="6019800" y="1863725"/>
            <a:ext cx="2438400" cy="2035175"/>
            <a:chOff x="2640" y="2256"/>
            <a:chExt cx="1375" cy="1282"/>
          </a:xfrm>
        </p:grpSpPr>
        <p:sp>
          <p:nvSpPr>
            <p:cNvPr id="18476" name="AutoShape 9"/>
            <p:cNvSpPr>
              <a:spLocks noChangeArrowheads="1"/>
            </p:cNvSpPr>
            <p:nvPr/>
          </p:nvSpPr>
          <p:spPr bwMode="auto">
            <a:xfrm>
              <a:off x="2784" y="2784"/>
              <a:ext cx="144" cy="480"/>
            </a:xfrm>
            <a:prstGeom prst="can">
              <a:avLst>
                <a:gd name="adj" fmla="val 83333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63500" dir="3187806" algn="ctr" rotWithShape="0">
                <a:schemeClr val="bg2"/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77" name="AutoShape 10"/>
            <p:cNvSpPr>
              <a:spLocks noChangeArrowheads="1"/>
            </p:cNvSpPr>
            <p:nvPr/>
          </p:nvSpPr>
          <p:spPr bwMode="auto">
            <a:xfrm rot="-5650226">
              <a:off x="2520" y="2376"/>
              <a:ext cx="624" cy="384"/>
            </a:xfrm>
            <a:prstGeom prst="hexagon">
              <a:avLst>
                <a:gd name="adj" fmla="val 40625"/>
                <a:gd name="vf" fmla="val 115470"/>
              </a:avLst>
            </a:prstGeom>
            <a:gradFill rotWithShape="1">
              <a:gsLst>
                <a:gs pos="0">
                  <a:srgbClr val="FF9900"/>
                </a:gs>
                <a:gs pos="100000">
                  <a:srgbClr val="A22000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45791" dir="2021404" algn="ctr" rotWithShape="0">
                <a:schemeClr val="bg2"/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78" name="Oval 11"/>
            <p:cNvSpPr>
              <a:spLocks noChangeArrowheads="1"/>
            </p:cNvSpPr>
            <p:nvPr/>
          </p:nvSpPr>
          <p:spPr bwMode="auto">
            <a:xfrm>
              <a:off x="2784" y="2880"/>
              <a:ext cx="144" cy="48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79" name="Oval 12"/>
            <p:cNvSpPr>
              <a:spLocks noChangeArrowheads="1"/>
            </p:cNvSpPr>
            <p:nvPr/>
          </p:nvSpPr>
          <p:spPr bwMode="auto">
            <a:xfrm>
              <a:off x="2784" y="2928"/>
              <a:ext cx="144" cy="48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80" name="Oval 13"/>
            <p:cNvSpPr>
              <a:spLocks noChangeArrowheads="1"/>
            </p:cNvSpPr>
            <p:nvPr/>
          </p:nvSpPr>
          <p:spPr bwMode="auto">
            <a:xfrm>
              <a:off x="2784" y="2992"/>
              <a:ext cx="144" cy="48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81" name="Oval 14"/>
            <p:cNvSpPr>
              <a:spLocks noChangeArrowheads="1"/>
            </p:cNvSpPr>
            <p:nvPr/>
          </p:nvSpPr>
          <p:spPr bwMode="auto">
            <a:xfrm>
              <a:off x="2784" y="3064"/>
              <a:ext cx="144" cy="48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82" name="Oval 15"/>
            <p:cNvSpPr>
              <a:spLocks noChangeArrowheads="1"/>
            </p:cNvSpPr>
            <p:nvPr/>
          </p:nvSpPr>
          <p:spPr bwMode="auto">
            <a:xfrm>
              <a:off x="2784" y="3120"/>
              <a:ext cx="144" cy="48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83" name="Oval 16"/>
            <p:cNvSpPr>
              <a:spLocks noChangeArrowheads="1"/>
            </p:cNvSpPr>
            <p:nvPr/>
          </p:nvSpPr>
          <p:spPr bwMode="auto">
            <a:xfrm>
              <a:off x="2792" y="3192"/>
              <a:ext cx="144" cy="48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84" name="Rectangle 17"/>
            <p:cNvSpPr>
              <a:spLocks noChangeArrowheads="1"/>
            </p:cNvSpPr>
            <p:nvPr/>
          </p:nvSpPr>
          <p:spPr bwMode="auto">
            <a:xfrm>
              <a:off x="2752" y="3264"/>
              <a:ext cx="240" cy="96"/>
            </a:xfrm>
            <a:prstGeom prst="rect">
              <a:avLst/>
            </a:prstGeom>
            <a:gradFill rotWithShape="1">
              <a:gsLst>
                <a:gs pos="0">
                  <a:srgbClr val="0000FF"/>
                </a:gs>
                <a:gs pos="50000">
                  <a:srgbClr val="00FFFF"/>
                </a:gs>
                <a:gs pos="100000">
                  <a:srgbClr val="0000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85" name="Freeform 18"/>
            <p:cNvSpPr>
              <a:spLocks/>
            </p:cNvSpPr>
            <p:nvPr/>
          </p:nvSpPr>
          <p:spPr bwMode="auto">
            <a:xfrm>
              <a:off x="2871" y="3127"/>
              <a:ext cx="1144" cy="411"/>
            </a:xfrm>
            <a:custGeom>
              <a:avLst/>
              <a:gdLst>
                <a:gd name="T0" fmla="*/ 0 w 1144"/>
                <a:gd name="T1" fmla="*/ 238 h 411"/>
                <a:gd name="T2" fmla="*/ 41 w 1144"/>
                <a:gd name="T3" fmla="*/ 362 h 411"/>
                <a:gd name="T4" fmla="*/ 82 w 1144"/>
                <a:gd name="T5" fmla="*/ 370 h 411"/>
                <a:gd name="T6" fmla="*/ 156 w 1144"/>
                <a:gd name="T7" fmla="*/ 395 h 411"/>
                <a:gd name="T8" fmla="*/ 198 w 1144"/>
                <a:gd name="T9" fmla="*/ 411 h 411"/>
                <a:gd name="T10" fmla="*/ 379 w 1144"/>
                <a:gd name="T11" fmla="*/ 378 h 411"/>
                <a:gd name="T12" fmla="*/ 453 w 1144"/>
                <a:gd name="T13" fmla="*/ 321 h 411"/>
                <a:gd name="T14" fmla="*/ 486 w 1144"/>
                <a:gd name="T15" fmla="*/ 247 h 411"/>
                <a:gd name="T16" fmla="*/ 461 w 1144"/>
                <a:gd name="T17" fmla="*/ 99 h 411"/>
                <a:gd name="T18" fmla="*/ 510 w 1144"/>
                <a:gd name="T19" fmla="*/ 0 h 411"/>
                <a:gd name="T20" fmla="*/ 617 w 1144"/>
                <a:gd name="T21" fmla="*/ 25 h 411"/>
                <a:gd name="T22" fmla="*/ 683 w 1144"/>
                <a:gd name="T23" fmla="*/ 107 h 411"/>
                <a:gd name="T24" fmla="*/ 757 w 1144"/>
                <a:gd name="T25" fmla="*/ 173 h 411"/>
                <a:gd name="T26" fmla="*/ 806 w 1144"/>
                <a:gd name="T27" fmla="*/ 255 h 411"/>
                <a:gd name="T28" fmla="*/ 864 w 1144"/>
                <a:gd name="T29" fmla="*/ 304 h 411"/>
                <a:gd name="T30" fmla="*/ 913 w 1144"/>
                <a:gd name="T31" fmla="*/ 321 h 411"/>
                <a:gd name="T32" fmla="*/ 1144 w 1144"/>
                <a:gd name="T33" fmla="*/ 304 h 4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44"/>
                <a:gd name="T52" fmla="*/ 0 h 411"/>
                <a:gd name="T53" fmla="*/ 1144 w 1144"/>
                <a:gd name="T54" fmla="*/ 411 h 41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44" h="411">
                  <a:moveTo>
                    <a:pt x="0" y="238"/>
                  </a:moveTo>
                  <a:cubicBezTo>
                    <a:pt x="9" y="275"/>
                    <a:pt x="23" y="338"/>
                    <a:pt x="41" y="362"/>
                  </a:cubicBezTo>
                  <a:cubicBezTo>
                    <a:pt x="49" y="373"/>
                    <a:pt x="69" y="366"/>
                    <a:pt x="82" y="370"/>
                  </a:cubicBezTo>
                  <a:cubicBezTo>
                    <a:pt x="107" y="377"/>
                    <a:pt x="131" y="386"/>
                    <a:pt x="156" y="395"/>
                  </a:cubicBezTo>
                  <a:cubicBezTo>
                    <a:pt x="170" y="400"/>
                    <a:pt x="198" y="411"/>
                    <a:pt x="198" y="411"/>
                  </a:cubicBezTo>
                  <a:cubicBezTo>
                    <a:pt x="262" y="405"/>
                    <a:pt x="318" y="395"/>
                    <a:pt x="379" y="378"/>
                  </a:cubicBezTo>
                  <a:cubicBezTo>
                    <a:pt x="405" y="359"/>
                    <a:pt x="426" y="338"/>
                    <a:pt x="453" y="321"/>
                  </a:cubicBezTo>
                  <a:cubicBezTo>
                    <a:pt x="462" y="294"/>
                    <a:pt x="476" y="273"/>
                    <a:pt x="486" y="247"/>
                  </a:cubicBezTo>
                  <a:cubicBezTo>
                    <a:pt x="480" y="195"/>
                    <a:pt x="477" y="148"/>
                    <a:pt x="461" y="99"/>
                  </a:cubicBezTo>
                  <a:cubicBezTo>
                    <a:pt x="469" y="39"/>
                    <a:pt x="453" y="14"/>
                    <a:pt x="510" y="0"/>
                  </a:cubicBezTo>
                  <a:cubicBezTo>
                    <a:pt x="546" y="9"/>
                    <a:pt x="582" y="15"/>
                    <a:pt x="617" y="25"/>
                  </a:cubicBezTo>
                  <a:cubicBezTo>
                    <a:pt x="643" y="50"/>
                    <a:pt x="657" y="82"/>
                    <a:pt x="683" y="107"/>
                  </a:cubicBezTo>
                  <a:cubicBezTo>
                    <a:pt x="707" y="130"/>
                    <a:pt x="736" y="146"/>
                    <a:pt x="757" y="173"/>
                  </a:cubicBezTo>
                  <a:cubicBezTo>
                    <a:pt x="778" y="199"/>
                    <a:pt x="788" y="228"/>
                    <a:pt x="806" y="255"/>
                  </a:cubicBezTo>
                  <a:cubicBezTo>
                    <a:pt x="818" y="272"/>
                    <a:pt x="845" y="296"/>
                    <a:pt x="864" y="304"/>
                  </a:cubicBezTo>
                  <a:cubicBezTo>
                    <a:pt x="880" y="311"/>
                    <a:pt x="913" y="321"/>
                    <a:pt x="913" y="321"/>
                  </a:cubicBezTo>
                  <a:cubicBezTo>
                    <a:pt x="984" y="318"/>
                    <a:pt x="1070" y="304"/>
                    <a:pt x="1144" y="304"/>
                  </a:cubicBezTo>
                </a:path>
              </a:pathLst>
            </a:custGeom>
            <a:noFill/>
            <a:ln w="28575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37" name="Text Box 20"/>
          <p:cNvSpPr txBox="1">
            <a:spLocks noChangeArrowheads="1"/>
          </p:cNvSpPr>
          <p:nvPr/>
        </p:nvSpPr>
        <p:spPr bwMode="auto">
          <a:xfrm>
            <a:off x="5029200" y="4497388"/>
            <a:ext cx="2895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>
                <a:solidFill>
                  <a:srgbClr val="0000FF"/>
                </a:solidFill>
              </a:rPr>
              <a:t>Temperate virus</a:t>
            </a:r>
          </a:p>
        </p:txBody>
      </p:sp>
      <p:sp>
        <p:nvSpPr>
          <p:cNvPr id="18439" name="Rectangle 22"/>
          <p:cNvSpPr>
            <a:spLocks noChangeArrowheads="1"/>
          </p:cNvSpPr>
          <p:nvPr/>
        </p:nvSpPr>
        <p:spPr bwMode="auto">
          <a:xfrm>
            <a:off x="5105400" y="1220787"/>
            <a:ext cx="31245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Phage lambda</a:t>
            </a:r>
            <a:r>
              <a:rPr lang="en-US" altLang="en-US" sz="2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(</a:t>
            </a:r>
            <a:r>
              <a:rPr lang="he-IL" altLang="en-US" sz="2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ג</a:t>
            </a:r>
            <a:r>
              <a:rPr lang="en-US" altLang="en-US" sz="2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  <a:endParaRPr lang="en-GB" altLang="en-US" sz="28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8440" name="Group 23"/>
          <p:cNvGrpSpPr>
            <a:grpSpLocks/>
          </p:cNvGrpSpPr>
          <p:nvPr/>
        </p:nvGrpSpPr>
        <p:grpSpPr bwMode="auto">
          <a:xfrm>
            <a:off x="1600200" y="1892300"/>
            <a:ext cx="1524000" cy="2184400"/>
            <a:chOff x="4608" y="1152"/>
            <a:chExt cx="816" cy="1368"/>
          </a:xfrm>
        </p:grpSpPr>
        <p:sp>
          <p:nvSpPr>
            <p:cNvPr id="18449" name="AutoShape 24"/>
            <p:cNvSpPr>
              <a:spLocks noChangeArrowheads="1"/>
            </p:cNvSpPr>
            <p:nvPr/>
          </p:nvSpPr>
          <p:spPr bwMode="auto">
            <a:xfrm>
              <a:off x="4944" y="1680"/>
              <a:ext cx="145" cy="480"/>
            </a:xfrm>
            <a:prstGeom prst="can">
              <a:avLst>
                <a:gd name="adj" fmla="val 83326"/>
              </a:avLst>
            </a:prstGeom>
            <a:solidFill>
              <a:srgbClr val="0000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dist="63500" dir="3187806" algn="ctr" rotWithShape="0">
                <a:schemeClr val="bg2"/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50" name="AutoShape 25"/>
            <p:cNvSpPr>
              <a:spLocks noChangeArrowheads="1"/>
            </p:cNvSpPr>
            <p:nvPr/>
          </p:nvSpPr>
          <p:spPr bwMode="auto">
            <a:xfrm rot="-5650226">
              <a:off x="4680" y="1272"/>
              <a:ext cx="624" cy="384"/>
            </a:xfrm>
            <a:prstGeom prst="hexagon">
              <a:avLst>
                <a:gd name="adj" fmla="val 40625"/>
                <a:gd name="vf" fmla="val 115470"/>
              </a:avLst>
            </a:prstGeom>
            <a:gradFill rotWithShape="1">
              <a:gsLst>
                <a:gs pos="0">
                  <a:srgbClr val="FFFF00"/>
                </a:gs>
                <a:gs pos="100000">
                  <a:srgbClr val="A22000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dist="45791" dir="2021404" algn="ctr" rotWithShape="0">
                <a:schemeClr val="bg2"/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51" name="Oval 26"/>
            <p:cNvSpPr>
              <a:spLocks noChangeArrowheads="1"/>
            </p:cNvSpPr>
            <p:nvPr/>
          </p:nvSpPr>
          <p:spPr bwMode="auto">
            <a:xfrm>
              <a:off x="4944" y="1776"/>
              <a:ext cx="144" cy="48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52" name="Oval 27"/>
            <p:cNvSpPr>
              <a:spLocks noChangeArrowheads="1"/>
            </p:cNvSpPr>
            <p:nvPr/>
          </p:nvSpPr>
          <p:spPr bwMode="auto">
            <a:xfrm>
              <a:off x="4944" y="1824"/>
              <a:ext cx="144" cy="48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53" name="Oval 28"/>
            <p:cNvSpPr>
              <a:spLocks noChangeArrowheads="1"/>
            </p:cNvSpPr>
            <p:nvPr/>
          </p:nvSpPr>
          <p:spPr bwMode="auto">
            <a:xfrm>
              <a:off x="4944" y="1888"/>
              <a:ext cx="144" cy="48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54" name="Oval 29"/>
            <p:cNvSpPr>
              <a:spLocks noChangeArrowheads="1"/>
            </p:cNvSpPr>
            <p:nvPr/>
          </p:nvSpPr>
          <p:spPr bwMode="auto">
            <a:xfrm>
              <a:off x="4944" y="1960"/>
              <a:ext cx="144" cy="48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18455" name="Group 30"/>
            <p:cNvGrpSpPr>
              <a:grpSpLocks/>
            </p:cNvGrpSpPr>
            <p:nvPr/>
          </p:nvGrpSpPr>
          <p:grpSpPr bwMode="auto">
            <a:xfrm>
              <a:off x="5088" y="1728"/>
              <a:ext cx="336" cy="480"/>
              <a:chOff x="4992" y="1536"/>
              <a:chExt cx="336" cy="480"/>
            </a:xfrm>
          </p:grpSpPr>
          <p:sp>
            <p:nvSpPr>
              <p:cNvPr id="18474" name="Line 31"/>
              <p:cNvSpPr>
                <a:spLocks noChangeShapeType="1"/>
              </p:cNvSpPr>
              <p:nvPr/>
            </p:nvSpPr>
            <p:spPr bwMode="auto">
              <a:xfrm flipV="1">
                <a:off x="4992" y="1536"/>
                <a:ext cx="144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5" name="Line 32"/>
              <p:cNvSpPr>
                <a:spLocks noChangeShapeType="1"/>
              </p:cNvSpPr>
              <p:nvPr/>
            </p:nvSpPr>
            <p:spPr bwMode="auto">
              <a:xfrm>
                <a:off x="5136" y="1536"/>
                <a:ext cx="192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456" name="Group 33"/>
            <p:cNvGrpSpPr>
              <a:grpSpLocks/>
            </p:cNvGrpSpPr>
            <p:nvPr/>
          </p:nvGrpSpPr>
          <p:grpSpPr bwMode="auto">
            <a:xfrm>
              <a:off x="5088" y="1872"/>
              <a:ext cx="336" cy="480"/>
              <a:chOff x="4992" y="1536"/>
              <a:chExt cx="336" cy="480"/>
            </a:xfrm>
          </p:grpSpPr>
          <p:sp>
            <p:nvSpPr>
              <p:cNvPr id="18472" name="Line 34"/>
              <p:cNvSpPr>
                <a:spLocks noChangeShapeType="1"/>
              </p:cNvSpPr>
              <p:nvPr/>
            </p:nvSpPr>
            <p:spPr bwMode="auto">
              <a:xfrm flipV="1">
                <a:off x="4992" y="1536"/>
                <a:ext cx="144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3" name="Line 35"/>
              <p:cNvSpPr>
                <a:spLocks noChangeShapeType="1"/>
              </p:cNvSpPr>
              <p:nvPr/>
            </p:nvSpPr>
            <p:spPr bwMode="auto">
              <a:xfrm>
                <a:off x="5136" y="1536"/>
                <a:ext cx="192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457" name="Group 36"/>
            <p:cNvGrpSpPr>
              <a:grpSpLocks/>
            </p:cNvGrpSpPr>
            <p:nvPr/>
          </p:nvGrpSpPr>
          <p:grpSpPr bwMode="auto">
            <a:xfrm flipH="1">
              <a:off x="4608" y="1728"/>
              <a:ext cx="336" cy="480"/>
              <a:chOff x="4992" y="1536"/>
              <a:chExt cx="336" cy="480"/>
            </a:xfrm>
          </p:grpSpPr>
          <p:sp>
            <p:nvSpPr>
              <p:cNvPr id="18470" name="Line 37"/>
              <p:cNvSpPr>
                <a:spLocks noChangeShapeType="1"/>
              </p:cNvSpPr>
              <p:nvPr/>
            </p:nvSpPr>
            <p:spPr bwMode="auto">
              <a:xfrm flipV="1">
                <a:off x="4992" y="1536"/>
                <a:ext cx="144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1" name="Line 38"/>
              <p:cNvSpPr>
                <a:spLocks noChangeShapeType="1"/>
              </p:cNvSpPr>
              <p:nvPr/>
            </p:nvSpPr>
            <p:spPr bwMode="auto">
              <a:xfrm>
                <a:off x="5136" y="1536"/>
                <a:ext cx="192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458" name="Group 39"/>
            <p:cNvGrpSpPr>
              <a:grpSpLocks/>
            </p:cNvGrpSpPr>
            <p:nvPr/>
          </p:nvGrpSpPr>
          <p:grpSpPr bwMode="auto">
            <a:xfrm flipH="1">
              <a:off x="4608" y="1872"/>
              <a:ext cx="336" cy="480"/>
              <a:chOff x="4992" y="1536"/>
              <a:chExt cx="336" cy="480"/>
            </a:xfrm>
          </p:grpSpPr>
          <p:sp>
            <p:nvSpPr>
              <p:cNvPr id="18468" name="Line 40"/>
              <p:cNvSpPr>
                <a:spLocks noChangeShapeType="1"/>
              </p:cNvSpPr>
              <p:nvPr/>
            </p:nvSpPr>
            <p:spPr bwMode="auto">
              <a:xfrm flipV="1">
                <a:off x="4992" y="1536"/>
                <a:ext cx="144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9" name="Line 41"/>
              <p:cNvSpPr>
                <a:spLocks noChangeShapeType="1"/>
              </p:cNvSpPr>
              <p:nvPr/>
            </p:nvSpPr>
            <p:spPr bwMode="auto">
              <a:xfrm>
                <a:off x="5136" y="1536"/>
                <a:ext cx="192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459" name="Oval 42"/>
            <p:cNvSpPr>
              <a:spLocks noChangeArrowheads="1"/>
            </p:cNvSpPr>
            <p:nvPr/>
          </p:nvSpPr>
          <p:spPr bwMode="auto">
            <a:xfrm>
              <a:off x="4944" y="2016"/>
              <a:ext cx="144" cy="48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60" name="Oval 43"/>
            <p:cNvSpPr>
              <a:spLocks noChangeArrowheads="1"/>
            </p:cNvSpPr>
            <p:nvPr/>
          </p:nvSpPr>
          <p:spPr bwMode="auto">
            <a:xfrm>
              <a:off x="4952" y="2088"/>
              <a:ext cx="144" cy="48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18461" name="Group 44"/>
            <p:cNvGrpSpPr>
              <a:grpSpLocks/>
            </p:cNvGrpSpPr>
            <p:nvPr/>
          </p:nvGrpSpPr>
          <p:grpSpPr bwMode="auto">
            <a:xfrm>
              <a:off x="5088" y="2040"/>
              <a:ext cx="336" cy="480"/>
              <a:chOff x="4992" y="1536"/>
              <a:chExt cx="336" cy="480"/>
            </a:xfrm>
          </p:grpSpPr>
          <p:sp>
            <p:nvSpPr>
              <p:cNvPr id="18466" name="Line 45"/>
              <p:cNvSpPr>
                <a:spLocks noChangeShapeType="1"/>
              </p:cNvSpPr>
              <p:nvPr/>
            </p:nvSpPr>
            <p:spPr bwMode="auto">
              <a:xfrm flipV="1">
                <a:off x="4992" y="1536"/>
                <a:ext cx="144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7" name="Line 46"/>
              <p:cNvSpPr>
                <a:spLocks noChangeShapeType="1"/>
              </p:cNvSpPr>
              <p:nvPr/>
            </p:nvSpPr>
            <p:spPr bwMode="auto">
              <a:xfrm>
                <a:off x="5136" y="1536"/>
                <a:ext cx="192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462" name="Group 47"/>
            <p:cNvGrpSpPr>
              <a:grpSpLocks/>
            </p:cNvGrpSpPr>
            <p:nvPr/>
          </p:nvGrpSpPr>
          <p:grpSpPr bwMode="auto">
            <a:xfrm flipH="1">
              <a:off x="4608" y="2040"/>
              <a:ext cx="336" cy="480"/>
              <a:chOff x="4992" y="1536"/>
              <a:chExt cx="336" cy="480"/>
            </a:xfrm>
          </p:grpSpPr>
          <p:sp>
            <p:nvSpPr>
              <p:cNvPr id="18464" name="Line 48"/>
              <p:cNvSpPr>
                <a:spLocks noChangeShapeType="1"/>
              </p:cNvSpPr>
              <p:nvPr/>
            </p:nvSpPr>
            <p:spPr bwMode="auto">
              <a:xfrm flipV="1">
                <a:off x="4992" y="1536"/>
                <a:ext cx="144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5" name="Line 49"/>
              <p:cNvSpPr>
                <a:spLocks noChangeShapeType="1"/>
              </p:cNvSpPr>
              <p:nvPr/>
            </p:nvSpPr>
            <p:spPr bwMode="auto">
              <a:xfrm>
                <a:off x="5136" y="1536"/>
                <a:ext cx="192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463" name="Rectangle 50"/>
            <p:cNvSpPr>
              <a:spLocks noChangeArrowheads="1"/>
            </p:cNvSpPr>
            <p:nvPr/>
          </p:nvSpPr>
          <p:spPr bwMode="auto">
            <a:xfrm>
              <a:off x="4912" y="2160"/>
              <a:ext cx="240" cy="96"/>
            </a:xfrm>
            <a:prstGeom prst="rect">
              <a:avLst/>
            </a:prstGeom>
            <a:gradFill rotWithShape="1">
              <a:gsLst>
                <a:gs pos="0">
                  <a:srgbClr val="0000FF"/>
                </a:gs>
                <a:gs pos="50000">
                  <a:srgbClr val="00FFFF"/>
                </a:gs>
                <a:gs pos="100000">
                  <a:srgbClr val="0000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18441" name="Rectangle 52"/>
          <p:cNvSpPr>
            <a:spLocks noChangeArrowheads="1"/>
          </p:cNvSpPr>
          <p:nvPr/>
        </p:nvSpPr>
        <p:spPr bwMode="auto">
          <a:xfrm>
            <a:off x="1447800" y="1296987"/>
            <a:ext cx="17668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Phage T4</a:t>
            </a:r>
          </a:p>
        </p:txBody>
      </p:sp>
      <p:sp>
        <p:nvSpPr>
          <p:cNvPr id="18442" name="Rectangle 53"/>
          <p:cNvSpPr>
            <a:spLocks noChangeArrowheads="1"/>
          </p:cNvSpPr>
          <p:nvPr/>
        </p:nvSpPr>
        <p:spPr bwMode="auto">
          <a:xfrm>
            <a:off x="1250950" y="4497388"/>
            <a:ext cx="1787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/>
              <a:t>(</a:t>
            </a:r>
            <a:r>
              <a:rPr lang="en-GB" altLang="en-US" sz="1800" b="1" dirty="0">
                <a:solidFill>
                  <a:srgbClr val="0000FF"/>
                </a:solidFill>
              </a:rPr>
              <a:t>virulent virus</a:t>
            </a:r>
            <a:r>
              <a:rPr lang="en-GB" altLang="en-US" sz="1800" b="1" dirty="0"/>
              <a:t>)</a:t>
            </a:r>
          </a:p>
        </p:txBody>
      </p:sp>
      <p:sp>
        <p:nvSpPr>
          <p:cNvPr id="18444" name="Text Box 55"/>
          <p:cNvSpPr txBox="1">
            <a:spLocks noChangeArrowheads="1"/>
          </p:cNvSpPr>
          <p:nvPr/>
        </p:nvSpPr>
        <p:spPr bwMode="auto">
          <a:xfrm>
            <a:off x="1219200" y="4102100"/>
            <a:ext cx="2514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dirty="0"/>
              <a:t>Many tail fibres</a:t>
            </a:r>
          </a:p>
        </p:txBody>
      </p:sp>
      <p:sp>
        <p:nvSpPr>
          <p:cNvPr id="18448" name="Text Box 59"/>
          <p:cNvSpPr txBox="1">
            <a:spLocks noChangeArrowheads="1"/>
          </p:cNvSpPr>
          <p:nvPr/>
        </p:nvSpPr>
        <p:spPr bwMode="auto">
          <a:xfrm>
            <a:off x="5943600" y="5805488"/>
            <a:ext cx="1295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/>
              <a:t>a</a:t>
            </a:r>
            <a:r>
              <a:rPr lang="en-US" altLang="en-US" sz="2800" dirty="0" smtClean="0"/>
              <a:t>nd/or</a:t>
            </a:r>
            <a:endParaRPr lang="en-GB" altLang="en-US" sz="2800" dirty="0"/>
          </a:p>
        </p:txBody>
      </p:sp>
      <p:grpSp>
        <p:nvGrpSpPr>
          <p:cNvPr id="54" name="Group 5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5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6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" name="Picture 5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2895600" y="228600"/>
            <a:ext cx="366395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Summary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199" y="4800600"/>
            <a:ext cx="6450013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181600"/>
            <a:ext cx="6248400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612" y="6165850"/>
            <a:ext cx="1603375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52400" y="2068512"/>
            <a:ext cx="868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 dirty="0"/>
              <a:t>- DNA enclosed in a protein coat (</a:t>
            </a:r>
            <a:r>
              <a:rPr lang="en-GB" altLang="en-US" sz="1600" dirty="0"/>
              <a:t>sometimes, membranous envelope also</a:t>
            </a:r>
            <a:r>
              <a:rPr lang="en-GB" altLang="en-US" sz="1800" b="1" dirty="0"/>
              <a:t>) 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152400" y="2373312"/>
            <a:ext cx="472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 dirty="0"/>
              <a:t>- Can be crystallised </a:t>
            </a:r>
            <a:r>
              <a:rPr lang="ar-EG" altLang="en-US" sz="1600" b="1" dirty="0"/>
              <a:t>يتبلور</a:t>
            </a:r>
            <a:endParaRPr lang="en-GB" altLang="en-US" sz="1600" b="1" dirty="0"/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152400" y="3332162"/>
            <a:ext cx="868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 dirty="0"/>
              <a:t>- Reproduce only within a living host cell </a:t>
            </a:r>
            <a:r>
              <a:rPr lang="en-US" altLang="en-US" sz="1800" b="1" dirty="0">
                <a:solidFill>
                  <a:srgbClr val="000000"/>
                </a:solidFill>
              </a:rPr>
              <a:t>(</a:t>
            </a:r>
            <a:r>
              <a:rPr lang="en-US" altLang="en-US" sz="1600" dirty="0">
                <a:solidFill>
                  <a:srgbClr val="0000FF"/>
                </a:solidFill>
              </a:rPr>
              <a:t>obligate parasitism</a:t>
            </a:r>
            <a:r>
              <a:rPr lang="en-US" altLang="en-US" sz="1800" b="1" dirty="0">
                <a:solidFill>
                  <a:srgbClr val="0000FF"/>
                </a:solidFill>
              </a:rPr>
              <a:t> </a:t>
            </a:r>
            <a:r>
              <a:rPr lang="ar-EG" altLang="en-US" sz="1600" b="1" dirty="0"/>
              <a:t>تطفل إجبار</a:t>
            </a:r>
            <a:r>
              <a:rPr lang="ar-SA" altLang="en-US" sz="1600" b="1" dirty="0"/>
              <a:t>ي</a:t>
            </a:r>
            <a:r>
              <a:rPr lang="en-US" altLang="en-US" sz="1800" b="1" dirty="0"/>
              <a:t>).</a:t>
            </a:r>
            <a:endParaRPr lang="en-GB" altLang="en-US" sz="1800" b="1" dirty="0"/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152400" y="2646362"/>
            <a:ext cx="7315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 dirty="0"/>
              <a:t>- They lack  </a:t>
            </a:r>
            <a:r>
              <a:rPr lang="ar-EG" altLang="en-US" sz="1600" b="1" dirty="0"/>
              <a:t>يفتقد</a:t>
            </a:r>
            <a:r>
              <a:rPr lang="en-GB" altLang="en-US" sz="1800" b="1" dirty="0"/>
              <a:t> enzymes for metabolism </a:t>
            </a:r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152400" y="2951162"/>
            <a:ext cx="845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 dirty="0"/>
              <a:t>- Have </a:t>
            </a:r>
            <a:r>
              <a:rPr lang="en-GB" altLang="en-US" sz="1800" b="1" dirty="0">
                <a:solidFill>
                  <a:srgbClr val="0000FF"/>
                </a:solidFill>
              </a:rPr>
              <a:t>no ribosomes</a:t>
            </a:r>
            <a:r>
              <a:rPr lang="en-GB" altLang="en-US" sz="1800" b="1" dirty="0"/>
              <a:t> for making their own proteins </a:t>
            </a:r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152400" y="3744912"/>
            <a:ext cx="883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/>
              <a:t>- Each type of a virus infects a limited range of host cells</a:t>
            </a:r>
            <a:r>
              <a:rPr lang="ar-SA" altLang="en-US" sz="1800" b="1"/>
              <a:t> </a:t>
            </a:r>
            <a:r>
              <a:rPr lang="en-GB" altLang="en-US" sz="1800" b="1"/>
              <a:t>(</a:t>
            </a:r>
            <a:r>
              <a:rPr lang="en-GB" altLang="en-US" sz="1800" b="1">
                <a:solidFill>
                  <a:srgbClr val="FF3300"/>
                </a:solidFill>
              </a:rPr>
              <a:t>host range </a:t>
            </a:r>
            <a:r>
              <a:rPr lang="ar-EG" altLang="en-US" sz="1800" b="1"/>
              <a:t>مدى الإصابة</a:t>
            </a:r>
            <a:r>
              <a:rPr lang="en-GB" altLang="en-US" sz="1800" b="1"/>
              <a:t>) </a:t>
            </a:r>
          </a:p>
        </p:txBody>
      </p:sp>
      <p:sp>
        <p:nvSpPr>
          <p:cNvPr id="11282" name="Rectangle 18"/>
          <p:cNvSpPr>
            <a:spLocks noChangeArrowheads="1"/>
          </p:cNvSpPr>
          <p:nvPr/>
        </p:nvSpPr>
        <p:spPr bwMode="auto">
          <a:xfrm>
            <a:off x="152400" y="1143000"/>
            <a:ext cx="85344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</a:rPr>
              <a:t>Most viruses of eukaryotes attack specific tissues. </a:t>
            </a:r>
            <a:r>
              <a:rPr lang="en-US" altLang="en-US" sz="1800" b="1" dirty="0" err="1">
                <a:solidFill>
                  <a:srgbClr val="000000"/>
                </a:solidFill>
              </a:rPr>
              <a:t>eg</a:t>
            </a:r>
            <a:r>
              <a:rPr lang="en-US" altLang="en-US" sz="1800" b="1" dirty="0">
                <a:solidFill>
                  <a:srgbClr val="000000"/>
                </a:solidFill>
              </a:rPr>
              <a:t>. </a:t>
            </a:r>
            <a:r>
              <a:rPr lang="en-US" altLang="en-US" sz="1800" b="1" dirty="0">
                <a:solidFill>
                  <a:srgbClr val="0000FF"/>
                </a:solidFill>
              </a:rPr>
              <a:t>Human cold</a:t>
            </a:r>
            <a:r>
              <a:rPr lang="en-US" altLang="en-US" sz="1800" b="1" dirty="0">
                <a:solidFill>
                  <a:srgbClr val="000000"/>
                </a:solidFill>
              </a:rPr>
              <a:t> viruses infect only the cells lining the upper respiratory tract, and </a:t>
            </a:r>
            <a:r>
              <a:rPr lang="en-US" altLang="en-US" sz="1800" b="1" dirty="0">
                <a:solidFill>
                  <a:srgbClr val="0000FF"/>
                </a:solidFill>
              </a:rPr>
              <a:t>AIDS</a:t>
            </a:r>
            <a:r>
              <a:rPr lang="en-US" altLang="en-US" sz="1800" b="1" dirty="0">
                <a:solidFill>
                  <a:srgbClr val="000000"/>
                </a:solidFill>
              </a:rPr>
              <a:t> virus binds only to certain white blood cells </a:t>
            </a:r>
            <a:r>
              <a:rPr lang="en-US" altLang="en-US" sz="1800" b="1" dirty="0"/>
              <a:t>(</a:t>
            </a:r>
            <a:r>
              <a:rPr lang="en-US" altLang="en-US" sz="1800" b="1" dirty="0">
                <a:solidFill>
                  <a:srgbClr val="FF0000"/>
                </a:solidFill>
              </a:rPr>
              <a:t>Immune system</a:t>
            </a:r>
            <a:r>
              <a:rPr lang="en-US" altLang="en-US" sz="1800" b="1" dirty="0"/>
              <a:t>).</a:t>
            </a:r>
            <a:endParaRPr lang="en-GB" altLang="en-US" sz="1800" b="1" dirty="0"/>
          </a:p>
        </p:txBody>
      </p:sp>
      <p:sp>
        <p:nvSpPr>
          <p:cNvPr id="19468" name="Text Box 14"/>
          <p:cNvSpPr txBox="1">
            <a:spLocks noChangeArrowheads="1"/>
          </p:cNvSpPr>
          <p:nvPr/>
        </p:nvSpPr>
        <p:spPr bwMode="auto">
          <a:xfrm>
            <a:off x="76200" y="4343400"/>
            <a:ext cx="2895600" cy="184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800" b="1" dirty="0">
                <a:solidFill>
                  <a:srgbClr val="FF0000"/>
                </a:solidFill>
              </a:rPr>
              <a:t>Viruses are host specific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GB" altLang="en-US" sz="1200" b="1" dirty="0">
              <a:solidFill>
                <a:srgbClr val="FF0000"/>
              </a:solidFill>
            </a:endParaRPr>
          </a:p>
          <a:p>
            <a:pPr marL="285750" indent="-285750">
              <a:spcBef>
                <a:spcPct val="0"/>
              </a:spcBef>
              <a:defRPr/>
            </a:pPr>
            <a:r>
              <a:rPr lang="en-US" altLang="en-US" sz="1400" b="1" dirty="0">
                <a:solidFill>
                  <a:srgbClr val="0000FF"/>
                </a:solidFill>
              </a:rPr>
              <a:t>a protein on the surface of the virus has a shape that matches a molecule in the plasma membrane of its host, allowing the </a:t>
            </a:r>
            <a:r>
              <a:rPr lang="en-US" altLang="en-US" sz="1400" b="1" dirty="0" smtClean="0">
                <a:solidFill>
                  <a:srgbClr val="0000FF"/>
                </a:solidFill>
              </a:rPr>
              <a:t>virus to </a:t>
            </a:r>
            <a:r>
              <a:rPr lang="en-US" altLang="en-US" sz="1400" b="1" dirty="0">
                <a:solidFill>
                  <a:srgbClr val="0000FF"/>
                </a:solidFill>
              </a:rPr>
              <a:t>recognize the host cell.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4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5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1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1406198" y="228600"/>
            <a:ext cx="6366201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Summary: 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Characters of viruses</a:t>
            </a:r>
            <a:endParaRPr lang="en-US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AC2AE32-8422-448C-B4FC-8B35A454EC8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4214812"/>
            <a:ext cx="2054013" cy="234499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3640B2C-907B-4B7B-BD6B-DE775DD0D57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1996">
            <a:off x="5010349" y="4209647"/>
            <a:ext cx="2054013" cy="234499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89AF359-EAA7-449A-BAB1-71F7086BAE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900" y="4251987"/>
            <a:ext cx="2054013" cy="234499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0"/>
            <a:ext cx="9147151" cy="1019175"/>
            <a:chOff x="323528" y="0"/>
            <a:chExt cx="8286750" cy="1019406"/>
          </a:xfrm>
        </p:grpSpPr>
        <p:sp>
          <p:nvSpPr>
            <p:cNvPr id="10" name="Rounded Rectangle 9"/>
            <p:cNvSpPr/>
            <p:nvPr/>
          </p:nvSpPr>
          <p:spPr bwMode="auto">
            <a:xfrm>
              <a:off x="323528" y="837275"/>
              <a:ext cx="8286750" cy="71445"/>
            </a:xfrm>
            <a:prstGeom prst="roundRect">
              <a:avLst/>
            </a:prstGeom>
            <a:solidFill>
              <a:srgbClr val="CC0066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1" name="Picture 12" descr="Picture1.bmp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0644" y="116632"/>
              <a:ext cx="1584176" cy="65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2" r="7692"/>
            <a:stretch>
              <a:fillRect/>
            </a:stretch>
          </p:blipFill>
          <p:spPr bwMode="auto">
            <a:xfrm>
              <a:off x="4211960" y="0"/>
              <a:ext cx="864096" cy="1019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 descr="C:\Users\mmoustafa\Desktop\amada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7" y="188640"/>
              <a:ext cx="2016224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4CEE3CE-1A38-4F42-8CB9-EAC631AF161F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GB" altLang="en-US" sz="1400"/>
          </a:p>
        </p:txBody>
      </p:sp>
      <p:pic>
        <p:nvPicPr>
          <p:cNvPr id="2051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9175"/>
            <a:ext cx="9144000" cy="583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524000" y="2294334"/>
            <a:ext cx="44958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4D4D4D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6600" b="1" dirty="0">
                <a:ln w="11430"/>
                <a:solidFill>
                  <a:srgbClr val="66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Viruses</a:t>
            </a:r>
            <a:endParaRPr lang="en-GB" altLang="en-US" sz="6600" b="1" dirty="0">
              <a:ln w="11430"/>
              <a:solidFill>
                <a:srgbClr val="66FF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04800" y="6477000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086225" y="52388"/>
            <a:ext cx="4929188" cy="6762750"/>
            <a:chOff x="4085582" y="51992"/>
            <a:chExt cx="4929222" cy="6762464"/>
          </a:xfrm>
        </p:grpSpPr>
        <p:sp>
          <p:nvSpPr>
            <p:cNvPr id="12" name="Rectangle 11"/>
            <p:cNvSpPr/>
            <p:nvPr/>
          </p:nvSpPr>
          <p:spPr>
            <a:xfrm>
              <a:off x="4085582" y="51992"/>
              <a:ext cx="4929222" cy="676246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8442" name="Picture 9" descr="email22.bmp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16632"/>
              <a:ext cx="4819040" cy="90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2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 l="4658" t="19679" r="6347"/>
          <a:stretch>
            <a:fillRect/>
          </a:stretch>
        </p:blipFill>
        <p:spPr bwMode="auto">
          <a:xfrm>
            <a:off x="4139952" y="4653136"/>
            <a:ext cx="4536504" cy="1175643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419600" y="1752600"/>
            <a:ext cx="4191000" cy="533400"/>
          </a:xfrm>
          <a:effectLst>
            <a:outerShdw dist="35921" dir="2700000" algn="ctr" rotWithShape="0">
              <a:schemeClr val="bg1"/>
            </a:outerShdw>
          </a:effectLst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General Animal Biology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81656" y="2286000"/>
            <a:ext cx="18097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(Zoo-109)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64088" y="1066800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College of Science, </a:t>
            </a:r>
          </a:p>
          <a:p>
            <a:pPr algn="ctr"/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Zoology Department</a:t>
            </a:r>
            <a:endParaRPr lang="ar-SA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227" y="3051865"/>
            <a:ext cx="3054200" cy="1251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BottomRight"/>
            <a:lightRig rig="balanced" dir="t">
              <a:rot lat="0" lon="0" rev="8700000"/>
            </a:lightRig>
          </a:scene3d>
          <a:sp3d>
            <a:bevelT w="190500" h="38100" prst="coolSlant"/>
          </a:sp3d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4"/>
          <a:stretch/>
        </p:blipFill>
        <p:spPr bwMode="auto">
          <a:xfrm>
            <a:off x="20321" y="45720"/>
            <a:ext cx="4030414" cy="674096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711044" y="6083046"/>
            <a:ext cx="367810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Zoology Department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2356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>
            <a:extLst>
              <a:ext uri="{FF2B5EF4-FFF2-40B4-BE49-F238E27FC236}">
                <a16:creationId xmlns:a16="http://schemas.microsoft.com/office/drawing/2014/main" id="{8F569D93-95D1-4A62-B0E5-582A4A0C09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/>
          <a:lstStyle/>
          <a:p>
            <a:r>
              <a:rPr lang="en-US" altLang="en-US" sz="4000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Objectives</a:t>
            </a:r>
          </a:p>
        </p:txBody>
      </p:sp>
      <p:sp>
        <p:nvSpPr>
          <p:cNvPr id="41990" name="Rectangle 6">
            <a:extLst>
              <a:ext uri="{FF2B5EF4-FFF2-40B4-BE49-F238E27FC236}">
                <a16:creationId xmlns:a16="http://schemas.microsoft.com/office/drawing/2014/main" id="{756DF227-3E26-45E0-967A-38506C0E24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305800" cy="5334000"/>
          </a:xfrm>
          <a:solidFill>
            <a:schemeClr val="accent5"/>
          </a:solidFill>
          <a:extLst/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Describe why viruses 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are not considered as living organisms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Describe the basic 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structure of viruses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  <a:p>
            <a:pPr lvl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 virus consists of a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nucleic acid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surrounded by a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protein coat.</a:t>
            </a:r>
          </a:p>
          <a:p>
            <a:pPr lvl="2">
              <a:defRPr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Viral Genomes.</a:t>
            </a:r>
          </a:p>
          <a:p>
            <a:pPr lvl="2">
              <a:defRPr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Capsids and Envelopes.</a:t>
            </a:r>
            <a:endParaRPr lang="en-US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lnSpc>
                <a:spcPct val="90000"/>
              </a:lnSpc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Viruses replicate only in host cells.</a:t>
            </a:r>
          </a:p>
          <a:p>
            <a:pPr>
              <a:lnSpc>
                <a:spcPct val="90000"/>
              </a:lnSpc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Replicative Cycles of Phages.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Lytic Cycle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Lysogenic Cycle.</a:t>
            </a:r>
            <a:endParaRPr lang="en-US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lnSpc>
                <a:spcPct val="90000"/>
              </a:lnSpc>
              <a:defRPr/>
            </a:pP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Compare between the 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lytic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and 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lysogenic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cycles of virus replication.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endParaRPr lang="en-US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100" name="Line 6">
            <a:extLst>
              <a:ext uri="{FF2B5EF4-FFF2-40B4-BE49-F238E27FC236}">
                <a16:creationId xmlns:a16="http://schemas.microsoft.com/office/drawing/2014/main" id="{4B477F00-E92C-449A-B75E-DF6264D9F70E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" y="1114425"/>
            <a:ext cx="8305800" cy="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8100" y="28956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17884652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 descr="C5_Viruses_1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00"/>
          <a:stretch>
            <a:fillRect/>
          </a:stretch>
        </p:blipFill>
        <p:spPr>
          <a:xfrm>
            <a:off x="7620000" y="5468937"/>
            <a:ext cx="1447800" cy="131286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77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19200"/>
            <a:ext cx="8305800" cy="5181600"/>
          </a:xfrm>
        </p:spPr>
        <p:txBody>
          <a:bodyPr/>
          <a:lstStyle/>
          <a:p>
            <a:pPr>
              <a:spcBef>
                <a:spcPct val="50000"/>
              </a:spcBef>
              <a:buClr>
                <a:srgbClr val="FF0000"/>
              </a:buClr>
              <a:buSzPct val="160000"/>
            </a:pPr>
            <a:r>
              <a:rPr lang="en-US" altLang="en-US" sz="1800" b="1" dirty="0"/>
              <a:t>At the boundary of life, between the macromolecules (which are not alive) and the prokaryotic cells (which are alive), lie the viruses and </a:t>
            </a:r>
            <a:r>
              <a:rPr lang="en-US" altLang="en-US" sz="1800" b="1" dirty="0">
                <a:solidFill>
                  <a:srgbClr val="0000FF"/>
                </a:solidFill>
              </a:rPr>
              <a:t>bacteriophages</a:t>
            </a:r>
            <a:r>
              <a:rPr lang="en-US" altLang="en-US" sz="1800" b="1" dirty="0"/>
              <a:t> (phages). 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60000"/>
            </a:pPr>
            <a:r>
              <a:rPr lang="en-US" altLang="en-US" sz="1800" b="1" dirty="0"/>
              <a:t>These creatures are </a:t>
            </a:r>
            <a:r>
              <a:rPr lang="en-US" altLang="en-US" sz="1800" b="1" dirty="0">
                <a:solidFill>
                  <a:srgbClr val="0000FF"/>
                </a:solidFill>
              </a:rPr>
              <a:t>parasites</a:t>
            </a:r>
            <a:r>
              <a:rPr lang="en-US" altLang="en-US" sz="1800" b="1" dirty="0"/>
              <a:t> responsible for causing many diseases in living things (HIV in humans, as an example).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60000"/>
            </a:pPr>
            <a:r>
              <a:rPr lang="en-US" altLang="en-US" sz="1800" b="1" dirty="0"/>
              <a:t>Viruses are found everywhere.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60000"/>
            </a:pPr>
            <a:r>
              <a:rPr lang="en-US" altLang="en-US" sz="1800" b="1" dirty="0"/>
              <a:t>Viruses consist of a core of nucleic acid, either </a:t>
            </a:r>
            <a:r>
              <a:rPr lang="en-US" altLang="en-US" sz="1800" b="1" dirty="0">
                <a:solidFill>
                  <a:srgbClr val="0000FF"/>
                </a:solidFill>
              </a:rPr>
              <a:t>DNA</a:t>
            </a:r>
            <a:r>
              <a:rPr lang="en-US" altLang="en-US" sz="1800" b="1" dirty="0"/>
              <a:t> or </a:t>
            </a:r>
            <a:r>
              <a:rPr lang="en-US" altLang="en-US" sz="1800" b="1" dirty="0">
                <a:solidFill>
                  <a:srgbClr val="0000FF"/>
                </a:solidFill>
              </a:rPr>
              <a:t>RNA</a:t>
            </a:r>
            <a:r>
              <a:rPr lang="en-US" altLang="en-US" sz="1800" b="1" dirty="0"/>
              <a:t>, and a </a:t>
            </a:r>
            <a:r>
              <a:rPr lang="en-US" altLang="en-US" sz="1800" b="1" dirty="0">
                <a:solidFill>
                  <a:srgbClr val="0000FF"/>
                </a:solidFill>
              </a:rPr>
              <a:t>protective coat of protein</a:t>
            </a:r>
            <a:r>
              <a:rPr lang="en-US" altLang="en-US" sz="1800" b="1" dirty="0"/>
              <a:t>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60000"/>
            </a:pPr>
            <a:r>
              <a:rPr lang="en-US" altLang="en-US" sz="1800" b="1" dirty="0"/>
              <a:t>Viruses do not show any of the expected signs of life.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60000"/>
            </a:pPr>
            <a:r>
              <a:rPr lang="en-US" altLang="en-US" sz="1800" b="1" dirty="0" smtClean="0"/>
              <a:t>Viruses: </a:t>
            </a:r>
          </a:p>
          <a:p>
            <a:pPr marL="1144588" indent="-285750">
              <a:spcBef>
                <a:spcPts val="0"/>
              </a:spcBef>
              <a:buClr>
                <a:srgbClr val="FF0000"/>
              </a:buClr>
              <a:buSzPct val="160000"/>
              <a:buFont typeface="Wingdings" panose="05000000000000000000" pitchFamily="2" charset="2"/>
              <a:buChar char="Ø"/>
            </a:pPr>
            <a:r>
              <a:rPr lang="en-US" altLang="en-US" sz="1400" b="1" dirty="0" smtClean="0">
                <a:solidFill>
                  <a:srgbClr val="0000FF"/>
                </a:solidFill>
              </a:rPr>
              <a:t>do </a:t>
            </a:r>
            <a:r>
              <a:rPr lang="en-US" altLang="en-US" sz="1400" b="1" dirty="0">
                <a:solidFill>
                  <a:srgbClr val="0000FF"/>
                </a:solidFill>
              </a:rPr>
              <a:t>not </a:t>
            </a:r>
            <a:r>
              <a:rPr lang="en-US" altLang="en-US" sz="1400" b="1" dirty="0"/>
              <a:t>respond</a:t>
            </a:r>
            <a:r>
              <a:rPr lang="en-US" altLang="en-US" sz="1400" b="1" dirty="0">
                <a:solidFill>
                  <a:srgbClr val="0000FF"/>
                </a:solidFill>
              </a:rPr>
              <a:t> </a:t>
            </a:r>
            <a:r>
              <a:rPr lang="en-US" altLang="en-US" sz="1400" b="1" dirty="0"/>
              <a:t>to stimuli, </a:t>
            </a:r>
            <a:endParaRPr lang="en-US" altLang="en-US" sz="1400" b="1" dirty="0" smtClean="0"/>
          </a:p>
          <a:p>
            <a:pPr marL="1144588" indent="-285750">
              <a:spcBef>
                <a:spcPts val="0"/>
              </a:spcBef>
              <a:buClr>
                <a:srgbClr val="FF0000"/>
              </a:buClr>
              <a:buSzPct val="160000"/>
              <a:buFont typeface="Wingdings" panose="05000000000000000000" pitchFamily="2" charset="2"/>
              <a:buChar char="Ø"/>
            </a:pPr>
            <a:r>
              <a:rPr lang="en-US" altLang="en-US" sz="1400" b="1" dirty="0" smtClean="0">
                <a:solidFill>
                  <a:srgbClr val="0000FF"/>
                </a:solidFill>
              </a:rPr>
              <a:t>do</a:t>
            </a:r>
            <a:r>
              <a:rPr lang="en-US" altLang="en-US" sz="1400" b="1" dirty="0" smtClean="0"/>
              <a:t> </a:t>
            </a:r>
            <a:r>
              <a:rPr lang="en-US" altLang="en-US" sz="1400" b="1" dirty="0">
                <a:solidFill>
                  <a:srgbClr val="0000FF"/>
                </a:solidFill>
              </a:rPr>
              <a:t>not </a:t>
            </a:r>
            <a:r>
              <a:rPr lang="en-US" altLang="en-US" sz="1400" b="1" dirty="0"/>
              <a:t>grow, </a:t>
            </a:r>
            <a:endParaRPr lang="en-US" altLang="en-US" sz="1400" b="1" dirty="0" smtClean="0"/>
          </a:p>
          <a:p>
            <a:pPr marL="1144588" indent="-285750">
              <a:spcBef>
                <a:spcPts val="0"/>
              </a:spcBef>
              <a:buClr>
                <a:srgbClr val="FF0000"/>
              </a:buClr>
              <a:buSzPct val="160000"/>
              <a:buFont typeface="Wingdings" panose="05000000000000000000" pitchFamily="2" charset="2"/>
              <a:buChar char="Ø"/>
            </a:pPr>
            <a:r>
              <a:rPr lang="en-US" altLang="en-US" sz="1400" b="1" dirty="0" smtClean="0">
                <a:solidFill>
                  <a:srgbClr val="0000FF"/>
                </a:solidFill>
              </a:rPr>
              <a:t>do </a:t>
            </a:r>
            <a:r>
              <a:rPr lang="en-US" altLang="en-US" sz="1400" b="1" dirty="0">
                <a:solidFill>
                  <a:srgbClr val="0000FF"/>
                </a:solidFill>
              </a:rPr>
              <a:t>not </a:t>
            </a:r>
            <a:r>
              <a:rPr lang="en-US" altLang="en-US" sz="1400" b="1" dirty="0"/>
              <a:t>do</a:t>
            </a:r>
            <a:r>
              <a:rPr lang="en-US" altLang="en-US" sz="1400" b="1" dirty="0">
                <a:solidFill>
                  <a:srgbClr val="0000FF"/>
                </a:solidFill>
              </a:rPr>
              <a:t> </a:t>
            </a:r>
            <a:r>
              <a:rPr lang="en-US" altLang="en-US" sz="1400" b="1" dirty="0"/>
              <a:t>any of the things we normally associate with life. 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60000"/>
            </a:pPr>
            <a:r>
              <a:rPr lang="en-US" altLang="en-US" sz="1800" b="1" dirty="0"/>
              <a:t>Viruses </a:t>
            </a:r>
            <a:r>
              <a:rPr lang="en-US" altLang="en-US" sz="1800" b="1" u="sng" dirty="0">
                <a:solidFill>
                  <a:srgbClr val="FF0000"/>
                </a:solidFill>
              </a:rPr>
              <a:t>are not considered "living" organisms</a:t>
            </a:r>
            <a:r>
              <a:rPr lang="en-US" altLang="en-US" sz="1800" b="1" dirty="0"/>
              <a:t>. However, they do show one of the most important signs of </a:t>
            </a:r>
            <a:r>
              <a:rPr lang="en-US" altLang="en-US" sz="1800" b="1" dirty="0" smtClean="0"/>
              <a:t>life </a:t>
            </a:r>
            <a:r>
              <a:rPr lang="en-US" altLang="en-US" sz="1800" b="1" dirty="0" smtClean="0">
                <a:solidFill>
                  <a:srgbClr val="0000FF"/>
                </a:solidFill>
              </a:rPr>
              <a:t>(the </a:t>
            </a:r>
            <a:r>
              <a:rPr lang="en-US" altLang="en-US" sz="1800" b="1" dirty="0">
                <a:solidFill>
                  <a:srgbClr val="0000FF"/>
                </a:solidFill>
              </a:rPr>
              <a:t>ability to reproduce in a host </a:t>
            </a:r>
            <a:r>
              <a:rPr lang="en-US" altLang="en-US" sz="1800" b="1" dirty="0" smtClean="0">
                <a:solidFill>
                  <a:srgbClr val="0000FF"/>
                </a:solidFill>
              </a:rPr>
              <a:t>cell)</a:t>
            </a:r>
            <a:r>
              <a:rPr lang="en-US" altLang="en-US" sz="1800" b="1" dirty="0" smtClean="0"/>
              <a:t>.  </a:t>
            </a:r>
            <a:endParaRPr lang="en-US" altLang="en-US" sz="1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514600" y="228600"/>
            <a:ext cx="4114800" cy="58420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What are viruses?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8100" y="28956"/>
            <a:ext cx="9029700" cy="1266444"/>
            <a:chOff x="38100" y="1292"/>
            <a:chExt cx="9029700" cy="1266444"/>
          </a:xfrm>
        </p:grpSpPr>
        <p:sp>
          <p:nvSpPr>
            <p:cNvPr id="4101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102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" name="Picture 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/>
          <p:cNvPicPr>
            <a:picLocks noChangeAspect="1" noChangeArrowheads="1"/>
          </p:cNvPicPr>
          <p:nvPr/>
        </p:nvPicPr>
        <p:blipFill>
          <a:blip r:embed="rId6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"/>
          <a:stretch>
            <a:fillRect/>
          </a:stretch>
        </p:blipFill>
        <p:spPr bwMode="auto">
          <a:xfrm>
            <a:off x="15890" y="1474961"/>
            <a:ext cx="4800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7"/>
          <p:cNvSpPr>
            <a:spLocks noChangeArrowheads="1"/>
          </p:cNvSpPr>
          <p:nvPr/>
        </p:nvSpPr>
        <p:spPr bwMode="auto">
          <a:xfrm>
            <a:off x="4683952" y="1600200"/>
            <a:ext cx="438384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indent="-344488" eaLnBrk="1" hangingPunct="1">
              <a:spcBef>
                <a:spcPct val="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altLang="en-US" sz="2800" b="1" dirty="0" smtClean="0">
                <a:solidFill>
                  <a:srgbClr val="000000"/>
                </a:solidFill>
              </a:rPr>
              <a:t>Viruses </a:t>
            </a:r>
            <a:r>
              <a:rPr lang="en-US" altLang="en-US" sz="2800" b="1" dirty="0">
                <a:solidFill>
                  <a:srgbClr val="000000"/>
                </a:solidFill>
              </a:rPr>
              <a:t>are much smaller than 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bacteria.</a:t>
            </a:r>
            <a:endParaRPr lang="en-GB" altLang="en-US" sz="2800" b="1" dirty="0">
              <a:solidFill>
                <a:srgbClr val="000000"/>
              </a:solidFill>
            </a:endParaRPr>
          </a:p>
        </p:txBody>
      </p:sp>
      <p:sp>
        <p:nvSpPr>
          <p:cNvPr id="5124" name="Rectangle 8"/>
          <p:cNvSpPr>
            <a:spLocks noChangeArrowheads="1"/>
          </p:cNvSpPr>
          <p:nvPr/>
        </p:nvSpPr>
        <p:spPr bwMode="auto">
          <a:xfrm>
            <a:off x="4796288" y="4967581"/>
            <a:ext cx="404469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indent="-227013" eaLnBrk="1" hangingPunct="1">
              <a:spcBef>
                <a:spcPct val="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altLang="en-US" sz="2800" b="1" dirty="0" smtClean="0"/>
              <a:t>A </a:t>
            </a:r>
            <a:r>
              <a:rPr lang="en-US" altLang="en-US" sz="2800" b="1" dirty="0"/>
              <a:t>virus is a genome</a:t>
            </a:r>
            <a:r>
              <a:rPr lang="en-US" altLang="en-US" sz="2800" b="1" dirty="0">
                <a:solidFill>
                  <a:srgbClr val="FF00FF"/>
                </a:solidFill>
              </a:rPr>
              <a:t/>
            </a:r>
            <a:br>
              <a:rPr lang="en-US" altLang="en-US" sz="2800" b="1" dirty="0">
                <a:solidFill>
                  <a:srgbClr val="FF00FF"/>
                </a:solidFill>
              </a:rPr>
            </a:br>
            <a:r>
              <a:rPr lang="ar-EG" altLang="en-US" sz="1600" b="1" dirty="0" smtClean="0"/>
              <a:t>حامض </a:t>
            </a:r>
            <a:r>
              <a:rPr lang="ar-EG" altLang="en-US" sz="1600" b="1" dirty="0"/>
              <a:t>نوو</a:t>
            </a:r>
            <a:r>
              <a:rPr lang="ar-SA" altLang="en-US" sz="1600" b="1" dirty="0"/>
              <a:t>ي</a:t>
            </a:r>
            <a:r>
              <a:rPr lang="en-US" altLang="en-US" sz="2800" b="1" dirty="0"/>
              <a:t> enclosed in a </a:t>
            </a:r>
            <a:r>
              <a:rPr lang="en-US" altLang="en-US" sz="2800" b="1" dirty="0">
                <a:solidFill>
                  <a:srgbClr val="FF00FF"/>
                </a:solidFill>
              </a:rPr>
              <a:t/>
            </a:r>
            <a:br>
              <a:rPr lang="en-US" altLang="en-US" sz="2800" b="1" dirty="0">
                <a:solidFill>
                  <a:srgbClr val="FF00FF"/>
                </a:solidFill>
              </a:rPr>
            </a:br>
            <a:r>
              <a:rPr lang="en-US" altLang="en-US" sz="2800" b="1" dirty="0" smtClean="0"/>
              <a:t>protective </a:t>
            </a:r>
            <a:r>
              <a:rPr lang="en-US" altLang="en-US" sz="2800" b="1" dirty="0"/>
              <a:t>coat </a:t>
            </a:r>
            <a:r>
              <a:rPr lang="ar-EG" altLang="en-US" sz="1600" b="1" dirty="0"/>
              <a:t>غطاء واق</a:t>
            </a:r>
            <a:r>
              <a:rPr lang="ar-SA" altLang="en-US" sz="1600" b="1" dirty="0"/>
              <a:t>ي</a:t>
            </a:r>
            <a:endParaRPr lang="en-GB" altLang="en-US" sz="2800" b="1" dirty="0"/>
          </a:p>
        </p:txBody>
      </p:sp>
      <p:sp>
        <p:nvSpPr>
          <p:cNvPr id="5125" name="Rectangle 9"/>
          <p:cNvSpPr>
            <a:spLocks noChangeArrowheads="1"/>
          </p:cNvSpPr>
          <p:nvPr/>
        </p:nvSpPr>
        <p:spPr bwMode="auto">
          <a:xfrm>
            <a:off x="4796288" y="4112750"/>
            <a:ext cx="42353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indent="-284163" eaLnBrk="1" hangingPunct="1">
              <a:spcBef>
                <a:spcPct val="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altLang="en-US" sz="2800" b="1" dirty="0" smtClean="0">
                <a:solidFill>
                  <a:srgbClr val="000000"/>
                </a:solidFill>
              </a:rPr>
              <a:t>Viruses </a:t>
            </a:r>
            <a:r>
              <a:rPr lang="en-US" altLang="en-US" sz="2800" b="1" dirty="0">
                <a:solidFill>
                  <a:srgbClr val="000000"/>
                </a:solidFill>
              </a:rPr>
              <a:t>are not 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cells.</a:t>
            </a:r>
            <a:endParaRPr lang="en-GB" altLang="en-US" sz="2800" b="1" dirty="0">
              <a:solidFill>
                <a:srgbClr val="000000"/>
              </a:solidFill>
            </a:endParaRPr>
          </a:p>
        </p:txBody>
      </p:sp>
      <p:sp>
        <p:nvSpPr>
          <p:cNvPr id="5126" name="Rectangle 10"/>
          <p:cNvSpPr>
            <a:spLocks noChangeArrowheads="1"/>
          </p:cNvSpPr>
          <p:nvPr/>
        </p:nvSpPr>
        <p:spPr bwMode="auto">
          <a:xfrm>
            <a:off x="4760897" y="2856475"/>
            <a:ext cx="421262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indent="-284163" eaLnBrk="1" hangingPunct="1">
              <a:spcBef>
                <a:spcPct val="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altLang="en-US" sz="2800" b="1" dirty="0" smtClean="0">
                <a:solidFill>
                  <a:srgbClr val="000000"/>
                </a:solidFill>
              </a:rPr>
              <a:t>Virus </a:t>
            </a:r>
            <a:r>
              <a:rPr lang="en-US" altLang="en-US" sz="2800" b="1" dirty="0">
                <a:solidFill>
                  <a:srgbClr val="000000"/>
                </a:solidFill>
              </a:rPr>
              <a:t>is about </a:t>
            </a:r>
            <a:r>
              <a:rPr lang="en-US" altLang="en-US" sz="2800" b="1" dirty="0">
                <a:solidFill>
                  <a:srgbClr val="0000FF"/>
                </a:solidFill>
              </a:rPr>
              <a:t>20nm</a:t>
            </a:r>
            <a:r>
              <a:rPr lang="en-US" altLang="en-US" sz="2800" b="1" dirty="0">
                <a:solidFill>
                  <a:srgbClr val="000000"/>
                </a:solidFill>
              </a:rPr>
              <a:t> in 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diameter.</a:t>
            </a:r>
            <a:endParaRPr lang="en-GB" altLang="en-US" sz="2800" b="1" dirty="0">
              <a:solidFill>
                <a:srgbClr val="00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2514600" y="228600"/>
            <a:ext cx="4114800" cy="58420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What are viruses?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E2C88B6-D85F-4CD2-B262-EA21D69BAB0F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GB" altLang="en-US" sz="1400"/>
          </a:p>
        </p:txBody>
      </p:sp>
      <p:sp>
        <p:nvSpPr>
          <p:cNvPr id="7181" name="AutoShape 13" descr="Zig zag"/>
          <p:cNvSpPr>
            <a:spLocks noChangeArrowheads="1"/>
          </p:cNvSpPr>
          <p:nvPr/>
        </p:nvSpPr>
        <p:spPr bwMode="auto">
          <a:xfrm>
            <a:off x="685800" y="4692650"/>
            <a:ext cx="2362200" cy="838200"/>
          </a:xfrm>
          <a:prstGeom prst="cloudCallout">
            <a:avLst>
              <a:gd name="adj1" fmla="val 53694"/>
              <a:gd name="adj2" fmla="val -5301"/>
            </a:avLst>
          </a:prstGeom>
          <a:pattFill prst="zigZag">
            <a:fgClr>
              <a:schemeClr val="tx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200"/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533400" y="3657600"/>
            <a:ext cx="2133600" cy="1371600"/>
            <a:chOff x="288" y="1200"/>
            <a:chExt cx="1344" cy="1104"/>
          </a:xfrm>
        </p:grpSpPr>
        <p:sp>
          <p:nvSpPr>
            <p:cNvPr id="6162" name="Text Box 18"/>
            <p:cNvSpPr txBox="1">
              <a:spLocks noChangeArrowheads="1"/>
            </p:cNvSpPr>
            <p:nvPr/>
          </p:nvSpPr>
          <p:spPr bwMode="auto">
            <a:xfrm>
              <a:off x="288" y="1200"/>
              <a:ext cx="1344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600" b="1"/>
                <a:t>Genome (</a:t>
              </a:r>
              <a:r>
                <a:rPr lang="en-GB" altLang="en-US" sz="1000" b="1">
                  <a:solidFill>
                    <a:srgbClr val="FF3300"/>
                  </a:solidFill>
                </a:rPr>
                <a:t>DNA/RNA</a:t>
              </a:r>
              <a:r>
                <a:rPr lang="en-GB" altLang="en-US" sz="1600" b="1"/>
                <a:t>)</a:t>
              </a:r>
            </a:p>
          </p:txBody>
        </p:sp>
        <p:sp>
          <p:nvSpPr>
            <p:cNvPr id="6163" name="Line 19"/>
            <p:cNvSpPr>
              <a:spLocks noChangeShapeType="1"/>
            </p:cNvSpPr>
            <p:nvPr/>
          </p:nvSpPr>
          <p:spPr bwMode="auto">
            <a:xfrm>
              <a:off x="960" y="1680"/>
              <a:ext cx="403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457200" y="5759450"/>
            <a:ext cx="3200400" cy="869950"/>
            <a:chOff x="864" y="3360"/>
            <a:chExt cx="2016" cy="548"/>
          </a:xfrm>
        </p:grpSpPr>
        <p:sp>
          <p:nvSpPr>
            <p:cNvPr id="6160" name="Text Box 16"/>
            <p:cNvSpPr txBox="1">
              <a:spLocks noChangeArrowheads="1"/>
            </p:cNvSpPr>
            <p:nvPr/>
          </p:nvSpPr>
          <p:spPr bwMode="auto">
            <a:xfrm>
              <a:off x="864" y="3696"/>
              <a:ext cx="201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600" b="1">
                  <a:solidFill>
                    <a:srgbClr val="0000FF"/>
                  </a:solidFill>
                </a:rPr>
                <a:t>Protein coat (</a:t>
              </a:r>
              <a:r>
                <a:rPr lang="en-GB" altLang="en-US" sz="1600" b="1">
                  <a:solidFill>
                    <a:srgbClr val="FF0000"/>
                  </a:solidFill>
                </a:rPr>
                <a:t>capsid</a:t>
              </a:r>
              <a:r>
                <a:rPr lang="en-GB" altLang="en-US" sz="1600" b="1">
                  <a:solidFill>
                    <a:srgbClr val="0000FF"/>
                  </a:solidFill>
                </a:rPr>
                <a:t>)</a:t>
              </a:r>
            </a:p>
          </p:txBody>
        </p:sp>
        <p:sp>
          <p:nvSpPr>
            <p:cNvPr id="6161" name="Line 20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 flipH="1" flipV="1">
              <a:off x="1776" y="3360"/>
              <a:ext cx="144" cy="43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50" name="Text Box 23"/>
          <p:cNvSpPr txBox="1">
            <a:spLocks noChangeArrowheads="1"/>
          </p:cNvSpPr>
          <p:nvPr/>
        </p:nvSpPr>
        <p:spPr bwMode="auto">
          <a:xfrm>
            <a:off x="1066800" y="304800"/>
            <a:ext cx="723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Virus is a genome enclosed in a protective coat</a:t>
            </a:r>
          </a:p>
        </p:txBody>
      </p:sp>
      <p:sp>
        <p:nvSpPr>
          <p:cNvPr id="7180" name="AutoShape 12"/>
          <p:cNvSpPr>
            <a:spLocks noChangeArrowheads="1"/>
          </p:cNvSpPr>
          <p:nvPr/>
        </p:nvSpPr>
        <p:spPr bwMode="auto">
          <a:xfrm>
            <a:off x="457200" y="4495800"/>
            <a:ext cx="3048000" cy="1295400"/>
          </a:xfrm>
          <a:prstGeom prst="roundRect">
            <a:avLst>
              <a:gd name="adj" fmla="val 16667"/>
            </a:avLst>
          </a:prstGeom>
          <a:noFill/>
          <a:ln w="133350">
            <a:solidFill>
              <a:srgbClr val="0000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/>
          </a:p>
        </p:txBody>
      </p:sp>
      <p:pic>
        <p:nvPicPr>
          <p:cNvPr id="7193" name="Picture 25"/>
          <p:cNvPicPr>
            <a:picLocks noChangeAspect="1" noChangeArrowheads="1"/>
          </p:cNvPicPr>
          <p:nvPr/>
        </p:nvPicPr>
        <p:blipFill>
          <a:blip r:embed="rId8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86" b="3702"/>
          <a:stretch>
            <a:fillRect/>
          </a:stretch>
        </p:blipFill>
        <p:spPr bwMode="auto">
          <a:xfrm>
            <a:off x="5013325" y="1203325"/>
            <a:ext cx="3978275" cy="5578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16" name="Group 20"/>
          <p:cNvGrpSpPr>
            <a:grpSpLocks/>
          </p:cNvGrpSpPr>
          <p:nvPr/>
        </p:nvGrpSpPr>
        <p:grpSpPr bwMode="auto">
          <a:xfrm>
            <a:off x="304800" y="1233488"/>
            <a:ext cx="4343400" cy="2195512"/>
            <a:chOff x="192" y="672"/>
            <a:chExt cx="2736" cy="1383"/>
          </a:xfrm>
        </p:grpSpPr>
        <p:grpSp>
          <p:nvGrpSpPr>
            <p:cNvPr id="6156" name="Group 19"/>
            <p:cNvGrpSpPr>
              <a:grpSpLocks/>
            </p:cNvGrpSpPr>
            <p:nvPr/>
          </p:nvGrpSpPr>
          <p:grpSpPr bwMode="auto">
            <a:xfrm>
              <a:off x="192" y="672"/>
              <a:ext cx="2736" cy="1149"/>
              <a:chOff x="192" y="672"/>
              <a:chExt cx="2736" cy="1149"/>
            </a:xfrm>
          </p:grpSpPr>
          <p:pic>
            <p:nvPicPr>
              <p:cNvPr id="6158" name="Picture 15" descr="virusshapes"/>
              <p:cNvPicPr>
                <a:picLocks noChangeAspect="1" noChangeArrowheads="1"/>
              </p:cNvPicPr>
              <p:nvPr>
                <p:custDataLst>
                  <p:tags r:id="rId4"/>
                </p:custDataLst>
              </p:nvPr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486" b="17876"/>
              <a:stretch>
                <a:fillRect/>
              </a:stretch>
            </p:blipFill>
            <p:spPr bwMode="auto">
              <a:xfrm>
                <a:off x="1632" y="672"/>
                <a:ext cx="1296" cy="114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59" name="Picture 16" descr="58579a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" y="672"/>
                <a:ext cx="1344" cy="112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157" name="Rectangle 18"/>
            <p:cNvSpPr>
              <a:spLocks noChangeArrowheads="1"/>
            </p:cNvSpPr>
            <p:nvPr/>
          </p:nvSpPr>
          <p:spPr bwMode="auto">
            <a:xfrm>
              <a:off x="864" y="1824"/>
              <a:ext cx="11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00FF"/>
                  </a:solidFill>
                </a:rPr>
                <a:t>bacteriophages</a:t>
              </a:r>
              <a:endParaRPr lang="en-GB" altLang="en-US" sz="1800" b="1">
                <a:solidFill>
                  <a:srgbClr val="0000FF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21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2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2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1" grpId="0" animBg="1"/>
      <p:bldP spid="718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304800"/>
            <a:ext cx="5867400" cy="563563"/>
          </a:xfr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en-GB" altLang="en-US" sz="32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Viral Capsid </a:t>
            </a:r>
            <a:r>
              <a:rPr lang="en-GB" altLang="en-US" sz="32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and </a:t>
            </a:r>
            <a:r>
              <a:rPr lang="en-GB" altLang="en-US" sz="32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Envelope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770" y="2067554"/>
            <a:ext cx="7391400" cy="1053605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GB" altLang="en-US" sz="2000" b="1" dirty="0">
                <a:solidFill>
                  <a:srgbClr val="0000FF"/>
                </a:solidFill>
              </a:rPr>
              <a:t>A protein shell that encloses the viral genome.</a:t>
            </a:r>
          </a:p>
          <a:p>
            <a:pPr eaLnBrk="1" hangingPunct="1">
              <a:spcBef>
                <a:spcPts val="0"/>
              </a:spcBef>
            </a:pPr>
            <a:r>
              <a:rPr lang="en-GB" altLang="en-US" sz="2000" b="1" dirty="0">
                <a:solidFill>
                  <a:srgbClr val="0000FF"/>
                </a:solidFill>
              </a:rPr>
              <a:t>It is </a:t>
            </a:r>
            <a:r>
              <a:rPr lang="en-GB" altLang="en-US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rode-shaped</a:t>
            </a:r>
            <a:r>
              <a:rPr lang="en-GB" altLang="en-US" sz="2000" b="1" dirty="0">
                <a:solidFill>
                  <a:srgbClr val="0000FF"/>
                </a:solidFill>
              </a:rPr>
              <a:t>, </a:t>
            </a:r>
            <a:r>
              <a:rPr lang="en-GB" altLang="en-US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helical</a:t>
            </a:r>
            <a:r>
              <a:rPr lang="en-GB" altLang="en-US" sz="2000" b="1" dirty="0">
                <a:solidFill>
                  <a:srgbClr val="0000FF"/>
                </a:solidFill>
              </a:rPr>
              <a:t>, </a:t>
            </a:r>
            <a:r>
              <a:rPr lang="en-GB" altLang="en-US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polyhedral</a:t>
            </a:r>
            <a:r>
              <a:rPr lang="en-GB" altLang="en-US" sz="2000" b="1" dirty="0">
                <a:solidFill>
                  <a:srgbClr val="0000FF"/>
                </a:solidFill>
              </a:rPr>
              <a:t> or </a:t>
            </a:r>
            <a:r>
              <a:rPr lang="en-GB" altLang="en-US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complex</a:t>
            </a:r>
            <a:r>
              <a:rPr lang="en-GB" altLang="en-US" sz="2000" b="1" dirty="0">
                <a:solidFill>
                  <a:srgbClr val="0000FF"/>
                </a:solidFill>
              </a:rPr>
              <a:t>.</a:t>
            </a:r>
          </a:p>
          <a:p>
            <a:pPr eaLnBrk="1" hangingPunct="1">
              <a:spcBef>
                <a:spcPts val="0"/>
              </a:spcBef>
            </a:pPr>
            <a:r>
              <a:rPr lang="en-GB" altLang="en-US" sz="2000" b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Capsomeres</a:t>
            </a:r>
            <a:r>
              <a:rPr lang="en-GB" altLang="en-US" sz="2000" b="1" dirty="0">
                <a:solidFill>
                  <a:srgbClr val="0000FF"/>
                </a:solidFill>
              </a:rPr>
              <a:t>: Are the protein units that form capsid.   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99345" y="1407631"/>
            <a:ext cx="4114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A- Capsid</a:t>
            </a:r>
            <a:endParaRPr lang="en-GB" altLang="en-US" sz="2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F_Taif Normal" pitchFamily="2" charset="-78"/>
            </a:endParaRPr>
          </a:p>
        </p:txBody>
      </p:sp>
      <p:grpSp>
        <p:nvGrpSpPr>
          <p:cNvPr id="2" name="Group 86"/>
          <p:cNvGrpSpPr>
            <a:grpSpLocks/>
          </p:cNvGrpSpPr>
          <p:nvPr/>
        </p:nvGrpSpPr>
        <p:grpSpPr bwMode="auto">
          <a:xfrm>
            <a:off x="3048000" y="3457575"/>
            <a:ext cx="2349500" cy="1905000"/>
            <a:chOff x="1920" y="1920"/>
            <a:chExt cx="1480" cy="1200"/>
          </a:xfrm>
        </p:grpSpPr>
        <p:sp>
          <p:nvSpPr>
            <p:cNvPr id="7189" name="Oval 8"/>
            <p:cNvSpPr>
              <a:spLocks noChangeArrowheads="1"/>
            </p:cNvSpPr>
            <p:nvPr/>
          </p:nvSpPr>
          <p:spPr bwMode="auto">
            <a:xfrm>
              <a:off x="2832" y="2304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190" name="Oval 9"/>
            <p:cNvSpPr>
              <a:spLocks noChangeArrowheads="1"/>
            </p:cNvSpPr>
            <p:nvPr/>
          </p:nvSpPr>
          <p:spPr bwMode="auto">
            <a:xfrm>
              <a:off x="2832" y="2472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191" name="Oval 10"/>
            <p:cNvSpPr>
              <a:spLocks noChangeArrowheads="1"/>
            </p:cNvSpPr>
            <p:nvPr/>
          </p:nvSpPr>
          <p:spPr bwMode="auto">
            <a:xfrm>
              <a:off x="2832" y="2640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192" name="Oval 11"/>
            <p:cNvSpPr>
              <a:spLocks noChangeArrowheads="1"/>
            </p:cNvSpPr>
            <p:nvPr/>
          </p:nvSpPr>
          <p:spPr bwMode="auto">
            <a:xfrm>
              <a:off x="2832" y="2784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193" name="Oval 12"/>
            <p:cNvSpPr>
              <a:spLocks noChangeArrowheads="1"/>
            </p:cNvSpPr>
            <p:nvPr/>
          </p:nvSpPr>
          <p:spPr bwMode="auto">
            <a:xfrm>
              <a:off x="2832" y="2928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194" name="Oval 13"/>
            <p:cNvSpPr>
              <a:spLocks noChangeArrowheads="1"/>
            </p:cNvSpPr>
            <p:nvPr/>
          </p:nvSpPr>
          <p:spPr bwMode="auto">
            <a:xfrm>
              <a:off x="2664" y="2304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195" name="Oval 14"/>
            <p:cNvSpPr>
              <a:spLocks noChangeArrowheads="1"/>
            </p:cNvSpPr>
            <p:nvPr/>
          </p:nvSpPr>
          <p:spPr bwMode="auto">
            <a:xfrm>
              <a:off x="2664" y="2472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196" name="Oval 15"/>
            <p:cNvSpPr>
              <a:spLocks noChangeArrowheads="1"/>
            </p:cNvSpPr>
            <p:nvPr/>
          </p:nvSpPr>
          <p:spPr bwMode="auto">
            <a:xfrm>
              <a:off x="2664" y="2640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197" name="Oval 17"/>
            <p:cNvSpPr>
              <a:spLocks noChangeArrowheads="1"/>
            </p:cNvSpPr>
            <p:nvPr/>
          </p:nvSpPr>
          <p:spPr bwMode="auto">
            <a:xfrm>
              <a:off x="2664" y="2784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198" name="Oval 16"/>
            <p:cNvSpPr>
              <a:spLocks noChangeArrowheads="1"/>
            </p:cNvSpPr>
            <p:nvPr/>
          </p:nvSpPr>
          <p:spPr bwMode="auto">
            <a:xfrm>
              <a:off x="2664" y="2928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199" name="Oval 18"/>
            <p:cNvSpPr>
              <a:spLocks noChangeArrowheads="1"/>
            </p:cNvSpPr>
            <p:nvPr/>
          </p:nvSpPr>
          <p:spPr bwMode="auto">
            <a:xfrm>
              <a:off x="2496" y="2304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00" name="Oval 19"/>
            <p:cNvSpPr>
              <a:spLocks noChangeArrowheads="1"/>
            </p:cNvSpPr>
            <p:nvPr/>
          </p:nvSpPr>
          <p:spPr bwMode="auto">
            <a:xfrm>
              <a:off x="2496" y="2472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01" name="Oval 20"/>
            <p:cNvSpPr>
              <a:spLocks noChangeArrowheads="1"/>
            </p:cNvSpPr>
            <p:nvPr/>
          </p:nvSpPr>
          <p:spPr bwMode="auto">
            <a:xfrm>
              <a:off x="2496" y="2640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02" name="Oval 21"/>
            <p:cNvSpPr>
              <a:spLocks noChangeArrowheads="1"/>
            </p:cNvSpPr>
            <p:nvPr/>
          </p:nvSpPr>
          <p:spPr bwMode="auto">
            <a:xfrm>
              <a:off x="2496" y="2784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03" name="Oval 22"/>
            <p:cNvSpPr>
              <a:spLocks noChangeArrowheads="1"/>
            </p:cNvSpPr>
            <p:nvPr/>
          </p:nvSpPr>
          <p:spPr bwMode="auto">
            <a:xfrm>
              <a:off x="2496" y="2928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04" name="Oval 23"/>
            <p:cNvSpPr>
              <a:spLocks noChangeArrowheads="1"/>
            </p:cNvSpPr>
            <p:nvPr/>
          </p:nvSpPr>
          <p:spPr bwMode="auto">
            <a:xfrm>
              <a:off x="2352" y="2304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05" name="Oval 24"/>
            <p:cNvSpPr>
              <a:spLocks noChangeArrowheads="1"/>
            </p:cNvSpPr>
            <p:nvPr/>
          </p:nvSpPr>
          <p:spPr bwMode="auto">
            <a:xfrm>
              <a:off x="2352" y="2472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06" name="Oval 25"/>
            <p:cNvSpPr>
              <a:spLocks noChangeArrowheads="1"/>
            </p:cNvSpPr>
            <p:nvPr/>
          </p:nvSpPr>
          <p:spPr bwMode="auto">
            <a:xfrm>
              <a:off x="2352" y="2640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07" name="Oval 26"/>
            <p:cNvSpPr>
              <a:spLocks noChangeArrowheads="1"/>
            </p:cNvSpPr>
            <p:nvPr/>
          </p:nvSpPr>
          <p:spPr bwMode="auto">
            <a:xfrm>
              <a:off x="2352" y="2784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08" name="Oval 27"/>
            <p:cNvSpPr>
              <a:spLocks noChangeArrowheads="1"/>
            </p:cNvSpPr>
            <p:nvPr/>
          </p:nvSpPr>
          <p:spPr bwMode="auto">
            <a:xfrm>
              <a:off x="2352" y="2928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09" name="Oval 28"/>
            <p:cNvSpPr>
              <a:spLocks noChangeArrowheads="1"/>
            </p:cNvSpPr>
            <p:nvPr/>
          </p:nvSpPr>
          <p:spPr bwMode="auto">
            <a:xfrm>
              <a:off x="2184" y="2304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10" name="Oval 29"/>
            <p:cNvSpPr>
              <a:spLocks noChangeArrowheads="1"/>
            </p:cNvSpPr>
            <p:nvPr/>
          </p:nvSpPr>
          <p:spPr bwMode="auto">
            <a:xfrm>
              <a:off x="2184" y="2472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11" name="Oval 30"/>
            <p:cNvSpPr>
              <a:spLocks noChangeArrowheads="1"/>
            </p:cNvSpPr>
            <p:nvPr/>
          </p:nvSpPr>
          <p:spPr bwMode="auto">
            <a:xfrm>
              <a:off x="2184" y="2640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12" name="Oval 31"/>
            <p:cNvSpPr>
              <a:spLocks noChangeArrowheads="1"/>
            </p:cNvSpPr>
            <p:nvPr/>
          </p:nvSpPr>
          <p:spPr bwMode="auto">
            <a:xfrm>
              <a:off x="2184" y="2784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13" name="Oval 32"/>
            <p:cNvSpPr>
              <a:spLocks noChangeArrowheads="1"/>
            </p:cNvSpPr>
            <p:nvPr/>
          </p:nvSpPr>
          <p:spPr bwMode="auto">
            <a:xfrm>
              <a:off x="2184" y="2928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14" name="Oval 33"/>
            <p:cNvSpPr>
              <a:spLocks noChangeArrowheads="1"/>
            </p:cNvSpPr>
            <p:nvPr/>
          </p:nvSpPr>
          <p:spPr bwMode="auto">
            <a:xfrm>
              <a:off x="2064" y="2304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15" name="Oval 34"/>
            <p:cNvSpPr>
              <a:spLocks noChangeArrowheads="1"/>
            </p:cNvSpPr>
            <p:nvPr/>
          </p:nvSpPr>
          <p:spPr bwMode="auto">
            <a:xfrm>
              <a:off x="2064" y="2472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16" name="Oval 35"/>
            <p:cNvSpPr>
              <a:spLocks noChangeArrowheads="1"/>
            </p:cNvSpPr>
            <p:nvPr/>
          </p:nvSpPr>
          <p:spPr bwMode="auto">
            <a:xfrm>
              <a:off x="2064" y="2640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17" name="Oval 36"/>
            <p:cNvSpPr>
              <a:spLocks noChangeArrowheads="1"/>
            </p:cNvSpPr>
            <p:nvPr/>
          </p:nvSpPr>
          <p:spPr bwMode="auto">
            <a:xfrm>
              <a:off x="2064" y="2784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18" name="Oval 37"/>
            <p:cNvSpPr>
              <a:spLocks noChangeArrowheads="1"/>
            </p:cNvSpPr>
            <p:nvPr/>
          </p:nvSpPr>
          <p:spPr bwMode="auto">
            <a:xfrm>
              <a:off x="2064" y="2928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19" name="Oval 38"/>
            <p:cNvSpPr>
              <a:spLocks noChangeArrowheads="1"/>
            </p:cNvSpPr>
            <p:nvPr/>
          </p:nvSpPr>
          <p:spPr bwMode="auto">
            <a:xfrm>
              <a:off x="1920" y="2304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20" name="Oval 39"/>
            <p:cNvSpPr>
              <a:spLocks noChangeArrowheads="1"/>
            </p:cNvSpPr>
            <p:nvPr/>
          </p:nvSpPr>
          <p:spPr bwMode="auto">
            <a:xfrm>
              <a:off x="1920" y="2472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21" name="Oval 40"/>
            <p:cNvSpPr>
              <a:spLocks noChangeArrowheads="1"/>
            </p:cNvSpPr>
            <p:nvPr/>
          </p:nvSpPr>
          <p:spPr bwMode="auto">
            <a:xfrm>
              <a:off x="1920" y="2640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22" name="Oval 41"/>
            <p:cNvSpPr>
              <a:spLocks noChangeArrowheads="1"/>
            </p:cNvSpPr>
            <p:nvPr/>
          </p:nvSpPr>
          <p:spPr bwMode="auto">
            <a:xfrm>
              <a:off x="1920" y="2784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23" name="Oval 42"/>
            <p:cNvSpPr>
              <a:spLocks noChangeArrowheads="1"/>
            </p:cNvSpPr>
            <p:nvPr/>
          </p:nvSpPr>
          <p:spPr bwMode="auto">
            <a:xfrm>
              <a:off x="1920" y="2928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24" name="Oval 43"/>
            <p:cNvSpPr>
              <a:spLocks noChangeArrowheads="1"/>
            </p:cNvSpPr>
            <p:nvPr/>
          </p:nvSpPr>
          <p:spPr bwMode="auto">
            <a:xfrm rot="3677643">
              <a:off x="2048" y="2160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25" name="Oval 44"/>
            <p:cNvSpPr>
              <a:spLocks noChangeArrowheads="1"/>
            </p:cNvSpPr>
            <p:nvPr/>
          </p:nvSpPr>
          <p:spPr bwMode="auto">
            <a:xfrm rot="3677643">
              <a:off x="2152" y="2040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26" name="Oval 45"/>
            <p:cNvSpPr>
              <a:spLocks noChangeArrowheads="1"/>
            </p:cNvSpPr>
            <p:nvPr/>
          </p:nvSpPr>
          <p:spPr bwMode="auto">
            <a:xfrm rot="3677643">
              <a:off x="2272" y="1920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27" name="Oval 46"/>
            <p:cNvSpPr>
              <a:spLocks noChangeArrowheads="1"/>
            </p:cNvSpPr>
            <p:nvPr/>
          </p:nvSpPr>
          <p:spPr bwMode="auto">
            <a:xfrm rot="3677643">
              <a:off x="2544" y="1944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28" name="Oval 47"/>
            <p:cNvSpPr>
              <a:spLocks noChangeArrowheads="1"/>
            </p:cNvSpPr>
            <p:nvPr/>
          </p:nvSpPr>
          <p:spPr bwMode="auto">
            <a:xfrm rot="3677643">
              <a:off x="3208" y="1936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29" name="Oval 48"/>
            <p:cNvSpPr>
              <a:spLocks noChangeArrowheads="1"/>
            </p:cNvSpPr>
            <p:nvPr/>
          </p:nvSpPr>
          <p:spPr bwMode="auto">
            <a:xfrm rot="3677643">
              <a:off x="2240" y="2208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30" name="Oval 49"/>
            <p:cNvSpPr>
              <a:spLocks noChangeArrowheads="1"/>
            </p:cNvSpPr>
            <p:nvPr/>
          </p:nvSpPr>
          <p:spPr bwMode="auto">
            <a:xfrm rot="3677643">
              <a:off x="2328" y="2088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31" name="Oval 50"/>
            <p:cNvSpPr>
              <a:spLocks noChangeArrowheads="1"/>
            </p:cNvSpPr>
            <p:nvPr/>
          </p:nvSpPr>
          <p:spPr bwMode="auto">
            <a:xfrm rot="3677643">
              <a:off x="2448" y="1968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32" name="Oval 51"/>
            <p:cNvSpPr>
              <a:spLocks noChangeArrowheads="1"/>
            </p:cNvSpPr>
            <p:nvPr/>
          </p:nvSpPr>
          <p:spPr bwMode="auto">
            <a:xfrm rot="3677643">
              <a:off x="2440" y="2144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33" name="Oval 52"/>
            <p:cNvSpPr>
              <a:spLocks noChangeArrowheads="1"/>
            </p:cNvSpPr>
            <p:nvPr/>
          </p:nvSpPr>
          <p:spPr bwMode="auto">
            <a:xfrm rot="3677643">
              <a:off x="2536" y="2040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34" name="Oval 53"/>
            <p:cNvSpPr>
              <a:spLocks noChangeArrowheads="1"/>
            </p:cNvSpPr>
            <p:nvPr/>
          </p:nvSpPr>
          <p:spPr bwMode="auto">
            <a:xfrm rot="3677643">
              <a:off x="2688" y="1952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35" name="Oval 54"/>
            <p:cNvSpPr>
              <a:spLocks noChangeArrowheads="1"/>
            </p:cNvSpPr>
            <p:nvPr/>
          </p:nvSpPr>
          <p:spPr bwMode="auto">
            <a:xfrm rot="3677643">
              <a:off x="2640" y="2160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36" name="Oval 55"/>
            <p:cNvSpPr>
              <a:spLocks noChangeArrowheads="1"/>
            </p:cNvSpPr>
            <p:nvPr/>
          </p:nvSpPr>
          <p:spPr bwMode="auto">
            <a:xfrm rot="3677643">
              <a:off x="2752" y="2056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37" name="Oval 56"/>
            <p:cNvSpPr>
              <a:spLocks noChangeArrowheads="1"/>
            </p:cNvSpPr>
            <p:nvPr/>
          </p:nvSpPr>
          <p:spPr bwMode="auto">
            <a:xfrm rot="3677643">
              <a:off x="2880" y="1928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38" name="Oval 57"/>
            <p:cNvSpPr>
              <a:spLocks noChangeArrowheads="1"/>
            </p:cNvSpPr>
            <p:nvPr/>
          </p:nvSpPr>
          <p:spPr bwMode="auto">
            <a:xfrm rot="3677643">
              <a:off x="2824" y="2160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39" name="Oval 58"/>
            <p:cNvSpPr>
              <a:spLocks noChangeArrowheads="1"/>
            </p:cNvSpPr>
            <p:nvPr/>
          </p:nvSpPr>
          <p:spPr bwMode="auto">
            <a:xfrm rot="3677643">
              <a:off x="2960" y="2040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40" name="Oval 59"/>
            <p:cNvSpPr>
              <a:spLocks noChangeArrowheads="1"/>
            </p:cNvSpPr>
            <p:nvPr/>
          </p:nvSpPr>
          <p:spPr bwMode="auto">
            <a:xfrm rot="3677643">
              <a:off x="3080" y="1920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41" name="Oval 60"/>
            <p:cNvSpPr>
              <a:spLocks noChangeArrowheads="1"/>
            </p:cNvSpPr>
            <p:nvPr/>
          </p:nvSpPr>
          <p:spPr bwMode="auto">
            <a:xfrm>
              <a:off x="3168" y="2016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42" name="Oval 61"/>
            <p:cNvSpPr>
              <a:spLocks noChangeArrowheads="1"/>
            </p:cNvSpPr>
            <p:nvPr/>
          </p:nvSpPr>
          <p:spPr bwMode="auto">
            <a:xfrm>
              <a:off x="3168" y="2184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43" name="Oval 62"/>
            <p:cNvSpPr>
              <a:spLocks noChangeArrowheads="1"/>
            </p:cNvSpPr>
            <p:nvPr/>
          </p:nvSpPr>
          <p:spPr bwMode="auto">
            <a:xfrm>
              <a:off x="3168" y="2352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44" name="Oval 63"/>
            <p:cNvSpPr>
              <a:spLocks noChangeArrowheads="1"/>
            </p:cNvSpPr>
            <p:nvPr/>
          </p:nvSpPr>
          <p:spPr bwMode="auto">
            <a:xfrm>
              <a:off x="3168" y="2496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45" name="Oval 64"/>
            <p:cNvSpPr>
              <a:spLocks noChangeArrowheads="1"/>
            </p:cNvSpPr>
            <p:nvPr/>
          </p:nvSpPr>
          <p:spPr bwMode="auto">
            <a:xfrm>
              <a:off x="3168" y="2640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46" name="Oval 65"/>
            <p:cNvSpPr>
              <a:spLocks noChangeArrowheads="1"/>
            </p:cNvSpPr>
            <p:nvPr/>
          </p:nvSpPr>
          <p:spPr bwMode="auto">
            <a:xfrm>
              <a:off x="3072" y="2112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47" name="Oval 66"/>
            <p:cNvSpPr>
              <a:spLocks noChangeArrowheads="1"/>
            </p:cNvSpPr>
            <p:nvPr/>
          </p:nvSpPr>
          <p:spPr bwMode="auto">
            <a:xfrm>
              <a:off x="3072" y="2280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48" name="Oval 67"/>
            <p:cNvSpPr>
              <a:spLocks noChangeArrowheads="1"/>
            </p:cNvSpPr>
            <p:nvPr/>
          </p:nvSpPr>
          <p:spPr bwMode="auto">
            <a:xfrm>
              <a:off x="3072" y="2448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49" name="Oval 68"/>
            <p:cNvSpPr>
              <a:spLocks noChangeArrowheads="1"/>
            </p:cNvSpPr>
            <p:nvPr/>
          </p:nvSpPr>
          <p:spPr bwMode="auto">
            <a:xfrm>
              <a:off x="3072" y="2592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50" name="Oval 69"/>
            <p:cNvSpPr>
              <a:spLocks noChangeArrowheads="1"/>
            </p:cNvSpPr>
            <p:nvPr/>
          </p:nvSpPr>
          <p:spPr bwMode="auto">
            <a:xfrm>
              <a:off x="3072" y="2736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51" name="Oval 70"/>
            <p:cNvSpPr>
              <a:spLocks noChangeArrowheads="1"/>
            </p:cNvSpPr>
            <p:nvPr/>
          </p:nvSpPr>
          <p:spPr bwMode="auto">
            <a:xfrm>
              <a:off x="2976" y="2208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52" name="Oval 71"/>
            <p:cNvSpPr>
              <a:spLocks noChangeArrowheads="1"/>
            </p:cNvSpPr>
            <p:nvPr/>
          </p:nvSpPr>
          <p:spPr bwMode="auto">
            <a:xfrm>
              <a:off x="2976" y="2376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53" name="Oval 72"/>
            <p:cNvSpPr>
              <a:spLocks noChangeArrowheads="1"/>
            </p:cNvSpPr>
            <p:nvPr/>
          </p:nvSpPr>
          <p:spPr bwMode="auto">
            <a:xfrm>
              <a:off x="2976" y="2544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54" name="Oval 73"/>
            <p:cNvSpPr>
              <a:spLocks noChangeArrowheads="1"/>
            </p:cNvSpPr>
            <p:nvPr/>
          </p:nvSpPr>
          <p:spPr bwMode="auto">
            <a:xfrm>
              <a:off x="2976" y="2688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55" name="Oval 74"/>
            <p:cNvSpPr>
              <a:spLocks noChangeArrowheads="1"/>
            </p:cNvSpPr>
            <p:nvPr/>
          </p:nvSpPr>
          <p:spPr bwMode="auto">
            <a:xfrm>
              <a:off x="2976" y="2832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12295" name="AutoShape 7"/>
          <p:cNvSpPr>
            <a:spLocks noChangeArrowheads="1"/>
          </p:cNvSpPr>
          <p:nvPr/>
        </p:nvSpPr>
        <p:spPr bwMode="auto">
          <a:xfrm>
            <a:off x="3048000" y="3457575"/>
            <a:ext cx="2324100" cy="1905000"/>
          </a:xfrm>
          <a:prstGeom prst="cube">
            <a:avLst>
              <a:gd name="adj" fmla="val 31847"/>
            </a:avLst>
          </a:prstGeom>
          <a:solidFill>
            <a:srgbClr val="66FF33">
              <a:alpha val="41960"/>
            </a:srgbClr>
          </a:solidFill>
          <a:ln w="381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3" name="Group 79"/>
          <p:cNvGrpSpPr>
            <a:grpSpLocks/>
          </p:cNvGrpSpPr>
          <p:nvPr/>
        </p:nvGrpSpPr>
        <p:grpSpPr bwMode="auto">
          <a:xfrm>
            <a:off x="381000" y="3609975"/>
            <a:ext cx="3048000" cy="1371600"/>
            <a:chOff x="240" y="2352"/>
            <a:chExt cx="1920" cy="864"/>
          </a:xfrm>
        </p:grpSpPr>
        <p:sp>
          <p:nvSpPr>
            <p:cNvPr id="7186" name="Line 76"/>
            <p:cNvSpPr>
              <a:spLocks noChangeShapeType="1"/>
            </p:cNvSpPr>
            <p:nvPr/>
          </p:nvSpPr>
          <p:spPr bwMode="auto">
            <a:xfrm>
              <a:off x="1200" y="2472"/>
              <a:ext cx="816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7" name="Line 77"/>
            <p:cNvSpPr>
              <a:spLocks noChangeShapeType="1"/>
            </p:cNvSpPr>
            <p:nvPr/>
          </p:nvSpPr>
          <p:spPr bwMode="auto">
            <a:xfrm>
              <a:off x="1248" y="2496"/>
              <a:ext cx="912" cy="7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8" name="Text Box 78"/>
            <p:cNvSpPr txBox="1">
              <a:spLocks noChangeArrowheads="1"/>
            </p:cNvSpPr>
            <p:nvPr/>
          </p:nvSpPr>
          <p:spPr bwMode="auto">
            <a:xfrm>
              <a:off x="240" y="2352"/>
              <a:ext cx="110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>
                  <a:solidFill>
                    <a:srgbClr val="CC00CC"/>
                  </a:solidFill>
                </a:rPr>
                <a:t>Capsomeres (</a:t>
              </a:r>
              <a:r>
                <a:rPr lang="en-GB" altLang="en-US" sz="1600" b="1">
                  <a:solidFill>
                    <a:srgbClr val="0000FF"/>
                  </a:solidFill>
                </a:rPr>
                <a:t>proteins</a:t>
              </a:r>
              <a:r>
                <a:rPr lang="en-GB" altLang="en-US" sz="1800" b="1">
                  <a:solidFill>
                    <a:srgbClr val="CC00CC"/>
                  </a:solidFill>
                </a:rPr>
                <a:t>)</a:t>
              </a:r>
            </a:p>
          </p:txBody>
        </p:sp>
      </p:grpSp>
      <p:grpSp>
        <p:nvGrpSpPr>
          <p:cNvPr id="4" name="Group 82"/>
          <p:cNvGrpSpPr>
            <a:grpSpLocks/>
          </p:cNvGrpSpPr>
          <p:nvPr/>
        </p:nvGrpSpPr>
        <p:grpSpPr bwMode="auto">
          <a:xfrm>
            <a:off x="5181600" y="3686175"/>
            <a:ext cx="2057400" cy="1219200"/>
            <a:chOff x="3264" y="2400"/>
            <a:chExt cx="1296" cy="768"/>
          </a:xfrm>
        </p:grpSpPr>
        <p:sp>
          <p:nvSpPr>
            <p:cNvPr id="7184" name="AutoShape 80"/>
            <p:cNvSpPr>
              <a:spLocks/>
            </p:cNvSpPr>
            <p:nvPr/>
          </p:nvSpPr>
          <p:spPr bwMode="auto">
            <a:xfrm>
              <a:off x="3264" y="2400"/>
              <a:ext cx="576" cy="768"/>
            </a:xfrm>
            <a:prstGeom prst="rightBrace">
              <a:avLst>
                <a:gd name="adj1" fmla="val 11111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185" name="Text Box 81"/>
            <p:cNvSpPr txBox="1">
              <a:spLocks noChangeArrowheads="1"/>
            </p:cNvSpPr>
            <p:nvPr/>
          </p:nvSpPr>
          <p:spPr bwMode="auto">
            <a:xfrm>
              <a:off x="3840" y="2640"/>
              <a:ext cx="7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>
                  <a:solidFill>
                    <a:srgbClr val="CC00CC"/>
                  </a:solidFill>
                </a:rPr>
                <a:t>Capsid</a:t>
              </a:r>
            </a:p>
          </p:txBody>
        </p:sp>
      </p:grpSp>
      <p:sp>
        <p:nvSpPr>
          <p:cNvPr id="12371" name="Text Box 83"/>
          <p:cNvSpPr txBox="1">
            <a:spLocks noChangeArrowheads="1"/>
          </p:cNvSpPr>
          <p:nvPr/>
        </p:nvSpPr>
        <p:spPr bwMode="auto">
          <a:xfrm>
            <a:off x="288430" y="5915822"/>
            <a:ext cx="8458200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GB" altLang="en-US" sz="2400" b="1" dirty="0">
                <a:solidFill>
                  <a:srgbClr val="FF0000"/>
                </a:solidFill>
              </a:rPr>
              <a:t>Sometimes further </a:t>
            </a:r>
            <a:r>
              <a:rPr lang="en-GB" altLang="en-US" sz="2400" b="1" u="sng" dirty="0">
                <a:solidFill>
                  <a:srgbClr val="FF0000"/>
                </a:solidFill>
              </a:rPr>
              <a:t>wrapped</a:t>
            </a:r>
            <a:r>
              <a:rPr lang="en-GB" altLang="en-US" sz="2400" b="1" dirty="0">
                <a:solidFill>
                  <a:srgbClr val="FF0000"/>
                </a:solidFill>
              </a:rPr>
              <a:t> </a:t>
            </a:r>
            <a:r>
              <a:rPr lang="ar-EG" altLang="en-US" sz="2800" dirty="0"/>
              <a:t>يُغَلَّف</a:t>
            </a:r>
            <a:r>
              <a:rPr lang="en-GB" altLang="en-US" sz="2800" dirty="0">
                <a:solidFill>
                  <a:srgbClr val="FF3300"/>
                </a:solidFill>
              </a:rPr>
              <a:t> </a:t>
            </a:r>
            <a:r>
              <a:rPr lang="en-GB" altLang="en-US" sz="2400" b="1" dirty="0">
                <a:solidFill>
                  <a:srgbClr val="FF0000"/>
                </a:solidFill>
              </a:rPr>
              <a:t>in a membranous envelope</a:t>
            </a:r>
            <a:r>
              <a:rPr lang="en-GB" altLang="en-US" sz="2400" b="1" dirty="0">
                <a:solidFill>
                  <a:srgbClr val="FF3300"/>
                </a:solidFill>
              </a:rPr>
              <a:t> (</a:t>
            </a:r>
            <a:r>
              <a:rPr lang="en-GB" altLang="en-US" sz="1600" b="1" dirty="0">
                <a:solidFill>
                  <a:srgbClr val="0000FF"/>
                </a:solidFill>
              </a:rPr>
              <a:t>Viral envelope</a:t>
            </a:r>
            <a:r>
              <a:rPr lang="ar-EG" altLang="en-US" sz="1600" b="1" dirty="0">
                <a:solidFill>
                  <a:srgbClr val="0000FF"/>
                </a:solidFill>
              </a:rPr>
              <a:t> </a:t>
            </a:r>
            <a:r>
              <a:rPr lang="ar-SA" altLang="en-US" sz="1600" b="1" dirty="0"/>
              <a:t>الغطاء </a:t>
            </a:r>
            <a:r>
              <a:rPr lang="ar-EG" altLang="en-US" sz="1600" b="1" dirty="0"/>
              <a:t>الفيروس</a:t>
            </a:r>
            <a:r>
              <a:rPr lang="ar-SA" altLang="en-US" sz="1600" b="1" dirty="0"/>
              <a:t>ي</a:t>
            </a:r>
            <a:r>
              <a:rPr lang="ar-EG" altLang="en-US" sz="1600" b="1" dirty="0"/>
              <a:t> </a:t>
            </a:r>
            <a:r>
              <a:rPr lang="en-GB" altLang="en-US" sz="2400" b="1" dirty="0">
                <a:solidFill>
                  <a:srgbClr val="FF3300"/>
                </a:solidFill>
              </a:rPr>
              <a:t>), </a:t>
            </a:r>
            <a:r>
              <a:rPr lang="en-GB" altLang="en-US" sz="2400" b="1" dirty="0" err="1">
                <a:solidFill>
                  <a:srgbClr val="FF0000"/>
                </a:solidFill>
              </a:rPr>
              <a:t>eg</a:t>
            </a:r>
            <a:r>
              <a:rPr lang="en-GB" altLang="en-US" sz="2400" b="1" dirty="0">
                <a:solidFill>
                  <a:srgbClr val="FF0000"/>
                </a:solidFill>
              </a:rPr>
              <a:t>. Influenza virus.</a:t>
            </a:r>
          </a:p>
        </p:txBody>
      </p:sp>
      <p:grpSp>
        <p:nvGrpSpPr>
          <p:cNvPr id="5" name="Group 87"/>
          <p:cNvGrpSpPr>
            <a:grpSpLocks/>
          </p:cNvGrpSpPr>
          <p:nvPr/>
        </p:nvGrpSpPr>
        <p:grpSpPr bwMode="auto">
          <a:xfrm>
            <a:off x="4953000" y="4800603"/>
            <a:ext cx="3581400" cy="776288"/>
            <a:chOff x="3120" y="2976"/>
            <a:chExt cx="2256" cy="489"/>
          </a:xfrm>
        </p:grpSpPr>
        <p:sp>
          <p:nvSpPr>
            <p:cNvPr id="7182" name="Text Box 84"/>
            <p:cNvSpPr txBox="1">
              <a:spLocks noChangeArrowheads="1"/>
            </p:cNvSpPr>
            <p:nvPr/>
          </p:nvSpPr>
          <p:spPr bwMode="auto">
            <a:xfrm>
              <a:off x="3744" y="3147"/>
              <a:ext cx="1632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75000"/>
                </a:lnSpc>
                <a:spcBef>
                  <a:spcPct val="50000"/>
                </a:spcBef>
                <a:buFontTx/>
                <a:buNone/>
              </a:pPr>
              <a:r>
                <a:rPr lang="en-GB" altLang="en-US" sz="1800" b="1" dirty="0">
                  <a:solidFill>
                    <a:srgbClr val="00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Membranous envelop (</a:t>
              </a:r>
              <a:r>
                <a:rPr lang="en-GB" altLang="en-US" sz="16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viral envelope</a:t>
              </a:r>
              <a:r>
                <a:rPr lang="en-GB" altLang="en-US" sz="1800" b="1" dirty="0">
                  <a:solidFill>
                    <a:srgbClr val="00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</a:t>
              </a:r>
            </a:p>
          </p:txBody>
        </p:sp>
        <p:sp>
          <p:nvSpPr>
            <p:cNvPr id="7183" name="Line 85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 flipH="1" flipV="1">
              <a:off x="3120" y="2976"/>
              <a:ext cx="672" cy="288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0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1" name="Picture 9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430" y="1458350"/>
            <a:ext cx="16891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  <p:bldP spid="12293" grpId="0"/>
      <p:bldP spid="12295" grpId="0" animBg="1"/>
      <p:bldP spid="1237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F21DF2A-4E0E-4325-8F5A-94CB107C861A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GB" altLang="en-US" sz="140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2041525"/>
            <a:ext cx="5257800" cy="2911475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500" b="1" dirty="0">
                <a:solidFill>
                  <a:srgbClr val="000000"/>
                </a:solidFill>
              </a:rPr>
              <a:t>Some viruses have </a:t>
            </a:r>
            <a:r>
              <a:rPr lang="en-US" altLang="en-US" sz="2500" b="1" dirty="0">
                <a:solidFill>
                  <a:srgbClr val="FF0000"/>
                </a:solidFill>
              </a:rPr>
              <a:t>viral envelopes</a:t>
            </a:r>
            <a:r>
              <a:rPr lang="en-US" altLang="en-US" sz="2500" b="1" dirty="0">
                <a:solidFill>
                  <a:srgbClr val="000000"/>
                </a:solidFill>
              </a:rPr>
              <a:t>, membranes cloaking their capsids.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</a:pPr>
            <a:endParaRPr lang="en-US" altLang="en-US" sz="2500" b="1" dirty="0">
              <a:solidFill>
                <a:srgbClr val="000000"/>
              </a:solidFill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500" b="1" dirty="0">
                <a:solidFill>
                  <a:srgbClr val="000000"/>
                </a:solidFill>
              </a:rPr>
              <a:t>These envelopes are </a:t>
            </a:r>
            <a:r>
              <a:rPr lang="en-US" altLang="en-US" sz="2500" b="1" dirty="0">
                <a:solidFill>
                  <a:srgbClr val="FF0000"/>
                </a:solidFill>
              </a:rPr>
              <a:t>derived from the membrane of the host cell</a:t>
            </a:r>
            <a:r>
              <a:rPr lang="en-US" altLang="en-US" sz="2500" b="1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1295400" y="304800"/>
            <a:ext cx="4648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B- Envelop</a:t>
            </a:r>
            <a:r>
              <a:rPr lang="en-US" altLang="en-US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r>
              <a:rPr lang="en-GB" altLang="en-US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EG" altLang="en-US" sz="1800" dirty="0">
                <a:ln w="11430"/>
              </a:rPr>
              <a:t>الغطاء الفيروس</a:t>
            </a:r>
            <a:r>
              <a:rPr lang="ar-SA" altLang="en-US" sz="1800" dirty="0">
                <a:ln w="11430"/>
              </a:rPr>
              <a:t>ي</a:t>
            </a:r>
            <a:endParaRPr lang="en-GB" altLang="en-US" sz="1800" dirty="0">
              <a:ln w="11430"/>
            </a:endParaRPr>
          </a:p>
        </p:txBody>
      </p:sp>
      <p:sp>
        <p:nvSpPr>
          <p:cNvPr id="8197" name="Line 6"/>
          <p:cNvSpPr>
            <a:spLocks noChangeShapeType="1"/>
          </p:cNvSpPr>
          <p:nvPr/>
        </p:nvSpPr>
        <p:spPr bwMode="auto">
          <a:xfrm>
            <a:off x="342900" y="1114425"/>
            <a:ext cx="8305800" cy="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198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8" t="8064" r="4047"/>
          <a:stretch>
            <a:fillRect/>
          </a:stretch>
        </p:blipFill>
        <p:spPr bwMode="auto">
          <a:xfrm>
            <a:off x="38100" y="76200"/>
            <a:ext cx="9715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3"/>
          <p:cNvPicPr>
            <a:picLocks noChangeAspect="1" noChangeArrowheads="1"/>
          </p:cNvPicPr>
          <p:nvPr/>
        </p:nvPicPr>
        <p:blipFill>
          <a:blip r:embed="rId5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00" r="23500" b="4175"/>
          <a:stretch>
            <a:fillRect/>
          </a:stretch>
        </p:blipFill>
        <p:spPr bwMode="auto">
          <a:xfrm>
            <a:off x="5257800" y="228600"/>
            <a:ext cx="3551238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1905000" y="152400"/>
            <a:ext cx="5181600" cy="73250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GB" altLang="en-US" sz="2800" b="1" dirty="0">
                <a:ln w="11430"/>
                <a:solidFill>
                  <a:srgbClr val="66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Types of Viral Genome:</a:t>
            </a:r>
            <a:r>
              <a:rPr lang="en-GB" altLang="en-US" b="1" dirty="0">
                <a:ln w="11430"/>
                <a:solidFill>
                  <a:srgbClr val="66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</a:t>
            </a:r>
            <a:r>
              <a:rPr lang="en-GB" altLang="en-US" sz="2000" b="1" dirty="0">
                <a:ln w="11430"/>
                <a:solidFill>
                  <a:srgbClr val="66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(Hereditary material </a:t>
            </a:r>
            <a:r>
              <a:rPr lang="ar-EG" altLang="en-US" sz="2000" b="1" dirty="0">
                <a:ln w="11430"/>
                <a:solidFill>
                  <a:srgbClr val="66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المادة الوراثية</a:t>
            </a:r>
            <a:r>
              <a:rPr lang="en-GB" altLang="en-US" sz="2000" b="1" dirty="0">
                <a:ln w="11430"/>
                <a:solidFill>
                  <a:srgbClr val="66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152400" y="1400175"/>
            <a:ext cx="4648200" cy="5229225"/>
          </a:xfrm>
          <a:prstGeom prst="rect">
            <a:avLst/>
          </a:prstGeom>
          <a:solidFill>
            <a:srgbClr val="99FF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tabLst>
                <a:tab pos="2743200" algn="l"/>
              </a:tabLs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1475" indent="-252413" eaLnBrk="0" hangingPunct="0">
              <a:spcBef>
                <a:spcPct val="20000"/>
              </a:spcBef>
              <a:buChar char="–"/>
              <a:tabLst>
                <a:tab pos="2743200" algn="l"/>
              </a:tabLs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2743200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 algn="just" eaLnBrk="1" hangingPunct="1">
              <a:lnSpc>
                <a:spcPct val="120000"/>
              </a:lnSpc>
              <a:buClr>
                <a:srgbClr val="339933"/>
              </a:buClr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Viral genomes may consist of:</a:t>
            </a:r>
          </a:p>
          <a:p>
            <a:pPr lvl="1" algn="just" eaLnBrk="1" hangingPunct="1">
              <a:lnSpc>
                <a:spcPct val="120000"/>
              </a:lnSpc>
              <a:buClr>
                <a:srgbClr val="339933"/>
              </a:buClr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- </a:t>
            </a: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double-stranded DNA (</a:t>
            </a:r>
            <a:r>
              <a:rPr lang="en-US" altLang="en-US" sz="1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dsDNA</a:t>
            </a: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lvl="1" algn="just" eaLnBrk="1" hangingPunct="1">
              <a:lnSpc>
                <a:spcPct val="120000"/>
              </a:lnSpc>
              <a:buClr>
                <a:srgbClr val="339933"/>
              </a:buClr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- </a:t>
            </a: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single-stranded DNA  (</a:t>
            </a:r>
            <a:r>
              <a:rPr lang="en-US" altLang="en-US" sz="1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ssDNA</a:t>
            </a: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lvl="1" algn="just" eaLnBrk="1" hangingPunct="1">
              <a:lnSpc>
                <a:spcPct val="120000"/>
              </a:lnSpc>
              <a:buClr>
                <a:srgbClr val="339933"/>
              </a:buClr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- </a:t>
            </a: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double-stranded RNA (</a:t>
            </a:r>
            <a:r>
              <a:rPr lang="en-US" altLang="en-US" sz="1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dsRNA</a:t>
            </a: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lvl="1" algn="just" eaLnBrk="1" hangingPunct="1">
              <a:lnSpc>
                <a:spcPct val="120000"/>
              </a:lnSpc>
              <a:buClr>
                <a:srgbClr val="339933"/>
              </a:buClr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- </a:t>
            </a: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single-stranded RNA  (</a:t>
            </a:r>
            <a:r>
              <a:rPr lang="en-US" altLang="en-US" sz="1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ssRNA</a:t>
            </a: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lvl="1" algn="just" eaLnBrk="1" hangingPunct="1">
              <a:lnSpc>
                <a:spcPct val="120000"/>
              </a:lnSpc>
              <a:buClr>
                <a:srgbClr val="339933"/>
              </a:buClr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depending on the specific type of 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virus.</a:t>
            </a:r>
          </a:p>
          <a:p>
            <a:pPr lvl="1" algn="just" eaLnBrk="1" hangingPunct="1">
              <a:lnSpc>
                <a:spcPct val="120000"/>
              </a:lnSpc>
              <a:buClr>
                <a:srgbClr val="339933"/>
              </a:buClr>
              <a:buFontTx/>
              <a:buNone/>
            </a:pPr>
            <a:endParaRPr lang="en-US" altLang="en-US" sz="9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just" eaLnBrk="1" hangingPunct="1">
              <a:lnSpc>
                <a:spcPct val="120000"/>
              </a:lnSpc>
              <a:buClr>
                <a:srgbClr val="339933"/>
              </a:buClr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viral genome is usually organized as </a:t>
            </a:r>
            <a:r>
              <a:rPr lang="en-US" altLang="en-US" sz="18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single linear 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</a:t>
            </a:r>
            <a:r>
              <a:rPr lang="en-US" altLang="en-US" sz="18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circular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molecule of nucleic acid.</a:t>
            </a:r>
          </a:p>
          <a:p>
            <a:pPr lvl="1" algn="just" eaLnBrk="1" hangingPunct="1">
              <a:lnSpc>
                <a:spcPct val="120000"/>
              </a:lnSpc>
              <a:buClr>
                <a:srgbClr val="339933"/>
              </a:buClr>
              <a:buFontTx/>
              <a:buNone/>
            </a:pPr>
            <a:endParaRPr lang="en-US" altLang="en-US" sz="1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just" eaLnBrk="1" hangingPunct="1">
              <a:lnSpc>
                <a:spcPct val="120000"/>
              </a:lnSpc>
              <a:buClr>
                <a:srgbClr val="339933"/>
              </a:buClr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smallest viruses have only </a:t>
            </a:r>
            <a:r>
              <a:rPr lang="en-US" alt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four genes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while the largest have </a:t>
            </a:r>
            <a:r>
              <a:rPr lang="en-US" alt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several hundred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198" b="48901"/>
          <a:stretch>
            <a:fillRect/>
          </a:stretch>
        </p:blipFill>
        <p:spPr bwMode="auto">
          <a:xfrm>
            <a:off x="5181600" y="1371600"/>
            <a:ext cx="3716338" cy="51816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 animBg="1"/>
      <p:bldP spid="1434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ID" val="e3027cb8-cc96-4b1e-bc40-dde87366654a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TAG_BACKING_FORM_KEY" val="1837748-d:\ashraf\d\faculty file\e-larning\1433-1434\المحتوى الرقمي\109-lectures\lms-2\lecture-3 viruses\lecture 3 virus.pptx"/>
  <p:tag name="ARTICULATE_PRESENTER_VERSION" val="7"/>
  <p:tag name="ARTICULATE_USED_PAGE_ORIENTATION" val="1"/>
  <p:tag name="ARTICULATE_USED_PAGE_SIZE" val="1"/>
  <p:tag name="ARTICULATE_PROJECT_OPEN" val="0"/>
  <p:tag name="INKNOELEADERBOARD" val="1329021126"/>
  <p:tag name="ARTICULATE_SLIDE_COUNT" val="2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a74b23b15434e50bc2df799a0f2b47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e950b54a06c496cb12067eefab0c57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1"/>
  <p:tag name="ARTICULATE_AUDIO_RECORDED" val="1"/>
  <p:tag name="ELAPSEDTIME" val="125.2"/>
  <p:tag name="ANNOTATION_TYPE_1" val="0"/>
  <p:tag name="ANNOTATION_START_1" val="8.9"/>
  <p:tag name="ANNOTATION_END_1" val="13.8"/>
  <p:tag name="ANNOTATION_TOP_1" val="149"/>
  <p:tag name="ANNOTATION_LEFT_1" val="2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11680"/>
  <p:tag name="ANNOTATION_FILL_COLOR_1" val="25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3.8"/>
  <p:tag name="ANNOTATION_END_2" val="40.2"/>
  <p:tag name="ANNOTATION_TOP_2" val="230"/>
  <p:tag name="ANNOTATION_LEFT_2" val="44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11680"/>
  <p:tag name="ANNOTATION_FILL_COLOR_2" val="25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0.2"/>
  <p:tag name="ANNOTATION_END_3" val="42.0"/>
  <p:tag name="ANNOTATION_TOP_3" val="327"/>
  <p:tag name="ANNOTATION_LEFT_3" val="28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11680"/>
  <p:tag name="ANNOTATION_FILL_COLOR_3" val="25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2.0"/>
  <p:tag name="ANNOTATION_END_4" val="47.1"/>
  <p:tag name="ANNOTATION_TOP_4" val="417"/>
  <p:tag name="ANNOTATION_LEFT_4" val="24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11680"/>
  <p:tag name="ANNOTATION_FILL_COLOR_4" val="25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7.1"/>
  <p:tag name="ANNOTATION_END_5" val="48.0"/>
  <p:tag name="ANNOTATION_TOP_5" val="633"/>
  <p:tag name="ANNOTATION_LEFT_5" val="438"/>
  <p:tag name="ANNOTATION_WIDTH_5" val="121"/>
  <p:tag name="ANNOTATION_HEIGHT_5" val="121"/>
  <p:tag name="ANNOTATION_ANIMATION_5" val="3"/>
  <p:tag name="ANNOTATION_ROTATION_5" val="18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11680"/>
  <p:tag name="ANNOTATION_FILL_COLOR_5" val="25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8.0"/>
  <p:tag name="ANNOTATION_END_6" val="48.6"/>
  <p:tag name="ANNOTATION_TOP_6" val="643"/>
  <p:tag name="ANNOTATION_LEFT_6" val="408"/>
  <p:tag name="ANNOTATION_WIDTH_6" val="121"/>
  <p:tag name="ANNOTATION_HEIGHT_6" val="121"/>
  <p:tag name="ANNOTATION_ANIMATION_6" val="3"/>
  <p:tag name="ANNOTATION_ROTATION_6" val="18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11680"/>
  <p:tag name="ANNOTATION_FILL_COLOR_6" val="25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8.6"/>
  <p:tag name="ANNOTATION_END_7" val="49.2"/>
  <p:tag name="ANNOTATION_TOP_7" val="630"/>
  <p:tag name="ANNOTATION_LEFT_7" val="254"/>
  <p:tag name="ANNOTATION_WIDTH_7" val="121"/>
  <p:tag name="ANNOTATION_HEIGHT_7" val="121"/>
  <p:tag name="ANNOTATION_ANIMATION_7" val="3"/>
  <p:tag name="ANNOTATION_ROTATION_7" val="18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11680"/>
  <p:tag name="ANNOTATION_FILL_COLOR_7" val="25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9.2"/>
  <p:tag name="ANNOTATION_END_8" val="49.8"/>
  <p:tag name="ANNOTATION_TOP_8" val="601"/>
  <p:tag name="ANNOTATION_LEFT_8" val="133"/>
  <p:tag name="ANNOTATION_WIDTH_8" val="121"/>
  <p:tag name="ANNOTATION_HEIGHT_8" val="121"/>
  <p:tag name="ANNOTATION_ANIMATION_8" val="3"/>
  <p:tag name="ANNOTATION_ROTATION_8" val="18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11680"/>
  <p:tag name="ANNOTATION_FILL_COLOR_8" val="25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9.8"/>
  <p:tag name="ANNOTATION_END_9" val="57.7"/>
  <p:tag name="ANNOTATION_TOP_9" val="594"/>
  <p:tag name="ANNOTATION_LEFT_9" val="75"/>
  <p:tag name="ANNOTATION_WIDTH_9" val="121"/>
  <p:tag name="ANNOTATION_HEIGHT_9" val="121"/>
  <p:tag name="ANNOTATION_ANIMATION_9" val="3"/>
  <p:tag name="ANNOTATION_ROTATION_9" val="18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11680"/>
  <p:tag name="ANNOTATION_FILL_COLOR_9" val="25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57.7"/>
  <p:tag name="ANNOTATION_END_10" val="59.1"/>
  <p:tag name="ANNOTATION_TOP_10" val="324"/>
  <p:tag name="ANNOTATION_LEFT_10" val="338"/>
  <p:tag name="ANNOTATION_WIDTH_10" val="121"/>
  <p:tag name="ANNOTATION_HEIGHT_10" val="121"/>
  <p:tag name="ANNOTATION_ANIMATION_10" val="3"/>
  <p:tag name="ANNOTATION_ROTATION_10" val="18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11680"/>
  <p:tag name="ANNOTATION_FILL_COLOR_10" val="25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59.1"/>
  <p:tag name="ANNOTATION_END_11" val="60.5"/>
  <p:tag name="ANNOTATION_TOP_11" val="390"/>
  <p:tag name="ANNOTATION_LEFT_11" val="479"/>
  <p:tag name="ANNOTATION_WIDTH_11" val="121"/>
  <p:tag name="ANNOTATION_HEIGHT_11" val="121"/>
  <p:tag name="ANNOTATION_ANIMATION_11" val="3"/>
  <p:tag name="ANNOTATION_ROTATION_11" val="18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11680"/>
  <p:tag name="ANNOTATION_FILL_COLOR_11" val="25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60.5"/>
  <p:tag name="ANNOTATION_END_12" val="64.3"/>
  <p:tag name="ANNOTATION_TOP_12" val="561"/>
  <p:tag name="ANNOTATION_LEFT_12" val="332"/>
  <p:tag name="ANNOTATION_WIDTH_12" val="121"/>
  <p:tag name="ANNOTATION_HEIGHT_12" val="121"/>
  <p:tag name="ANNOTATION_ANIMATION_12" val="3"/>
  <p:tag name="ANNOTATION_ROTATION_12" val="18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16711680"/>
  <p:tag name="ANNOTATION_FILL_COLOR_12" val="25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64.3"/>
  <p:tag name="ANNOTATION_END_13" val="66.7"/>
  <p:tag name="ANNOTATION_TOP_13" val="334"/>
  <p:tag name="ANNOTATION_LEFT_13" val="326"/>
  <p:tag name="ANNOTATION_WIDTH_13" val="121"/>
  <p:tag name="ANNOTATION_HEIGHT_13" val="121"/>
  <p:tag name="ANNOTATION_ANIMATION_13" val="3"/>
  <p:tag name="ANNOTATION_ROTATION_13" val="18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16711680"/>
  <p:tag name="ANNOTATION_FILL_COLOR_13" val="25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66.7"/>
  <p:tag name="ANNOTATION_END_14" val="68.0"/>
  <p:tag name="ANNOTATION_TOP_14" val="394"/>
  <p:tag name="ANNOTATION_LEFT_14" val="467"/>
  <p:tag name="ANNOTATION_WIDTH_14" val="121"/>
  <p:tag name="ANNOTATION_HEIGHT_14" val="121"/>
  <p:tag name="ANNOTATION_ANIMATION_14" val="3"/>
  <p:tag name="ANNOTATION_ROTATION_14" val="18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16711680"/>
  <p:tag name="ANNOTATION_FILL_COLOR_14" val="25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68.0"/>
  <p:tag name="ANNOTATION_END_15" val="74.7"/>
  <p:tag name="ANNOTATION_TOP_15" val="592"/>
  <p:tag name="ANNOTATION_LEFT_15" val="388"/>
  <p:tag name="ANNOTATION_WIDTH_15" val="121"/>
  <p:tag name="ANNOTATION_HEIGHT_15" val="121"/>
  <p:tag name="ANNOTATION_ANIMATION_15" val="3"/>
  <p:tag name="ANNOTATION_ROTATION_15" val="18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16711680"/>
  <p:tag name="ANNOTATION_FILL_COLOR_15" val="25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74.7"/>
  <p:tag name="ANNOTATION_END_16" val="87.0"/>
  <p:tag name="ANNOTATION_TOP_16" val="311"/>
  <p:tag name="ANNOTATION_LEFT_16" val="510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16711680"/>
  <p:tag name="ANNOTATION_FILL_COLOR_16" val="25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87.0"/>
  <p:tag name="ANNOTATION_END_17" val="91.2"/>
  <p:tag name="ANNOTATION_TOP_17" val="442"/>
  <p:tag name="ANNOTATION_LEFT_17" val="536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16711680"/>
  <p:tag name="ANNOTATION_FILL_COLOR_17" val="25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91.2"/>
  <p:tag name="ANNOTATION_END_18" val="93.2"/>
  <p:tag name="ANNOTATION_TOP_18" val="484"/>
  <p:tag name="ANNOTATION_LEFT_18" val="667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16711680"/>
  <p:tag name="ANNOTATION_FILL_COLOR_18" val="25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93.2"/>
  <p:tag name="ANNOTATION_TOP_19" val="531"/>
  <p:tag name="ANNOTATION_LEFT_19" val="542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16711680"/>
  <p:tag name="ANNOTATION_FILL_COLOR_19" val="255"/>
  <p:tag name="ANNOTATION_FILL_ALPHA_19" val="100"/>
  <p:tag name="ANNOTATION_BORDER_WIDTH_19" val="2"/>
  <p:tag name="ANNOTATION_SLIDE_WIDTH_19" val="960"/>
  <p:tag name="ANNOTATION_SLIDE_HEIGHT_19" val="720"/>
  <p:tag name="ANNOTATION_COUNT" val="19"/>
  <p:tag name="ARTICULATE_NAV_LEVEL" val="1"/>
  <p:tag name="ARTICULATE_SLIDE_PRESENTER_GUID" val="3f86f136-4fe0-40ab-b57a-09f7922a7eb0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0b13ff4628343ad849c1794b0c079f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af7c7037ad245eb9253b57a1ae6463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1"/>
  <p:tag name="ARTICULATE_AUDIO_RECORDED" val="1"/>
  <p:tag name="TIMELINE" val="13.7/22.9/31.7"/>
  <p:tag name="ELAPSEDTIME" val="119.5"/>
  <p:tag name="ANNOTATION_TYPE_1" val="0"/>
  <p:tag name="ANNOTATION_START_1" val="39.4"/>
  <p:tag name="ANNOTATION_END_1" val="42.1"/>
  <p:tag name="ANNOTATION_TOP_1" val="493"/>
  <p:tag name="ANNOTATION_LEFT_1" val="53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11680"/>
  <p:tag name="ANNOTATION_FILL_COLOR_1" val="25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2.1"/>
  <p:tag name="ANNOTATION_END_2" val="45.8"/>
  <p:tag name="ANNOTATION_TOP_2" val="517"/>
  <p:tag name="ANNOTATION_LEFT_2" val="55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11680"/>
  <p:tag name="ANNOTATION_FILL_COLOR_2" val="25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5.8"/>
  <p:tag name="ANNOTATION_END_3" val="50.1"/>
  <p:tag name="ANNOTATION_TOP_3" val="536"/>
  <p:tag name="ANNOTATION_LEFT_3" val="74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11680"/>
  <p:tag name="ANNOTATION_FILL_COLOR_3" val="25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50.1"/>
  <p:tag name="ANNOTATION_END_4" val="53.6"/>
  <p:tag name="ANNOTATION_TOP_4" val="256"/>
  <p:tag name="ANNOTATION_LEFT_4" val="539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11680"/>
  <p:tag name="ANNOTATION_FILL_COLOR_4" val="25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53.6"/>
  <p:tag name="ANNOTATION_END_5" val="61.0"/>
  <p:tag name="ANNOTATION_TOP_5" val="252"/>
  <p:tag name="ANNOTATION_LEFT_5" val="727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11680"/>
  <p:tag name="ANNOTATION_FILL_COLOR_5" val="25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61.0"/>
  <p:tag name="ANNOTATION_END_6" val="63.1"/>
  <p:tag name="ANNOTATION_TOP_6" val="159"/>
  <p:tag name="ANNOTATION_LEFT_6" val="584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11680"/>
  <p:tag name="ANNOTATION_FILL_COLOR_6" val="25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63.1"/>
  <p:tag name="ANNOTATION_END_7" val="68.5"/>
  <p:tag name="ANNOTATION_TOP_7" val="249"/>
  <p:tag name="ANNOTATION_LEFT_7" val="80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11680"/>
  <p:tag name="ANNOTATION_FILL_COLOR_7" val="25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68.5"/>
  <p:tag name="ANNOTATION_END_8" val="72.9"/>
  <p:tag name="ANNOTATION_TOP_8" val="251"/>
  <p:tag name="ANNOTATION_LEFT_8" val="552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11680"/>
  <p:tag name="ANNOTATION_FILL_COLOR_8" val="25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72.9"/>
  <p:tag name="ANNOTATION_END_9" val="83.3"/>
  <p:tag name="ANNOTATION_TOP_9" val="252"/>
  <p:tag name="ANNOTATION_LEFT_9" val="738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11680"/>
  <p:tag name="ANNOTATION_FILL_COLOR_9" val="25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83.3"/>
  <p:tag name="ANNOTATION_END_10" val="84.1"/>
  <p:tag name="ANNOTATION_TOP_10" val="205"/>
  <p:tag name="ANNOTATION_LEFT_10" val="27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11680"/>
  <p:tag name="ANNOTATION_FILL_COLOR_10" val="25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84.1"/>
  <p:tag name="ANNOTATION_END_11" val="84.8"/>
  <p:tag name="ANNOTATION_TOP_11" val="205"/>
  <p:tag name="ANNOTATION_LEFT_11" val="35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11680"/>
  <p:tag name="ANNOTATION_FILL_COLOR_11" val="25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84.8"/>
  <p:tag name="ANNOTATION_END_12" val="85.3"/>
  <p:tag name="ANNOTATION_TOP_12" val="205"/>
  <p:tag name="ANNOTATION_LEFT_12" val="44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16711680"/>
  <p:tag name="ANNOTATION_FILL_COLOR_12" val="25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85.3"/>
  <p:tag name="ANNOTATION_END_13" val="88.7"/>
  <p:tag name="ANNOTATION_TOP_13" val="204"/>
  <p:tag name="ANNOTATION_LEFT_13" val="64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16711680"/>
  <p:tag name="ANNOTATION_FILL_COLOR_13" val="25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88.7"/>
  <p:tag name="ANNOTATION_TOP_14" val="213"/>
  <p:tag name="ANNOTATION_LEFT_14" val="353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16711680"/>
  <p:tag name="ANNOTATION_FILL_COLOR_14" val="255"/>
  <p:tag name="ANNOTATION_FILL_ALPHA_14" val="100"/>
  <p:tag name="ANNOTATION_BORDER_WIDTH_14" val="2"/>
  <p:tag name="ANNOTATION_SLIDE_WIDTH_14" val="960"/>
  <p:tag name="ANNOTATION_SLIDE_HEIGHT_14" val="720"/>
  <p:tag name="ANNOTATION_COUNT" val="14"/>
  <p:tag name="ARTICULATE_NAV_LEVEL" val="1"/>
  <p:tag name="ARTICULATE_SLIDE_PRESENTER_GUID" val="3f86f136-4fe0-40ab-b57a-09f7922a7eb0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1df593af31344c1abebfdbc21e45da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848d4f476db4e209e1f22499c8ce86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047e301d19b4357aef9aa1fdea0cc6c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785c19f02f34383abc94c233b46eed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386"/>
  <p:tag name="ARTICULATE_NAV_LEVEL" val="1"/>
  <p:tag name="ARTICULATE_SLIDE_PRESENTER_GUID" val="ede76040-926d-449b-a236-45a2d595407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5"/>
  <p:tag name="ARTICULATE_AUDIO_RECORDED" val="1"/>
  <p:tag name="TIMELINE" val="27.8/36.0/51.1/91.1/98.3/106.3/128.9"/>
  <p:tag name="ELAPSEDTIME" val="238.4"/>
  <p:tag name="ANNOTATION_TYPE_1" val="0"/>
  <p:tag name="ANNOTATION_START_1" val="11.4"/>
  <p:tag name="ANNOTATION_END_1" val="13.7"/>
  <p:tag name="ANNOTATION_TOP_1" val="61"/>
  <p:tag name="ANNOTATION_LEFT_1" val="55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11680"/>
  <p:tag name="ANNOTATION_FILL_COLOR_1" val="25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3.7"/>
  <p:tag name="ANNOTATION_END_2" val="15.4"/>
  <p:tag name="ANNOTATION_TOP_2" val="60"/>
  <p:tag name="ANNOTATION_LEFT_2" val="31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11680"/>
  <p:tag name="ANNOTATION_FILL_COLOR_2" val="25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5.4"/>
  <p:tag name="ANNOTATION_END_3" val="20.5"/>
  <p:tag name="ANNOTATION_TOP_3" val="69"/>
  <p:tag name="ANNOTATION_LEFT_3" val="55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11680"/>
  <p:tag name="ANNOTATION_FILL_COLOR_3" val="25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0.5"/>
  <p:tag name="ANNOTATION_END_4" val="30.7"/>
  <p:tag name="ANNOTATION_TOP_4" val="175"/>
  <p:tag name="ANNOTATION_LEFT_4" val="3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11680"/>
  <p:tag name="ANNOTATION_FILL_COLOR_4" val="25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0.7"/>
  <p:tag name="ANNOTATION_END_5" val="42.2"/>
  <p:tag name="ANNOTATION_TOP_5" val="241"/>
  <p:tag name="ANNOTATION_LEFT_5" val="63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11680"/>
  <p:tag name="ANNOTATION_FILL_COLOR_5" val="25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2.2"/>
  <p:tag name="ANNOTATION_END_6" val="45.0"/>
  <p:tag name="ANNOTATION_TOP_6" val="293"/>
  <p:tag name="ANNOTATION_LEFT_6" val="349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11680"/>
  <p:tag name="ANNOTATION_FILL_COLOR_6" val="25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5.0"/>
  <p:tag name="ANNOTATION_END_7" val="47.4"/>
  <p:tag name="ANNOTATION_TOP_7" val="293"/>
  <p:tag name="ANNOTATION_LEFT_7" val="463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11680"/>
  <p:tag name="ANNOTATION_FILL_COLOR_7" val="25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7.4"/>
  <p:tag name="ANNOTATION_END_8" val="53.3"/>
  <p:tag name="ANNOTATION_TOP_8" val="286"/>
  <p:tag name="ANNOTATION_LEFT_8" val="677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11680"/>
  <p:tag name="ANNOTATION_FILL_COLOR_8" val="25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53.3"/>
  <p:tag name="ANNOTATION_END_9" val="61.0"/>
  <p:tag name="ANNOTATION_TOP_9" val="332"/>
  <p:tag name="ANNOTATION_LEFT_9" val="60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11680"/>
  <p:tag name="ANNOTATION_FILL_COLOR_9" val="25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61.0"/>
  <p:tag name="ANNOTATION_END_10" val="67.6"/>
  <p:tag name="ANNOTATION_TOP_10" val="175"/>
  <p:tag name="ANNOTATION_LEFT_10" val="58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11680"/>
  <p:tag name="ANNOTATION_FILL_COLOR_10" val="25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7.6"/>
  <p:tag name="ANNOTATION_END_11" val="152.6"/>
  <p:tag name="ANNOTATION_TOP_11" val="332"/>
  <p:tag name="ANNOTATION_LEFT_11" val="65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11680"/>
  <p:tag name="ANNOTATION_FILL_COLOR_11" val="25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52.6"/>
  <p:tag name="ANNOTATION_TOP_12" val="674"/>
  <p:tag name="ANNOTATION_LEFT_12" val="649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16711680"/>
  <p:tag name="ANNOTATION_FILL_COLOR_12" val="255"/>
  <p:tag name="ANNOTATION_FILL_ALPHA_12" val="100"/>
  <p:tag name="ANNOTATION_BORDER_WIDTH_12" val="2"/>
  <p:tag name="ANNOTATION_SLIDE_WIDTH_12" val="960"/>
  <p:tag name="ANNOTATION_SLIDE_HEIGHT_12" val="720"/>
  <p:tag name="ANNOTATION_COUNT" val="12"/>
  <p:tag name="ARTICULATE_NAV_LEVEL" val="1"/>
  <p:tag name="ARTICULATE_SLIDE_PRESENTER_GUID" val="3f86f136-4fe0-40ab-b57a-09f7922a7eb0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d1864b3384e4378a54d8d4185d6a9dd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8b1312040a64025b4488c402b48270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8dc1e8778054ca3acee3a0f34e3f64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2"/>
  <p:tag name="ARTICULATE_AUDIO_RECORDED" val="1"/>
  <p:tag name="ELAPSEDTIME" val="127.3"/>
  <p:tag name="ANNOTATION_TYPE_1" val="0"/>
  <p:tag name="ANNOTATION_START_1" val="9.4"/>
  <p:tag name="ANNOTATION_END_1" val="39.0"/>
  <p:tag name="ANNOTATION_TOP_1" val="240"/>
  <p:tag name="ANNOTATION_LEFT_1" val="49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11680"/>
  <p:tag name="ANNOTATION_FILL_COLOR_1" val="25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9.0"/>
  <p:tag name="ANNOTATION_END_2" val="82.4"/>
  <p:tag name="ANNOTATION_TOP_2" val="422"/>
  <p:tag name="ANNOTATION_LEFT_2" val="48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11680"/>
  <p:tag name="ANNOTATION_FILL_COLOR_2" val="25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82.4"/>
  <p:tag name="ANNOTATION_END_3" val="83.3"/>
  <p:tag name="ANNOTATION_TOP_3" val="180"/>
  <p:tag name="ANNOTATION_LEFT_3" val="631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11680"/>
  <p:tag name="ANNOTATION_FILL_COLOR_3" val="25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83.3"/>
  <p:tag name="ANNOTATION_END_4" val="84.2"/>
  <p:tag name="ANNOTATION_TOP_4" val="179"/>
  <p:tag name="ANNOTATION_LEFT_4" val="642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11680"/>
  <p:tag name="ANNOTATION_FILL_COLOR_4" val="25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84.2"/>
  <p:tag name="ANNOTATION_END_5" val="84.9"/>
  <p:tag name="ANNOTATION_TOP_5" val="178"/>
  <p:tag name="ANNOTATION_LEFT_5" val="65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11680"/>
  <p:tag name="ANNOTATION_FILL_COLOR_5" val="25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84.9"/>
  <p:tag name="ANNOTATION_END_6" val="86.5"/>
  <p:tag name="ANNOTATION_TOP_6" val="177"/>
  <p:tag name="ANNOTATION_LEFT_6" val="653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11680"/>
  <p:tag name="ANNOTATION_FILL_COLOR_6" val="25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86.5"/>
  <p:tag name="ANNOTATION_END_7" val="87.0"/>
  <p:tag name="ANNOTATION_TOP_7" val="151"/>
  <p:tag name="ANNOTATION_LEFT_7" val="67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11680"/>
  <p:tag name="ANNOTATION_FILL_COLOR_7" val="25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87.0"/>
  <p:tag name="ANNOTATION_END_8" val="87.5"/>
  <p:tag name="ANNOTATION_TOP_8" val="131"/>
  <p:tag name="ANNOTATION_LEFT_8" val="711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11680"/>
  <p:tag name="ANNOTATION_FILL_COLOR_8" val="25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87.5"/>
  <p:tag name="ANNOTATION_END_9" val="88.1"/>
  <p:tag name="ANNOTATION_TOP_9" val="122"/>
  <p:tag name="ANNOTATION_LEFT_9" val="755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11680"/>
  <p:tag name="ANNOTATION_FILL_COLOR_9" val="25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88.1"/>
  <p:tag name="ANNOTATION_END_10" val="88.6"/>
  <p:tag name="ANNOTATION_TOP_10" val="154"/>
  <p:tag name="ANNOTATION_LEFT_10" val="803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11680"/>
  <p:tag name="ANNOTATION_FILL_COLOR_10" val="25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88.6"/>
  <p:tag name="ANNOTATION_END_11" val="89.2"/>
  <p:tag name="ANNOTATION_TOP_11" val="221"/>
  <p:tag name="ANNOTATION_LEFT_11" val="821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11680"/>
  <p:tag name="ANNOTATION_FILL_COLOR_11" val="25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89.2"/>
  <p:tag name="ANNOTATION_END_12" val="89.7"/>
  <p:tag name="ANNOTATION_TOP_12" val="256"/>
  <p:tag name="ANNOTATION_LEFT_12" val="763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16711680"/>
  <p:tag name="ANNOTATION_FILL_COLOR_12" val="25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89.7"/>
  <p:tag name="ANNOTATION_END_13" val="91.3"/>
  <p:tag name="ANNOTATION_TOP_13" val="265"/>
  <p:tag name="ANNOTATION_LEFT_13" val="654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16711680"/>
  <p:tag name="ANNOTATION_FILL_COLOR_13" val="25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91.3"/>
  <p:tag name="ANNOTATION_END_14" val="91.9"/>
  <p:tag name="ANNOTATION_TOP_14" val="191"/>
  <p:tag name="ANNOTATION_LEFT_14" val="690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16711680"/>
  <p:tag name="ANNOTATION_FILL_COLOR_14" val="25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91.9"/>
  <p:tag name="ANNOTATION_END_15" val="92.4"/>
  <p:tag name="ANNOTATION_TOP_15" val="168"/>
  <p:tag name="ANNOTATION_LEFT_15" val="721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16711680"/>
  <p:tag name="ANNOTATION_FILL_COLOR_15" val="25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92.4"/>
  <p:tag name="ANNOTATION_END_16" val="100.0"/>
  <p:tag name="ANNOTATION_TOP_16" val="155"/>
  <p:tag name="ANNOTATION_LEFT_16" val="737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16711680"/>
  <p:tag name="ANNOTATION_FILL_COLOR_16" val="25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00.0"/>
  <p:tag name="ANNOTATION_END_17" val="100.6"/>
  <p:tag name="ANNOTATION_TOP_17" val="148"/>
  <p:tag name="ANNOTATION_LEFT_17" val="746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16711680"/>
  <p:tag name="ANNOTATION_FILL_COLOR_17" val="25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00.6"/>
  <p:tag name="ANNOTATION_END_18" val="102.3"/>
  <p:tag name="ANNOTATION_TOP_18" val="209"/>
  <p:tag name="ANNOTATION_LEFT_18" val="737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16711680"/>
  <p:tag name="ANNOTATION_FILL_COLOR_18" val="25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02.3"/>
  <p:tag name="ANNOTATION_END_19" val="104.5"/>
  <p:tag name="ANNOTATION_TOP_19" val="206"/>
  <p:tag name="ANNOTATION_LEFT_19" val="797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16711680"/>
  <p:tag name="ANNOTATION_FILL_COLOR_19" val="25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04.5"/>
  <p:tag name="ANNOTATION_END_20" val="109.8"/>
  <p:tag name="ANNOTATION_TOP_20" val="234"/>
  <p:tag name="ANNOTATION_LEFT_20" val="739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16711680"/>
  <p:tag name="ANNOTATION_FILL_COLOR_20" val="25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09.8"/>
  <p:tag name="ANNOTATION_END_21" val="110.6"/>
  <p:tag name="ANNOTATION_TOP_21" val="193"/>
  <p:tag name="ANNOTATION_LEFT_21" val="633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16711680"/>
  <p:tag name="ANNOTATION_FILL_COLOR_21" val="25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10.6"/>
  <p:tag name="ANNOTATION_END_22" val="115.6"/>
  <p:tag name="ANNOTATION_TOP_22" val="186"/>
  <p:tag name="ANNOTATION_LEFT_22" val="649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16711680"/>
  <p:tag name="ANNOTATION_FILL_COLOR_22" val="25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15.6"/>
  <p:tag name="ANNOTATION_END_23" val="120.9"/>
  <p:tag name="ANNOTATION_TOP_23" val="446"/>
  <p:tag name="ANNOTATION_LEFT_23" val="646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16711680"/>
  <p:tag name="ANNOTATION_FILL_COLOR_23" val="25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20.9"/>
  <p:tag name="ANNOTATION_END_24" val="121.5"/>
  <p:tag name="ANNOTATION_TOP_24" val="430"/>
  <p:tag name="ANNOTATION_LEFT_24" val="690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16711680"/>
  <p:tag name="ANNOTATION_FILL_COLOR_24" val="25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21.5"/>
  <p:tag name="ANNOTATION_END_25" val="122.0"/>
  <p:tag name="ANNOTATION_TOP_25" val="412"/>
  <p:tag name="ANNOTATION_LEFT_25" val="738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16711680"/>
  <p:tag name="ANNOTATION_FILL_COLOR_25" val="25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22.0"/>
  <p:tag name="ANNOTATION_END_26" val="122.5"/>
  <p:tag name="ANNOTATION_TOP_26" val="442"/>
  <p:tag name="ANNOTATION_LEFT_26" val="801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16711680"/>
  <p:tag name="ANNOTATION_FILL_COLOR_26" val="25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22.5"/>
  <p:tag name="ANNOTATION_END_27" val="123.1"/>
  <p:tag name="ANNOTATION_TOP_27" val="501"/>
  <p:tag name="ANNOTATION_LEFT_27" val="798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16711680"/>
  <p:tag name="ANNOTATION_FILL_COLOR_27" val="25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23.1"/>
  <p:tag name="ANNOTATION_END_28" val="123.6"/>
  <p:tag name="ANNOTATION_TOP_28" val="571"/>
  <p:tag name="ANNOTATION_LEFT_28" val="764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16711680"/>
  <p:tag name="ANNOTATION_FILL_COLOR_28" val="25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23.6"/>
  <p:tag name="ANNOTATION_END_29" val="124.0"/>
  <p:tag name="ANNOTATION_TOP_29" val="586"/>
  <p:tag name="ANNOTATION_LEFT_29" val="685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16711680"/>
  <p:tag name="ANNOTATION_FILL_COLOR_29" val="25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24.0"/>
  <p:tag name="ANNOTATION_END_30" val="124.4"/>
  <p:tag name="ANNOTATION_TOP_30" val="552"/>
  <p:tag name="ANNOTATION_LEFT_30" val="644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16711680"/>
  <p:tag name="ANNOTATION_FILL_COLOR_30" val="25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24.4"/>
  <p:tag name="ANNOTATION_TOP_31" val="512"/>
  <p:tag name="ANNOTATION_LEFT_31" val="633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16711680"/>
  <p:tag name="ANNOTATION_FILL_COLOR_31" val="255"/>
  <p:tag name="ANNOTATION_FILL_ALPHA_31" val="100"/>
  <p:tag name="ANNOTATION_BORDER_WIDTH_31" val="2"/>
  <p:tag name="ANNOTATION_SLIDE_WIDTH_31" val="960"/>
  <p:tag name="ANNOTATION_SLIDE_HEIGHT_31" val="720"/>
  <p:tag name="ANNOTATION_COUNT" val="31"/>
  <p:tag name="ARTICULATE_NAV_LEVEL" val="1"/>
  <p:tag name="ARTICULATE_SLIDE_PRESENTER_GUID" val="3f86f136-4fe0-40ab-b57a-09f7922a7eb0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7"/>
  <p:tag name="ARTICULATE_AUDIO_RECORDED" val="1"/>
  <p:tag name="TIMELINE" val="30.7"/>
  <p:tag name="ELAPSEDTIME" val="216.5"/>
  <p:tag name="ANNOTATION_TYPE_1" val="0"/>
  <p:tag name="ANNOTATION_START_1" val="43.4"/>
  <p:tag name="ANNOTATION_END_1" val="50.5"/>
  <p:tag name="ANNOTATION_TOP_1" val="164"/>
  <p:tag name="ANNOTATION_LEFT_1" val="43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11680"/>
  <p:tag name="ANNOTATION_FILL_COLOR_1" val="25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50.5"/>
  <p:tag name="ANNOTATION_END_2" val="56.0"/>
  <p:tag name="ANNOTATION_TOP_2" val="213"/>
  <p:tag name="ANNOTATION_LEFT_2" val="86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11680"/>
  <p:tag name="ANNOTATION_FILL_COLOR_2" val="25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6.0"/>
  <p:tag name="ANNOTATION_END_3" val="60.4"/>
  <p:tag name="ANNOTATION_TOP_3" val="209"/>
  <p:tag name="ANNOTATION_LEFT_3" val="36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11680"/>
  <p:tag name="ANNOTATION_FILL_COLOR_3" val="25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60.4"/>
  <p:tag name="ANNOTATION_END_4" val="64.0"/>
  <p:tag name="ANNOTATION_TOP_4" val="249"/>
  <p:tag name="ANNOTATION_LEFT_4" val="90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11680"/>
  <p:tag name="ANNOTATION_FILL_COLOR_4" val="25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64.0"/>
  <p:tag name="ANNOTATION_END_5" val="71.1"/>
  <p:tag name="ANNOTATION_TOP_5" val="252"/>
  <p:tag name="ANNOTATION_LEFT_5" val="364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11680"/>
  <p:tag name="ANNOTATION_FILL_COLOR_5" val="25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1.1"/>
  <p:tag name="ANNOTATION_END_6" val="73.7"/>
  <p:tag name="ANNOTATION_TOP_6" val="292"/>
  <p:tag name="ANNOTATION_LEFT_6" val="92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11680"/>
  <p:tag name="ANNOTATION_FILL_COLOR_6" val="25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3.7"/>
  <p:tag name="ANNOTATION_END_7" val="76.7"/>
  <p:tag name="ANNOTATION_TOP_7" val="289"/>
  <p:tag name="ANNOTATION_LEFT_7" val="373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11680"/>
  <p:tag name="ANNOTATION_FILL_COLOR_7" val="25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76.7"/>
  <p:tag name="ANNOTATION_END_8" val="79.6"/>
  <p:tag name="ANNOTATION_TOP_8" val="332"/>
  <p:tag name="ANNOTATION_LEFT_8" val="101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11680"/>
  <p:tag name="ANNOTATION_FILL_COLOR_8" val="25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79.6"/>
  <p:tag name="ANNOTATION_END_9" val="85.2"/>
  <p:tag name="ANNOTATION_TOP_9" val="330"/>
  <p:tag name="ANNOTATION_LEFT_9" val="36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11680"/>
  <p:tag name="ANNOTATION_FILL_COLOR_9" val="25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06.1"/>
  <p:tag name="ANNOTATION_END_10" val="114.6"/>
  <p:tag name="ANNOTATION_TOP_10" val="380"/>
  <p:tag name="ANNOTATION_LEFT_10" val="38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11680"/>
  <p:tag name="ANNOTATION_FILL_COLOR_10" val="25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14.6"/>
  <p:tag name="ANNOTATION_END_11" val="181.3"/>
  <p:tag name="ANNOTATION_TOP_11" val="475"/>
  <p:tag name="ANNOTATION_LEFT_11" val="45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11680"/>
  <p:tag name="ANNOTATION_FILL_COLOR_11" val="25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81.3"/>
  <p:tag name="ANNOTATION_END_12" val="182.7"/>
  <p:tag name="ANNOTATION_TOP_12" val="362"/>
  <p:tag name="ANNOTATION_LEFT_12" val="591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16711680"/>
  <p:tag name="ANNOTATION_FILL_COLOR_12" val="25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82.7"/>
  <p:tag name="ANNOTATION_END_13" val="184.3"/>
  <p:tag name="ANNOTATION_TOP_13" val="359"/>
  <p:tag name="ANNOTATION_LEFT_13" val="686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16711680"/>
  <p:tag name="ANNOTATION_FILL_COLOR_13" val="25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84.3"/>
  <p:tag name="ANNOTATION_END_14" val="187.7"/>
  <p:tag name="ANNOTATION_TOP_14" val="426"/>
  <p:tag name="ANNOTATION_LEFT_14" val="691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16711680"/>
  <p:tag name="ANNOTATION_FILL_COLOR_14" val="25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87.7"/>
  <p:tag name="ANNOTATION_END_15" val="198.0"/>
  <p:tag name="ANNOTATION_TOP_15" val="273"/>
  <p:tag name="ANNOTATION_LEFT_15" val="635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16711680"/>
  <p:tag name="ANNOTATION_FILL_COLOR_15" val="25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98.0"/>
  <p:tag name="ANNOTATION_END_16" val="199.2"/>
  <p:tag name="ANNOTATION_TOP_16" val="353"/>
  <p:tag name="ANNOTATION_LEFT_16" val="665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16711680"/>
  <p:tag name="ANNOTATION_FILL_COLOR_16" val="25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99.2"/>
  <p:tag name="ANNOTATION_END_17" val="199.8"/>
  <p:tag name="ANNOTATION_TOP_17" val="361"/>
  <p:tag name="ANNOTATION_LEFT_17" val="689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16711680"/>
  <p:tag name="ANNOTATION_FILL_COLOR_17" val="25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99.8"/>
  <p:tag name="ANNOTATION_END_18" val="201.2"/>
  <p:tag name="ANNOTATION_TOP_18" val="415"/>
  <p:tag name="ANNOTATION_LEFT_18" val="688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16711680"/>
  <p:tag name="ANNOTATION_FILL_COLOR_18" val="25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201.2"/>
  <p:tag name="ANNOTATION_END_19" val="205.6"/>
  <p:tag name="ANNOTATION_TOP_19" val="294"/>
  <p:tag name="ANNOTATION_LEFT_19" val="603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16711680"/>
  <p:tag name="ANNOTATION_FILL_COLOR_19" val="255"/>
  <p:tag name="ANNOTATION_FILL_ALPHA_19" val="100"/>
  <p:tag name="ANNOTATION_BORDER_WIDTH_19" val="2"/>
  <p:tag name="ANNOTATION_SLIDE_WIDTH_19" val="960"/>
  <p:tag name="ANNOTATION_SLIDE_HEIGHT_19" val="720"/>
  <p:tag name="ANNOTATION_COUNT" val="19"/>
  <p:tag name="ARTICULATE_NAV_LEVEL" val="1"/>
  <p:tag name="ARTICULATE_SLIDE_PRESENTER_GUID" val="3f86f136-4fe0-40ab-b57a-09f7922a7eb0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8ad7da7fe454681bab7441c18f913d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1efed88f1684e1c88b8586d6116556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8"/>
  <p:tag name="ARTICULATE_AUDIO_RECORDED" val="1"/>
  <p:tag name="TIMELINE" val="70.7/76.2/92.7/93.7/100.5/115.8/116.7/125.6/126.4/143.5/170.7/172.4/188.1"/>
  <p:tag name="ELAPSEDTIME" val="244.1"/>
  <p:tag name="ANNOTATION_TYPE_1" val="2"/>
  <p:tag name="ANNOTATION_START_1" val="27.3"/>
  <p:tag name="ANNOTATION_END_1" val="27.3"/>
  <p:tag name="ANNOTATION_TOP_1" val="-40"/>
  <p:tag name="ANNOTATION_LEFT_1" val="-40"/>
  <p:tag name="ANNOTATION_WIDTH_1" val="1042"/>
  <p:tag name="ANNOTATION_HEIGHT_1" val="801"/>
  <p:tag name="ANNOTATION_ANIMATION_1" val="4"/>
  <p:tag name="ANNOTATION_ROTATION_1" val="0"/>
  <p:tag name="ANNOTATION_SUB_TYPE_1" val="11"/>
  <p:tag name="ANNOTATION_LOOP_COUNT_1" val="1"/>
  <p:tag name="ANNOTATION_BOX_RADIUS_1" val="0"/>
  <p:tag name="ANNOTATION_SCALE_1" val="0"/>
  <p:tag name="ANNOTATION_BORDER_ALPHA_1" val="100"/>
  <p:tag name="ANNOTATION_BORDER_COLOR_1" val="16777215"/>
  <p:tag name="ANNOTATION_FILL_COLOR_1" val="5296274"/>
  <p:tag name="ANNOTATION_FILL_ALPHA_1" val="50"/>
  <p:tag name="ANNOTATION_BORDER_WIDTH_1" val="2"/>
  <p:tag name="ANNOTATION_SLIDE_WIDTH_1" val="960"/>
  <p:tag name="ANNOTATION_SLIDE_HEIGHT_1" val="720"/>
  <p:tag name="ANNOTATION_TYPE_2" val="2"/>
  <p:tag name="ANNOTATION_START_2" val="27.3"/>
  <p:tag name="ANNOTATION_END_2" val="67.3"/>
  <p:tag name="ANNOTATION_TOP_2" val="170"/>
  <p:tag name="ANNOTATION_LEFT_2" val="11"/>
  <p:tag name="ANNOTATION_WIDTH_2" val="318"/>
  <p:tag name="ANNOTATION_HEIGHT_2" val="68"/>
  <p:tag name="ANNOTATION_ANIMATION_2" val="4"/>
  <p:tag name="ANNOTATION_ROTATION_2" val="0"/>
  <p:tag name="ANNOTATION_SUB_TYPE_2" val="11"/>
  <p:tag name="ANNOTATION_LOOP_COUNT_2" val="1"/>
  <p:tag name="ANNOTATION_BOX_RADIUS_2" val="5"/>
  <p:tag name="ANNOTATION_SCALE_2" val="0"/>
  <p:tag name="ANNOTATION_BORDER_ALPHA_2" val="100"/>
  <p:tag name="ANNOTATION_BORDER_COLOR_2" val="16777215"/>
  <p:tag name="ANNOTATION_FILL_COLOR_2" val="5296274"/>
  <p:tag name="ANNOTATION_FILL_ALPHA_2" val="50"/>
  <p:tag name="ANNOTATION_BORDER_WIDTH_2" val="2"/>
  <p:tag name="ANNOTATION_SLIDE_WIDTH_2" val="960"/>
  <p:tag name="ANNOTATION_SLIDE_HEIGHT_2" val="720"/>
  <p:tag name="ANNOTATION_TYPE_3" val="2"/>
  <p:tag name="ANNOTATION_START_3" val="67.3"/>
  <p:tag name="ANNOTATION_END_3" val="68.6"/>
  <p:tag name="ANNOTATION_TOP_3" val="-40"/>
  <p:tag name="ANNOTATION_LEFT_3" val="-40"/>
  <p:tag name="ANNOTATION_WIDTH_3" val="1042"/>
  <p:tag name="ANNOTATION_HEIGHT_3" val="801"/>
  <p:tag name="ANNOTATION_ANIMATION_3" val="4"/>
  <p:tag name="ANNOTATION_ROTATION_3" val="0"/>
  <p:tag name="ANNOTATION_SUB_TYPE_3" val="11"/>
  <p:tag name="ANNOTATION_LOOP_COUNT_3" val="1"/>
  <p:tag name="ANNOTATION_BOX_RADIUS_3" val="0"/>
  <p:tag name="ANNOTATION_SCALE_3" val="0"/>
  <p:tag name="ANNOTATION_BORDER_ALPHA_3" val="100"/>
  <p:tag name="ANNOTATION_BORDER_COLOR_3" val="16777215"/>
  <p:tag name="ANNOTATION_FILL_COLOR_3" val="5296274"/>
  <p:tag name="ANNOTATION_FILL_ALPHA_3" val="50"/>
  <p:tag name="ANNOTATION_BORDER_WIDTH_3" val="2"/>
  <p:tag name="ANNOTATION_SLIDE_WIDTH_3" val="960"/>
  <p:tag name="ANNOTATION_SLIDE_HEIGHT_3" val="720"/>
  <p:tag name="ANNOTATION_TYPE_4" val="2"/>
  <p:tag name="ANNOTATION_START_4" val="68.6"/>
  <p:tag name="ANNOTATION_END_4" val="80.5"/>
  <p:tag name="ANNOTATION_TOP_4" val="-40"/>
  <p:tag name="ANNOTATION_LEFT_4" val="-40"/>
  <p:tag name="ANNOTATION_WIDTH_4" val="1042"/>
  <p:tag name="ANNOTATION_HEIGHT_4" val="801"/>
  <p:tag name="ANNOTATION_ANIMATION_4" val="4"/>
  <p:tag name="ANNOTATION_ROTATION_4" val="0"/>
  <p:tag name="ANNOTATION_SUB_TYPE_4" val="11"/>
  <p:tag name="ANNOTATION_LOOP_COUNT_4" val="1"/>
  <p:tag name="ANNOTATION_BOX_RADIUS_4" val="0"/>
  <p:tag name="ANNOTATION_SCALE_4" val="0"/>
  <p:tag name="ANNOTATION_BORDER_ALPHA_4" val="100"/>
  <p:tag name="ANNOTATION_BORDER_COLOR_4" val="16777215"/>
  <p:tag name="ANNOTATION_FILL_COLOR_4" val="5296274"/>
  <p:tag name="ANNOTATION_FILL_ALPHA_4" val="50"/>
  <p:tag name="ANNOTATION_BORDER_WIDTH_4" val="2"/>
  <p:tag name="ANNOTATION_SLIDE_WIDTH_4" val="960"/>
  <p:tag name="ANNOTATION_SLIDE_HEIGHT_4" val="720"/>
  <p:tag name="ANNOTATION_TYPE_5" val="0"/>
  <p:tag name="ANNOTATION_START_5" val="80.5"/>
  <p:tag name="ANNOTATION_END_5" val="81.6"/>
  <p:tag name="ANNOTATION_TOP_5" val="154"/>
  <p:tag name="ANNOTATION_LEFT_5" val="667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11680"/>
  <p:tag name="ANNOTATION_FILL_COLOR_5" val="25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81.6"/>
  <p:tag name="ANNOTATION_END_6" val="83.9"/>
  <p:tag name="ANNOTATION_TOP_6" val="165"/>
  <p:tag name="ANNOTATION_LEFT_6" val="684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11680"/>
  <p:tag name="ANNOTATION_FILL_COLOR_6" val="25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06.4"/>
  <p:tag name="ANNOTATION_END_7" val="113.3"/>
  <p:tag name="ANNOTATION_TOP_7" val="413"/>
  <p:tag name="ANNOTATION_LEFT_7" val="585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11680"/>
  <p:tag name="ANNOTATION_FILL_COLOR_7" val="25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57.3"/>
  <p:tag name="ANNOTATION_END_8" val="157.8"/>
  <p:tag name="ANNOTATION_TOP_8" val="582"/>
  <p:tag name="ANNOTATION_LEFT_8" val="794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11680"/>
  <p:tag name="ANNOTATION_FILL_COLOR_8" val="25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57.8"/>
  <p:tag name="ANNOTATION_END_9" val="158.5"/>
  <p:tag name="ANNOTATION_TOP_9" val="605"/>
  <p:tag name="ANNOTATION_LEFT_9" val="80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11680"/>
  <p:tag name="ANNOTATION_FILL_COLOR_9" val="25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58.5"/>
  <p:tag name="ANNOTATION_END_10" val="159.0"/>
  <p:tag name="ANNOTATION_TOP_10" val="620"/>
  <p:tag name="ANNOTATION_LEFT_10" val="832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11680"/>
  <p:tag name="ANNOTATION_FILL_COLOR_10" val="25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59.0"/>
  <p:tag name="ANNOTATION_END_11" val="159.6"/>
  <p:tag name="ANNOTATION_TOP_11" val="599"/>
  <p:tag name="ANNOTATION_LEFT_11" val="837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11680"/>
  <p:tag name="ANNOTATION_FILL_COLOR_11" val="25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59.6"/>
  <p:tag name="ANNOTATION_END_12" val="160.3"/>
  <p:tag name="ANNOTATION_TOP_12" val="569"/>
  <p:tag name="ANNOTATION_LEFT_12" val="824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16711680"/>
  <p:tag name="ANNOTATION_FILL_COLOR_12" val="25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60.3"/>
  <p:tag name="ANNOTATION_END_13" val="179.0"/>
  <p:tag name="ANNOTATION_TOP_13" val="580"/>
  <p:tag name="ANNOTATION_LEFT_13" val="764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16711680"/>
  <p:tag name="ANNOTATION_FILL_COLOR_13" val="255"/>
  <p:tag name="ANNOTATION_FILL_ALPHA_13" val="100"/>
  <p:tag name="ANNOTATION_BORDER_WIDTH_13" val="2"/>
  <p:tag name="ANNOTATION_SLIDE_WIDTH_13" val="960"/>
  <p:tag name="ANNOTATION_SLIDE_HEIGHT_13" val="720"/>
  <p:tag name="ANNOTATION_COUNT" val="13"/>
  <p:tag name="ARTICULATE_NAV_LEVEL" val="1"/>
  <p:tag name="ARTICULATE_SLIDE_PRESENTER_GUID" val="3f86f136-4fe0-40ab-b57a-09f7922a7eb0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91d6f2c869340bc88bead3b997f86ab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fdb31f60d7c4b05818b913a873a10a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4"/>
  <p:tag name="ARTICULATE_AUDIO_RECORDED" val="1"/>
  <p:tag name="ELAPSEDTIME" val="29.8"/>
  <p:tag name="ANNOTATION_COUNT" val="0"/>
  <p:tag name="ARTICULATE_NAV_LEVEL" val="1"/>
  <p:tag name="ARTICULATE_SLIDE_PRESENTER_GUID" val="3f86f136-4fe0-40ab-b57a-09f7922a7eb0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1"/>
  <p:tag name="ARTICULATE_AUDIO_RECORDED" val="1"/>
  <p:tag name="ELAPSEDTIME" val="253.1"/>
  <p:tag name="ANNOTATION_TYPE_1" val="0"/>
  <p:tag name="ANNOTATION_START_1" val="15.8"/>
  <p:tag name="ANNOTATION_END_1" val="18.4"/>
  <p:tag name="ANNOTATION_TOP_1" val="57"/>
  <p:tag name="ANNOTATION_LEFT_1" val="11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11680"/>
  <p:tag name="ANNOTATION_FILL_COLOR_1" val="25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8.4"/>
  <p:tag name="ANNOTATION_END_2" val="19.5"/>
  <p:tag name="ANNOTATION_TOP_2" val="48"/>
  <p:tag name="ANNOTATION_LEFT_2" val="41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11680"/>
  <p:tag name="ANNOTATION_FILL_COLOR_2" val="25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9.5"/>
  <p:tag name="ANNOTATION_END_3" val="25.6"/>
  <p:tag name="ANNOTATION_TOP_3" val="53"/>
  <p:tag name="ANNOTATION_LEFT_3" val="485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11680"/>
  <p:tag name="ANNOTATION_FILL_COLOR_3" val="25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5.6"/>
  <p:tag name="ANNOTATION_END_4" val="26.8"/>
  <p:tag name="ANNOTATION_TOP_4" val="53"/>
  <p:tag name="ANNOTATION_LEFT_4" val="554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11680"/>
  <p:tag name="ANNOTATION_FILL_COLOR_4" val="25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6.8"/>
  <p:tag name="ANNOTATION_END_5" val="30.9"/>
  <p:tag name="ANNOTATION_TOP_5" val="53"/>
  <p:tag name="ANNOTATION_LEFT_5" val="800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11680"/>
  <p:tag name="ANNOTATION_FILL_COLOR_5" val="25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0.9"/>
  <p:tag name="ANNOTATION_END_6" val="32.3"/>
  <p:tag name="ANNOTATION_TOP_6" val="92"/>
  <p:tag name="ANNOTATION_LEFT_6" val="163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11680"/>
  <p:tag name="ANNOTATION_FILL_COLOR_6" val="25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2.3"/>
  <p:tag name="ANNOTATION_END_7" val="32.9"/>
  <p:tag name="ANNOTATION_TOP_7" val="85"/>
  <p:tag name="ANNOTATION_LEFT_7" val="274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11680"/>
  <p:tag name="ANNOTATION_FILL_COLOR_7" val="25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2.9"/>
  <p:tag name="ANNOTATION_END_8" val="34.2"/>
  <p:tag name="ANNOTATION_TOP_8" val="87"/>
  <p:tag name="ANNOTATION_LEFT_8" val="397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11680"/>
  <p:tag name="ANNOTATION_FILL_COLOR_8" val="25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34.2"/>
  <p:tag name="ANNOTATION_END_9" val="36.4"/>
  <p:tag name="ANNOTATION_TOP_9" val="87"/>
  <p:tag name="ANNOTATION_LEFT_9" val="524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11680"/>
  <p:tag name="ANNOTATION_FILL_COLOR_9" val="25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36.4"/>
  <p:tag name="ANNOTATION_END_10" val="37.4"/>
  <p:tag name="ANNOTATION_TOP_10" val="90"/>
  <p:tag name="ANNOTATION_LEFT_10" val="154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11680"/>
  <p:tag name="ANNOTATION_FILL_COLOR_10" val="25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37.4"/>
  <p:tag name="ANNOTATION_END_11" val="38.3"/>
  <p:tag name="ANNOTATION_TOP_11" val="89"/>
  <p:tag name="ANNOTATION_LEFT_11" val="154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11680"/>
  <p:tag name="ANNOTATION_FILL_COLOR_11" val="25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38.3"/>
  <p:tag name="ANNOTATION_END_12" val="39.0"/>
  <p:tag name="ANNOTATION_TOP_12" val="85"/>
  <p:tag name="ANNOTATION_LEFT_12" val="268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16711680"/>
  <p:tag name="ANNOTATION_FILL_COLOR_12" val="25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39.0"/>
  <p:tag name="ANNOTATION_END_13" val="39.6"/>
  <p:tag name="ANNOTATION_TOP_13" val="86"/>
  <p:tag name="ANNOTATION_LEFT_13" val="372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16711680"/>
  <p:tag name="ANNOTATION_FILL_COLOR_13" val="25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39.6"/>
  <p:tag name="ANNOTATION_END_14" val="41.7"/>
  <p:tag name="ANNOTATION_TOP_14" val="86"/>
  <p:tag name="ANNOTATION_LEFT_14" val="498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16711680"/>
  <p:tag name="ANNOTATION_FILL_COLOR_14" val="25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41.7"/>
  <p:tag name="ANNOTATION_END_15" val="50.3"/>
  <p:tag name="ANNOTATION_TOP_15" val="55"/>
  <p:tag name="ANNOTATION_LEFT_15" val="801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16711680"/>
  <p:tag name="ANNOTATION_FILL_COLOR_15" val="25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50.3"/>
  <p:tag name="ANNOTATION_END_16" val="59.4"/>
  <p:tag name="ANNOTATION_TOP_16" val="87"/>
  <p:tag name="ANNOTATION_LEFT_16" val="63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16711680"/>
  <p:tag name="ANNOTATION_FILL_COLOR_16" val="25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59.4"/>
  <p:tag name="ANNOTATION_END_17" val="80.5"/>
  <p:tag name="ANNOTATION_TOP_17" val="218"/>
  <p:tag name="ANNOTATION_LEFT_17" val="70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16711680"/>
  <p:tag name="ANNOTATION_FILL_COLOR_17" val="25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80.5"/>
  <p:tag name="ANNOTATION_END_18" val="86.9"/>
  <p:tag name="ANNOTATION_TOP_18" val="281"/>
  <p:tag name="ANNOTATION_LEFT_18" val="82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16711680"/>
  <p:tag name="ANNOTATION_FILL_COLOR_18" val="25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86.9"/>
  <p:tag name="ANNOTATION_END_19" val="89.9"/>
  <p:tag name="ANNOTATION_TOP_19" val="447"/>
  <p:tag name="ANNOTATION_LEFT_19" val="699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16711680"/>
  <p:tag name="ANNOTATION_FILL_COLOR_19" val="25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89.9"/>
  <p:tag name="ANNOTATION_END_20" val="92.8"/>
  <p:tag name="ANNOTATION_TOP_20" val="370"/>
  <p:tag name="ANNOTATION_LEFT_20" val="691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16711680"/>
  <p:tag name="ANNOTATION_FILL_COLOR_20" val="25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92.8"/>
  <p:tag name="ANNOTATION_END_21" val="105.9"/>
  <p:tag name="ANNOTATION_TOP_21" val="417"/>
  <p:tag name="ANNOTATION_LEFT_21" val="694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16711680"/>
  <p:tag name="ANNOTATION_FILL_COLOR_21" val="25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05.9"/>
  <p:tag name="ANNOTATION_END_22" val="108.3"/>
  <p:tag name="ANNOTATION_TOP_22" val="310"/>
  <p:tag name="ANNOTATION_LEFT_22" val="78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16711680"/>
  <p:tag name="ANNOTATION_FILL_COLOR_22" val="25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08.3"/>
  <p:tag name="ANNOTATION_END_23" val="117.4"/>
  <p:tag name="ANNOTATION_TOP_23" val="306"/>
  <p:tag name="ANNOTATION_LEFT_23" val="336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16711680"/>
  <p:tag name="ANNOTATION_FILL_COLOR_23" val="25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17.4"/>
  <p:tag name="ANNOTATION_END_24" val="135.3"/>
  <p:tag name="ANNOTATION_TOP_24" val="336"/>
  <p:tag name="ANNOTATION_LEFT_24" val="82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16711680"/>
  <p:tag name="ANNOTATION_FILL_COLOR_24" val="25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35.3"/>
  <p:tag name="ANNOTATION_END_25" val="154.1"/>
  <p:tag name="ANNOTATION_TOP_25" val="363"/>
  <p:tag name="ANNOTATION_LEFT_25" val="366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16711680"/>
  <p:tag name="ANNOTATION_FILL_COLOR_25" val="25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54.1"/>
  <p:tag name="ANNOTATION_END_26" val="157.0"/>
  <p:tag name="ANNOTATION_TOP_26" val="281"/>
  <p:tag name="ANNOTATION_LEFT_26" val="78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16711680"/>
  <p:tag name="ANNOTATION_FILL_COLOR_26" val="25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57.0"/>
  <p:tag name="ANNOTATION_END_27" val="160.0"/>
  <p:tag name="ANNOTATION_TOP_27" val="364"/>
  <p:tag name="ANNOTATION_LEFT_27" val="368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16711680"/>
  <p:tag name="ANNOTATION_FILL_COLOR_27" val="25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60.0"/>
  <p:tag name="ANNOTATION_END_28" val="174.8"/>
  <p:tag name="ANNOTATION_TOP_28" val="394"/>
  <p:tag name="ANNOTATION_LEFT_28" val="181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16711680"/>
  <p:tag name="ANNOTATION_FILL_COLOR_28" val="25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74.8"/>
  <p:tag name="ANNOTATION_END_29" val="177.4"/>
  <p:tag name="ANNOTATION_TOP_29" val="462"/>
  <p:tag name="ANNOTATION_LEFT_29" val="76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16711680"/>
  <p:tag name="ANNOTATION_FILL_COLOR_29" val="25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77.4"/>
  <p:tag name="ANNOTATION_END_30" val="178.0"/>
  <p:tag name="ANNOTATION_TOP_30" val="341"/>
  <p:tag name="ANNOTATION_LEFT_30" val="585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16711680"/>
  <p:tag name="ANNOTATION_FILL_COLOR_30" val="25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78.0"/>
  <p:tag name="ANNOTATION_END_31" val="178.6"/>
  <p:tag name="ANNOTATION_TOP_31" val="306"/>
  <p:tag name="ANNOTATION_LEFT_31" val="615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16711680"/>
  <p:tag name="ANNOTATION_FILL_COLOR_31" val="25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78.6"/>
  <p:tag name="ANNOTATION_END_32" val="179.2"/>
  <p:tag name="ANNOTATION_TOP_32" val="295"/>
  <p:tag name="ANNOTATION_LEFT_32" val="651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16711680"/>
  <p:tag name="ANNOTATION_FILL_COLOR_32" val="25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79.2"/>
  <p:tag name="ANNOTATION_END_33" val="179.8"/>
  <p:tag name="ANNOTATION_TOP_33" val="290"/>
  <p:tag name="ANNOTATION_LEFT_33" val="687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16711680"/>
  <p:tag name="ANNOTATION_FILL_COLOR_33" val="25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79.8"/>
  <p:tag name="ANNOTATION_END_34" val="180.4"/>
  <p:tag name="ANNOTATION_TOP_34" val="286"/>
  <p:tag name="ANNOTATION_LEFT_34" val="729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16711680"/>
  <p:tag name="ANNOTATION_FILL_COLOR_34" val="25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80.4"/>
  <p:tag name="ANNOTATION_END_35" val="181.8"/>
  <p:tag name="ANNOTATION_TOP_35" val="290"/>
  <p:tag name="ANNOTATION_LEFT_35" val="772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16711680"/>
  <p:tag name="ANNOTATION_FILL_COLOR_35" val="25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81.8"/>
  <p:tag name="ANNOTATION_END_36" val="182.6"/>
  <p:tag name="ANNOTATION_TOP_36" val="271"/>
  <p:tag name="ANNOTATION_LEFT_36" val="655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16711680"/>
  <p:tag name="ANNOTATION_FILL_COLOR_36" val="25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82.6"/>
  <p:tag name="ANNOTATION_END_37" val="183.1"/>
  <p:tag name="ANNOTATION_TOP_37" val="266"/>
  <p:tag name="ANNOTATION_LEFT_37" val="708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16711680"/>
  <p:tag name="ANNOTATION_FILL_COLOR_37" val="25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83.1"/>
  <p:tag name="ANNOTATION_END_38" val="183.7"/>
  <p:tag name="ANNOTATION_TOP_38" val="268"/>
  <p:tag name="ANNOTATION_LEFT_38" val="755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16711680"/>
  <p:tag name="ANNOTATION_FILL_COLOR_38" val="25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83.7"/>
  <p:tag name="ANNOTATION_END_39" val="184.2"/>
  <p:tag name="ANNOTATION_TOP_39" val="287"/>
  <p:tag name="ANNOTATION_LEFT_39" val="805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16711680"/>
  <p:tag name="ANNOTATION_FILL_COLOR_39" val="25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184.2"/>
  <p:tag name="ANNOTATION_END_40" val="185.1"/>
  <p:tag name="ANNOTATION_TOP_40" val="328"/>
  <p:tag name="ANNOTATION_LEFT_40" val="823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16711680"/>
  <p:tag name="ANNOTATION_FILL_COLOR_40" val="25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185.1"/>
  <p:tag name="ANNOTATION_END_41" val="187.3"/>
  <p:tag name="ANNOTATION_TOP_41" val="387"/>
  <p:tag name="ANNOTATION_LEFT_41" val="852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16711680"/>
  <p:tag name="ANNOTATION_FILL_COLOR_41" val="25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187.3"/>
  <p:tag name="ANNOTATION_END_42" val="196.8"/>
  <p:tag name="ANNOTATION_TOP_42" val="499"/>
  <p:tag name="ANNOTATION_LEFT_42" val="39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16711680"/>
  <p:tag name="ANNOTATION_FILL_COLOR_42" val="25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196.8"/>
  <p:tag name="ANNOTATION_END_43" val="198.8"/>
  <p:tag name="ANNOTATION_TOP_43" val="414"/>
  <p:tag name="ANNOTATION_LEFT_43" val="652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16711680"/>
  <p:tag name="ANNOTATION_FILL_COLOR_43" val="25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198.8"/>
  <p:tag name="ANNOTATION_END_44" val="199.7"/>
  <p:tag name="ANNOTATION_TOP_44" val="385"/>
  <p:tag name="ANNOTATION_LEFT_44" val="687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16711680"/>
  <p:tag name="ANNOTATION_FILL_COLOR_44" val="25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199.7"/>
  <p:tag name="ANNOTATION_END_45" val="205.5"/>
  <p:tag name="ANNOTATION_TOP_45" val="442"/>
  <p:tag name="ANNOTATION_LEFT_45" val="695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16711680"/>
  <p:tag name="ANNOTATION_FILL_COLOR_45" val="25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205.5"/>
  <p:tag name="ANNOTATION_END_46" val="211.7"/>
  <p:tag name="ANNOTATION_TOP_46" val="563"/>
  <p:tag name="ANNOTATION_LEFT_46" val="76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16711680"/>
  <p:tag name="ANNOTATION_FILL_COLOR_46" val="25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211.7"/>
  <p:tag name="ANNOTATION_END_47" val="214.8"/>
  <p:tag name="ANNOTATION_TOP_47" val="418"/>
  <p:tag name="ANNOTATION_LEFT_47" val="695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16711680"/>
  <p:tag name="ANNOTATION_FILL_COLOR_47" val="25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214.8"/>
  <p:tag name="ANNOTATION_END_48" val="248.2"/>
  <p:tag name="ANNOTATION_TOP_48" val="382"/>
  <p:tag name="ANNOTATION_LEFT_48" val="709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16711680"/>
  <p:tag name="ANNOTATION_FILL_COLOR_48" val="255"/>
  <p:tag name="ANNOTATION_FILL_ALPHA_48" val="100"/>
  <p:tag name="ANNOTATION_BORDER_WIDTH_48" val="2"/>
  <p:tag name="ANNOTATION_SLIDE_WIDTH_48" val="960"/>
  <p:tag name="ANNOTATION_SLIDE_HEIGHT_48" val="720"/>
  <p:tag name="ANNOTATION_COUNT" val="48"/>
  <p:tag name="ARTICULATE_NAV_LEVEL" val="1"/>
  <p:tag name="ARTICULATE_SLIDE_PRESENTER_GUID" val="3f86f136-4fe0-40ab-b57a-09f7922a7eb0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68ff84351914a3792f4341709dee21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120d4dcd2044a92acd4e717fdddc78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3"/>
  <p:tag name="ARTICULATE_AUDIO_RECORDED" val="1"/>
  <p:tag name="TIMELINE" val="52.5/99.5/151.4"/>
  <p:tag name="ELAPSEDTIME" val="212.1"/>
  <p:tag name="ANNOTATION_TYPE_1" val="0"/>
  <p:tag name="ANNOTATION_START_1" val="28.4"/>
  <p:tag name="ANNOTATION_END_1" val="30.1"/>
  <p:tag name="ANNOTATION_TOP_1" val="59"/>
  <p:tag name="ANNOTATION_LEFT_1" val="73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11680"/>
  <p:tag name="ANNOTATION_FILL_COLOR_1" val="25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0.1"/>
  <p:tag name="ANNOTATION_END_2" val="31.7"/>
  <p:tag name="ANNOTATION_TOP_2" val="150"/>
  <p:tag name="ANNOTATION_LEFT_2" val="764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11680"/>
  <p:tag name="ANNOTATION_FILL_COLOR_2" val="25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1.7"/>
  <p:tag name="ANNOTATION_END_3" val="41.9"/>
  <p:tag name="ANNOTATION_TOP_3" val="233"/>
  <p:tag name="ANNOTATION_LEFT_3" val="704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11680"/>
  <p:tag name="ANNOTATION_FILL_COLOR_3" val="25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1.9"/>
  <p:tag name="ANNOTATION_END_4" val="60.8"/>
  <p:tag name="ANNOTATION_TOP_4" val="434"/>
  <p:tag name="ANNOTATION_LEFT_4" val="650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11680"/>
  <p:tag name="ANNOTATION_FILL_COLOR_4" val="25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60.8"/>
  <p:tag name="ANNOTATION_END_5" val="65.1"/>
  <p:tag name="ANNOTATION_TOP_5" val="188"/>
  <p:tag name="ANNOTATION_LEFT_5" val="230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11680"/>
  <p:tag name="ANNOTATION_FILL_COLOR_5" val="255"/>
  <p:tag name="ANNOTATION_FILL_ALPHA_5" val="100"/>
  <p:tag name="ANNOTATION_BORDER_WIDTH_5" val="2"/>
  <p:tag name="ANNOTATION_SLIDE_WIDTH_5" val="960"/>
  <p:tag name="ANNOTATION_SLIDE_HEIGHT_5" val="720"/>
  <p:tag name="ANNOTATION_TYPE_6" val="2"/>
  <p:tag name="ANNOTATION_START_6" val="67.7"/>
  <p:tag name="ANNOTATION_END_6" val="67.7"/>
  <p:tag name="ANNOTATION_TOP_6" val="-40"/>
  <p:tag name="ANNOTATION_LEFT_6" val="-40"/>
  <p:tag name="ANNOTATION_WIDTH_6" val="1042"/>
  <p:tag name="ANNOTATION_HEIGHT_6" val="801"/>
  <p:tag name="ANNOTATION_ANIMATION_6" val="4"/>
  <p:tag name="ANNOTATION_ROTATION_6" val="0"/>
  <p:tag name="ANNOTATION_SUB_TYPE_6" val="11"/>
  <p:tag name="ANNOTATION_LOOP_COUNT_6" val="1"/>
  <p:tag name="ANNOTATION_BOX_RADIUS_6" val="0"/>
  <p:tag name="ANNOTATION_SCALE_6" val="0"/>
  <p:tag name="ANNOTATION_BORDER_ALPHA_6" val="100"/>
  <p:tag name="ANNOTATION_BORDER_COLOR_6" val="16777215"/>
  <p:tag name="ANNOTATION_FILL_COLOR_6" val="5296274"/>
  <p:tag name="ANNOTATION_FILL_ALPHA_6" val="50"/>
  <p:tag name="ANNOTATION_BORDER_WIDTH_6" val="2"/>
  <p:tag name="ANNOTATION_SLIDE_WIDTH_6" val="960"/>
  <p:tag name="ANNOTATION_SLIDE_HEIGHT_6" val="720"/>
  <p:tag name="ANNOTATION_TYPE_7" val="2"/>
  <p:tag name="ANNOTATION_START_7" val="67.7"/>
  <p:tag name="ANNOTATION_END_7" val="82.3"/>
  <p:tag name="ANNOTATION_TOP_7" val="158"/>
  <p:tag name="ANNOTATION_LEFT_7" val="224"/>
  <p:tag name="ANNOTATION_WIDTH_7" val="251"/>
  <p:tag name="ANNOTATION_HEIGHT_7" val="49"/>
  <p:tag name="ANNOTATION_ANIMATION_7" val="4"/>
  <p:tag name="ANNOTATION_ROTATION_7" val="0"/>
  <p:tag name="ANNOTATION_SUB_TYPE_7" val="11"/>
  <p:tag name="ANNOTATION_LOOP_COUNT_7" val="1"/>
  <p:tag name="ANNOTATION_BOX_RADIUS_7" val="5"/>
  <p:tag name="ANNOTATION_SCALE_7" val="0"/>
  <p:tag name="ANNOTATION_BORDER_ALPHA_7" val="100"/>
  <p:tag name="ANNOTATION_BORDER_COLOR_7" val="16777215"/>
  <p:tag name="ANNOTATION_FILL_COLOR_7" val="5296274"/>
  <p:tag name="ANNOTATION_FILL_ALPHA_7" val="50"/>
  <p:tag name="ANNOTATION_BORDER_WIDTH_7" val="2"/>
  <p:tag name="ANNOTATION_SLIDE_WIDTH_7" val="960"/>
  <p:tag name="ANNOTATION_SLIDE_HEIGHT_7" val="720"/>
  <p:tag name="ANNOTATION_TYPE_8" val="2"/>
  <p:tag name="ANNOTATION_START_8" val="82.3"/>
  <p:tag name="ANNOTATION_END_8" val="87.5"/>
  <p:tag name="ANNOTATION_TOP_8" val="-40"/>
  <p:tag name="ANNOTATION_LEFT_8" val="-40"/>
  <p:tag name="ANNOTATION_WIDTH_8" val="1042"/>
  <p:tag name="ANNOTATION_HEIGHT_8" val="801"/>
  <p:tag name="ANNOTATION_ANIMATION_8" val="4"/>
  <p:tag name="ANNOTATION_ROTATION_8" val="0"/>
  <p:tag name="ANNOTATION_SUB_TYPE_8" val="11"/>
  <p:tag name="ANNOTATION_LOOP_COUNT_8" val="1"/>
  <p:tag name="ANNOTATION_BOX_RADIUS_8" val="0"/>
  <p:tag name="ANNOTATION_SCALE_8" val="0"/>
  <p:tag name="ANNOTATION_BORDER_ALPHA_8" val="100"/>
  <p:tag name="ANNOTATION_BORDER_COLOR_8" val="16777215"/>
  <p:tag name="ANNOTATION_FILL_COLOR_8" val="5296274"/>
  <p:tag name="ANNOTATION_FILL_ALPHA_8" val="50"/>
  <p:tag name="ANNOTATION_BORDER_WIDTH_8" val="2"/>
  <p:tag name="ANNOTATION_SLIDE_WIDTH_8" val="960"/>
  <p:tag name="ANNOTATION_SLIDE_HEIGHT_8" val="720"/>
  <p:tag name="ANNOTATION_TYPE_9" val="2"/>
  <p:tag name="ANNOTATION_START_9" val="87.5"/>
  <p:tag name="ANNOTATION_END_9" val="89.6"/>
  <p:tag name="ANNOTATION_TOP_9" val="-40"/>
  <p:tag name="ANNOTATION_LEFT_9" val="-40"/>
  <p:tag name="ANNOTATION_WIDTH_9" val="1042"/>
  <p:tag name="ANNOTATION_HEIGHT_9" val="801"/>
  <p:tag name="ANNOTATION_ANIMATION_9" val="4"/>
  <p:tag name="ANNOTATION_ROTATION_9" val="0"/>
  <p:tag name="ANNOTATION_SUB_TYPE_9" val="11"/>
  <p:tag name="ANNOTATION_LOOP_COUNT_9" val="1"/>
  <p:tag name="ANNOTATION_BOX_RADIUS_9" val="0"/>
  <p:tag name="ANNOTATION_SCALE_9" val="0"/>
  <p:tag name="ANNOTATION_BORDER_ALPHA_9" val="100"/>
  <p:tag name="ANNOTATION_BORDER_COLOR_9" val="16777215"/>
  <p:tag name="ANNOTATION_FILL_COLOR_9" val="5296274"/>
  <p:tag name="ANNOTATION_FILL_ALPHA_9" val="50"/>
  <p:tag name="ANNOTATION_BORDER_WIDTH_9" val="2"/>
  <p:tag name="ANNOTATION_SLIDE_WIDTH_9" val="960"/>
  <p:tag name="ANNOTATION_SLIDE_HEIGHT_9" val="720"/>
  <p:tag name="ANNOTATION_TYPE_10" val="2"/>
  <p:tag name="ANNOTATION_START_10" val="89.6"/>
  <p:tag name="ANNOTATION_END_10" val="89.6"/>
  <p:tag name="ANNOTATION_TOP_10" val="-40"/>
  <p:tag name="ANNOTATION_LEFT_10" val="-40"/>
  <p:tag name="ANNOTATION_WIDTH_10" val="1042"/>
  <p:tag name="ANNOTATION_HEIGHT_10" val="801"/>
  <p:tag name="ANNOTATION_ANIMATION_10" val="4"/>
  <p:tag name="ANNOTATION_ROTATION_10" val="0"/>
  <p:tag name="ANNOTATION_SUB_TYPE_10" val="11"/>
  <p:tag name="ANNOTATION_LOOP_COUNT_10" val="1"/>
  <p:tag name="ANNOTATION_BOX_RADIUS_10" val="0"/>
  <p:tag name="ANNOTATION_SCALE_10" val="0"/>
  <p:tag name="ANNOTATION_BORDER_ALPHA_10" val="100"/>
  <p:tag name="ANNOTATION_BORDER_COLOR_10" val="16777215"/>
  <p:tag name="ANNOTATION_FILL_COLOR_10" val="5296274"/>
  <p:tag name="ANNOTATION_FILL_ALPHA_10" val="50"/>
  <p:tag name="ANNOTATION_BORDER_WIDTH_10" val="2"/>
  <p:tag name="ANNOTATION_SLIDE_WIDTH_10" val="960"/>
  <p:tag name="ANNOTATION_SLIDE_HEIGHT_10" val="720"/>
  <p:tag name="ANNOTATION_TYPE_11" val="2"/>
  <p:tag name="ANNOTATION_START_11" val="89.6"/>
  <p:tag name="ANNOTATION_END_11" val="95.9"/>
  <p:tag name="ANNOTATION_TOP_11" val="200"/>
  <p:tag name="ANNOTATION_LEFT_11" val="50"/>
  <p:tag name="ANNOTATION_WIDTH_11" val="141"/>
  <p:tag name="ANNOTATION_HEIGHT_11" val="56"/>
  <p:tag name="ANNOTATION_ANIMATION_11" val="4"/>
  <p:tag name="ANNOTATION_ROTATION_11" val="0"/>
  <p:tag name="ANNOTATION_SUB_TYPE_11" val="11"/>
  <p:tag name="ANNOTATION_LOOP_COUNT_11" val="1"/>
  <p:tag name="ANNOTATION_BOX_RADIUS_11" val="5"/>
  <p:tag name="ANNOTATION_SCALE_11" val="0"/>
  <p:tag name="ANNOTATION_BORDER_ALPHA_11" val="100"/>
  <p:tag name="ANNOTATION_BORDER_COLOR_11" val="16777215"/>
  <p:tag name="ANNOTATION_FILL_COLOR_11" val="5296274"/>
  <p:tag name="ANNOTATION_FILL_ALPHA_11" val="50"/>
  <p:tag name="ANNOTATION_BORDER_WIDTH_11" val="2"/>
  <p:tag name="ANNOTATION_SLIDE_WIDTH_11" val="960"/>
  <p:tag name="ANNOTATION_SLIDE_HEIGHT_11" val="720"/>
  <p:tag name="ANNOTATION_TYPE_12" val="0"/>
  <p:tag name="ANNOTATION_START_12" val="95.9"/>
  <p:tag name="ANNOTATION_END_12" val="97.7"/>
  <p:tag name="ANNOTATION_TOP_12" val="281"/>
  <p:tag name="ANNOTATION_LEFT_12" val="179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16711680"/>
  <p:tag name="ANNOTATION_FILL_COLOR_12" val="25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05.5"/>
  <p:tag name="ANNOTATION_END_13" val="115.6"/>
  <p:tag name="ANNOTATION_TOP_13" val="48"/>
  <p:tag name="ANNOTATION_LEFT_13" val="745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16711680"/>
  <p:tag name="ANNOTATION_FILL_COLOR_13" val="25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15.6"/>
  <p:tag name="ANNOTATION_END_14" val="116.2"/>
  <p:tag name="ANNOTATION_TOP_14" val="34"/>
  <p:tag name="ANNOTATION_LEFT_14" val="759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16711680"/>
  <p:tag name="ANNOTATION_FILL_COLOR_14" val="25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16.2"/>
  <p:tag name="ANNOTATION_END_15" val="116.7"/>
  <p:tag name="ANNOTATION_TOP_15" val="33"/>
  <p:tag name="ANNOTATION_LEFT_15" val="771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16711680"/>
  <p:tag name="ANNOTATION_FILL_COLOR_15" val="25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16.7"/>
  <p:tag name="ANNOTATION_END_16" val="117.2"/>
  <p:tag name="ANNOTATION_TOP_16" val="30"/>
  <p:tag name="ANNOTATION_LEFT_16" val="808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16711680"/>
  <p:tag name="ANNOTATION_FILL_COLOR_16" val="25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17.2"/>
  <p:tag name="ANNOTATION_END_17" val="117.9"/>
  <p:tag name="ANNOTATION_TOP_17" val="54"/>
  <p:tag name="ANNOTATION_LEFT_17" val="813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16711680"/>
  <p:tag name="ANNOTATION_FILL_COLOR_17" val="25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17.9"/>
  <p:tag name="ANNOTATION_END_18" val="122.0"/>
  <p:tag name="ANNOTATION_TOP_18" val="101"/>
  <p:tag name="ANNOTATION_LEFT_18" val="765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16711680"/>
  <p:tag name="ANNOTATION_FILL_COLOR_18" val="25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22.0"/>
  <p:tag name="ANNOTATION_END_19" val="125.4"/>
  <p:tag name="ANNOTATION_TOP_19" val="347"/>
  <p:tag name="ANNOTATION_LEFT_19" val="75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16711680"/>
  <p:tag name="ANNOTATION_FILL_COLOR_19" val="25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25.4"/>
  <p:tag name="ANNOTATION_END_20" val="127.5"/>
  <p:tag name="ANNOTATION_TOP_20" val="74"/>
  <p:tag name="ANNOTATION_LEFT_20" val="801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16711680"/>
  <p:tag name="ANNOTATION_FILL_COLOR_20" val="25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27.5"/>
  <p:tag name="ANNOTATION_END_21" val="138.3"/>
  <p:tag name="ANNOTATION_TOP_21" val="156"/>
  <p:tag name="ANNOTATION_LEFT_21" val="778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16711680"/>
  <p:tag name="ANNOTATION_FILL_COLOR_21" val="25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38.3"/>
  <p:tag name="ANNOTATION_END_22" val="138.7"/>
  <p:tag name="ANNOTATION_TOP_22" val="245"/>
  <p:tag name="ANNOTATION_LEFT_22" val="693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16711680"/>
  <p:tag name="ANNOTATION_FILL_COLOR_22" val="25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38.7"/>
  <p:tag name="ANNOTATION_END_23" val="139.3"/>
  <p:tag name="ANNOTATION_TOP_23" val="269"/>
  <p:tag name="ANNOTATION_LEFT_23" val="743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16711680"/>
  <p:tag name="ANNOTATION_FILL_COLOR_23" val="25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39.3"/>
  <p:tag name="ANNOTATION_END_24" val="139.7"/>
  <p:tag name="ANNOTATION_TOP_24" val="266"/>
  <p:tag name="ANNOTATION_LEFT_24" val="790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16711680"/>
  <p:tag name="ANNOTATION_FILL_COLOR_24" val="25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39.7"/>
  <p:tag name="ANNOTATION_END_25" val="154.7"/>
  <p:tag name="ANNOTATION_TOP_25" val="237"/>
  <p:tag name="ANNOTATION_LEFT_25" val="856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16711680"/>
  <p:tag name="ANNOTATION_FILL_COLOR_25" val="25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54.7"/>
  <p:tag name="ANNOTATION_END_26" val="163.4"/>
  <p:tag name="ANNOTATION_TOP_26" val="544"/>
  <p:tag name="ANNOTATION_LEFT_26" val="69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16711680"/>
  <p:tag name="ANNOTATION_FILL_COLOR_26" val="255"/>
  <p:tag name="ANNOTATION_FILL_ALPHA_26" val="100"/>
  <p:tag name="ANNOTATION_BORDER_WIDTH_26" val="2"/>
  <p:tag name="ANNOTATION_SLIDE_WIDTH_26" val="960"/>
  <p:tag name="ANNOTATION_SLIDE_HEIGHT_26" val="720"/>
  <p:tag name="ANNOTATION_TYPE_27" val="2"/>
  <p:tag name="ANNOTATION_START_27" val="166.5"/>
  <p:tag name="ANNOTATION_END_27" val="166.5"/>
  <p:tag name="ANNOTATION_TOP_27" val="-40"/>
  <p:tag name="ANNOTATION_LEFT_27" val="-40"/>
  <p:tag name="ANNOTATION_WIDTH_27" val="1042"/>
  <p:tag name="ANNOTATION_HEIGHT_27" val="801"/>
  <p:tag name="ANNOTATION_ANIMATION_27" val="4"/>
  <p:tag name="ANNOTATION_ROTATION_27" val="0"/>
  <p:tag name="ANNOTATION_SUB_TYPE_27" val="11"/>
  <p:tag name="ANNOTATION_LOOP_COUNT_27" val="1"/>
  <p:tag name="ANNOTATION_BOX_RADIUS_27" val="0"/>
  <p:tag name="ANNOTATION_SCALE_27" val="0"/>
  <p:tag name="ANNOTATION_BORDER_ALPHA_27" val="100"/>
  <p:tag name="ANNOTATION_BORDER_COLOR_27" val="16777215"/>
  <p:tag name="ANNOTATION_FILL_COLOR_27" val="5296274"/>
  <p:tag name="ANNOTATION_FILL_ALPHA_27" val="50"/>
  <p:tag name="ANNOTATION_BORDER_WIDTH_27" val="2"/>
  <p:tag name="ANNOTATION_SLIDE_WIDTH_27" val="960"/>
  <p:tag name="ANNOTATION_SLIDE_HEIGHT_27" val="720"/>
  <p:tag name="ANNOTATION_TYPE_28" val="2"/>
  <p:tag name="ANNOTATION_START_28" val="166.5"/>
  <p:tag name="ANNOTATION_END_28" val="187.8"/>
  <p:tag name="ANNOTATION_TOP_28" val="518"/>
  <p:tag name="ANNOTATION_LEFT_28" val="36"/>
  <p:tag name="ANNOTATION_WIDTH_28" val="484"/>
  <p:tag name="ANNOTATION_HEIGHT_28" val="146"/>
  <p:tag name="ANNOTATION_ANIMATION_28" val="4"/>
  <p:tag name="ANNOTATION_ROTATION_28" val="0"/>
  <p:tag name="ANNOTATION_SUB_TYPE_28" val="11"/>
  <p:tag name="ANNOTATION_LOOP_COUNT_28" val="1"/>
  <p:tag name="ANNOTATION_BOX_RADIUS_28" val="5"/>
  <p:tag name="ANNOTATION_SCALE_28" val="0"/>
  <p:tag name="ANNOTATION_BORDER_ALPHA_28" val="100"/>
  <p:tag name="ANNOTATION_BORDER_COLOR_28" val="16777215"/>
  <p:tag name="ANNOTATION_FILL_COLOR_28" val="5296274"/>
  <p:tag name="ANNOTATION_FILL_ALPHA_28" val="50"/>
  <p:tag name="ANNOTATION_BORDER_WIDTH_28" val="2"/>
  <p:tag name="ANNOTATION_SLIDE_WIDTH_28" val="960"/>
  <p:tag name="ANNOTATION_SLIDE_HEIGHT_28" val="720"/>
  <p:tag name="ANNOTATION_TYPE_29" val="0"/>
  <p:tag name="ANNOTATION_START_29" val="187.8"/>
  <p:tag name="ANNOTATION_END_29" val="189.3"/>
  <p:tag name="ANNOTATION_TOP_29" val="539"/>
  <p:tag name="ANNOTATION_LEFT_29" val="408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16711680"/>
  <p:tag name="ANNOTATION_FILL_COLOR_29" val="25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89.3"/>
  <p:tag name="ANNOTATION_END_30" val="192.1"/>
  <p:tag name="ANNOTATION_TOP_30" val="617"/>
  <p:tag name="ANNOTATION_LEFT_30" val="67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16711680"/>
  <p:tag name="ANNOTATION_FILL_COLOR_30" val="25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92.1"/>
  <p:tag name="ANNOTATION_END_31" val="195.7"/>
  <p:tag name="ANNOTATION_TOP_31" val="547"/>
  <p:tag name="ANNOTATION_LEFT_31" val="408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16711680"/>
  <p:tag name="ANNOTATION_FILL_COLOR_31" val="25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95.7"/>
  <p:tag name="ANNOTATION_TOP_32" val="626"/>
  <p:tag name="ANNOTATION_LEFT_32" val="71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16711680"/>
  <p:tag name="ANNOTATION_FILL_COLOR_32" val="255"/>
  <p:tag name="ANNOTATION_FILL_ALPHA_32" val="100"/>
  <p:tag name="ANNOTATION_BORDER_WIDTH_32" val="2"/>
  <p:tag name="ANNOTATION_SLIDE_WIDTH_32" val="960"/>
  <p:tag name="ANNOTATION_SLIDE_HEIGHT_32" val="720"/>
  <p:tag name="ANNOTATION_COUNT" val="32"/>
  <p:tag name="ARTICULATE_NAV_LEVEL" val="1"/>
  <p:tag name="ARTICULATE_SLIDE_PRESENTER_GUID" val="3f86f136-4fe0-40ab-b57a-09f7922a7eb0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2"/>
  <p:tag name="ARTICULATE_AUDIO_RECORDED" val="1"/>
  <p:tag name="TIMELINE" val="16.0/20.5/24.4/29.0/36.4"/>
  <p:tag name="ELAPSEDTIME" val="124.5"/>
  <p:tag name="ANNOTATION_TYPE_1" val="0"/>
  <p:tag name="ANNOTATION_START_1" val="51.3"/>
  <p:tag name="ANNOTATION_END_1" val="58.0"/>
  <p:tag name="ANNOTATION_TOP_1" val="461"/>
  <p:tag name="ANNOTATION_LEFT_1" val="24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11680"/>
  <p:tag name="ANNOTATION_FILL_COLOR_1" val="25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58.0"/>
  <p:tag name="ANNOTATION_END_2" val="72.1"/>
  <p:tag name="ANNOTATION_TOP_2" val="521"/>
  <p:tag name="ANNOTATION_LEFT_2" val="2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11680"/>
  <p:tag name="ANNOTATION_FILL_COLOR_2" val="25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72.1"/>
  <p:tag name="ANNOTATION_END_3" val="101.4"/>
  <p:tag name="ANNOTATION_TOP_3" val="569"/>
  <p:tag name="ANNOTATION_LEFT_3" val="8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11680"/>
  <p:tag name="ANNOTATION_FILL_COLOR_3" val="25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01.4"/>
  <p:tag name="ANNOTATION_TOP_4" val="645"/>
  <p:tag name="ANNOTATION_LEFT_4" val="38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11680"/>
  <p:tag name="ANNOTATION_FILL_COLOR_4" val="255"/>
  <p:tag name="ANNOTATION_FILL_ALPHA_4" val="100"/>
  <p:tag name="ANNOTATION_BORDER_WIDTH_4" val="2"/>
  <p:tag name="ANNOTATION_SLIDE_WIDTH_4" val="960"/>
  <p:tag name="ANNOTATION_SLIDE_HEIGHT_4" val="720"/>
  <p:tag name="ANNOTATION_COUNT" val="4"/>
  <p:tag name="ARTICULATE_NAV_LEVEL" val="1"/>
  <p:tag name="ARTICULATE_SLIDE_PRESENTER_GUID" val="3f86f136-4fe0-40ab-b57a-09f7922a7eb0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773292cfb014fda9ed2f543691c501b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2854944d0c94a5b8930be9efe7cf007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5"/>
  <p:tag name="ARTICULATE_AUDIO_RECORDED" val="1"/>
  <p:tag name="TIMELINE" val="28.1"/>
  <p:tag name="ELAPSEDTIME" val="160.7"/>
  <p:tag name="ANNOTATION_TYPE_1" val="0"/>
  <p:tag name="ANNOTATION_START_1" val="10.7"/>
  <p:tag name="ANNOTATION_END_1" val="41.5"/>
  <p:tag name="ANNOTATION_TOP_1" val="297"/>
  <p:tag name="ANNOTATION_LEFT_1" val="46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11680"/>
  <p:tag name="ANNOTATION_FILL_COLOR_1" val="25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1.5"/>
  <p:tag name="ANNOTATION_END_2" val="43.2"/>
  <p:tag name="ANNOTATION_TOP_2" val="155"/>
  <p:tag name="ANNOTATION_LEFT_2" val="197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11680"/>
  <p:tag name="ANNOTATION_FILL_COLOR_2" val="25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3.2"/>
  <p:tag name="ANNOTATION_END_3" val="45.1"/>
  <p:tag name="ANNOTATION_TOP_3" val="125"/>
  <p:tag name="ANNOTATION_LEFT_3" val="233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11680"/>
  <p:tag name="ANNOTATION_FILL_COLOR_3" val="25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5.1"/>
  <p:tag name="ANNOTATION_END_4" val="46.7"/>
  <p:tag name="ANNOTATION_TOP_4" val="179"/>
  <p:tag name="ANNOTATION_LEFT_4" val="184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11680"/>
  <p:tag name="ANNOTATION_FILL_COLOR_4" val="25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6.7"/>
  <p:tag name="ANNOTATION_END_5" val="48.3"/>
  <p:tag name="ANNOTATION_TOP_5" val="152"/>
  <p:tag name="ANNOTATION_LEFT_5" val="268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11680"/>
  <p:tag name="ANNOTATION_FILL_COLOR_5" val="25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8.3"/>
  <p:tag name="ANNOTATION_END_6" val="53.0"/>
  <p:tag name="ANNOTATION_TOP_6" val="163"/>
  <p:tag name="ANNOTATION_LEFT_6" val="193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11680"/>
  <p:tag name="ANNOTATION_FILL_COLOR_6" val="25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53.0"/>
  <p:tag name="ANNOTATION_END_7" val="54.3"/>
  <p:tag name="ANNOTATION_TOP_7" val="158"/>
  <p:tag name="ANNOTATION_LEFT_7" val="519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11680"/>
  <p:tag name="ANNOTATION_FILL_COLOR_7" val="25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54.3"/>
  <p:tag name="ANNOTATION_END_8" val="61.0"/>
  <p:tag name="ANNOTATION_TOP_8" val="158"/>
  <p:tag name="ANNOTATION_LEFT_8" val="526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11680"/>
  <p:tag name="ANNOTATION_FILL_COLOR_8" val="25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61.0"/>
  <p:tag name="ANNOTATION_END_9" val="63.1"/>
  <p:tag name="ANNOTATION_TOP_9" val="314"/>
  <p:tag name="ANNOTATION_LEFT_9" val="73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11680"/>
  <p:tag name="ANNOTATION_FILL_COLOR_9" val="25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63.1"/>
  <p:tag name="ANNOTATION_END_10" val="73.9"/>
  <p:tag name="ANNOTATION_TOP_10" val="272"/>
  <p:tag name="ANNOTATION_LEFT_10" val="771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11680"/>
  <p:tag name="ANNOTATION_FILL_COLOR_10" val="25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73.9"/>
  <p:tag name="ANNOTATION_END_11" val="96.1"/>
  <p:tag name="ANNOTATION_TOP_11" val="319"/>
  <p:tag name="ANNOTATION_LEFT_11" val="780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11680"/>
  <p:tag name="ANNOTATION_FILL_COLOR_11" val="25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96.1"/>
  <p:tag name="ANNOTATION_END_12" val="97.0"/>
  <p:tag name="ANNOTATION_TOP_12" val="442"/>
  <p:tag name="ANNOTATION_LEFT_12" val="556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16711680"/>
  <p:tag name="ANNOTATION_FILL_COLOR_12" val="25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97.0"/>
  <p:tag name="ANNOTATION_END_13" val="97.5"/>
  <p:tag name="ANNOTATION_TOP_13" val="461"/>
  <p:tag name="ANNOTATION_LEFT_13" val="574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16711680"/>
  <p:tag name="ANNOTATION_FILL_COLOR_13" val="25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97.5"/>
  <p:tag name="ANNOTATION_END_14" val="98.3"/>
  <p:tag name="ANNOTATION_TOP_14" val="476"/>
  <p:tag name="ANNOTATION_LEFT_14" val="531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16711680"/>
  <p:tag name="ANNOTATION_FILL_COLOR_14" val="25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98.3"/>
  <p:tag name="ANNOTATION_END_15" val="98.9"/>
  <p:tag name="ANNOTATION_TOP_15" val="463"/>
  <p:tag name="ANNOTATION_LEFT_15" val="454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16711680"/>
  <p:tag name="ANNOTATION_FILL_COLOR_15" val="25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98.9"/>
  <p:tag name="ANNOTATION_END_16" val="99.4"/>
  <p:tag name="ANNOTATION_TOP_16" val="446"/>
  <p:tag name="ANNOTATION_LEFT_16" val="468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16711680"/>
  <p:tag name="ANNOTATION_FILL_COLOR_16" val="25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99.4"/>
  <p:tag name="ANNOTATION_END_17" val="99.9"/>
  <p:tag name="ANNOTATION_TOP_17" val="441"/>
  <p:tag name="ANNOTATION_LEFT_17" val="513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16711680"/>
  <p:tag name="ANNOTATION_FILL_COLOR_17" val="25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99.9"/>
  <p:tag name="ANNOTATION_END_18" val="101.7"/>
  <p:tag name="ANNOTATION_TOP_18" val="440"/>
  <p:tag name="ANNOTATION_LEFT_18" val="546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16711680"/>
  <p:tag name="ANNOTATION_FILL_COLOR_18" val="25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01.7"/>
  <p:tag name="ANNOTATION_END_19" val="102.5"/>
  <p:tag name="ANNOTATION_TOP_19" val="449"/>
  <p:tag name="ANNOTATION_LEFT_19" val="569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16711680"/>
  <p:tag name="ANNOTATION_FILL_COLOR_19" val="25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02.5"/>
  <p:tag name="ANNOTATION_END_20" val="103.6"/>
  <p:tag name="ANNOTATION_TOP_20" val="473"/>
  <p:tag name="ANNOTATION_LEFT_20" val="558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16711680"/>
  <p:tag name="ANNOTATION_FILL_COLOR_20" val="25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03.6"/>
  <p:tag name="ANNOTATION_END_21" val="112.4"/>
  <p:tag name="ANNOTATION_TOP_21" val="457"/>
  <p:tag name="ANNOTATION_LEFT_21" val="490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16711680"/>
  <p:tag name="ANNOTATION_FILL_COLOR_21" val="25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12.4"/>
  <p:tag name="ANNOTATION_END_22" val="113.0"/>
  <p:tag name="ANNOTATION_TOP_22" val="407"/>
  <p:tag name="ANNOTATION_LEFT_22" val="179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16711680"/>
  <p:tag name="ANNOTATION_FILL_COLOR_22" val="25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13.0"/>
  <p:tag name="ANNOTATION_END_23" val="113.7"/>
  <p:tag name="ANNOTATION_TOP_23" val="374"/>
  <p:tag name="ANNOTATION_LEFT_23" val="129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16711680"/>
  <p:tag name="ANNOTATION_FILL_COLOR_23" val="25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13.7"/>
  <p:tag name="ANNOTATION_END_24" val="114.5"/>
  <p:tag name="ANNOTATION_TOP_24" val="386"/>
  <p:tag name="ANNOTATION_LEFT_24" val="55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16711680"/>
  <p:tag name="ANNOTATION_FILL_COLOR_24" val="25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14.5"/>
  <p:tag name="ANNOTATION_END_25" val="115.2"/>
  <p:tag name="ANNOTATION_TOP_25" val="311"/>
  <p:tag name="ANNOTATION_LEFT_25" val="99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16711680"/>
  <p:tag name="ANNOTATION_FILL_COLOR_25" val="25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15.2"/>
  <p:tag name="ANNOTATION_END_26" val="116.3"/>
  <p:tag name="ANNOTATION_TOP_26" val="311"/>
  <p:tag name="ANNOTATION_LEFT_26" val="200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16711680"/>
  <p:tag name="ANNOTATION_FILL_COLOR_26" val="25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16.3"/>
  <p:tag name="ANNOTATION_END_27" val="116.7"/>
  <p:tag name="ANNOTATION_TOP_27" val="401"/>
  <p:tag name="ANNOTATION_LEFT_27" val="201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16711680"/>
  <p:tag name="ANNOTATION_FILL_COLOR_27" val="25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16.7"/>
  <p:tag name="ANNOTATION_END_28" val="117.1"/>
  <p:tag name="ANNOTATION_TOP_28" val="391"/>
  <p:tag name="ANNOTATION_LEFT_28" val="153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16711680"/>
  <p:tag name="ANNOTATION_FILL_COLOR_28" val="25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17.1"/>
  <p:tag name="ANNOTATION_END_29" val="119.2"/>
  <p:tag name="ANNOTATION_TOP_29" val="383"/>
  <p:tag name="ANNOTATION_LEFT_29" val="74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16711680"/>
  <p:tag name="ANNOTATION_FILL_COLOR_29" val="25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19.2"/>
  <p:tag name="ANNOTATION_END_30" val="122.0"/>
  <p:tag name="ANNOTATION_TOP_30" val="444"/>
  <p:tag name="ANNOTATION_LEFT_30" val="84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16711680"/>
  <p:tag name="ANNOTATION_FILL_COLOR_30" val="25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22.0"/>
  <p:tag name="ANNOTATION_END_31" val="123.7"/>
  <p:tag name="ANNOTATION_TOP_31" val="386"/>
  <p:tag name="ANNOTATION_LEFT_31" val="50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16711680"/>
  <p:tag name="ANNOTATION_FILL_COLOR_31" val="25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23.7"/>
  <p:tag name="ANNOTATION_END_32" val="130.7"/>
  <p:tag name="ANNOTATION_TOP_32" val="339"/>
  <p:tag name="ANNOTATION_LEFT_32" val="213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16711680"/>
  <p:tag name="ANNOTATION_FILL_COLOR_32" val="25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30.7"/>
  <p:tag name="ANNOTATION_END_33" val="134.7"/>
  <p:tag name="ANNOTATION_TOP_33" val="293"/>
  <p:tag name="ANNOTATION_LEFT_33" val="78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16711680"/>
  <p:tag name="ANNOTATION_FILL_COLOR_33" val="25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34.7"/>
  <p:tag name="ANNOTATION_END_34" val="135.5"/>
  <p:tag name="ANNOTATION_TOP_34" val="248"/>
  <p:tag name="ANNOTATION_LEFT_34" val="150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16711680"/>
  <p:tag name="ANNOTATION_FILL_COLOR_34" val="25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35.5"/>
  <p:tag name="ANNOTATION_END_35" val="153.9"/>
  <p:tag name="ANNOTATION_TOP_35" val="183"/>
  <p:tag name="ANNOTATION_LEFT_35" val="187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16711680"/>
  <p:tag name="ANNOTATION_FILL_COLOR_35" val="25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53.9"/>
  <p:tag name="ANNOTATION_END_36" val="155.7"/>
  <p:tag name="ANNOTATION_TOP_36" val="281"/>
  <p:tag name="ANNOTATION_LEFT_36" val="336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16711680"/>
  <p:tag name="ANNOTATION_FILL_COLOR_36" val="25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55.7"/>
  <p:tag name="ANNOTATION_TOP_37" val="298"/>
  <p:tag name="ANNOTATION_LEFT_37" val="468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16711680"/>
  <p:tag name="ANNOTATION_FILL_COLOR_37" val="255"/>
  <p:tag name="ANNOTATION_FILL_ALPHA_37" val="100"/>
  <p:tag name="ANNOTATION_BORDER_WIDTH_37" val="2"/>
  <p:tag name="ANNOTATION_SLIDE_WIDTH_37" val="960"/>
  <p:tag name="ANNOTATION_SLIDE_HEIGHT_37" val="720"/>
  <p:tag name="ANNOTATION_COUNT" val="37"/>
  <p:tag name="ARTICULATE_NAV_LEVEL" val="1"/>
  <p:tag name="ARTICULATE_SLIDE_PRESENTER_GUID" val="3f86f136-4fe0-40ab-b57a-09f7922a7eb0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0"/>
  <p:tag name="ORIGINAL_AUDIO_FILEPATH" val="C:\Users\amahmedkeele\Desktop\Lectures\Lecture-3 Viruses\s27.wav"/>
  <p:tag name="ELAPSEDTIME" val="0"/>
  <p:tag name="ARTICULATE_NAV_LEVEL" val="1"/>
  <p:tag name="ARTICULATE_SLIDE_PRESENTER_GUID" val="3f86f136-4fe0-40ab-b57a-09f7922a7eb0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260856e22894ac8849035bbf2ed9ec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6"/>
  <p:tag name="ARTICULATE_AUDIO_RECORDED" val="1"/>
  <p:tag name="TIMELINE" val="37.9/60.6/164.2/189.2"/>
  <p:tag name="ELAPSEDTIME" val="216.5"/>
  <p:tag name="ANNOTATION_TYPE_1" val="0"/>
  <p:tag name="ANNOTATION_START_1" val="12.1"/>
  <p:tag name="ANNOTATION_END_1" val="20.8"/>
  <p:tag name="ANNOTATION_TOP_1" val="166"/>
  <p:tag name="ANNOTATION_LEFT_1" val="213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11680"/>
  <p:tag name="ANNOTATION_FILL_COLOR_1" val="25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0.8"/>
  <p:tag name="ANNOTATION_END_2" val="25.3"/>
  <p:tag name="ANNOTATION_TOP_2" val="266"/>
  <p:tag name="ANNOTATION_LEFT_2" val="736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11680"/>
  <p:tag name="ANNOTATION_FILL_COLOR_2" val="25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5.3"/>
  <p:tag name="ANNOTATION_END_3" val="26.5"/>
  <p:tag name="ANNOTATION_TOP_3" val="349"/>
  <p:tag name="ANNOTATION_LEFT_3" val="75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11680"/>
  <p:tag name="ANNOTATION_FILL_COLOR_3" val="25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6.5"/>
  <p:tag name="ANNOTATION_END_4" val="42.3"/>
  <p:tag name="ANNOTATION_TOP_4" val="427"/>
  <p:tag name="ANNOTATION_LEFT_4" val="795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11680"/>
  <p:tag name="ANNOTATION_FILL_COLOR_4" val="25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2.3"/>
  <p:tag name="ANNOTATION_END_5" val="68.9"/>
  <p:tag name="ANNOTATION_TOP_5" val="251"/>
  <p:tag name="ANNOTATION_LEFT_5" val="44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11680"/>
  <p:tag name="ANNOTATION_FILL_COLOR_5" val="255"/>
  <p:tag name="ANNOTATION_FILL_ALPHA_5" val="100"/>
  <p:tag name="ANNOTATION_BORDER_WIDTH_5" val="2"/>
  <p:tag name="ANNOTATION_SLIDE_WIDTH_5" val="960"/>
  <p:tag name="ANNOTATION_SLIDE_HEIGHT_5" val="720"/>
  <p:tag name="ANNOTATION_TYPE_6" val="2"/>
  <p:tag name="ANNOTATION_START_6" val="68.9"/>
  <p:tag name="ANNOTATION_END_6" val="68.9"/>
  <p:tag name="ANNOTATION_TOP_6" val="-40"/>
  <p:tag name="ANNOTATION_LEFT_6" val="-40"/>
  <p:tag name="ANNOTATION_WIDTH_6" val="1042"/>
  <p:tag name="ANNOTATION_HEIGHT_6" val="801"/>
  <p:tag name="ANNOTATION_ANIMATION_6" val="4"/>
  <p:tag name="ANNOTATION_ROTATION_6" val="0"/>
  <p:tag name="ANNOTATION_SUB_TYPE_6" val="11"/>
  <p:tag name="ANNOTATION_LOOP_COUNT_6" val="1"/>
  <p:tag name="ANNOTATION_BOX_RADIUS_6" val="0"/>
  <p:tag name="ANNOTATION_SCALE_6" val="0"/>
  <p:tag name="ANNOTATION_BORDER_ALPHA_6" val="100"/>
  <p:tag name="ANNOTATION_BORDER_COLOR_6" val="16777215"/>
  <p:tag name="ANNOTATION_FILL_COLOR_6" val="5296274"/>
  <p:tag name="ANNOTATION_FILL_ALPHA_6" val="50"/>
  <p:tag name="ANNOTATION_BORDER_WIDTH_6" val="2"/>
  <p:tag name="ANNOTATION_SLIDE_WIDTH_6" val="960"/>
  <p:tag name="ANNOTATION_SLIDE_HEIGHT_6" val="720"/>
  <p:tag name="ANNOTATION_TYPE_7" val="2"/>
  <p:tag name="ANNOTATION_START_7" val="68.9"/>
  <p:tag name="ANNOTATION_END_7" val="81.5"/>
  <p:tag name="ANNOTATION_TOP_7" val="329"/>
  <p:tag name="ANNOTATION_LEFT_7" val="40"/>
  <p:tag name="ANNOTATION_WIDTH_7" val="180"/>
  <p:tag name="ANNOTATION_HEIGHT_7" val="51"/>
  <p:tag name="ANNOTATION_ANIMATION_7" val="4"/>
  <p:tag name="ANNOTATION_ROTATION_7" val="0"/>
  <p:tag name="ANNOTATION_SUB_TYPE_7" val="11"/>
  <p:tag name="ANNOTATION_LOOP_COUNT_7" val="1"/>
  <p:tag name="ANNOTATION_BOX_RADIUS_7" val="5"/>
  <p:tag name="ANNOTATION_SCALE_7" val="0"/>
  <p:tag name="ANNOTATION_BORDER_ALPHA_7" val="100"/>
  <p:tag name="ANNOTATION_BORDER_COLOR_7" val="16777215"/>
  <p:tag name="ANNOTATION_FILL_COLOR_7" val="5296274"/>
  <p:tag name="ANNOTATION_FILL_ALPHA_7" val="50"/>
  <p:tag name="ANNOTATION_BORDER_WIDTH_7" val="2"/>
  <p:tag name="ANNOTATION_SLIDE_WIDTH_7" val="960"/>
  <p:tag name="ANNOTATION_SLIDE_HEIGHT_7" val="720"/>
  <p:tag name="ANNOTATION_TYPE_8" val="2"/>
  <p:tag name="ANNOTATION_START_8" val="81.5"/>
  <p:tag name="ANNOTATION_END_8" val="87.2"/>
  <p:tag name="ANNOTATION_TOP_8" val="-40"/>
  <p:tag name="ANNOTATION_LEFT_8" val="-40"/>
  <p:tag name="ANNOTATION_WIDTH_8" val="1042"/>
  <p:tag name="ANNOTATION_HEIGHT_8" val="801"/>
  <p:tag name="ANNOTATION_ANIMATION_8" val="4"/>
  <p:tag name="ANNOTATION_ROTATION_8" val="0"/>
  <p:tag name="ANNOTATION_SUB_TYPE_8" val="11"/>
  <p:tag name="ANNOTATION_LOOP_COUNT_8" val="1"/>
  <p:tag name="ANNOTATION_BOX_RADIUS_8" val="0"/>
  <p:tag name="ANNOTATION_SCALE_8" val="0"/>
  <p:tag name="ANNOTATION_BORDER_ALPHA_8" val="100"/>
  <p:tag name="ANNOTATION_BORDER_COLOR_8" val="16777215"/>
  <p:tag name="ANNOTATION_FILL_COLOR_8" val="5296274"/>
  <p:tag name="ANNOTATION_FILL_ALPHA_8" val="50"/>
  <p:tag name="ANNOTATION_BORDER_WIDTH_8" val="2"/>
  <p:tag name="ANNOTATION_SLIDE_WIDTH_8" val="960"/>
  <p:tag name="ANNOTATION_SLIDE_HEIGHT_8" val="720"/>
  <p:tag name="ANNOTATION_TYPE_9" val="0"/>
  <p:tag name="ANNOTATION_START_9" val="87.2"/>
  <p:tag name="ANNOTATION_END_9" val="92.2"/>
  <p:tag name="ANNOTATION_TOP_9" val="358"/>
  <p:tag name="ANNOTATION_LEFT_9" val="41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11680"/>
  <p:tag name="ANNOTATION_FILL_COLOR_9" val="25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92.2"/>
  <p:tag name="ANNOTATION_END_10" val="93.5"/>
  <p:tag name="ANNOTATION_TOP_10" val="398"/>
  <p:tag name="ANNOTATION_LEFT_10" val="272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11680"/>
  <p:tag name="ANNOTATION_FILL_COLOR_10" val="25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93.5"/>
  <p:tag name="ANNOTATION_END_11" val="97.9"/>
  <p:tag name="ANNOTATION_TOP_11" val="392"/>
  <p:tag name="ANNOTATION_LEFT_11" val="412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11680"/>
  <p:tag name="ANNOTATION_FILL_COLOR_11" val="25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97.9"/>
  <p:tag name="ANNOTATION_END_12" val="167.3"/>
  <p:tag name="ANNOTATION_TOP_12" val="381"/>
  <p:tag name="ANNOTATION_LEFT_12" val="37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16711680"/>
  <p:tag name="ANNOTATION_FILL_COLOR_12" val="25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67.3"/>
  <p:tag name="ANNOTATION_TOP_13" val="472"/>
  <p:tag name="ANNOTATION_LEFT_13" val="61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16711680"/>
  <p:tag name="ANNOTATION_FILL_COLOR_13" val="255"/>
  <p:tag name="ANNOTATION_FILL_ALPHA_13" val="100"/>
  <p:tag name="ANNOTATION_BORDER_WIDTH_13" val="2"/>
  <p:tag name="ANNOTATION_SLIDE_WIDTH_13" val="960"/>
  <p:tag name="ANNOTATION_SLIDE_HEIGHT_13" val="720"/>
  <p:tag name="ANNOTATION_COUNT" val="13"/>
  <p:tag name="ARTICULATE_NAV_LEVEL" val="1"/>
  <p:tag name="ARTICULATE_SLIDE_PRESENTER_GUID" val="3f86f136-4fe0-40ab-b57a-09f7922a7eb0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d1fd10fc4e844d7bba36f5f98162c9f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5b11dbe9f2a45508dd90c28125b4fd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7"/>
  <p:tag name="ARTICULATE_AUDIO_RECORDED" val="1"/>
  <p:tag name="ELAPSEDTIME" val="176.5"/>
  <p:tag name="ANNOTATION_TYPE_1" val="0"/>
  <p:tag name="ANNOTATION_START_1" val="5.3"/>
  <p:tag name="ANNOTATION_END_1" val="8.2"/>
  <p:tag name="ANNOTATION_TOP_1" val="44"/>
  <p:tag name="ANNOTATION_LEFT_1" val="199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11680"/>
  <p:tag name="ANNOTATION_FILL_COLOR_1" val="25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8.2"/>
  <p:tag name="ANNOTATION_END_2" val="10.8"/>
  <p:tag name="ANNOTATION_TOP_2" val="160"/>
  <p:tag name="ANNOTATION_LEFT_2" val="25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11680"/>
  <p:tag name="ANNOTATION_FILL_COLOR_2" val="25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0.8"/>
  <p:tag name="ANNOTATION_END_3" val="15.6"/>
  <p:tag name="ANNOTATION_TOP_3" val="169"/>
  <p:tag name="ANNOTATION_LEFT_3" val="28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11680"/>
  <p:tag name="ANNOTATION_FILL_COLOR_3" val="25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5.6"/>
  <p:tag name="ANNOTATION_END_4" val="19.5"/>
  <p:tag name="ANNOTATION_TOP_4" val="364"/>
  <p:tag name="ANNOTATION_LEFT_4" val="412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11680"/>
  <p:tag name="ANNOTATION_FILL_COLOR_4" val="25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9.5"/>
  <p:tag name="ANNOTATION_END_5" val="23.9"/>
  <p:tag name="ANNOTATION_TOP_5" val="565"/>
  <p:tag name="ANNOTATION_LEFT_5" val="593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11680"/>
  <p:tag name="ANNOTATION_FILL_COLOR_5" val="25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3.9"/>
  <p:tag name="ANNOTATION_END_6" val="26.4"/>
  <p:tag name="ANNOTATION_TOP_6" val="573"/>
  <p:tag name="ANNOTATION_LEFT_6" val="599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11680"/>
  <p:tag name="ANNOTATION_FILL_COLOR_6" val="25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6.4"/>
  <p:tag name="ANNOTATION_END_7" val="35.2"/>
  <p:tag name="ANNOTATION_TOP_7" val="572"/>
  <p:tag name="ANNOTATION_LEFT_7" val="63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11680"/>
  <p:tag name="ANNOTATION_FILL_COLOR_7" val="25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5.2"/>
  <p:tag name="ANNOTATION_END_8" val="42.5"/>
  <p:tag name="ANNOTATION_TOP_8" val="407"/>
  <p:tag name="ANNOTATION_LEFT_8" val="722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11680"/>
  <p:tag name="ANNOTATION_FILL_COLOR_8" val="25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2.5"/>
  <p:tag name="ANNOTATION_END_9" val="45.2"/>
  <p:tag name="ANNOTATION_TOP_9" val="197"/>
  <p:tag name="ANNOTATION_LEFT_9" val="69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11680"/>
  <p:tag name="ANNOTATION_FILL_COLOR_9" val="25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45.2"/>
  <p:tag name="ANNOTATION_END_10" val="49.0"/>
  <p:tag name="ANNOTATION_TOP_10" val="362"/>
  <p:tag name="ANNOTATION_LEFT_10" val="483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11680"/>
  <p:tag name="ANNOTATION_FILL_COLOR_10" val="25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49.0"/>
  <p:tag name="ANNOTATION_END_11" val="49.5"/>
  <p:tag name="ANNOTATION_TOP_11" val="566"/>
  <p:tag name="ANNOTATION_LEFT_11" val="600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11680"/>
  <p:tag name="ANNOTATION_FILL_COLOR_11" val="25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49.5"/>
  <p:tag name="ANNOTATION_END_12" val="50.3"/>
  <p:tag name="ANNOTATION_TOP_12" val="400"/>
  <p:tag name="ANNOTATION_LEFT_12" val="766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16711680"/>
  <p:tag name="ANNOTATION_FILL_COLOR_12" val="25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50.3"/>
  <p:tag name="ANNOTATION_END_13" val="59.3"/>
  <p:tag name="ANNOTATION_TOP_13" val="203"/>
  <p:tag name="ANNOTATION_LEFT_13" val="687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16711680"/>
  <p:tag name="ANNOTATION_FILL_COLOR_13" val="25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77.8"/>
  <p:tag name="ANNOTATION_END_14" val="81.2"/>
  <p:tag name="ANNOTATION_TOP_14" val="378"/>
  <p:tag name="ANNOTATION_LEFT_14" val="556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16711680"/>
  <p:tag name="ANNOTATION_FILL_COLOR_14" val="255"/>
  <p:tag name="ANNOTATION_FILL_ALPHA_14" val="100"/>
  <p:tag name="ANNOTATION_BORDER_WIDTH_14" val="2"/>
  <p:tag name="ANNOTATION_SLIDE_WIDTH_14" val="960"/>
  <p:tag name="ANNOTATION_SLIDE_HEIGHT_14" val="720"/>
  <p:tag name="ANNOTATION_TYPE_15" val="2"/>
  <p:tag name="ANNOTATION_START_15" val="81.2"/>
  <p:tag name="ANNOTATION_END_15" val="81.2"/>
  <p:tag name="ANNOTATION_TOP_15" val="-40"/>
  <p:tag name="ANNOTATION_LEFT_15" val="-40"/>
  <p:tag name="ANNOTATION_WIDTH_15" val="1042"/>
  <p:tag name="ANNOTATION_HEIGHT_15" val="801"/>
  <p:tag name="ANNOTATION_ANIMATION_15" val="4"/>
  <p:tag name="ANNOTATION_ROTATION_15" val="0"/>
  <p:tag name="ANNOTATION_SUB_TYPE_15" val="11"/>
  <p:tag name="ANNOTATION_LOOP_COUNT_15" val="1"/>
  <p:tag name="ANNOTATION_BOX_RADIUS_15" val="0"/>
  <p:tag name="ANNOTATION_SCALE_15" val="0"/>
  <p:tag name="ANNOTATION_BORDER_ALPHA_15" val="100"/>
  <p:tag name="ANNOTATION_BORDER_COLOR_15" val="16777215"/>
  <p:tag name="ANNOTATION_FILL_COLOR_15" val="5296274"/>
  <p:tag name="ANNOTATION_FILL_ALPHA_15" val="50"/>
  <p:tag name="ANNOTATION_BORDER_WIDTH_15" val="2"/>
  <p:tag name="ANNOTATION_SLIDE_WIDTH_15" val="960"/>
  <p:tag name="ANNOTATION_SLIDE_HEIGHT_15" val="720"/>
  <p:tag name="ANNOTATION_TYPE_16" val="2"/>
  <p:tag name="ANNOTATION_START_16" val="81.2"/>
  <p:tag name="ANNOTATION_END_16" val="90.1"/>
  <p:tag name="ANNOTATION_TOP_16" val="340"/>
  <p:tag name="ANNOTATION_LEFT_16" val="543"/>
  <p:tag name="ANNOTATION_WIDTH_16" val="177"/>
  <p:tag name="ANNOTATION_HEIGHT_16" val="106"/>
  <p:tag name="ANNOTATION_ANIMATION_16" val="4"/>
  <p:tag name="ANNOTATION_ROTATION_16" val="0"/>
  <p:tag name="ANNOTATION_SUB_TYPE_16" val="11"/>
  <p:tag name="ANNOTATION_LOOP_COUNT_16" val="1"/>
  <p:tag name="ANNOTATION_BOX_RADIUS_16" val="5"/>
  <p:tag name="ANNOTATION_SCALE_16" val="0"/>
  <p:tag name="ANNOTATION_BORDER_ALPHA_16" val="100"/>
  <p:tag name="ANNOTATION_BORDER_COLOR_16" val="16777215"/>
  <p:tag name="ANNOTATION_FILL_COLOR_16" val="5296274"/>
  <p:tag name="ANNOTATION_FILL_ALPHA_16" val="50"/>
  <p:tag name="ANNOTATION_BORDER_WIDTH_16" val="2"/>
  <p:tag name="ANNOTATION_SLIDE_WIDTH_16" val="960"/>
  <p:tag name="ANNOTATION_SLIDE_HEIGHT_16" val="720"/>
  <p:tag name="ANNOTATION_TYPE_17" val="2"/>
  <p:tag name="ANNOTATION_START_17" val="90.1"/>
  <p:tag name="ANNOTATION_END_17" val="102.1"/>
  <p:tag name="ANNOTATION_TOP_17" val="-40"/>
  <p:tag name="ANNOTATION_LEFT_17" val="-40"/>
  <p:tag name="ANNOTATION_WIDTH_17" val="1042"/>
  <p:tag name="ANNOTATION_HEIGHT_17" val="801"/>
  <p:tag name="ANNOTATION_ANIMATION_17" val="4"/>
  <p:tag name="ANNOTATION_ROTATION_17" val="0"/>
  <p:tag name="ANNOTATION_SUB_TYPE_17" val="11"/>
  <p:tag name="ANNOTATION_LOOP_COUNT_17" val="1"/>
  <p:tag name="ANNOTATION_BOX_RADIUS_17" val="0"/>
  <p:tag name="ANNOTATION_SCALE_17" val="0"/>
  <p:tag name="ANNOTATION_BORDER_ALPHA_17" val="100"/>
  <p:tag name="ANNOTATION_BORDER_COLOR_17" val="16777215"/>
  <p:tag name="ANNOTATION_FILL_COLOR_17" val="5296274"/>
  <p:tag name="ANNOTATION_FILL_ALPHA_17" val="50"/>
  <p:tag name="ANNOTATION_BORDER_WIDTH_17" val="2"/>
  <p:tag name="ANNOTATION_SLIDE_WIDTH_17" val="960"/>
  <p:tag name="ANNOTATION_SLIDE_HEIGHT_17" val="720"/>
  <p:tag name="ANNOTATION_TYPE_18" val="0"/>
  <p:tag name="ANNOTATION_START_18" val="102.1"/>
  <p:tag name="ANNOTATION_END_18" val="105.4"/>
  <p:tag name="ANNOTATION_TOP_18" val="385"/>
  <p:tag name="ANNOTATION_LEFT_18" val="401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16711680"/>
  <p:tag name="ANNOTATION_FILL_COLOR_18" val="25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05.4"/>
  <p:tag name="ANNOTATION_END_19" val="107.7"/>
  <p:tag name="ANNOTATION_TOP_19" val="547"/>
  <p:tag name="ANNOTATION_LEFT_19" val="338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16711680"/>
  <p:tag name="ANNOTATION_FILL_COLOR_19" val="25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07.7"/>
  <p:tag name="ANNOTATION_END_20" val="117.0"/>
  <p:tag name="ANNOTATION_TOP_20" val="569"/>
  <p:tag name="ANNOTATION_LEFT_20" val="220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16711680"/>
  <p:tag name="ANNOTATION_FILL_COLOR_20" val="25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17.0"/>
  <p:tag name="ANNOTATION_END_21" val="120.3"/>
  <p:tag name="ANNOTATION_TOP_21" val="374"/>
  <p:tag name="ANNOTATION_LEFT_21" val="386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16711680"/>
  <p:tag name="ANNOTATION_FILL_COLOR_21" val="25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20.3"/>
  <p:tag name="ANNOTATION_END_22" val="127.8"/>
  <p:tag name="ANNOTATION_TOP_22" val="555"/>
  <p:tag name="ANNOTATION_LEFT_22" val="241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16711680"/>
  <p:tag name="ANNOTATION_FILL_COLOR_22" val="25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27.8"/>
  <p:tag name="ANNOTATION_END_23" val="129.1"/>
  <p:tag name="ANNOTATION_TOP_23" val="386"/>
  <p:tag name="ANNOTATION_LEFT_23" val="162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16711680"/>
  <p:tag name="ANNOTATION_FILL_COLOR_23" val="25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29.1"/>
  <p:tag name="ANNOTATION_END_24" val="129.8"/>
  <p:tag name="ANNOTATION_TOP_24" val="366"/>
  <p:tag name="ANNOTATION_LEFT_24" val="61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16711680"/>
  <p:tag name="ANNOTATION_FILL_COLOR_24" val="25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29.8"/>
  <p:tag name="ANNOTATION_END_25" val="130.3"/>
  <p:tag name="ANNOTATION_TOP_25" val="294"/>
  <p:tag name="ANNOTATION_LEFT_25" val="79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16711680"/>
  <p:tag name="ANNOTATION_FILL_COLOR_25" val="25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30.3"/>
  <p:tag name="ANNOTATION_END_26" val="131.1"/>
  <p:tag name="ANNOTATION_TOP_26" val="283"/>
  <p:tag name="ANNOTATION_LEFT_26" val="184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16711680"/>
  <p:tag name="ANNOTATION_FILL_COLOR_26" val="25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31.1"/>
  <p:tag name="ANNOTATION_END_27" val="132.6"/>
  <p:tag name="ANNOTATION_TOP_27" val="386"/>
  <p:tag name="ANNOTATION_LEFT_27" val="189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16711680"/>
  <p:tag name="ANNOTATION_FILL_COLOR_27" val="25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32.6"/>
  <p:tag name="ANNOTATION_END_28" val="133.7"/>
  <p:tag name="ANNOTATION_TOP_28" val="313"/>
  <p:tag name="ANNOTATION_LEFT_28" val="179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16711680"/>
  <p:tag name="ANNOTATION_FILL_COLOR_28" val="25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33.7"/>
  <p:tag name="ANNOTATION_END_29" val="140.3"/>
  <p:tag name="ANNOTATION_TOP_29" val="412"/>
  <p:tag name="ANNOTATION_LEFT_29" val="87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16711680"/>
  <p:tag name="ANNOTATION_FILL_COLOR_29" val="255"/>
  <p:tag name="ANNOTATION_FILL_ALPHA_29" val="100"/>
  <p:tag name="ANNOTATION_BORDER_WIDTH_29" val="2"/>
  <p:tag name="ANNOTATION_SLIDE_WIDTH_29" val="960"/>
  <p:tag name="ANNOTATION_SLIDE_HEIGHT_29" val="720"/>
  <p:tag name="ANNOTATION_TYPE_30" val="2"/>
  <p:tag name="ANNOTATION_START_30" val="140.3"/>
  <p:tag name="ANNOTATION_END_30" val="140.3"/>
  <p:tag name="ANNOTATION_TOP_30" val="-40"/>
  <p:tag name="ANNOTATION_LEFT_30" val="-40"/>
  <p:tag name="ANNOTATION_WIDTH_30" val="1042"/>
  <p:tag name="ANNOTATION_HEIGHT_30" val="801"/>
  <p:tag name="ANNOTATION_ANIMATION_30" val="4"/>
  <p:tag name="ANNOTATION_ROTATION_30" val="0"/>
  <p:tag name="ANNOTATION_SUB_TYPE_30" val="11"/>
  <p:tag name="ANNOTATION_LOOP_COUNT_30" val="1"/>
  <p:tag name="ANNOTATION_BOX_RADIUS_30" val="0"/>
  <p:tag name="ANNOTATION_SCALE_30" val="0"/>
  <p:tag name="ANNOTATION_BORDER_ALPHA_30" val="100"/>
  <p:tag name="ANNOTATION_BORDER_COLOR_30" val="16777215"/>
  <p:tag name="ANNOTATION_FILL_COLOR_30" val="5296274"/>
  <p:tag name="ANNOTATION_FILL_ALPHA_30" val="50"/>
  <p:tag name="ANNOTATION_BORDER_WIDTH_30" val="2"/>
  <p:tag name="ANNOTATION_SLIDE_WIDTH_30" val="960"/>
  <p:tag name="ANNOTATION_SLIDE_HEIGHT_30" val="720"/>
  <p:tag name="ANNOTATION_TYPE_31" val="2"/>
  <p:tag name="ANNOTATION_START_31" val="140.3"/>
  <p:tag name="ANNOTATION_END_31" val="144.0"/>
  <p:tag name="ANNOTATION_TOP_31" val="335"/>
  <p:tag name="ANNOTATION_LEFT_31" val="192"/>
  <p:tag name="ANNOTATION_WIDTH_31" val="191"/>
  <p:tag name="ANNOTATION_HEIGHT_31" val="97"/>
  <p:tag name="ANNOTATION_ANIMATION_31" val="4"/>
  <p:tag name="ANNOTATION_ROTATION_31" val="0"/>
  <p:tag name="ANNOTATION_SUB_TYPE_31" val="11"/>
  <p:tag name="ANNOTATION_LOOP_COUNT_31" val="1"/>
  <p:tag name="ANNOTATION_BOX_RADIUS_31" val="5"/>
  <p:tag name="ANNOTATION_SCALE_31" val="0"/>
  <p:tag name="ANNOTATION_BORDER_ALPHA_31" val="100"/>
  <p:tag name="ANNOTATION_BORDER_COLOR_31" val="16777215"/>
  <p:tag name="ANNOTATION_FILL_COLOR_31" val="5296274"/>
  <p:tag name="ANNOTATION_FILL_ALPHA_31" val="50"/>
  <p:tag name="ANNOTATION_BORDER_WIDTH_31" val="2"/>
  <p:tag name="ANNOTATION_SLIDE_WIDTH_31" val="960"/>
  <p:tag name="ANNOTATION_SLIDE_HEIGHT_31" val="720"/>
  <p:tag name="ANNOTATION_TYPE_32" val="2"/>
  <p:tag name="ANNOTATION_START_32" val="144.0"/>
  <p:tag name="ANNOTATION_END_32" val="146.2"/>
  <p:tag name="ANNOTATION_TOP_32" val="-40"/>
  <p:tag name="ANNOTATION_LEFT_32" val="-40"/>
  <p:tag name="ANNOTATION_WIDTH_32" val="1042"/>
  <p:tag name="ANNOTATION_HEIGHT_32" val="801"/>
  <p:tag name="ANNOTATION_ANIMATION_32" val="4"/>
  <p:tag name="ANNOTATION_ROTATION_32" val="0"/>
  <p:tag name="ANNOTATION_SUB_TYPE_32" val="11"/>
  <p:tag name="ANNOTATION_LOOP_COUNT_32" val="1"/>
  <p:tag name="ANNOTATION_BOX_RADIUS_32" val="0"/>
  <p:tag name="ANNOTATION_SCALE_32" val="0"/>
  <p:tag name="ANNOTATION_BORDER_ALPHA_32" val="100"/>
  <p:tag name="ANNOTATION_BORDER_COLOR_32" val="16777215"/>
  <p:tag name="ANNOTATION_FILL_COLOR_32" val="5296274"/>
  <p:tag name="ANNOTATION_FILL_ALPHA_32" val="50"/>
  <p:tag name="ANNOTATION_BORDER_WIDTH_32" val="2"/>
  <p:tag name="ANNOTATION_SLIDE_WIDTH_32" val="960"/>
  <p:tag name="ANNOTATION_SLIDE_HEIGHT_32" val="720"/>
  <p:tag name="ANNOTATION_TYPE_33" val="0"/>
  <p:tag name="ANNOTATION_START_33" val="153.3"/>
  <p:tag name="ANNOTATION_END_33" val="160.9"/>
  <p:tag name="ANNOTATION_TOP_33" val="386"/>
  <p:tag name="ANNOTATION_LEFT_33" val="552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16711680"/>
  <p:tag name="ANNOTATION_FILL_COLOR_33" val="25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60.9"/>
  <p:tag name="ANNOTATION_TOP_34" val="393"/>
  <p:tag name="ANNOTATION_LEFT_34" val="236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16711680"/>
  <p:tag name="ANNOTATION_FILL_COLOR_34" val="255"/>
  <p:tag name="ANNOTATION_FILL_ALPHA_34" val="100"/>
  <p:tag name="ANNOTATION_BORDER_WIDTH_34" val="2"/>
  <p:tag name="ANNOTATION_SLIDE_WIDTH_34" val="960"/>
  <p:tag name="ANNOTATION_SLIDE_HEIGHT_34" val="720"/>
  <p:tag name="ANNOTATION_COUNT" val="34"/>
  <p:tag name="ARTICULATE_NAV_LEVEL" val="1"/>
  <p:tag name="ARTICULATE_SLIDE_PRESENTER_GUID" val="3f86f136-4fe0-40ab-b57a-09f7922a7eb0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4"/>
  <p:tag name="ARTICULATE_AUDIO_RECORDED" val="1"/>
  <p:tag name="ELAPSEDTIME" val="55.3"/>
  <p:tag name="ANNOTATION_TYPE_1" val="0"/>
  <p:tag name="ANNOTATION_START_1" val="13.7"/>
  <p:tag name="ANNOTATION_END_1" val="15.2"/>
  <p:tag name="ANNOTATION_TOP_1" val="259"/>
  <p:tag name="ANNOTATION_LEFT_1" val="19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11680"/>
  <p:tag name="ANNOTATION_FILL_COLOR_1" val="25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5.2"/>
  <p:tag name="ANNOTATION_END_2" val="17.4"/>
  <p:tag name="ANNOTATION_TOP_2" val="263"/>
  <p:tag name="ANNOTATION_LEFT_2" val="615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11680"/>
  <p:tag name="ANNOTATION_FILL_COLOR_2" val="25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7.4"/>
  <p:tag name="ANNOTATION_END_3" val="20.8"/>
  <p:tag name="ANNOTATION_TOP_3" val="352"/>
  <p:tag name="ANNOTATION_LEFT_3" val="17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11680"/>
  <p:tag name="ANNOTATION_FILL_COLOR_3" val="25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0.8"/>
  <p:tag name="ANNOTATION_END_4" val="23.6"/>
  <p:tag name="ANNOTATION_TOP_4" val="462"/>
  <p:tag name="ANNOTATION_LEFT_4" val="135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11680"/>
  <p:tag name="ANNOTATION_FILL_COLOR_4" val="25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3.6"/>
  <p:tag name="ANNOTATION_END_5" val="26.8"/>
  <p:tag name="ANNOTATION_TOP_5" val="454"/>
  <p:tag name="ANNOTATION_LEFT_5" val="557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11680"/>
  <p:tag name="ANNOTATION_FILL_COLOR_5" val="25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6.8"/>
  <p:tag name="ANNOTATION_END_6" val="30.1"/>
  <p:tag name="ANNOTATION_TOP_6" val="492"/>
  <p:tag name="ANNOTATION_LEFT_6" val="131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11680"/>
  <p:tag name="ANNOTATION_FILL_COLOR_6" val="25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0.1"/>
  <p:tag name="ANNOTATION_END_7" val="35.1"/>
  <p:tag name="ANNOTATION_TOP_7" val="496"/>
  <p:tag name="ANNOTATION_LEFT_7" val="588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11680"/>
  <p:tag name="ANNOTATION_FILL_COLOR_7" val="25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5.1"/>
  <p:tag name="ANNOTATION_END_8" val="44.7"/>
  <p:tag name="ANNOTATION_TOP_8" val="572"/>
  <p:tag name="ANNOTATION_LEFT_8" val="157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11680"/>
  <p:tag name="ANNOTATION_FILL_COLOR_8" val="25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4.7"/>
  <p:tag name="ANNOTATION_END_9" val="48.6"/>
  <p:tag name="ANNOTATION_TOP_9" val="565"/>
  <p:tag name="ANNOTATION_LEFT_9" val="57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11680"/>
  <p:tag name="ANNOTATION_FILL_COLOR_9" val="25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48.6"/>
  <p:tag name="ANNOTATION_TOP_10" val="674"/>
  <p:tag name="ANNOTATION_LEFT_10" val="614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11680"/>
  <p:tag name="ANNOTATION_FILL_COLOR_10" val="255"/>
  <p:tag name="ANNOTATION_FILL_ALPHA_10" val="100"/>
  <p:tag name="ANNOTATION_BORDER_WIDTH_10" val="2"/>
  <p:tag name="ANNOTATION_SLIDE_WIDTH_10" val="960"/>
  <p:tag name="ANNOTATION_SLIDE_HEIGHT_10" val="720"/>
  <p:tag name="ANNOTATION_COUNT" val="10"/>
  <p:tag name="ARTICULATE_NAV_LEVEL" val="1"/>
  <p:tag name="ARTICULATE_SLIDE_PRESENTER_GUID" val="3f86f136-4fe0-40ab-b57a-09f7922a7eb0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c05ddf99d694076a0c1b4338b8418bf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780a3426917493a8bd49b67e0dea66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4"/>
  <p:tag name="ARTICULATE_AUDIO_RECORDED" val="1"/>
  <p:tag name="ELAPSEDTIME" val="280.4"/>
  <p:tag name="ANNOTATION_TYPE_1" val="0"/>
  <p:tag name="ANNOTATION_START_1" val="8.1"/>
  <p:tag name="ANNOTATION_END_1" val="21.4"/>
  <p:tag name="ANNOTATION_TOP_1" val="148"/>
  <p:tag name="ANNOTATION_LEFT_1" val="3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11680"/>
  <p:tag name="ANNOTATION_FILL_COLOR_1" val="25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1.4"/>
  <p:tag name="ANNOTATION_END_2" val="25.3"/>
  <p:tag name="ANNOTATION_TOP_2" val="141"/>
  <p:tag name="ANNOTATION_LEFT_2" val="62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11680"/>
  <p:tag name="ANNOTATION_FILL_COLOR_2" val="25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5.3"/>
  <p:tag name="ANNOTATION_END_3" val="37.1"/>
  <p:tag name="ANNOTATION_TOP_3" val="175"/>
  <p:tag name="ANNOTATION_LEFT_3" val="40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11680"/>
  <p:tag name="ANNOTATION_FILL_COLOR_3" val="25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7.1"/>
  <p:tag name="ANNOTATION_END_4" val="40.8"/>
  <p:tag name="ANNOTATION_TOP_4" val="171"/>
  <p:tag name="ANNOTATION_LEFT_4" val="635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11680"/>
  <p:tag name="ANNOTATION_FILL_COLOR_4" val="25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0.8"/>
  <p:tag name="ANNOTATION_END_5" val="43.3"/>
  <p:tag name="ANNOTATION_TOP_5" val="199"/>
  <p:tag name="ANNOTATION_LEFT_5" val="353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11680"/>
  <p:tag name="ANNOTATION_FILL_COLOR_5" val="25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3.3"/>
  <p:tag name="ANNOTATION_END_6" val="66.0"/>
  <p:tag name="ANNOTATION_TOP_6" val="198"/>
  <p:tag name="ANNOTATION_LEFT_6" val="40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11680"/>
  <p:tag name="ANNOTATION_FILL_COLOR_6" val="25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66.0"/>
  <p:tag name="ANNOTATION_END_7" val="70.9"/>
  <p:tag name="ANNOTATION_TOP_7" val="241"/>
  <p:tag name="ANNOTATION_LEFT_7" val="27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11680"/>
  <p:tag name="ANNOTATION_FILL_COLOR_7" val="25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70.9"/>
  <p:tag name="ANNOTATION_END_8" val="79.0"/>
  <p:tag name="ANNOTATION_TOP_8" val="274"/>
  <p:tag name="ANNOTATION_LEFT_8" val="32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11680"/>
  <p:tag name="ANNOTATION_FILL_COLOR_8" val="25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79.0"/>
  <p:tag name="ANNOTATION_END_9" val="94.6"/>
  <p:tag name="ANNOTATION_TOP_9" val="300"/>
  <p:tag name="ANNOTATION_LEFT_9" val="3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11680"/>
  <p:tag name="ANNOTATION_FILL_COLOR_9" val="25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94.6"/>
  <p:tag name="ANNOTATION_END_10" val="118.2"/>
  <p:tag name="ANNOTATION_TOP_10" val="329"/>
  <p:tag name="ANNOTATION_LEFT_10" val="31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11680"/>
  <p:tag name="ANNOTATION_FILL_COLOR_10" val="25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18.2"/>
  <p:tag name="ANNOTATION_END_11" val="124.5"/>
  <p:tag name="ANNOTATION_TOP_11" val="367"/>
  <p:tag name="ANNOTATION_LEFT_11" val="32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11680"/>
  <p:tag name="ANNOTATION_FILL_COLOR_11" val="25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24.5"/>
  <p:tag name="ANNOTATION_END_12" val="173.7"/>
  <p:tag name="ANNOTATION_TOP_12" val="419"/>
  <p:tag name="ANNOTATION_LEFT_12" val="36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16711680"/>
  <p:tag name="ANNOTATION_FILL_COLOR_12" val="25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73.7"/>
  <p:tag name="ANNOTATION_END_13" val="183.5"/>
  <p:tag name="ANNOTATION_TOP_13" val="478"/>
  <p:tag name="ANNOTATION_LEFT_13" val="25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16711680"/>
  <p:tag name="ANNOTATION_FILL_COLOR_13" val="25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83.5"/>
  <p:tag name="ANNOTATION_TOP_14" val="573"/>
  <p:tag name="ANNOTATION_LEFT_14" val="52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16711680"/>
  <p:tag name="ANNOTATION_FILL_COLOR_14" val="255"/>
  <p:tag name="ANNOTATION_FILL_ALPHA_14" val="100"/>
  <p:tag name="ANNOTATION_BORDER_WIDTH_14" val="2"/>
  <p:tag name="ANNOTATION_SLIDE_WIDTH_14" val="960"/>
  <p:tag name="ANNOTATION_SLIDE_HEIGHT_14" val="720"/>
  <p:tag name="ANNOTATION_COUNT" val="14"/>
  <p:tag name="ARTICULATE_NAV_LEVEL" val="1"/>
  <p:tag name="ARTICULATE_SLIDE_PRESENTER_GUID" val="3f86f136-4fe0-40ab-b57a-09f7922a7eb0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c21fcd2f72f4553a6a6285493111c7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7784b0956e042d7b4c633a6b31b1e1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310"/>
  <p:tag name="ARTICULATE_NAV_LEVEL" val="1"/>
  <p:tag name="ARTICULATE_SLIDE_PRESENTER_GUID" val="3f86f136-4fe0-40ab-b57a-09f7922a7eb0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3f86f136-4fe0-40ab-b57a-09f7922a7eb0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UDIO_ID" val="312"/>
  <p:tag name="ARTICULATE_AUDIO_RECORDED" val="1"/>
  <p:tag name="ELAPSEDTIME" val="158.8"/>
  <p:tag name="ANNOTATION_TYPE_1" val="0"/>
  <p:tag name="ANNOTATION_START_1" val="3.6"/>
  <p:tag name="ANNOTATION_END_1" val="10.8"/>
  <p:tag name="ANNOTATION_TOP_1" val="56"/>
  <p:tag name="ANNOTATION_LEFT_1" val="332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5287936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0.8"/>
  <p:tag name="ANNOTATION_END_2" val="12.6"/>
  <p:tag name="ANNOTATION_TOP_2" val="156"/>
  <p:tag name="ANNOTATION_LEFT_2" val="84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5287936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2.6"/>
  <p:tag name="ANNOTATION_END_3" val="15.7"/>
  <p:tag name="ANNOTATION_TOP_3" val="153"/>
  <p:tag name="ANNOTATION_LEFT_3" val="313"/>
  <p:tag name="ANNOTATION_WIDTH_3" val="66"/>
  <p:tag name="ANNOTATION_HEIGHT_3" val="66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5287936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5.7"/>
  <p:tag name="ANNOTATION_END_4" val="16.8"/>
  <p:tag name="ANNOTATION_TOP_4" val="170"/>
  <p:tag name="ANNOTATION_LEFT_4" val="476"/>
  <p:tag name="ANNOTATION_WIDTH_4" val="66"/>
  <p:tag name="ANNOTATION_HEIGHT_4" val="66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5287936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6.8"/>
  <p:tag name="ANNOTATION_END_5" val="17.6"/>
  <p:tag name="ANNOTATION_TOP_5" val="166"/>
  <p:tag name="ANNOTATION_LEFT_5" val="589"/>
  <p:tag name="ANNOTATION_WIDTH_5" val="66"/>
  <p:tag name="ANNOTATION_HEIGHT_5" val="66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5287936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7.6"/>
  <p:tag name="ANNOTATION_END_6" val="18.8"/>
  <p:tag name="ANNOTATION_TOP_6" val="168"/>
  <p:tag name="ANNOTATION_LEFT_6" val="717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5287936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8.8"/>
  <p:tag name="ANNOTATION_END_7" val="25.2"/>
  <p:tag name="ANNOTATION_TOP_7" val="179"/>
  <p:tag name="ANNOTATION_LEFT_7" val="72"/>
  <p:tag name="ANNOTATION_WIDTH_7" val="66"/>
  <p:tag name="ANNOTATION_HEIGHT_7" val="66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5287936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25.2"/>
  <p:tag name="ANNOTATION_END_8" val="27.7"/>
  <p:tag name="ANNOTATION_TOP_8" val="239"/>
  <p:tag name="ANNOTATION_LEFT_8" val="80"/>
  <p:tag name="ANNOTATION_WIDTH_8" val="66"/>
  <p:tag name="ANNOTATION_HEIGHT_8" val="66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5287936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27.7"/>
  <p:tag name="ANNOTATION_END_9" val="28.9"/>
  <p:tag name="ANNOTATION_TOP_9" val="248"/>
  <p:tag name="ANNOTATION_LEFT_9" val="395"/>
  <p:tag name="ANNOTATION_WIDTH_9" val="66"/>
  <p:tag name="ANNOTATION_HEIGHT_9" val="66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5287936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28.9"/>
  <p:tag name="ANNOTATION_END_10" val="39.4"/>
  <p:tag name="ANNOTATION_TOP_10" val="260"/>
  <p:tag name="ANNOTATION_LEFT_10" val="622"/>
  <p:tag name="ANNOTATION_WIDTH_10" val="66"/>
  <p:tag name="ANNOTATION_HEIGHT_10" val="66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5287936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39.4"/>
  <p:tag name="ANNOTATION_END_11" val="42.8"/>
  <p:tag name="ANNOTATION_TOP_11" val="288"/>
  <p:tag name="ANNOTATION_LEFT_11" val="119"/>
  <p:tag name="ANNOTATION_WIDTH_11" val="66"/>
  <p:tag name="ANNOTATION_HEIGHT_11" val="66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5287936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42.8"/>
  <p:tag name="ANNOTATION_END_12" val="48.4"/>
  <p:tag name="ANNOTATION_TOP_12" val="282"/>
  <p:tag name="ANNOTATION_LEFT_12" val="437"/>
  <p:tag name="ANNOTATION_WIDTH_12" val="66"/>
  <p:tag name="ANNOTATION_HEIGHT_12" val="66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5287936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48.4"/>
  <p:tag name="ANNOTATION_END_13" val="62.6"/>
  <p:tag name="ANNOTATION_TOP_13" val="322"/>
  <p:tag name="ANNOTATION_LEFT_13" val="114"/>
  <p:tag name="ANNOTATION_WIDTH_13" val="66"/>
  <p:tag name="ANNOTATION_HEIGHT_13" val="66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5287936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62.6"/>
  <p:tag name="ANNOTATION_END_14" val="70.2"/>
  <p:tag name="ANNOTATION_TOP_14" val="362"/>
  <p:tag name="ANNOTATION_LEFT_14" val="139"/>
  <p:tag name="ANNOTATION_WIDTH_14" val="66"/>
  <p:tag name="ANNOTATION_HEIGHT_14" val="66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5287936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70.2"/>
  <p:tag name="ANNOTATION_END_15" val="76.1"/>
  <p:tag name="ANNOTATION_TOP_15" val="410"/>
  <p:tag name="ANNOTATION_LEFT_15" val="145"/>
  <p:tag name="ANNOTATION_WIDTH_15" val="66"/>
  <p:tag name="ANNOTATION_HEIGHT_15" val="66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5287936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76.1"/>
  <p:tag name="ANNOTATION_END_16" val="80.2"/>
  <p:tag name="ANNOTATION_TOP_16" val="410"/>
  <p:tag name="ANNOTATION_LEFT_16" val="361"/>
  <p:tag name="ANNOTATION_WIDTH_16" val="66"/>
  <p:tag name="ANNOTATION_HEIGHT_16" val="66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5287936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80.2"/>
  <p:tag name="ANNOTATION_END_17" val="97.3"/>
  <p:tag name="ANNOTATION_TOP_17" val="450"/>
  <p:tag name="ANNOTATION_LEFT_17" val="74"/>
  <p:tag name="ANNOTATION_WIDTH_17" val="66"/>
  <p:tag name="ANNOTATION_HEIGHT_17" val="66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5287936"/>
  <p:tag name="ANNOTATION_FILL_ALPHA_17" val="100"/>
  <p:tag name="ANNOTATION_BORDER_WIDTH_17" val="2"/>
  <p:tag name="ANNOTATION_SLIDE_WIDTH_17" val="960"/>
  <p:tag name="ANNOTATION_SLIDE_HEIGHT_17" val="720"/>
  <p:tag name="ANNOTATION_TYPE_18" val="2"/>
  <p:tag name="ANNOTATION_START_18" val="97.3"/>
  <p:tag name="ANNOTATION_END_18" val="97.3"/>
  <p:tag name="ANNOTATION_TOP_18" val="-22"/>
  <p:tag name="ANNOTATION_LEFT_18" val="-22"/>
  <p:tag name="ANNOTATION_WIDTH_18" val="1004"/>
  <p:tag name="ANNOTATION_HEIGHT_18" val="764"/>
  <p:tag name="ANNOTATION_ANIMATION_18" val="4"/>
  <p:tag name="ANNOTATION_ROTATION_18" val="0"/>
  <p:tag name="ANNOTATION_SUB_TYPE_18" val="11"/>
  <p:tag name="ANNOTATION_LOOP_COUNT_18" val="1"/>
  <p:tag name="ANNOTATION_BOX_RADIUS_18" val="0"/>
  <p:tag name="ANNOTATION_SCALE_18" val="0"/>
  <p:tag name="ANNOTATION_BORDER_ALPHA_18" val="100"/>
  <p:tag name="ANNOTATION_BORDER_COLOR_18" val="255"/>
  <p:tag name="ANNOTATION_FILL_COLOR_18" val="855309"/>
  <p:tag name="ANNOTATION_FILL_ALPHA_18" val="50"/>
  <p:tag name="ANNOTATION_BORDER_WIDTH_18" val="2"/>
  <p:tag name="ANNOTATION_SLIDE_WIDTH_18" val="960"/>
  <p:tag name="ANNOTATION_SLIDE_HEIGHT_18" val="720"/>
  <p:tag name="ANNOTATION_TYPE_19" val="2"/>
  <p:tag name="ANNOTATION_START_19" val="97.3"/>
  <p:tag name="ANNOTATION_END_19" val="101.8"/>
  <p:tag name="ANNOTATION_TOP_19" val="429"/>
  <p:tag name="ANNOTATION_LEFT_19" val="452"/>
  <p:tag name="ANNOTATION_WIDTH_19" val="161"/>
  <p:tag name="ANNOTATION_HEIGHT_19" val="43"/>
  <p:tag name="ANNOTATION_ANIMATION_19" val="4"/>
  <p:tag name="ANNOTATION_ROTATION_19" val="0"/>
  <p:tag name="ANNOTATION_SUB_TYPE_19" val="11"/>
  <p:tag name="ANNOTATION_LOOP_COUNT_19" val="1"/>
  <p:tag name="ANNOTATION_BOX_RADIUS_19" val="5"/>
  <p:tag name="ANNOTATION_SCALE_19" val="0"/>
  <p:tag name="ANNOTATION_BORDER_ALPHA_19" val="100"/>
  <p:tag name="ANNOTATION_BORDER_COLOR_19" val="255"/>
  <p:tag name="ANNOTATION_FILL_COLOR_19" val="855309"/>
  <p:tag name="ANNOTATION_FILL_ALPHA_19" val="50"/>
  <p:tag name="ANNOTATION_BORDER_WIDTH_19" val="2"/>
  <p:tag name="ANNOTATION_SLIDE_WIDTH_19" val="960"/>
  <p:tag name="ANNOTATION_SLIDE_HEIGHT_19" val="720"/>
  <p:tag name="ANNOTATION_TYPE_20" val="2"/>
  <p:tag name="ANNOTATION_START_20" val="101.8"/>
  <p:tag name="ANNOTATION_END_20" val="118.1"/>
  <p:tag name="ANNOTATION_TOP_20" val="-22"/>
  <p:tag name="ANNOTATION_LEFT_20" val="-22"/>
  <p:tag name="ANNOTATION_WIDTH_20" val="1004"/>
  <p:tag name="ANNOTATION_HEIGHT_20" val="764"/>
  <p:tag name="ANNOTATION_ANIMATION_20" val="4"/>
  <p:tag name="ANNOTATION_ROTATION_20" val="0"/>
  <p:tag name="ANNOTATION_SUB_TYPE_20" val="11"/>
  <p:tag name="ANNOTATION_LOOP_COUNT_20" val="1"/>
  <p:tag name="ANNOTATION_BOX_RADIUS_20" val="0"/>
  <p:tag name="ANNOTATION_SCALE_20" val="0"/>
  <p:tag name="ANNOTATION_BORDER_ALPHA_20" val="100"/>
  <p:tag name="ANNOTATION_BORDER_COLOR_20" val="255"/>
  <p:tag name="ANNOTATION_FILL_COLOR_20" val="855309"/>
  <p:tag name="ANNOTATION_FILL_ALPHA_20" val="50"/>
  <p:tag name="ANNOTATION_BORDER_WIDTH_20" val="2"/>
  <p:tag name="ANNOTATION_SLIDE_WIDTH_20" val="960"/>
  <p:tag name="ANNOTATION_SLIDE_HEIGHT_20" val="720"/>
  <p:tag name="ANNOTATION_TYPE_21" val="0"/>
  <p:tag name="ANNOTATION_START_21" val="118.1"/>
  <p:tag name="ANNOTATION_END_21" val="123.5"/>
  <p:tag name="ANNOTATION_TOP_21" val="531"/>
  <p:tag name="ANNOTATION_LEFT_21" val="110"/>
  <p:tag name="ANNOTATION_WIDTH_21" val="66"/>
  <p:tag name="ANNOTATION_HEIGHT_21" val="66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5287936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23.5"/>
  <p:tag name="ANNOTATION_END_22" val="135.0"/>
  <p:tag name="ANNOTATION_TOP_22" val="577"/>
  <p:tag name="ANNOTATION_LEFT_22" val="116"/>
  <p:tag name="ANNOTATION_WIDTH_22" val="66"/>
  <p:tag name="ANNOTATION_HEIGHT_22" val="66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5287936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35.0"/>
  <p:tag name="ANNOTATION_END_23" val="138.4"/>
  <p:tag name="ANNOTATION_TOP_23" val="621"/>
  <p:tag name="ANNOTATION_LEFT_23" val="91"/>
  <p:tag name="ANNOTATION_WIDTH_23" val="66"/>
  <p:tag name="ANNOTATION_HEIGHT_23" val="66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5287936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38.4"/>
  <p:tag name="ANNOTATION_END_24" val="139.8"/>
  <p:tag name="ANNOTATION_TOP_24" val="616"/>
  <p:tag name="ANNOTATION_LEFT_24" val="291"/>
  <p:tag name="ANNOTATION_WIDTH_24" val="66"/>
  <p:tag name="ANNOTATION_HEIGHT_24" val="66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5287936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39.8"/>
  <p:tag name="ANNOTATION_TOP_25" val="617"/>
  <p:tag name="ANNOTATION_LEFT_25" val="423"/>
  <p:tag name="ANNOTATION_WIDTH_25" val="66"/>
  <p:tag name="ANNOTATION_HEIGHT_25" val="66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5287936"/>
  <p:tag name="ANNOTATION_FILL_ALPHA_25" val="100"/>
  <p:tag name="ANNOTATION_BORDER_WIDTH_25" val="2"/>
  <p:tag name="ANNOTATION_SLIDE_WIDTH_25" val="960"/>
  <p:tag name="ANNOTATION_SLIDE_HEIGHT_25" val="720"/>
  <p:tag name="ANNOTATION_COUNT" val="25"/>
  <p:tag name="ARTICULATE_USED_LAYOUT" val="2"/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a397401c2914fc98606f92acfa47c9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d0b127fd663406f9a0274ddcfc7567f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3"/>
  <p:tag name="ARTICULATE_AUDIO_RECORDED" val="1"/>
  <p:tag name="ELAPSEDTIME" val="269.4"/>
  <p:tag name="ANNOTATION_TYPE_1" val="0"/>
  <p:tag name="ANNOTATION_START_1" val="19.2"/>
  <p:tag name="ANNOTATION_END_1" val="53.3"/>
  <p:tag name="ANNOTATION_TOP_1" val="174"/>
  <p:tag name="ANNOTATION_LEFT_1" val="69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11680"/>
  <p:tag name="ANNOTATION_FILL_COLOR_1" val="25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53.3"/>
  <p:tag name="ANNOTATION_END_2" val="61.6"/>
  <p:tag name="ANNOTATION_TOP_2" val="272"/>
  <p:tag name="ANNOTATION_LEFT_2" val="4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11680"/>
  <p:tag name="ANNOTATION_FILL_COLOR_2" val="25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61.6"/>
  <p:tag name="ANNOTATION_END_3" val="71.2"/>
  <p:tag name="ANNOTATION_TOP_3" val="294"/>
  <p:tag name="ANNOTATION_LEFT_3" val="260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11680"/>
  <p:tag name="ANNOTATION_FILL_COLOR_3" val="25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71.2"/>
  <p:tag name="ANNOTATION_END_4" val="76.2"/>
  <p:tag name="ANNOTATION_TOP_4" val="336"/>
  <p:tag name="ANNOTATION_LEFT_4" val="75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11680"/>
  <p:tag name="ANNOTATION_FILL_COLOR_4" val="25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76.2"/>
  <p:tag name="ANNOTATION_END_5" val="100.6"/>
  <p:tag name="ANNOTATION_TOP_5" val="387"/>
  <p:tag name="ANNOTATION_LEFT_5" val="66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11680"/>
  <p:tag name="ANNOTATION_FILL_COLOR_5" val="255"/>
  <p:tag name="ANNOTATION_FILL_ALPHA_5" val="100"/>
  <p:tag name="ANNOTATION_BORDER_WIDTH_5" val="2"/>
  <p:tag name="ANNOTATION_SLIDE_WIDTH_5" val="960"/>
  <p:tag name="ANNOTATION_SLIDE_HEIGHT_5" val="720"/>
  <p:tag name="ANNOTATION_TYPE_6" val="2"/>
  <p:tag name="ANNOTATION_START_6" val="100.6"/>
  <p:tag name="ANNOTATION_END_6" val="100.6"/>
  <p:tag name="ANNOTATION_TOP_6" val="-40"/>
  <p:tag name="ANNOTATION_LEFT_6" val="-40"/>
  <p:tag name="ANNOTATION_WIDTH_6" val="1042"/>
  <p:tag name="ANNOTATION_HEIGHT_6" val="801"/>
  <p:tag name="ANNOTATION_ANIMATION_6" val="4"/>
  <p:tag name="ANNOTATION_ROTATION_6" val="0"/>
  <p:tag name="ANNOTATION_SUB_TYPE_6" val="11"/>
  <p:tag name="ANNOTATION_LOOP_COUNT_6" val="1"/>
  <p:tag name="ANNOTATION_BOX_RADIUS_6" val="0"/>
  <p:tag name="ANNOTATION_SCALE_6" val="0"/>
  <p:tag name="ANNOTATION_BORDER_ALPHA_6" val="100"/>
  <p:tag name="ANNOTATION_BORDER_COLOR_6" val="16777215"/>
  <p:tag name="ANNOTATION_FILL_COLOR_6" val="5296274"/>
  <p:tag name="ANNOTATION_FILL_ALPHA_6" val="50"/>
  <p:tag name="ANNOTATION_BORDER_WIDTH_6" val="2"/>
  <p:tag name="ANNOTATION_SLIDE_WIDTH_6" val="960"/>
  <p:tag name="ANNOTATION_SLIDE_HEIGHT_6" val="720"/>
  <p:tag name="ANNOTATION_TYPE_7" val="2"/>
  <p:tag name="ANNOTATION_START_7" val="100.6"/>
  <p:tag name="ANNOTATION_END_7" val="110.7"/>
  <p:tag name="ANNOTATION_TOP_7" val="396"/>
  <p:tag name="ANNOTATION_LEFT_7" val="81"/>
  <p:tag name="ANNOTATION_WIDTH_7" val="294"/>
  <p:tag name="ANNOTATION_HEIGHT_7" val="40"/>
  <p:tag name="ANNOTATION_ANIMATION_7" val="4"/>
  <p:tag name="ANNOTATION_ROTATION_7" val="0"/>
  <p:tag name="ANNOTATION_SUB_TYPE_7" val="11"/>
  <p:tag name="ANNOTATION_LOOP_COUNT_7" val="1"/>
  <p:tag name="ANNOTATION_BOX_RADIUS_7" val="5"/>
  <p:tag name="ANNOTATION_SCALE_7" val="0"/>
  <p:tag name="ANNOTATION_BORDER_ALPHA_7" val="100"/>
  <p:tag name="ANNOTATION_BORDER_COLOR_7" val="16777215"/>
  <p:tag name="ANNOTATION_FILL_COLOR_7" val="5296274"/>
  <p:tag name="ANNOTATION_FILL_ALPHA_7" val="50"/>
  <p:tag name="ANNOTATION_BORDER_WIDTH_7" val="2"/>
  <p:tag name="ANNOTATION_SLIDE_WIDTH_7" val="960"/>
  <p:tag name="ANNOTATION_SLIDE_HEIGHT_7" val="720"/>
  <p:tag name="ANNOTATION_TYPE_8" val="2"/>
  <p:tag name="ANNOTATION_START_8" val="110.7"/>
  <p:tag name="ANNOTATION_END_8" val="110.7"/>
  <p:tag name="ANNOTATION_TOP_8" val="-40"/>
  <p:tag name="ANNOTATION_LEFT_8" val="-40"/>
  <p:tag name="ANNOTATION_WIDTH_8" val="1042"/>
  <p:tag name="ANNOTATION_HEIGHT_8" val="801"/>
  <p:tag name="ANNOTATION_ANIMATION_8" val="4"/>
  <p:tag name="ANNOTATION_ROTATION_8" val="0"/>
  <p:tag name="ANNOTATION_SUB_TYPE_8" val="11"/>
  <p:tag name="ANNOTATION_LOOP_COUNT_8" val="1"/>
  <p:tag name="ANNOTATION_BOX_RADIUS_8" val="0"/>
  <p:tag name="ANNOTATION_SCALE_8" val="0"/>
  <p:tag name="ANNOTATION_BORDER_ALPHA_8" val="100"/>
  <p:tag name="ANNOTATION_BORDER_COLOR_8" val="16777215"/>
  <p:tag name="ANNOTATION_FILL_COLOR_8" val="5296274"/>
  <p:tag name="ANNOTATION_FILL_ALPHA_8" val="50"/>
  <p:tag name="ANNOTATION_BORDER_WIDTH_8" val="2"/>
  <p:tag name="ANNOTATION_SLIDE_WIDTH_8" val="960"/>
  <p:tag name="ANNOTATION_SLIDE_HEIGHT_8" val="720"/>
  <p:tag name="ANNOTATION_TYPE_9" val="2"/>
  <p:tag name="ANNOTATION_START_9" val="110.7"/>
  <p:tag name="ANNOTATION_END_9" val="127.8"/>
  <p:tag name="ANNOTATION_TOP_9" val="356"/>
  <p:tag name="ANNOTATION_LEFT_9" val="611"/>
  <p:tag name="ANNOTATION_WIDTH_9" val="168"/>
  <p:tag name="ANNOTATION_HEIGHT_9" val="55"/>
  <p:tag name="ANNOTATION_ANIMATION_9" val="4"/>
  <p:tag name="ANNOTATION_ROTATION_9" val="0"/>
  <p:tag name="ANNOTATION_SUB_TYPE_9" val="11"/>
  <p:tag name="ANNOTATION_LOOP_COUNT_9" val="1"/>
  <p:tag name="ANNOTATION_BOX_RADIUS_9" val="5"/>
  <p:tag name="ANNOTATION_SCALE_9" val="0"/>
  <p:tag name="ANNOTATION_BORDER_ALPHA_9" val="100"/>
  <p:tag name="ANNOTATION_BORDER_COLOR_9" val="16777215"/>
  <p:tag name="ANNOTATION_FILL_COLOR_9" val="5296274"/>
  <p:tag name="ANNOTATION_FILL_ALPHA_9" val="50"/>
  <p:tag name="ANNOTATION_BORDER_WIDTH_9" val="2"/>
  <p:tag name="ANNOTATION_SLIDE_WIDTH_9" val="960"/>
  <p:tag name="ANNOTATION_SLIDE_HEIGHT_9" val="720"/>
  <p:tag name="ANNOTATION_TYPE_10" val="2"/>
  <p:tag name="ANNOTATION_START_10" val="127.8"/>
  <p:tag name="ANNOTATION_END_10" val="131.7"/>
  <p:tag name="ANNOTATION_TOP_10" val="-40"/>
  <p:tag name="ANNOTATION_LEFT_10" val="-40"/>
  <p:tag name="ANNOTATION_WIDTH_10" val="1042"/>
  <p:tag name="ANNOTATION_HEIGHT_10" val="801"/>
  <p:tag name="ANNOTATION_ANIMATION_10" val="4"/>
  <p:tag name="ANNOTATION_ROTATION_10" val="0"/>
  <p:tag name="ANNOTATION_SUB_TYPE_10" val="11"/>
  <p:tag name="ANNOTATION_LOOP_COUNT_10" val="1"/>
  <p:tag name="ANNOTATION_BOX_RADIUS_10" val="0"/>
  <p:tag name="ANNOTATION_SCALE_10" val="0"/>
  <p:tag name="ANNOTATION_BORDER_ALPHA_10" val="100"/>
  <p:tag name="ANNOTATION_BORDER_COLOR_10" val="16777215"/>
  <p:tag name="ANNOTATION_FILL_COLOR_10" val="5296274"/>
  <p:tag name="ANNOTATION_FILL_ALPHA_10" val="50"/>
  <p:tag name="ANNOTATION_BORDER_WIDTH_10" val="2"/>
  <p:tag name="ANNOTATION_SLIDE_WIDTH_10" val="960"/>
  <p:tag name="ANNOTATION_SLIDE_HEIGHT_10" val="720"/>
  <p:tag name="ANNOTATION_TYPE_11" val="0"/>
  <p:tag name="ANNOTATION_START_11" val="131.7"/>
  <p:tag name="ANNOTATION_END_11" val="149.8"/>
  <p:tag name="ANNOTATION_TOP_11" val="453"/>
  <p:tag name="ANNOTATION_LEFT_11" val="40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11680"/>
  <p:tag name="ANNOTATION_FILL_COLOR_11" val="25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49.8"/>
  <p:tag name="ANNOTATION_END_12" val="162.2"/>
  <p:tag name="ANNOTATION_TOP_12" val="498"/>
  <p:tag name="ANNOTATION_LEFT_12" val="62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16711680"/>
  <p:tag name="ANNOTATION_FILL_COLOR_12" val="25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62.2"/>
  <p:tag name="ANNOTATION_END_13" val="165.4"/>
  <p:tag name="ANNOTATION_TOP_13" val="498"/>
  <p:tag name="ANNOTATION_LEFT_13" val="478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16711680"/>
  <p:tag name="ANNOTATION_FILL_COLOR_13" val="25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65.4"/>
  <p:tag name="ANNOTATION_END_14" val="175.0"/>
  <p:tag name="ANNOTATION_TOP_14" val="497"/>
  <p:tag name="ANNOTATION_LEFT_14" val="620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16711680"/>
  <p:tag name="ANNOTATION_FILL_COLOR_14" val="25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75.0"/>
  <p:tag name="ANNOTATION_END_15" val="180.2"/>
  <p:tag name="ANNOTATION_TOP_15" val="567"/>
  <p:tag name="ANNOTATION_LEFT_15" val="72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16711680"/>
  <p:tag name="ANNOTATION_FILL_COLOR_15" val="25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80.2"/>
  <p:tag name="ANNOTATION_END_16" val="181.1"/>
  <p:tag name="ANNOTATION_TOP_16" val="569"/>
  <p:tag name="ANNOTATION_LEFT_16" val="29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16711680"/>
  <p:tag name="ANNOTATION_FILL_COLOR_16" val="25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81.1"/>
  <p:tag name="ANNOTATION_END_17" val="199.9"/>
  <p:tag name="ANNOTATION_TOP_17" val="568"/>
  <p:tag name="ANNOTATION_LEFT_17" val="426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16711680"/>
  <p:tag name="ANNOTATION_FILL_COLOR_17" val="25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99.9"/>
  <p:tag name="ANNOTATION_END_18" val="245.4"/>
  <p:tag name="ANNOTATION_TOP_18" val="598"/>
  <p:tag name="ANNOTATION_LEFT_18" val="510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16711680"/>
  <p:tag name="ANNOTATION_FILL_COLOR_18" val="255"/>
  <p:tag name="ANNOTATION_FILL_ALPHA_18" val="100"/>
  <p:tag name="ANNOTATION_BORDER_WIDTH_18" val="2"/>
  <p:tag name="ANNOTATION_SLIDE_WIDTH_18" val="960"/>
  <p:tag name="ANNOTATION_SLIDE_HEIGHT_18" val="720"/>
  <p:tag name="ANNOTATION_COUNT" val="18"/>
  <p:tag name="ARTICULATE_NAV_LEVEL" val="1"/>
  <p:tag name="ARTICULATE_SLIDE_PRESENTER_GUID" val="3f86f136-4fe0-40ab-b57a-09f7922a7eb0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12"/>
  <p:tag name="ARTICULATE_SLIDE_THUMBNAIL_REFRESH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4605</TotalTime>
  <Words>1214</Words>
  <Application>Microsoft Office PowerPoint</Application>
  <PresentationFormat>On-screen Show (4:3)</PresentationFormat>
  <Paragraphs>179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AF_Taif Normal</vt:lpstr>
      <vt:lpstr>AL-Hosam</vt:lpstr>
      <vt:lpstr>Arial</vt:lpstr>
      <vt:lpstr>Arial Black</vt:lpstr>
      <vt:lpstr>Calibri</vt:lpstr>
      <vt:lpstr>ChunkFive</vt:lpstr>
      <vt:lpstr>Impact</vt:lpstr>
      <vt:lpstr>Stencil Std</vt:lpstr>
      <vt:lpstr>Sultan Medium</vt:lpstr>
      <vt:lpstr>Teknik</vt:lpstr>
      <vt:lpstr>Times New Roman</vt:lpstr>
      <vt:lpstr>Wingdings</vt:lpstr>
      <vt:lpstr>Yousef  bkw Circle mhairy</vt:lpstr>
      <vt:lpstr>Default Design</vt:lpstr>
      <vt:lpstr>PowerPoint Presentation</vt:lpstr>
      <vt:lpstr>PowerPoint Presentation</vt:lpstr>
      <vt:lpstr>Objectives</vt:lpstr>
      <vt:lpstr>PowerPoint Presentation</vt:lpstr>
      <vt:lpstr>PowerPoint Presentation</vt:lpstr>
      <vt:lpstr>PowerPoint Presentation</vt:lpstr>
      <vt:lpstr>Viral Capsid and Envelope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Ash Ahm</dc:creator>
  <cp:lastModifiedBy>Windows User</cp:lastModifiedBy>
  <cp:revision>721</cp:revision>
  <dcterms:created xsi:type="dcterms:W3CDTF">2005-10-01T18:57:57Z</dcterms:created>
  <dcterms:modified xsi:type="dcterms:W3CDTF">2024-01-23T03:52:30Z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Lecture 3 Virus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58D40FD6-8FEC-41A5-B636-70EEA94D8C7B</vt:lpwstr>
  </property>
  <property fmtid="{D5CDD505-2E9C-101B-9397-08002B2CF9AE}" pid="6" name="ArticulateProjectFull">
    <vt:lpwstr>D:\Ashraf\D\Faculty file\e-Larning\1433-1434\المحتوى الرقمي\109-Lectures\LMS-2\Lecture-3 Viruses\Lecture 3 Virus.ppta</vt:lpwstr>
  </property>
</Properties>
</file>