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activeX/activeX1.xml" ContentType="application/vnd.ms-office.activeX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88" r:id="rId3"/>
    <p:sldId id="292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6" r:id="rId16"/>
    <p:sldId id="281" r:id="rId17"/>
    <p:sldId id="282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14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8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3D46D-A034-4BE0-B4C7-B484B7B9E54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8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tags" Target="../tags/tag44.xml"/><Relationship Id="rId12" Type="http://schemas.microsoft.com/office/2007/relationships/hdphoto" Target="../media/hdphoto2.wdp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43.xml"/><Relationship Id="rId11" Type="http://schemas.openxmlformats.org/officeDocument/2006/relationships/image" Target="../media/image14.jpeg"/><Relationship Id="rId5" Type="http://schemas.openxmlformats.org/officeDocument/2006/relationships/tags" Target="../tags/tag42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182957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hormone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ACTH).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5133713"/>
          </a:xfrm>
        </p:spPr>
        <p:txBody>
          <a:bodyPr>
            <a:spAutoFit/>
          </a:bodyPr>
          <a:lstStyle/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8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673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343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3" r:id="rId4" imgW="6553080" imgH="4915080"/>
        </mc:Choice>
        <mc:Fallback>
          <p:control r:id="rId4" imgW="6553080" imgH="4915080">
            <p:pic>
              <p:nvPicPr>
                <p:cNvPr id="2" name="sf3b79aaf34a424992205ed47d08f09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600200" y="1166813"/>
                  <a:ext cx="6553200" cy="4914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0" y="322263"/>
            <a:ext cx="3276600" cy="6683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Parathyroid gland.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Pancreas.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adrenal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Testes.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Ovaries.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Thymus gland.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51957-AA6B-474B-B566-6F6DF050EAD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08846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10200" cy="5058308"/>
          </a:xfrm>
        </p:spPr>
        <p:txBody>
          <a:bodyPr wrap="square"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maintaining normal blood pressure, heart rate and digestion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iodine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atoms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(3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I).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687388" indent="-288925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801688" indent="-285750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of the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اليود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u="sng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29125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99162"/>
            <a:ext cx="8001000" cy="70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8638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47842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u="sng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(tetany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التشنج العضلي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  <a:p>
            <a:pPr marL="227013" lvl="3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Calcitonin regulate blood calcium level (important role in </a:t>
            </a:r>
            <a:r>
              <a:rPr lang="en-US" altLang="en-US" sz="1800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homeostasis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endParaRPr lang="en-US" altLang="en-US" sz="18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830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410200" y="4572000"/>
            <a:ext cx="1447800" cy="131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Langerhans, respectively.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ء تحلل 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(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Insulin-Resistance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مقاومة الإنسولين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c08b3f5-e2c7-4e01-b29b-848201b3d0a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165088-d:\ashraf\d\faculty file\e-larning\1433-1434\المحتوى الرقمي\109-lectures\main\lecture-26 endocrine\lecture 26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f4f3e0c3ff43b09ebeb0c6929dde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feda62adb146a1a067a6bd00aced7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d71086ed2d4e228284de591beb6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a29824dda445cb1c902c9e27d744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469b39e336463496a5d7f82f080c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9ed3516f934d388b688f57d8ef9e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42dd0b859b49c9b33bb6cf74bc7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f64dcb8c574e8bbd59842c4fb133d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7a555c40e248f7af7edf4e64e7d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c1b61ab6d40509e8d7ae6a070f3b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2c077881c4d3a88130b029cbb6cb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06ef2ff3bc4227ae12f1586596f3c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6648b3765246aa8cf1a872ea536e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1a2c612024b4a9b2a00686c7700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42eb5dd4f40ae86a489b2f01d53d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7b2b0b8890425ca2a74468abdb2ce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447d4bfda044bbb325c602aefb1d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af7537fcf455e84171f5fbd223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fc5d4824554c64b432aa792dac6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e308bb1-4b01-48b9-91e2-a48e527fa426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f7523cc7-048b-45c1-9d4e-1ee46dbb4f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65b53a91b3478d949cc5c01e1808b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8c4f6b2ce44ccbccead3c162eaaf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AUDIO_RECORDED" val="1"/>
  <p:tag name="ELAPSEDTIME" val="96.6"/>
  <p:tag name="ANNOTATION_TYPE_1" val="0"/>
  <p:tag name="ANNOTATION_START_1" val="9.3"/>
  <p:tag name="ANNOTATION_END_1" val="29.9"/>
  <p:tag name="ANNOTATION_TOP_1" val="203"/>
  <p:tag name="ANNOTATION_LEFT_1" val="10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END_2" val="47.5"/>
  <p:tag name="ANNOTATION_TOP_2" val="284"/>
  <p:tag name="ANNOTATION_LEFT_2" val="10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5"/>
  <p:tag name="ANNOTATION_END_3" val="64.3"/>
  <p:tag name="ANNOTATION_TOP_3" val="334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1.5"/>
  <p:tag name="ANNOTATION_TOP_4" val="411"/>
  <p:tag name="ANNOTATION_LEFT_4" val="10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5"/>
  <p:tag name="ANNOTATION_END_5" val="74.1"/>
  <p:tag name="ANNOTATION_TOP_5" val="478"/>
  <p:tag name="ANNOTATION_LEFT_5" val="9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1"/>
  <p:tag name="ANNOTATION_END_6" val="78.5"/>
  <p:tag name="ANNOTATION_TOP_6" val="541"/>
  <p:tag name="ANNOTATION_LEFT_6" val="102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5"/>
  <p:tag name="ANNOTATION_END_7" val="79.3"/>
  <p:tag name="ANNOTATION_TOP_7" val="464"/>
  <p:tag name="ANNOTATION_LEFT_7" val="9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3"/>
  <p:tag name="ANNOTATION_END_8" val="81.1"/>
  <p:tag name="ANNOTATION_TOP_8" val="545"/>
  <p:tag name="ANNOTATION_LEFT_8" val="8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TOP_9" val="611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76318dbec345beb7fd7c58b48c40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1212</Words>
  <Application>Microsoft Office PowerPoint</Application>
  <PresentationFormat>On-screen Show (4:3)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 Unicode MS</vt:lpstr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Symbol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The Vertebrate Endocrine System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253</cp:revision>
  <dcterms:created xsi:type="dcterms:W3CDTF">2006-05-06T20:26:14Z</dcterms:created>
  <dcterms:modified xsi:type="dcterms:W3CDTF">2024-05-13T20:44:25Z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D:\Ashraf\D\Faculty file\e-Larning\1433-1434\المحتوى الرقمي\109-Lectures\Main\Lecture-26 Endocrine\Lecture 26.ppta</vt:lpwstr>
  </property>
</Properties>
</file>