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activeX/activeX1.xml" ContentType="application/vnd.ms-office.activeX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activeX/activeX2.xml" ContentType="application/vnd.ms-office.activeX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6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7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257" r:id="rId3"/>
    <p:sldId id="309" r:id="rId4"/>
    <p:sldId id="299" r:id="rId5"/>
    <p:sldId id="310" r:id="rId6"/>
    <p:sldId id="295" r:id="rId7"/>
    <p:sldId id="307" r:id="rId8"/>
    <p:sldId id="296" r:id="rId9"/>
    <p:sldId id="306" r:id="rId10"/>
    <p:sldId id="267" r:id="rId11"/>
    <p:sldId id="270" r:id="rId12"/>
    <p:sldId id="271" r:id="rId13"/>
    <p:sldId id="311" r:id="rId14"/>
    <p:sldId id="312" r:id="rId15"/>
    <p:sldId id="272" r:id="rId16"/>
    <p:sldId id="276" r:id="rId17"/>
    <p:sldId id="298" r:id="rId18"/>
    <p:sldId id="273" r:id="rId19"/>
    <p:sldId id="303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00"/>
    <a:srgbClr val="FF00FF"/>
    <a:srgbClr val="99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0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170735-7670-4ACF-BB3D-5AC90FF6B2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9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84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8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1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20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79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56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55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64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76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9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63AEDD-80F7-436F-8BD1-E48713653A56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781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21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1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667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72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170735-7670-4ACF-BB3D-5AC90FF6B210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965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4850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6526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678E-2371-4A4F-8D4F-B33D85B9EF2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92659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9E64-E53D-4DCD-8B1A-809AEF699DE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5368"/>
      </p:ext>
    </p:extLst>
  </p:cSld>
  <p:clrMapOvr>
    <a:masterClrMapping/>
  </p:clrMapOvr>
  <p:transition spd="med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29D32-2896-4BF1-B2C8-65CC6609090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94002"/>
      </p:ext>
    </p:extLst>
  </p:cSld>
  <p:clrMapOvr>
    <a:masterClrMapping/>
  </p:clrMapOvr>
  <p:transition spd="med"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694E-C923-4A12-9937-32B7FAC660F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2563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0208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FDD31-356B-4CB8-B4CA-CDB101903BB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0180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6DAE-E5DA-4591-8C07-0DF68BC4988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071292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C127C-C3C5-4F9F-ACA2-BDBAC7BB21F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5931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9C26-FF51-44CC-8AEF-BB94354BE3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42283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0B63-091F-461B-9045-C833C1EDC7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01237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27C9-7D9B-474E-9CEF-B777EFB5DD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1825"/>
      </p:ext>
    </p:extLst>
  </p:cSld>
  <p:clrMapOvr>
    <a:masterClrMapping/>
  </p:clrMapOvr>
  <p:transition spd="med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71945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453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0401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741688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38606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4530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9F321-C979-4486-AE24-A30D7E5C8E5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10933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0EFDD-6C52-40B2-BE4E-6C2210F4031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69" r:id="rId4"/>
    <p:sldLayoutId id="2147483667" r:id="rId5"/>
    <p:sldLayoutId id="2147483666" r:id="rId6"/>
    <p:sldLayoutId id="2147483665" r:id="rId7"/>
    <p:sldLayoutId id="2147483664" r:id="rId8"/>
    <p:sldLayoutId id="2147483662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63" r:id="rId17"/>
    <p:sldLayoutId id="2147483656" r:id="rId18"/>
    <p:sldLayoutId id="2147483657" r:id="rId19"/>
    <p:sldLayoutId id="2147483658" r:id="rId20"/>
    <p:sldLayoutId id="2147483659" r:id="rId21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4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3" Type="http://schemas.openxmlformats.org/officeDocument/2006/relationships/tags" Target="../tags/tag36.xml"/><Relationship Id="rId7" Type="http://schemas.openxmlformats.org/officeDocument/2006/relationships/image" Target="../media/image7.jpeg"/><Relationship Id="rId12" Type="http://schemas.openxmlformats.org/officeDocument/2006/relationships/image" Target="../media/image19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11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3.xml"/><Relationship Id="rId10" Type="http://schemas.microsoft.com/office/2007/relationships/hdphoto" Target="../media/hdphoto2.wdp"/><Relationship Id="rId4" Type="http://schemas.openxmlformats.org/officeDocument/2006/relationships/tags" Target="../tags/tag37.xml"/><Relationship Id="rId9" Type="http://schemas.openxmlformats.org/officeDocument/2006/relationships/image" Target="../media/image14.jpe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40.xml"/><Relationship Id="rId7" Type="http://schemas.openxmlformats.org/officeDocument/2006/relationships/image" Target="../media/image22.emf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2.xml"/><Relationship Id="rId11" Type="http://schemas.microsoft.com/office/2007/relationships/hdphoto" Target="../media/hdphoto2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jpeg"/><Relationship Id="rId4" Type="http://schemas.openxmlformats.org/officeDocument/2006/relationships/tags" Target="../tags/tag4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4.xml"/><Relationship Id="rId7" Type="http://schemas.openxmlformats.org/officeDocument/2006/relationships/image" Target="../media/image14.jpeg"/><Relationship Id="rId12" Type="http://schemas.openxmlformats.org/officeDocument/2006/relationships/image" Target="../media/image2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3.png"/><Relationship Id="rId11" Type="http://schemas.openxmlformats.org/officeDocument/2006/relationships/image" Target="../media/image26.jp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7.xml"/><Relationship Id="rId7" Type="http://schemas.openxmlformats.org/officeDocument/2006/relationships/image" Target="../media/image14.jpe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5.xml"/><Relationship Id="rId7" Type="http://schemas.openxmlformats.org/officeDocument/2006/relationships/image" Target="../media/image3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" Target="slide2.xml"/><Relationship Id="rId5" Type="http://schemas.openxmlformats.org/officeDocument/2006/relationships/notesSlide" Target="../notesSlides/notesSlide1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8.xml"/><Relationship Id="rId7" Type="http://schemas.openxmlformats.org/officeDocument/2006/relationships/image" Target="../media/image22.emf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10" Type="http://schemas.microsoft.com/office/2007/relationships/hdphoto" Target="../media/hdphoto2.wdp"/><Relationship Id="rId4" Type="http://schemas.openxmlformats.org/officeDocument/2006/relationships/tags" Target="../tags/tag59.xml"/><Relationship Id="rId9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9.xml"/><Relationship Id="rId7" Type="http://schemas.openxmlformats.org/officeDocument/2006/relationships/image" Target="../media/image1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6.wmf"/><Relationship Id="rId3" Type="http://schemas.openxmlformats.org/officeDocument/2006/relationships/tags" Target="../tags/tag21.xml"/><Relationship Id="rId7" Type="http://schemas.openxmlformats.org/officeDocument/2006/relationships/tags" Target="../tags/tag24.xml"/><Relationship Id="rId12" Type="http://schemas.microsoft.com/office/2007/relationships/hdphoto" Target="../media/hdphoto2.wdp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openxmlformats.org/officeDocument/2006/relationships/image" Target="../media/image14.jpeg"/><Relationship Id="rId5" Type="http://schemas.openxmlformats.org/officeDocument/2006/relationships/tags" Target="../tags/tag22.xml"/><Relationship Id="rId10" Type="http://schemas.openxmlformats.org/officeDocument/2006/relationships/image" Target="../media/image13.png"/><Relationship Id="rId4" Type="http://schemas.openxmlformats.org/officeDocument/2006/relationships/control" Target="../activeX/activeX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7.xml"/><Relationship Id="rId7" Type="http://schemas.openxmlformats.org/officeDocument/2006/relationships/image" Target="../media/image1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6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2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30.xml"/><Relationship Id="rId4" Type="http://schemas.openxmlformats.org/officeDocument/2006/relationships/control" Target="../activeX/activeX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2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Tropic hormones:</a:t>
            </a:r>
            <a:r>
              <a:rPr lang="en-US" altLang="en-US" sz="2000" b="1" dirty="0" smtClean="0">
                <a:cs typeface="Times" charset="0"/>
              </a:rPr>
              <a:t> </a:t>
            </a:r>
            <a:r>
              <a:rPr lang="ar-EG" altLang="en-US" sz="1800" b="1" dirty="0" smtClean="0">
                <a:cs typeface="Times" charset="0"/>
              </a:rPr>
              <a:t>الهرمونات المحف</a:t>
            </a:r>
            <a:r>
              <a:rPr lang="ar-SA" altLang="en-US" sz="1800" b="1" dirty="0">
                <a:cs typeface="Times" charset="0"/>
              </a:rPr>
              <a:t>ز</a:t>
            </a:r>
            <a:r>
              <a:rPr lang="ar-EG" altLang="en-US" sz="1800" b="1" dirty="0" smtClean="0">
                <a:cs typeface="Times" charset="0"/>
              </a:rPr>
              <a:t>ة (المنبهة)</a:t>
            </a:r>
            <a:r>
              <a:rPr lang="en-US" altLang="en-US" sz="2000" b="1" dirty="0" smtClean="0">
                <a:cs typeface="Times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dirty="0" smtClean="0">
                <a:cs typeface="Times" charset="0"/>
              </a:rPr>
              <a:t>     Target other endocrine glands and are important to understanding chemical coordination.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endocrine organs contain specialized nerve cells called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neurosecretory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that secret hormones.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hormone epinephrine has two functions: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hormone of the endocrine system.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 a signal in the nervous system. 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Feedback is common in regulation of the activity of both endocrine and nervous systems (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ar-SA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Calcitonin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parathyroid hormones play an important role in maintaining the concentration of the blood calcium constant.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are secreted from thyroid and parathyroid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glands, </a:t>
            </a: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respectively.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regulate the development of invertebrates (e.g. insects)  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4478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B7E9A4-FEFC-4595-8AB9-183269A377D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3146857"/>
            <a:ext cx="3886200" cy="867930"/>
          </a:xfrm>
          <a:solidFill>
            <a:srgbClr val="99FFCC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human has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 endocrine glands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Vertebrate Endocrine System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543800" y="6491288"/>
            <a:ext cx="14970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b="1">
                <a:latin typeface="Times" charset="0"/>
              </a:rPr>
              <a:t>Fig. 45.5, Page 960</a:t>
            </a:r>
            <a:endParaRPr lang="en-US" altLang="en-US" sz="1300">
              <a:latin typeface="Times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4508500" y="1066800"/>
            <a:ext cx="46355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1371600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34731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27" y="2168118"/>
            <a:ext cx="94456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53" y="3529013"/>
            <a:ext cx="9509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199" y="1261033"/>
            <a:ext cx="6094414" cy="5444567"/>
          </a:xfrm>
        </p:spPr>
        <p:txBody>
          <a:bodyPr wrap="square">
            <a:spAutoFit/>
          </a:bodyPr>
          <a:lstStyle/>
          <a:p>
            <a:pPr marL="53975" indent="17463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gland, control the initial release of many hormones of the endocrine system.</a:t>
            </a: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2743200" algn="l"/>
              </a:tabLst>
              <a:defRPr/>
            </a:pPr>
            <a:endPara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" charset="0"/>
            </a:endParaRPr>
          </a:p>
          <a:p>
            <a:pPr marL="576263" lvl="1" indent="-300038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hypothalamus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area of the brain that coordinates many activities of the nervous and endocrine systems.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pituitary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gland has two parts, 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It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stores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releases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that are produced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(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synthesized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hypothalamus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6263" lvl="1" indent="-300038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Based on the function,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hormones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produced by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the hypothalamus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are classified as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: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Releasing hormones: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stimulate the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pituitary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(</a:t>
            </a:r>
            <a:r>
              <a:rPr lang="en-US" alt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adenohypophysis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) to secrete hormones.</a:t>
            </a:r>
          </a:p>
          <a:p>
            <a:pPr marL="1027113" lvl="2" indent="-284163" eaLnBrk="1" hangingPunct="1">
              <a:lnSpc>
                <a:spcPct val="90000"/>
              </a:lnSpc>
              <a:buClr>
                <a:srgbClr val="FF0000"/>
              </a:buClr>
              <a:buFontTx/>
              <a:buAutoNum type="alphaLcParenR" startAt="2"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Inhibiting hormones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 prevent the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pituitary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" charset="0"/>
              </a:rPr>
              <a:t>from secreting hormones.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8431"/>
            <a:ext cx="7162800" cy="683264"/>
          </a:xfr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The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hypothalamus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and 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pituitary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" charset="0"/>
              </a:rPr>
              <a:t> integrate many functions of human endocrine system</a:t>
            </a:r>
          </a:p>
        </p:txBody>
      </p:sp>
      <p:grpSp>
        <p:nvGrpSpPr>
          <p:cNvPr id="9220" name="Group 18"/>
          <p:cNvGrpSpPr>
            <a:grpSpLocks/>
          </p:cNvGrpSpPr>
          <p:nvPr/>
        </p:nvGrpSpPr>
        <p:grpSpPr bwMode="auto">
          <a:xfrm>
            <a:off x="5867400" y="1143000"/>
            <a:ext cx="3276600" cy="5715000"/>
            <a:chOff x="3696" y="555"/>
            <a:chExt cx="2064" cy="3680"/>
          </a:xfrm>
        </p:grpSpPr>
        <p:pic>
          <p:nvPicPr>
            <p:cNvPr id="922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55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2496"/>
              <a:ext cx="1777" cy="1739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5" name="Rectangle 1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4" y="1440"/>
              <a:ext cx="240" cy="28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9226" name="Line 11"/>
            <p:cNvSpPr>
              <a:spLocks noChangeShapeType="1"/>
            </p:cNvSpPr>
            <p:nvPr/>
          </p:nvSpPr>
          <p:spPr bwMode="auto">
            <a:xfrm flipH="1">
              <a:off x="3984" y="1728"/>
              <a:ext cx="720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2"/>
            <p:cNvSpPr>
              <a:spLocks noChangeShapeType="1"/>
            </p:cNvSpPr>
            <p:nvPr/>
          </p:nvSpPr>
          <p:spPr bwMode="auto">
            <a:xfrm>
              <a:off x="4944" y="1728"/>
              <a:ext cx="816" cy="76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464" y="2640"/>
              <a:ext cx="777" cy="17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Hypothalamus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984" y="3360"/>
              <a:ext cx="76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Posterior</a:t>
              </a:r>
            </a:p>
            <a:p>
              <a:pPr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5184" y="3264"/>
              <a:ext cx="528" cy="2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Anterior</a:t>
              </a:r>
            </a:p>
            <a:p>
              <a:pPr algn="r">
                <a:defRPr/>
              </a:pPr>
              <a:r>
                <a:rPr lang="en-US" sz="1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</a:t>
              </a:r>
            </a:p>
          </p:txBody>
        </p:sp>
        <p:sp>
          <p:nvSpPr>
            <p:cNvPr id="9231" name="Line 16"/>
            <p:cNvSpPr>
              <a:spLocks noChangeShapeType="1"/>
            </p:cNvSpPr>
            <p:nvPr/>
          </p:nvSpPr>
          <p:spPr bwMode="auto">
            <a:xfrm flipH="1">
              <a:off x="5184" y="3504"/>
              <a:ext cx="288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7"/>
            <p:cNvSpPr>
              <a:spLocks noChangeShapeType="1"/>
            </p:cNvSpPr>
            <p:nvPr/>
          </p:nvSpPr>
          <p:spPr bwMode="auto">
            <a:xfrm>
              <a:off x="4464" y="3552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2185214"/>
          </a:xfrm>
        </p:spPr>
        <p:txBody>
          <a:bodyPr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  <a:p>
            <a:pPr marL="744538" lvl="1" indent="-341313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hormone (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protein.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growth and metabolism.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914400" lvl="2" indent="-23018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Acts directly on </a:t>
            </a:r>
            <a:r>
              <a:rPr lang="en-US" altLang="en-US" sz="12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boon tissues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or acts </a:t>
            </a:r>
            <a:r>
              <a:rPr lang="en-US" altLang="en-US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via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growth factors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Gigantism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العملقة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development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Acromegaly</a:t>
            </a:r>
            <a:r>
              <a:rPr lang="en-US" altLang="en-US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excessive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production during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adulthood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68425" lvl="2" indent="-285750" eaLnBrk="1" hangingPunct="1">
              <a:lnSpc>
                <a:spcPct val="90000"/>
              </a:lnSpc>
              <a:buClr>
                <a:srgbClr val="339933"/>
              </a:buClr>
              <a:buFont typeface="Courier New" panose="02070309020205020404" pitchFamily="49" charset="0"/>
              <a:buChar char="o"/>
              <a:tabLst>
                <a:tab pos="2743200" algn="l"/>
              </a:tabLst>
              <a:defRPr/>
            </a:pP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Hypopituitary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dwarfism</a:t>
            </a:r>
            <a:r>
              <a:rPr lang="en-US" altLang="en-US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القزمية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childhood </a:t>
            </a:r>
            <a:r>
              <a:rPr lang="en-US" alt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GH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2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deficiency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314450" lvl="2" indent="-4572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7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152400"/>
            <a:ext cx="6781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1)- Pituitary gland: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Secrets 9 hormones ( 7 hormones by the anterior part and 2 hormones by the posterior part).</a:t>
            </a:r>
            <a:endParaRPr lang="en-GB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-25706" y="5858470"/>
            <a:ext cx="88392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338" lvl="1" indent="-338138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2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Prolactin (PRL):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protein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milk production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and secretion from </a:t>
            </a: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</a:t>
            </a:r>
            <a:r>
              <a:rPr lang="en-US" altLang="en-US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الغدد</a:t>
            </a:r>
            <a:r>
              <a:rPr lang="ar-EG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اللبنية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 </a:t>
            </a:r>
            <a:endParaRPr lang="en-US" altLang="en-US" sz="1600" b="1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1087438" lvl="2" indent="-284163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314450" lvl="2" indent="-284163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400" b="1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47132" y="1267736"/>
            <a:ext cx="3320667" cy="4515092"/>
            <a:chOff x="5747132" y="1267736"/>
            <a:chExt cx="3320667" cy="45150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7132" y="1267736"/>
              <a:ext cx="3320667" cy="451509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78420" y="1316272"/>
              <a:ext cx="131318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solidFill>
                    <a:schemeClr val="bg1"/>
                  </a:solidFill>
                  <a:cs typeface="Times" charset="0"/>
                </a:rPr>
                <a:t>Gigantism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95400" y="3345120"/>
            <a:ext cx="4249280" cy="24081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19400" y="3581400"/>
            <a:ext cx="762000" cy="53340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07465" y="1656843"/>
            <a:ext cx="822136" cy="380090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0" y="1412761"/>
            <a:ext cx="3228279" cy="4193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5999" y="1180328"/>
            <a:ext cx="4689907" cy="4689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92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875371"/>
            <a:ext cx="7315200" cy="3982629"/>
          </a:xfrm>
        </p:spPr>
        <p:txBody>
          <a:bodyPr wrap="square">
            <a:spAutoFit/>
          </a:bodyPr>
          <a:lstStyle/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4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Thyroid-stimulating hormone (TSH):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glycoprotein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the thyroid 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gland.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thyroxine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in blood.</a:t>
            </a:r>
          </a:p>
          <a:p>
            <a:pPr marL="573088" lvl="2" indent="-2317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also regulated by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5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Adrenocorticotropic hormone (ACTH):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adrenal cortex secretion of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endParaRPr lang="en-US" altLang="en-US" sz="1600" dirty="0" smtClean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</a:t>
            </a:r>
            <a:r>
              <a:rPr lang="en-US" altLang="en-US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glucocorticoids</a:t>
            </a: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hypothalamic hormones.</a:t>
            </a:r>
          </a:p>
          <a:p>
            <a:pPr marL="400050" lvl="1" indent="-265113" eaLnBrk="1" hangingPunct="1">
              <a:buClr>
                <a:srgbClr val="0000FF"/>
              </a:buClr>
              <a:buFontTx/>
              <a:buAutoNum type="arabicParenR" startAt="6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Melanocyte-stimulating hormone (MSH):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573088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May play a role in fat metabolism.</a:t>
            </a:r>
          </a:p>
          <a:p>
            <a:pPr marL="477837" lvl="2" indent="-342900" eaLnBrk="1" hangingPunct="1">
              <a:buClr>
                <a:srgbClr val="0000FF"/>
              </a:buClr>
              <a:buFont typeface="+mj-lt"/>
              <a:buAutoNum type="arabicParenR" startAt="7"/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Endorphins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Inhibit pain perception.</a:t>
            </a:r>
          </a:p>
          <a:p>
            <a:pPr marL="628650" lvl="2" indent="-2651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Effects mimicked by heroin and other opiate drugs.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0" y="1295400"/>
            <a:ext cx="79248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750" lvl="1" indent="-336550" eaLnBrk="1" hangingPunct="1">
              <a:lnSpc>
                <a:spcPct val="90000"/>
              </a:lnSpc>
              <a:buClr>
                <a:srgbClr val="0000FF"/>
              </a:buClr>
              <a:buFontTx/>
              <a:buAutoNum type="arabicParenR" startAt="3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Gonadotropins 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Gonotropic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محف</a:t>
            </a:r>
            <a:r>
              <a:rPr lang="ar-SA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ز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للمناسل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): </a:t>
            </a:r>
            <a:r>
              <a:rPr lang="en-US" alt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glyocoproteins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3325" lvl="2" indent="-228600" eaLnBrk="1" hangingPunct="1">
              <a:lnSpc>
                <a:spcPct val="90000"/>
              </a:lnSpc>
              <a:buClr>
                <a:srgbClr val="0000FF"/>
              </a:buClr>
              <a:buFont typeface="+mj-lt"/>
              <a:buAutoNum type="romanU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Follicle-stimulating hormone (FSH).</a:t>
            </a:r>
          </a:p>
          <a:p>
            <a:pPr marL="1431925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production of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sperms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400" u="sng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ova</a:t>
            </a: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431925" lvl="3" indent="-173038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</a:p>
          <a:p>
            <a:pPr marL="1257300" lvl="2" indent="-282575" eaLnBrk="1" hangingPunct="1">
              <a:lnSpc>
                <a:spcPct val="90000"/>
              </a:lnSpc>
              <a:buFont typeface="+mj-lt"/>
              <a:buAutoNum type="romanUcPeriod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Luteinizing hormone (LH)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المُحف</a:t>
            </a:r>
            <a:r>
              <a:rPr lang="ar-SA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ز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لتكوين الجسم الأصفر</a:t>
            </a:r>
            <a:r>
              <a:rPr lang="en-US" alt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546225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ovaries and testes. </a:t>
            </a:r>
          </a:p>
          <a:p>
            <a:pPr marL="1546225" lvl="3" indent="-285750" eaLnBrk="1" hangingPunct="1">
              <a:lnSpc>
                <a:spcPct val="90000"/>
              </a:lnSpc>
              <a:buClr>
                <a:srgbClr val="339933"/>
              </a:buClr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hypothalamic hormones.</a:t>
            </a:r>
            <a:endParaRPr lang="en-US" altLang="en-US" sz="1200" dirty="0">
              <a:effectLst>
                <a:outerShdw blurRad="38100" dist="38100" dir="2700000" algn="tl">
                  <a:srgbClr val="C0C0C0"/>
                </a:outerShdw>
              </a:effectLst>
              <a:cs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81000"/>
            <a:ext cx="562314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A)- Anterior pituitary hormones.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4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81EF5-0642-47C6-A0DD-4C0BF7E20ED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90488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anterior pituitary gland hormones</a:t>
            </a:r>
            <a:endParaRPr lang="en-GB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28600" y="685800"/>
            <a:ext cx="8763000" cy="6061075"/>
            <a:chOff x="144" y="432"/>
            <a:chExt cx="5520" cy="3818"/>
          </a:xfrm>
        </p:grpSpPr>
        <p:grpSp>
          <p:nvGrpSpPr>
            <p:cNvPr id="12293" name="Group 9"/>
            <p:cNvGrpSpPr>
              <a:grpSpLocks/>
            </p:cNvGrpSpPr>
            <p:nvPr/>
          </p:nvGrpSpPr>
          <p:grpSpPr bwMode="auto">
            <a:xfrm>
              <a:off x="144" y="432"/>
              <a:ext cx="5520" cy="3818"/>
              <a:chOff x="144" y="432"/>
              <a:chExt cx="5520" cy="3818"/>
            </a:xfrm>
          </p:grpSpPr>
          <p:pic>
            <p:nvPicPr>
              <p:cNvPr id="12297" name="Picture 2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05"/>
              <a:stretch>
                <a:fillRect/>
              </a:stretch>
            </p:blipFill>
            <p:spPr bwMode="auto">
              <a:xfrm>
                <a:off x="144" y="432"/>
                <a:ext cx="5520" cy="3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34" name="Text Box 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208" y="3840"/>
                <a:ext cx="2016" cy="4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Also called </a:t>
                </a:r>
                <a:r>
                  <a:rPr lang="en-US" b="1" dirty="0" err="1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gonadotropin</a:t>
                </a:r>
                <a:r>
                  <a:rPr 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hormones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هرمونات</a:t>
                </a:r>
                <a:r>
                  <a:rPr lang="ar-EG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ar-EG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المناسل</a:t>
                </a:r>
                <a:endParaRPr lang="en-GB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12299" name="Line 7"/>
              <p:cNvSpPr>
                <a:spLocks noChangeShapeType="1"/>
              </p:cNvSpPr>
              <p:nvPr/>
            </p:nvSpPr>
            <p:spPr bwMode="auto">
              <a:xfrm>
                <a:off x="2496" y="3552"/>
                <a:ext cx="432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3296" y="3072"/>
              <a:ext cx="1248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Adrenocorticotropic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5" name="Text Box 11"/>
            <p:cNvSpPr txBox="1">
              <a:spLocks noChangeArrowheads="1"/>
            </p:cNvSpPr>
            <p:nvPr/>
          </p:nvSpPr>
          <p:spPr bwMode="auto">
            <a:xfrm>
              <a:off x="4368" y="2256"/>
              <a:ext cx="124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</a:rPr>
                <a:t>Melanocyte-stimulating H.</a:t>
              </a:r>
              <a:endParaRPr lang="en-GB" altLang="en-US" sz="1400" b="1">
                <a:solidFill>
                  <a:srgbClr val="0000FF"/>
                </a:solidFill>
              </a:endParaRPr>
            </a:p>
          </p:txBody>
        </p:sp>
        <p:sp>
          <p:nvSpPr>
            <p:cNvPr id="12296" name="Line 12"/>
            <p:cNvSpPr>
              <a:spLocks noChangeShapeType="1"/>
            </p:cNvSpPr>
            <p:nvPr/>
          </p:nvSpPr>
          <p:spPr bwMode="auto">
            <a:xfrm flipH="1">
              <a:off x="4656" y="2544"/>
              <a:ext cx="192" cy="2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86118F-BBCC-417C-B513-A12A655B591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39989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B)- Posterior pituitary hormones.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Oxytocin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: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Stimulates contraction of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uterus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and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mammary glands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204913" lvl="2" indent="-285750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is regulated by the nervous system.</a:t>
            </a:r>
          </a:p>
          <a:p>
            <a:pPr marL="914400" lvl="1" indent="-457200" eaLnBrk="1" hangingPunct="1">
              <a:buClr>
                <a:srgbClr val="0000FF"/>
              </a:buClr>
              <a:buFont typeface="+mj-lt"/>
              <a:buAutoNum type="arabicPeriod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Antidiuretic hormone (ADH):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مُضاد لإدرار البول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a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peptide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Promotes retention of                                                                              water by the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kidneys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                                                                            (</a:t>
            </a:r>
            <a:r>
              <a:rPr lang="en-US" alt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in Kidney tubules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).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High level decreases                                                                               urination and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vice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 </a:t>
            </a:r>
            <a:r>
              <a:rPr lang="en-US" alt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versa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.</a:t>
            </a:r>
          </a:p>
          <a:p>
            <a:pPr marL="1085850" lvl="2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Secretion regulated by                                                                        water/salt balance.</a:t>
            </a: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4343400" y="2438485"/>
            <a:ext cx="4800600" cy="4267115"/>
            <a:chOff x="1920" y="368"/>
            <a:chExt cx="3840" cy="3396"/>
          </a:xfrm>
        </p:grpSpPr>
        <p:pic>
          <p:nvPicPr>
            <p:cNvPr id="1331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6"/>
            <a:stretch/>
          </p:blipFill>
          <p:spPr bwMode="auto">
            <a:xfrm>
              <a:off x="1920" y="368"/>
              <a:ext cx="3840" cy="3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360" y="3024"/>
              <a:ext cx="86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000" b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Antidiuretic H</a:t>
              </a:r>
              <a:endParaRPr lang="en-GB" sz="1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8600" y="4819471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Both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ADH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xytocin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are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synthesized by the hypothalamus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then stored in and released by the posterior pituitary.</a:t>
            </a:r>
            <a:endParaRPr lang="en-US" alt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Hormones Secreted by the Pituitary Gland</a:t>
            </a:r>
          </a:p>
        </p:txBody>
      </p:sp>
      <p:sp>
        <p:nvSpPr>
          <p:cNvPr id="14339" name="Rectangl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0" name="Rectangle 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1" name="Rectangl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14342" name="Rectangl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14343" name="Picture 7" descr="p2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7"/>
          <a:stretch>
            <a:fillRect/>
          </a:stretch>
        </p:blipFill>
        <p:spPr bwMode="auto">
          <a:xfrm>
            <a:off x="152400" y="13716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81000" y="1386209"/>
            <a:ext cx="8077200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It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is a small mass of tissue near the center of the mammalian brain and is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involved in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biorhythms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Times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The pineal gland secretes the hormone,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melatonin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, an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amine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Involved in biological rhythms associated with reproduction.</a:t>
            </a:r>
          </a:p>
          <a:p>
            <a:pPr marL="1085850" lvl="2" indent="-2286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Times" charset="0"/>
              </a:rPr>
              <a:t>Secretion is regulated by light/dark cycles.</a:t>
            </a:r>
          </a:p>
        </p:txBody>
      </p:sp>
      <p:grpSp>
        <p:nvGrpSpPr>
          <p:cNvPr id="15363" name="Group 25"/>
          <p:cNvGrpSpPr>
            <a:grpSpLocks/>
          </p:cNvGrpSpPr>
          <p:nvPr/>
        </p:nvGrpSpPr>
        <p:grpSpPr bwMode="auto">
          <a:xfrm>
            <a:off x="2209800" y="3843338"/>
            <a:ext cx="4856164" cy="2938462"/>
            <a:chOff x="1392" y="2112"/>
            <a:chExt cx="3059" cy="1851"/>
          </a:xfrm>
        </p:grpSpPr>
        <p:pic>
          <p:nvPicPr>
            <p:cNvPr id="15366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12"/>
              <a:ext cx="1872" cy="1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1392" y="2304"/>
              <a:ext cx="77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Pineal gland</a:t>
              </a:r>
              <a:endParaRPr lang="en-US" sz="1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8" name="Line 22"/>
            <p:cNvSpPr>
              <a:spLocks noChangeShapeType="1"/>
            </p:cNvSpPr>
            <p:nvPr/>
          </p:nvSpPr>
          <p:spPr bwMode="auto">
            <a:xfrm>
              <a:off x="2160" y="2400"/>
              <a:ext cx="624" cy="52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auto">
            <a:xfrm>
              <a:off x="3552" y="3248"/>
              <a:ext cx="899" cy="19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Pituitary </a:t>
              </a:r>
              <a:r>
                <a:rPr lang="en-US" alt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gland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70" name="Line 2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264" y="3216"/>
              <a:ext cx="288" cy="14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45993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2- Pineal gland:</a:t>
            </a:r>
            <a:r>
              <a:rPr lang="en-US" alt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" charset="0"/>
              </a:rPr>
              <a:t> </a:t>
            </a:r>
            <a:r>
              <a:rPr lang="ar-EG" altLang="en-US" sz="2000" dirty="0">
                <a:ln w="11430"/>
                <a:latin typeface="Arial" pitchFamily="34" charset="0"/>
                <a:cs typeface="Times" charset="0"/>
              </a:rPr>
              <a:t>الغدة الصنوبرية</a:t>
            </a:r>
            <a:endParaRPr lang="en-US" sz="2800" dirty="0">
              <a:ln w="1143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2939536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8760" y="20114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6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CC4E9F-7EC1-4356-A36B-DB11A83D9211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4572000" y="6324600"/>
            <a:ext cx="220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91200" y="2522890"/>
            <a:ext cx="3124200" cy="4004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8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228600" y="2514600"/>
            <a:ext cx="5448300" cy="401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24" name="Picture 2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228600" y="1981200"/>
            <a:ext cx="8610600" cy="457200"/>
          </a:xfrm>
          <a:prstGeom prst="roundRect">
            <a:avLst/>
          </a:prstGeom>
          <a:solidFill>
            <a:srgbClr val="FFFF00"/>
          </a:solidFill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CHEMICAL SIGNALS IN 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ANIMALS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2971800" y="157163"/>
            <a:ext cx="3200400" cy="74453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sz="4000" b="1" u="sng" dirty="0" smtClean="0">
                <a:solidFill>
                  <a:srgbClr val="66FF33"/>
                </a:solidFill>
              </a:rPr>
              <a:t>Objectives</a:t>
            </a:r>
          </a:p>
        </p:txBody>
      </p:sp>
      <p:sp>
        <p:nvSpPr>
          <p:cNvPr id="307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E471B-B697-45ED-A9B4-1DE4A890BBBA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075" name="Content Placeholder 3"/>
          <p:cNvSpPr>
            <a:spLocks noGrp="1"/>
          </p:cNvSpPr>
          <p:nvPr>
            <p:ph idx="1"/>
          </p:nvPr>
        </p:nvSpPr>
        <p:spPr>
          <a:xfrm>
            <a:off x="381000" y="1222375"/>
            <a:ext cx="8305800" cy="54832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CHEMICAL SIGNALS (</a:t>
            </a:r>
            <a:r>
              <a:rPr lang="en-US" altLang="en-US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Hormones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IN ANIMALS</a:t>
            </a:r>
          </a:p>
          <a:p>
            <a:pPr marL="741363"/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Function and Secretion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of Hormones.</a:t>
            </a:r>
          </a:p>
          <a:p>
            <a:pPr marL="741363">
              <a:lnSpc>
                <a:spcPct val="80000"/>
              </a:lnSpc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Classes of Hormones and Mechanism of Chemical Signaling.</a:t>
            </a:r>
          </a:p>
          <a:p>
            <a:pPr>
              <a:lnSpc>
                <a:spcPct val="80000"/>
              </a:lnSpc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Pituitary gland: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Follicle-stimulating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 and luteinizing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Thyroid-stimulating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Adrenocorticotropic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ACTH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  <a:endParaRPr lang="en-US" altLang="en-US" sz="20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Prolactin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Growth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GH</a:t>
            </a:r>
            <a:r>
              <a:rPr lang="en-US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1">
              <a:buFontTx/>
              <a:buAutoNum type="arabicParenR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Melanocyte-stimulating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MSH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Endorphins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buClr>
                <a:schemeClr val="bg1"/>
              </a:buClr>
              <a:buFontTx/>
              <a:buAutoNum type="arabicParenR"/>
            </a:pP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Oxytocin</a:t>
            </a:r>
          </a:p>
          <a:p>
            <a:pPr lvl="1">
              <a:buFontTx/>
              <a:buAutoNum type="arabicParenR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ntidiuretic hormone (</a:t>
            </a:r>
            <a:r>
              <a:rPr lang="en-US" altLang="en-US" sz="2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ADH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arenR"/>
            </a:pPr>
            <a:r>
              <a:rPr lang="en-US" altLang="en-US" sz="28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Pineal gland</a:t>
            </a:r>
            <a:endParaRPr lang="en-US" altLang="en-US" sz="24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63743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715000" cy="5105400"/>
          </a:xfrm>
          <a:extLst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substances secreted by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secretory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that act to regulate the activity of other cells (</a:t>
            </a:r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target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 the body.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Hormones affect all cells in the body and are made and secreted by endocrine glands.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sz="2000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ductless organs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that secret hormones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either into the bloodstream or the fluid around cells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endocrine glands can be found throughout the body and are collectively known as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glands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such as the pancreas, can also be </a:t>
            </a:r>
            <a:r>
              <a:rPr 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exocrine</a:t>
            </a: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glands.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Exocrine glands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secrete substances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through ducts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specific locations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inside and outside the body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"/>
          <a:stretch>
            <a:fillRect/>
          </a:stretch>
        </p:blipFill>
        <p:spPr bwMode="auto">
          <a:xfrm>
            <a:off x="5715000" y="1447800"/>
            <a:ext cx="33528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6580095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00600"/>
          </a:xfrm>
          <a:solidFill>
            <a:schemeClr val="accent5"/>
          </a:solidFill>
          <a:ln w="38100">
            <a:solidFill>
              <a:srgbClr val="00B0F0"/>
            </a:solidFill>
          </a:ln>
        </p:spPr>
        <p:txBody>
          <a:bodyPr/>
          <a:lstStyle/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Nervous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systems are the main internal communication and regulation systems.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hormone-secreting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constitute the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endocrine system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ecretory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secrets hormone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into blood stream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regulates communicating messages within the body.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target </a:t>
            </a: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cell: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site that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reached by the hormone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which it </a:t>
            </a:r>
            <a:r>
              <a:rPr 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responds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spcBef>
                <a:spcPct val="0"/>
              </a:spcBef>
              <a:spcAft>
                <a:spcPct val="40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Complete changes in the body is regulated by hormones (</a:t>
            </a:r>
            <a:r>
              <a:rPr lang="en-US" sz="2000" i="1" dirty="0" smtClean="0"/>
              <a:t>e.g. metamorphosis in insects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hormones: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Polypeptide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acid derivatives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hormone,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74725" indent="-457200" eaLnBrk="1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Steroid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hormone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and Secretion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334000" y="5334000"/>
            <a:ext cx="457200" cy="381000"/>
          </a:xfrm>
          <a:prstGeom prst="rightBrace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5345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(Protein hormones)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5802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(Lipid hormones)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AE9EE46-EBDF-479F-ACED-DA099B6C3555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2" b="58104"/>
          <a:stretch>
            <a:fillRect/>
          </a:stretch>
        </p:blipFill>
        <p:spPr bwMode="auto">
          <a:xfrm>
            <a:off x="457200" y="4854390"/>
            <a:ext cx="83058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315200" y="4267200"/>
            <a:ext cx="83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8600" y="3733800"/>
            <a:ext cx="792480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Protein hormones</a:t>
            </a: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1600" smtClean="0"/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Bind to a receptor protein on the surface of the target cell which</a:t>
            </a:r>
            <a: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ar-EG" sz="1600" b="1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will trigger </a:t>
            </a:r>
            <a:r>
              <a:rPr lang="en-US" sz="1600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sz="16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28600" y="1219200"/>
            <a:ext cx="87630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As mentioned in the last slide, hormones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can either be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amino acid-based hormones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or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steroid 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0" hangingPunct="0">
              <a:defRPr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Amino acid based-hormones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(protein hormones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made of amino acids, either a single modified amino acid or a protein made of 3-200 amino acids, and are water soluble.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Steroid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hormones: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are lipid hormones that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the body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makes from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cholesterol,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are fat soluble. </a:t>
            </a:r>
          </a:p>
          <a:p>
            <a:pPr marL="1143000" lvl="2" indent="-228600" eaLnBrk="0" hangingPunct="0">
              <a:buFontTx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Similar to steroid hormones are thyroid hormones.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15240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protein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8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15" r:id="rId4" imgW="5283360" imgH="3962520"/>
        </mc:Choice>
        <mc:Fallback>
          <p:control r:id="rId4" imgW="5283360" imgH="3962520">
            <p:pic>
              <p:nvPicPr>
                <p:cNvPr id="2" name="sc6316073d784d21afdf53805e7b9dd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981200" y="1752600"/>
                  <a:ext cx="52832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307861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7F2FBB-82E7-4190-8973-617A9C147EA3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1323975"/>
            <a:ext cx="8305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Steroid hormones:</a:t>
            </a:r>
            <a:r>
              <a:rPr lang="en-US" dirty="0"/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Penetrate the cell and bind to a receptor protein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inside the target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cell. This also will trigger </a:t>
            </a:r>
            <a: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signal transduction pathway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triggering mRNA transcription for synthesizing a specific protein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62" b="9451"/>
          <a:stretch>
            <a:fillRect/>
          </a:stretch>
        </p:blipFill>
        <p:spPr bwMode="auto">
          <a:xfrm>
            <a:off x="304800" y="2895600"/>
            <a:ext cx="86106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57200" y="5410200"/>
            <a:ext cx="8153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0325" lvl="1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Usually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" charset="0"/>
              </a:rPr>
              <a:t>, the intracellular receptor activated by a hormone is a transcription factor.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295400" y="152400"/>
            <a:ext cx="6553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Hormones and Mechanism of chemical signaling: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6517345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Source:</a:t>
            </a:r>
            <a:r>
              <a:rPr lang="en-US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http://highered.mcgraw-hill.com/sites/dl/free/0072437316/120060/ravenanimation.html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47800" y="0"/>
            <a:ext cx="6172200" cy="792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 of action of steroid hormone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600" y="45720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FF0000"/>
                </a:solidFill>
                <a:latin typeface="Arial Black" panose="020B0A04020102020204" pitchFamily="34" charset="0"/>
                <a:cs typeface="+mj-cs"/>
              </a:rPr>
              <a:t>Video: plays in LMS</a:t>
            </a:r>
            <a:endParaRPr lang="en-GB" altLang="en-US" sz="2400" b="1" dirty="0">
              <a:ln w="11430"/>
              <a:solidFill>
                <a:srgbClr val="FF0000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196" r:id="rId4" imgW="5715000" imgH="5769000"/>
        </mc:Choice>
        <mc:Fallback>
          <p:control r:id="rId4" imgW="5715000" imgH="5769000">
            <p:pic>
              <p:nvPicPr>
                <p:cNvPr id="2" name="sc3c9410ca71415195f0d727274bd5f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828800" y="748348"/>
                  <a:ext cx="5715000" cy="57689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115185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7601a10-15a3-416c-b42d-36acd92110bb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689694-d:\ashraf\d\faculty file\e-larning\1433-1434\المحتوى الرقمي\109-lectures\lms-2\lecture-25 endocrine\lecture 25.pptx"/>
  <p:tag name="ARTICULATE_PRESENTER_VERSION" val="7"/>
  <p:tag name="ARTICULATE_USED_PAGE_ORIENTATION" val="1"/>
  <p:tag name="ARTICULATE_USED_PAGE_SIZE" val="1"/>
  <p:tag name="ARTICULATE_SLIDE_COUNT" val="19"/>
  <p:tag name="ARTICULATE_PROJECT_OPEN" val="0"/>
  <p:tag name="INKNOELEADERBOARD" val="15231095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01ce6c130e4dc8a7e603cd5d814ad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ARTICULATE_AUDIO_RECORDED" val="1"/>
  <p:tag name="TIMELINE" val="62.8/126.4/163.2"/>
  <p:tag name="ELAPSEDTIME" val="270.5"/>
  <p:tag name="ANNOTATION_TYPE_1" val="0"/>
  <p:tag name="ANNOTATION_START_1" val="8.2"/>
  <p:tag name="ANNOTATION_END_1" val="36.3"/>
  <p:tag name="ANNOTATION_TOP_1" val="175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3"/>
  <p:tag name="ANNOTATION_END_2" val="44.1"/>
  <p:tag name="ANNOTATION_TOP_2" val="254"/>
  <p:tag name="ANNOTATION_LEFT_2" val="9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1"/>
  <p:tag name="ANNOTATION_END_3" val="50.1"/>
  <p:tag name="ANNOTATION_TOP_3" val="304"/>
  <p:tag name="ANNOTATION_LEFT_3" val="1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50.1"/>
  <p:tag name="ANNOTATION_END_4" val="50.1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50.1"/>
  <p:tag name="ANNOTATION_END_5" val="61.6"/>
  <p:tag name="ANNOTATION_TOP_5" val="290"/>
  <p:tag name="ANNOTATION_LEFT_5" val="101"/>
  <p:tag name="ANNOTATION_WIDTH_5" val="241"/>
  <p:tag name="ANNOTATION_HEIGHT_5" val="34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61.6"/>
  <p:tag name="ANNOTATION_END_6" val="65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1.6"/>
  <p:tag name="ANNOTATION_TOP_7" val="359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71.6"/>
  <p:tag name="ANNOTATION_END_8" val="71.6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71.6"/>
  <p:tag name="ANNOTATION_END_9" val="95.4"/>
  <p:tag name="ANNOTATION_TOP_9" val="337"/>
  <p:tag name="ANNOTATION_LEFT_9" val="350"/>
  <p:tag name="ANNOTATION_WIDTH_9" val="111"/>
  <p:tag name="ANNOTATION_HEIGHT_9" val="32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5.4"/>
  <p:tag name="ANNOTATION_END_10" val="107.5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10.8"/>
  <p:tag name="ANNOTATION_TOP_11" val="392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0.8"/>
  <p:tag name="ANNOTATION_END_12" val="127.8"/>
  <p:tag name="ANNOTATION_TOP_12" val="413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8"/>
  <p:tag name="ANNOTATION_END_13" val="145.0"/>
  <p:tag name="ANNOTATION_TOP_13" val="438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2"/>
  <p:tag name="ANNOTATION_START_14" val="145.0"/>
  <p:tag name="ANNOTATION_END_14" val="145.0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45.0"/>
  <p:tag name="ANNOTATION_END_15" val="149.8"/>
  <p:tag name="ANNOTATION_TOP_15" val="468"/>
  <p:tag name="ANNOTATION_LEFT_15" val="234"/>
  <p:tag name="ANNOTATION_WIDTH_15" val="241"/>
  <p:tag name="ANNOTATION_HEIGHT_15" val="37"/>
  <p:tag name="ANNOTATION_ANIMATION_15" val="4"/>
  <p:tag name="ANNOTATION_ROTATION_15" val="0"/>
  <p:tag name="ANNOTATION_SUB_TYPE_15" val="11"/>
  <p:tag name="ANNOTATION_LOOP_COUNT_15" val="1"/>
  <p:tag name="ANNOTATION_BOX_RADIUS_15" val="5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49.8"/>
  <p:tag name="ANNOTATION_END_16" val="149.8"/>
  <p:tag name="ANNOTATION_TOP_16" val="-40"/>
  <p:tag name="ANNOTATION_LEFT_16" val="-40"/>
  <p:tag name="ANNOTATION_WIDTH_16" val="1042"/>
  <p:tag name="ANNOTATION_HEIGHT_16" val="801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49.8"/>
  <p:tag name="ANNOTATION_END_17" val="153.1"/>
  <p:tag name="ANNOTATION_TOP_17" val="332"/>
  <p:tag name="ANNOTATION_LEFT_17" val="60"/>
  <p:tag name="ANNOTATION_WIDTH_17" val="233"/>
  <p:tag name="ANNOTATION_HEIGHT_17" val="41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16777215"/>
  <p:tag name="ANNOTATION_FILL_COLOR_17" val="10855845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53.1"/>
  <p:tag name="ANNOTATION_END_18" val="154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54.8"/>
  <p:tag name="ANNOTATION_END_19" val="154.8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54.8"/>
  <p:tag name="ANNOTATION_END_20" val="158.0"/>
  <p:tag name="ANNOTATION_TOP_20" val="474"/>
  <p:tag name="ANNOTATION_LEFT_20" val="276"/>
  <p:tag name="ANNOTATION_WIDTH_20" val="136"/>
  <p:tag name="ANNOTATION_HEIGHT_20" val="23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58.0"/>
  <p:tag name="ANNOTATION_END_21" val="158.0"/>
  <p:tag name="ANNOTATION_TOP_21" val="-40"/>
  <p:tag name="ANNOTATION_LEFT_21" val="-40"/>
  <p:tag name="ANNOTATION_WIDTH_21" val="1042"/>
  <p:tag name="ANNOTATION_HEIGHT_21" val="801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16777215"/>
  <p:tag name="ANNOTATION_FILL_COLOR_21" val="10855845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58.0"/>
  <p:tag name="ANNOTATION_END_22" val="161.5"/>
  <p:tag name="ANNOTATION_TOP_22" val="472"/>
  <p:tag name="ANNOTATION_LEFT_22" val="230"/>
  <p:tag name="ANNOTATION_WIDTH_22" val="256"/>
  <p:tag name="ANNOTATION_HEIGHT_22" val="35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16777215"/>
  <p:tag name="ANNOTATION_FILL_COLOR_22" val="10855845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61.5"/>
  <p:tag name="ANNOTATION_END_23" val="165.2"/>
  <p:tag name="ANNOTATION_TOP_23" val="-40"/>
  <p:tag name="ANNOTATION_LEFT_23" val="-40"/>
  <p:tag name="ANNOTATION_WIDTH_23" val="1042"/>
  <p:tag name="ANNOTATION_HEIGHT_23" val="801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16777215"/>
  <p:tag name="ANNOTATION_FILL_COLOR_23" val="10855845"/>
  <p:tag name="ANNOTATION_FILL_ALPHA_23" val="50"/>
  <p:tag name="ANNOTATION_BORDER_WIDTH_23" val="2"/>
  <p:tag name="ANNOTATION_SLIDE_WIDTH_23" val="960"/>
  <p:tag name="ANNOTATION_SLIDE_HEIGHT_23" val="720"/>
  <p:tag name="ANNOTATION_TYPE_24" val="0"/>
  <p:tag name="ANNOTATION_START_24" val="165.2"/>
  <p:tag name="ANNOTATION_END_24" val="176.5"/>
  <p:tag name="ANNOTATION_TOP_24" val="537"/>
  <p:tag name="ANNOTATION_LEFT_24" val="6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2"/>
  <p:tag name="ANNOTATION_START_25" val="176.5"/>
  <p:tag name="ANNOTATION_END_25" val="176.5"/>
  <p:tag name="ANNOTATION_TOP_25" val="-40"/>
  <p:tag name="ANNOTATION_LEFT_25" val="-40"/>
  <p:tag name="ANNOTATION_WIDTH_25" val="1042"/>
  <p:tag name="ANNOTATION_HEIGHT_25" val="801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76.5"/>
  <p:tag name="ANNOTATION_END_26" val="185.4"/>
  <p:tag name="ANNOTATION_TOP_26" val="513"/>
  <p:tag name="ANNOTATION_LEFT_26" val="57"/>
  <p:tag name="ANNOTATION_WIDTH_26" val="536"/>
  <p:tag name="ANNOTATION_HEIGHT_26" val="74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85.4"/>
  <p:tag name="ANNOTATION_END_27" val="188.1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0"/>
  <p:tag name="ANNOTATION_START_28" val="188.1"/>
  <p:tag name="ANNOTATION_END_28" val="208.6"/>
  <p:tag name="ANNOTATION_TOP_28" val="611"/>
  <p:tag name="ANNOTATION_LEFT_28" val="10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8.6"/>
  <p:tag name="ANNOTATION_END_29" val="211.3"/>
  <p:tag name="ANNOTATION_TOP_29" val="614"/>
  <p:tag name="ANNOTATION_LEFT_29" val="33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11.3"/>
  <p:tag name="ANNOTATION_TOP_30" val="637"/>
  <p:tag name="ANNOTATION_LEFT_30" val="98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8d0be5a3d34f5e8d6475d522d6bf4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ebaf466bb7412daabef9a59739d6b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0"/>
  <p:tag name="ARTICULATE_AUDIO_RECORDED" val="1"/>
  <p:tag name="ELAPSEDTIME" val="258.4"/>
  <p:tag name="ANNOTATION_TYPE_1" val="0"/>
  <p:tag name="ANNOTATION_START_1" val="14.5"/>
  <p:tag name="ANNOTATION_END_1" val="16.9"/>
  <p:tag name="ANNOTATION_TOP_1" val="182"/>
  <p:tag name="ANNOTATION_LEFT_1" val="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9"/>
  <p:tag name="ANNOTATION_END_2" val="23.9"/>
  <p:tag name="ANNOTATION_TOP_2" val="179"/>
  <p:tag name="ANNOTATION_LEFT_2" val="24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9"/>
  <p:tag name="ANNOTATION_END_3" val="24.8"/>
  <p:tag name="ANNOTATION_TOP_3" val="183"/>
  <p:tag name="ANNOTATION_LEFT_3" val="49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8"/>
  <p:tag name="ANNOTATION_END_4" val="26.0"/>
  <p:tag name="ANNOTATION_TOP_4" val="181"/>
  <p:tag name="ANNOTATION_LEFT_4" val="588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0"/>
  <p:tag name="ANNOTATION_END_5" val="27.1"/>
  <p:tag name="ANNOTATION_TOP_5" val="221"/>
  <p:tag name="ANNOTATION_LEFT_5" val="92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1"/>
  <p:tag name="ANNOTATION_END_6" val="54.7"/>
  <p:tag name="ANNOTATION_TOP_6" val="214"/>
  <p:tag name="ANNOTATION_LEFT_6" val="29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4.7"/>
  <p:tag name="ANNOTATION_END_7" val="56.3"/>
  <p:tag name="ANNOTATION_TOP_7" val="252"/>
  <p:tag name="ANNOTATION_LEFT_7" val="89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3"/>
  <p:tag name="ANNOTATION_END_8" val="92.8"/>
  <p:tag name="ANNOTATION_TOP_8" val="257"/>
  <p:tag name="ANNOTATION_LEFT_8" val="4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5.3"/>
  <p:tag name="ANNOTATION_TOP_9" val="334"/>
  <p:tag name="ANNOTATION_LEFT_9" val="79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3"/>
  <p:tag name="ANNOTATION_END_10" val="102.8"/>
  <p:tag name="ANNOTATION_TOP_10" val="413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2.8"/>
  <p:tag name="ANNOTATION_END_11" val="105.4"/>
  <p:tag name="ANNOTATION_TOP_11" val="334"/>
  <p:tag name="ANNOTATION_LEFT_11" val="7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5.4"/>
  <p:tag name="ANNOTATION_END_12" val="115.3"/>
  <p:tag name="ANNOTATION_TOP_12" val="407"/>
  <p:tag name="ANNOTATION_LEFT_12" val="7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5.3"/>
  <p:tag name="ANNOTATION_END_13" val="117.0"/>
  <p:tag name="ANNOTATION_TOP_13" val="341"/>
  <p:tag name="ANNOTATION_LEFT_13" val="81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18.2"/>
  <p:tag name="ANNOTATION_TOP_14" val="334"/>
  <p:tag name="ANNOTATION_LEFT_14" val="36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8.2"/>
  <p:tag name="ANNOTATION_END_15" val="119.2"/>
  <p:tag name="ANNOTATION_TOP_15" val="334"/>
  <p:tag name="ANNOTATION_LEFT_15" val="460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9.2"/>
  <p:tag name="ANNOTATION_END_16" val="120.6"/>
  <p:tag name="ANNOTATION_TOP_16" val="328"/>
  <p:tag name="ANNOTATION_LEFT_16" val="570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0.6"/>
  <p:tag name="ANNOTATION_END_17" val="131.4"/>
  <p:tag name="ANNOTATION_TOP_17" val="334"/>
  <p:tag name="ANNOTATION_LEFT_17" val="679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4"/>
  <p:tag name="ANNOTATION_END_18" val="133.3"/>
  <p:tag name="ANNOTATION_TOP_18" val="366"/>
  <p:tag name="ANNOTATION_LEFT_18" val="13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3.3"/>
  <p:tag name="ANNOTATION_END_19" val="152.0"/>
  <p:tag name="ANNOTATION_TOP_19" val="381"/>
  <p:tag name="ANNOTATION_LEFT_19" val="47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2.0"/>
  <p:tag name="ANNOTATION_END_20" val="158.1"/>
  <p:tag name="ANNOTATION_TOP_20" val="413"/>
  <p:tag name="ANNOTATION_LEFT_20" val="8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1"/>
  <p:tag name="ANNOTATION_END_21" val="159.2"/>
  <p:tag name="ANNOTATION_TOP_21" val="403"/>
  <p:tag name="ANNOTATION_LEFT_21" val="3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9.2"/>
  <p:tag name="ANNOTATION_END_22" val="160.5"/>
  <p:tag name="ANNOTATION_TOP_22" val="407"/>
  <p:tag name="ANNOTATION_LEFT_22" val="452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0.5"/>
  <p:tag name="ANNOTATION_END_23" val="165.0"/>
  <p:tag name="ANNOTATION_TOP_23" val="410"/>
  <p:tag name="ANNOTATION_LEFT_23" val="57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5.0"/>
  <p:tag name="ANNOTATION_END_24" val="166.4"/>
  <p:tag name="ANNOTATION_TOP_24" val="409"/>
  <p:tag name="ANNOTATION_LEFT_24" val="7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6.4"/>
  <p:tag name="ANNOTATION_END_25" val="178.2"/>
  <p:tag name="ANNOTATION_TOP_25" val="443"/>
  <p:tag name="ANNOTATION_LEFT_25" val="198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8.2"/>
  <p:tag name="ANNOTATION_END_26" val="195.4"/>
  <p:tag name="ANNOTATION_TOP_26" val="487"/>
  <p:tag name="ANNOTATION_LEFT_26" val="86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5.4"/>
  <p:tag name="ANNOTATION_END_27" val="205.5"/>
  <p:tag name="ANNOTATION_TOP_27" val="523"/>
  <p:tag name="ANNOTATION_LEFT_27" val="78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05.5"/>
  <p:tag name="ANNOTATION_END_28" val="217.5"/>
  <p:tag name="ANNOTATION_TOP_28" val="572"/>
  <p:tag name="ANNOTATION_LEFT_28" val="6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17.5"/>
  <p:tag name="ANNOTATION_END_29" val="231.4"/>
  <p:tag name="ANNOTATION_TOP_29" val="561"/>
  <p:tag name="ANNOTATION_LEFT_29" val="407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31.4"/>
  <p:tag name="ANNOTATION_END_30" val="248.0"/>
  <p:tag name="ANNOTATION_TOP_30" val="561"/>
  <p:tag name="ANNOTATION_LEFT_30" val="598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48.0"/>
  <p:tag name="ANNOTATION_TOP_31" val="587"/>
  <p:tag name="ANNOTATION_LEFT_31" val="118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57cd07b7774026bdfef15f51ea6fd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157c0eb8fc4770b8ad3215311752a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ELAPSEDTIME" val="343.9"/>
  <p:tag name="ANNOTATION_TYPE_1" val="0"/>
  <p:tag name="ANNOTATION_START_1" val="7.2"/>
  <p:tag name="ANNOTATION_END_1" val="30.5"/>
  <p:tag name="ANNOTATION_TOP_1" val="79"/>
  <p:tag name="ANNOTATION_LEFT_1" val="17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5"/>
  <p:tag name="ANNOTATION_END_2" val="57.5"/>
  <p:tag name="ANNOTATION_TOP_2" val="155"/>
  <p:tag name="ANNOTATION_LEFT_2" val="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7.5"/>
  <p:tag name="ANNOTATION_END_3" val="65.6"/>
  <p:tag name="ANNOTATION_TOP_3" val="180"/>
  <p:tag name="ANNOTATION_LEFT_3" val="22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65.6"/>
  <p:tag name="ANNOTATION_END_4" val="65.6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65.6"/>
  <p:tag name="ANNOTATION_END_5" val="84.7"/>
  <p:tag name="ANNOTATION_TOP_5" val="164"/>
  <p:tag name="ANNOTATION_LEFT_5" val="226"/>
  <p:tag name="ANNOTATION_WIDTH_5" val="580"/>
  <p:tag name="ANNOTATION_HEIGHT_5" val="35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84.7"/>
  <p:tag name="ANNOTATION_END_6" val="89.1"/>
  <p:tag name="ANNOTATION_TOP_6" val="223"/>
  <p:tag name="ANNOTATION_LEFT_6" val="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9.1"/>
  <p:tag name="ANNOTATION_END_7" val="91.4"/>
  <p:tag name="ANNOTATION_TOP_7" val="225"/>
  <p:tag name="ANNOTATION_LEFT_7" val="4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4"/>
  <p:tag name="ANNOTATION_END_8" val="92.8"/>
  <p:tag name="ANNOTATION_TOP_8" val="224"/>
  <p:tag name="ANNOTATION_LEFT_8" val="68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8"/>
  <p:tag name="ANNOTATION_END_9" val="94.5"/>
  <p:tag name="ANNOTATION_TOP_9" val="253"/>
  <p:tag name="ANNOTATION_LEFT_9" val="11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5"/>
  <p:tag name="ANNOTATION_END_10" val="96.7"/>
  <p:tag name="ANNOTATION_TOP_10" val="255"/>
  <p:tag name="ANNOTATION_LEFT_10" val="19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6.7"/>
  <p:tag name="ANNOTATION_END_11" val="97.8"/>
  <p:tag name="ANNOTATION_TOP_11" val="259"/>
  <p:tag name="ANNOTATION_LEFT_11" val="54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8"/>
  <p:tag name="ANNOTATION_END_12" val="101.5"/>
  <p:tag name="ANNOTATION_TOP_12" val="256"/>
  <p:tag name="ANNOTATION_LEFT_12" val="64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23.7"/>
  <p:tag name="ANNOTATION_TOP_13" val="285"/>
  <p:tag name="ANNOTATION_LEFT_13" val="11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7"/>
  <p:tag name="ANNOTATION_END_14" val="153.5"/>
  <p:tag name="ANNOTATION_TOP_14" val="307"/>
  <p:tag name="ANNOTATION_LEFT_14" val="1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57.9"/>
  <p:tag name="ANNOTATION_TOP_15" val="371"/>
  <p:tag name="ANNOTATION_LEFT_15" val="15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57.9"/>
  <p:tag name="ANNOTATION_END_16" val="159.6"/>
  <p:tag name="ANNOTATION_TOP_16" val="368"/>
  <p:tag name="ANNOTATION_LEFT_16" val="52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9.6"/>
  <p:tag name="ANNOTATION_END_17" val="166.2"/>
  <p:tag name="ANNOTATION_TOP_17" val="368"/>
  <p:tag name="ANNOTATION_LEFT_17" val="15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66.2"/>
  <p:tag name="ANNOTATION_END_18" val="176.0"/>
  <p:tag name="ANNOTATION_TOP_18" val="418"/>
  <p:tag name="ANNOTATION_LEFT_18" val="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76.0"/>
  <p:tag name="ANNOTATION_END_19" val="184.2"/>
  <p:tag name="ANNOTATION_TOP_19" val="463"/>
  <p:tag name="ANNOTATION_LEFT_19" val="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84.2"/>
  <p:tag name="ANNOTATION_END_20" val="187.9"/>
  <p:tag name="ANNOTATION_TOP_20" val="497"/>
  <p:tag name="ANNOTATION_LEFT_20" val="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87.9"/>
  <p:tag name="ANNOTATION_END_21" val="206.4"/>
  <p:tag name="ANNOTATION_TOP_21" val="461"/>
  <p:tag name="ANNOTATION_LEFT_21" val="8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6.4"/>
  <p:tag name="ANNOTATION_END_22" val="209.1"/>
  <p:tag name="ANNOTATION_TOP_22" val="667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9.1"/>
  <p:tag name="ANNOTATION_END_23" val="217.0"/>
  <p:tag name="ANNOTATION_TOP_23" val="573"/>
  <p:tag name="ANNOTATION_LEFT_23" val="10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17.0"/>
  <p:tag name="ANNOTATION_END_24" val="218.6"/>
  <p:tag name="ANNOTATION_TOP_24" val="653"/>
  <p:tag name="ANNOTATION_LEFT_24" val="25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18.6"/>
  <p:tag name="ANNOTATION_END_25" val="219.1"/>
  <p:tag name="ANNOTATION_TOP_25" val="582"/>
  <p:tag name="ANNOTATION_LEFT_25" val="2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19.1"/>
  <p:tag name="ANNOTATION_END_26" val="219.5"/>
  <p:tag name="ANNOTATION_TOP_26" val="539"/>
  <p:tag name="ANNOTATION_LEFT_26" val="29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19.5"/>
  <p:tag name="ANNOTATION_END_27" val="219.8"/>
  <p:tag name="ANNOTATION_TOP_27" val="578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19.8"/>
  <p:tag name="ANNOTATION_END_28" val="220.1"/>
  <p:tag name="ANNOTATION_TOP_28" val="612"/>
  <p:tag name="ANNOTATION_LEFT_28" val="29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20.1"/>
  <p:tag name="ANNOTATION_END_29" val="220.3"/>
  <p:tag name="ANNOTATION_TOP_29" val="653"/>
  <p:tag name="ANNOTATION_LEFT_29" val="301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20.3"/>
  <p:tag name="ANNOTATION_END_30" val="224.6"/>
  <p:tag name="ANNOTATION_TOP_30" val="669"/>
  <p:tag name="ANNOTATION_LEFT_30" val="3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24.6"/>
  <p:tag name="ANNOTATION_END_31" val="226.9"/>
  <p:tag name="ANNOTATION_TOP_31" val="671"/>
  <p:tag name="ANNOTATION_LEFT_31" val="38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26.9"/>
  <p:tag name="ANNOTATION_END_32" val="230.0"/>
  <p:tag name="ANNOTATION_TOP_32" val="565"/>
  <p:tag name="ANNOTATION_LEFT_32" val="1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30.0"/>
  <p:tag name="ANNOTATION_END_33" val="234.4"/>
  <p:tag name="ANNOTATION_TOP_33" val="578"/>
  <p:tag name="ANNOTATION_LEFT_33" val="39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4.4"/>
  <p:tag name="ANNOTATION_END_34" val="239.2"/>
  <p:tag name="ANNOTATION_TOP_34" val="604"/>
  <p:tag name="ANNOTATION_LEFT_34" val="21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2"/>
  <p:tag name="ANNOTATION_END_35" val="239.8"/>
  <p:tag name="ANNOTATION_TOP_35" val="609"/>
  <p:tag name="ANNOTATION_LEFT_35" val="26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9.8"/>
  <p:tag name="ANNOTATION_END_36" val="241.4"/>
  <p:tag name="ANNOTATION_TOP_36" val="607"/>
  <p:tag name="ANNOTATION_LEFT_36" val="27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41.4"/>
  <p:tag name="ANNOTATION_END_37" val="269.1"/>
  <p:tag name="ANNOTATION_TOP_37" val="609"/>
  <p:tag name="ANNOTATION_LEFT_37" val="34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69.1"/>
  <p:tag name="ANNOTATION_END_38" val="270.4"/>
  <p:tag name="ANNOTATION_TOP_38" val="614"/>
  <p:tag name="ANNOTATION_LEFT_38" val="266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70.4"/>
  <p:tag name="ANNOTATION_END_39" val="273.5"/>
  <p:tag name="ANNOTATION_TOP_39" val="609"/>
  <p:tag name="ANNOTATION_LEFT_39" val="344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73.5"/>
  <p:tag name="ANNOTATION_END_40" val="277.3"/>
  <p:tag name="ANNOTATION_TOP_40" val="557"/>
  <p:tag name="ANNOTATION_LEFT_40" val="26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77.3"/>
  <p:tag name="ANNOTATION_END_41" val="279.1"/>
  <p:tag name="ANNOTATION_TOP_41" val="612"/>
  <p:tag name="ANNOTATION_LEFT_41" val="33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79.1"/>
  <p:tag name="ANNOTATION_END_42" val="280.4"/>
  <p:tag name="ANNOTATION_TOP_42" val="610"/>
  <p:tag name="ANNOTATION_LEFT_42" val="378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80.4"/>
  <p:tag name="ANNOTATION_END_43" val="281.2"/>
  <p:tag name="ANNOTATION_TOP_43" val="616"/>
  <p:tag name="ANNOTATION_LEFT_43" val="43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81.2"/>
  <p:tag name="ANNOTATION_END_44" val="281.7"/>
  <p:tag name="ANNOTATION_TOP_44" val="616"/>
  <p:tag name="ANNOTATION_LEFT_44" val="464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81.7"/>
  <p:tag name="ANNOTATION_END_45" val="282.3"/>
  <p:tag name="ANNOTATION_TOP_45" val="615"/>
  <p:tag name="ANNOTATION_LEFT_45" val="50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82.3"/>
  <p:tag name="ANNOTATION_END_46" val="282.7"/>
  <p:tag name="ANNOTATION_TOP_46" val="615"/>
  <p:tag name="ANNOTATION_LEFT_46" val="542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82.7"/>
  <p:tag name="ANNOTATION_END_47" val="283.4"/>
  <p:tag name="ANNOTATION_TOP_47" val="616"/>
  <p:tag name="ANNOTATION_LEFT_47" val="58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83.4"/>
  <p:tag name="ANNOTATION_END_48" val="283.8"/>
  <p:tag name="ANNOTATION_TOP_48" val="617"/>
  <p:tag name="ANNOTATION_LEFT_48" val="636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283.8"/>
  <p:tag name="ANNOTATION_END_49" val="285.9"/>
  <p:tag name="ANNOTATION_TOP_49" val="614"/>
  <p:tag name="ANNOTATION_LEFT_49" val="68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285.9"/>
  <p:tag name="ANNOTATION_END_50" val="300.7"/>
  <p:tag name="ANNOTATION_TOP_50" val="601"/>
  <p:tag name="ANNOTATION_LEFT_50" val="794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0.7"/>
  <p:tag name="ANNOTATION_END_51" val="305.5"/>
  <p:tag name="ANNOTATION_TOP_51" val="604"/>
  <p:tag name="ANNOTATION_LEFT_51" val="36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05.5"/>
  <p:tag name="ANNOTATION_END_52" val="310.5"/>
  <p:tag name="ANNOTATION_TOP_52" val="459"/>
  <p:tag name="ANNOTATION_LEFT_52" val="86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10.5"/>
  <p:tag name="ANNOTATION_END_53" val="311.3"/>
  <p:tag name="ANNOTATION_TOP_53" val="458"/>
  <p:tag name="ANNOTATION_LEFT_53" val="28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11.3"/>
  <p:tag name="ANNOTATION_END_54" val="313.3"/>
  <p:tag name="ANNOTATION_TOP_54" val="596"/>
  <p:tag name="ANNOTATION_LEFT_54" val="348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13.3"/>
  <p:tag name="ANNOTATION_END_55" val="316.2"/>
  <p:tag name="ANNOTATION_TOP_55" val="458"/>
  <p:tag name="ANNOTATION_LEFT_55" val="42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16.2"/>
  <p:tag name="ANNOTATION_END_56" val="324.3"/>
  <p:tag name="ANNOTATION_TOP_56" val="493"/>
  <p:tag name="ANNOTATION_LEFT_56" val="91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24.3"/>
  <p:tag name="ANNOTATION_END_57" val="324.7"/>
  <p:tag name="ANNOTATION_TOP_57" val="621"/>
  <p:tag name="ANNOTATION_LEFT_57" val="41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24.7"/>
  <p:tag name="ANNOTATION_END_58" val="325.2"/>
  <p:tag name="ANNOTATION_TOP_58" val="611"/>
  <p:tag name="ANNOTATION_LEFT_58" val="47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25.2"/>
  <p:tag name="ANNOTATION_END_59" val="325.5"/>
  <p:tag name="ANNOTATION_TOP_59" val="613"/>
  <p:tag name="ANNOTATION_LEFT_59" val="537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25.5"/>
  <p:tag name="ANNOTATION_END_60" val="325.9"/>
  <p:tag name="ANNOTATION_TOP_60" val="609"/>
  <p:tag name="ANNOTATION_LEFT_60" val="589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25.9"/>
  <p:tag name="ANNOTATION_END_61" val="326.3"/>
  <p:tag name="ANNOTATION_TOP_61" val="609"/>
  <p:tag name="ANNOTATION_LEFT_61" val="632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26.3"/>
  <p:tag name="ANNOTATION_END_62" val="326.6"/>
  <p:tag name="ANNOTATION_TOP_62" val="612"/>
  <p:tag name="ANNOTATION_LEFT_62" val="67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26.6"/>
  <p:tag name="ANNOTATION_TOP_63" val="612"/>
  <p:tag name="ANNOTATION_LEFT_63" val="695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bf230c139044a38794f350d763a3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a1699d131a94c7fa896653a2811c5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89ec07f-2492-42dc-84bc-3061126bacb2"/>
  <p:tag name="VIDEO_SOURCE_TYPE" val="local"/>
  <p:tag name="VIDEO_TITLE" val="Protein Hormone.MOV"/>
  <p:tag name="OVERRIDE_SWF" val="YES"/>
  <p:tag name="THUMBNAIL_IS_PLACEHOLDER" val="False"/>
  <p:tag name="SWF_MOVIE_PATH" val="6SLpx2jCL59.mp4"/>
  <p:tag name="SWF_MOVIE_PATH_ORIGINAL" val="6SLpx2jCL59.mp4"/>
  <p:tag name="SWF_MOVIE_PATH_SOURCE" val="C:\Users\amahmedkeele\Desktop\Lectures\Lecture-25 Endocrine\Protein Hormone.MO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9200"/>
  <p:tag name="VIDEO_KEY" val="13fa34d5-26e7-4944-ab20-b8c0ac2375a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7ac64a611204be8b1c80e9b22a374a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1c236b12fd14af1a47db729b5bbeb8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ELAPSEDTIME" val="247.3"/>
  <p:tag name="ANNOTATION_TYPE_1" val="0"/>
  <p:tag name="ANNOTATION_START_1" val="3.9"/>
  <p:tag name="ANNOTATION_END_1" val="31.8"/>
  <p:tag name="ANNOTATION_TOP_1" val="215"/>
  <p:tag name="ANNOTATION_LEFT_1" val="6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1.8"/>
  <p:tag name="ANNOTATION_END_2" val="33.0"/>
  <p:tag name="ANNOTATION_TOP_2" val="240"/>
  <p:tag name="ANNOTATION_LEFT_2" val="74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3.0"/>
  <p:tag name="ANNOTATION_END_3" val="74.4"/>
  <p:tag name="ANNOTATION_TOP_3" val="269"/>
  <p:tag name="ANNOTATION_LEFT_3" val="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4"/>
  <p:tag name="ANNOTATION_END_4" val="76.4"/>
  <p:tag name="ANNOTATION_TOP_4" val="470"/>
  <p:tag name="ANNOTATION_LEFT_4" val="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4"/>
  <p:tag name="ANNOTATION_END_5" val="79.0"/>
  <p:tag name="ANNOTATION_TOP_5" val="416"/>
  <p:tag name="ANNOTATION_LEFT_5" val="2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9.0"/>
  <p:tag name="ANNOTATION_END_6" val="80.5"/>
  <p:tag name="ANNOTATION_TOP_6" val="407"/>
  <p:tag name="ANNOTATION_LEFT_6" val="34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81.0"/>
  <p:tag name="ANNOTATION_TOP_7" val="40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1.0"/>
  <p:tag name="ANNOTATION_END_8" val="81.4"/>
  <p:tag name="ANNOTATION_TOP_8" val="407"/>
  <p:tag name="ANNOTATION_LEFT_8" val="3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1.4"/>
  <p:tag name="ANNOTATION_END_9" val="81.7"/>
  <p:tag name="ANNOTATION_TOP_9" val="407"/>
  <p:tag name="ANNOTATION_LEFT_9" val="37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1.7"/>
  <p:tag name="ANNOTATION_END_10" val="81.9"/>
  <p:tag name="ANNOTATION_TOP_10" val="407"/>
  <p:tag name="ANNOTATION_LEFT_10" val="3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9"/>
  <p:tag name="ANNOTATION_END_11" val="83.0"/>
  <p:tag name="ANNOTATION_TOP_11" val="408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0"/>
  <p:tag name="ANNOTATION_END_12" val="83.3"/>
  <p:tag name="ANNOTATION_TOP_12" val="408"/>
  <p:tag name="ANNOTATION_LEFT_12" val="4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3.3"/>
  <p:tag name="ANNOTATION_END_13" val="83.5"/>
  <p:tag name="ANNOTATION_TOP_13" val="408"/>
  <p:tag name="ANNOTATION_LEFT_13" val="4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3.5"/>
  <p:tag name="ANNOTATION_END_14" val="83.9"/>
  <p:tag name="ANNOTATION_TOP_14" val="408"/>
  <p:tag name="ANNOTATION_LEFT_14" val="46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3.9"/>
  <p:tag name="ANNOTATION_END_15" val="84.1"/>
  <p:tag name="ANNOTATION_TOP_15" val="408"/>
  <p:tag name="ANNOTATION_LEFT_15" val="46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4.1"/>
  <p:tag name="ANNOTATION_END_16" val="84.4"/>
  <p:tag name="ANNOTATION_TOP_16" val="408"/>
  <p:tag name="ANNOTATION_LEFT_16" val="4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4.4"/>
  <p:tag name="ANNOTATION_END_17" val="85.6"/>
  <p:tag name="ANNOTATION_TOP_17" val="409"/>
  <p:tag name="ANNOTATION_LEFT_17" val="50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5.6"/>
  <p:tag name="ANNOTATION_END_18" val="85.9"/>
  <p:tag name="ANNOTATION_TOP_18" val="408"/>
  <p:tag name="ANNOTATION_LEFT_18" val="54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5.9"/>
  <p:tag name="ANNOTATION_END_19" val="86.1"/>
  <p:tag name="ANNOTATION_TOP_19" val="409"/>
  <p:tag name="ANNOTATION_LEFT_19" val="5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1"/>
  <p:tag name="ANNOTATION_END_20" val="86.7"/>
  <p:tag name="ANNOTATION_TOP_20" val="409"/>
  <p:tag name="ANNOTATION_LEFT_20" val="6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6.7"/>
  <p:tag name="ANNOTATION_END_21" val="88.3"/>
  <p:tag name="ANNOTATION_TOP_21" val="391"/>
  <p:tag name="ANNOTATION_LEFT_21" val="65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8.3"/>
  <p:tag name="ANNOTATION_END_22" val="89.3"/>
  <p:tag name="ANNOTATION_TOP_22" val="425"/>
  <p:tag name="ANNOTATION_LEFT_22" val="6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9.3"/>
  <p:tag name="ANNOTATION_END_23" val="91.0"/>
  <p:tag name="ANNOTATION_TOP_23" val="401"/>
  <p:tag name="ANNOTATION_LEFT_23" val="7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1.0"/>
  <p:tag name="ANNOTATION_END_24" val="91.8"/>
  <p:tag name="ANNOTATION_TOP_24" val="382"/>
  <p:tag name="ANNOTATION_LEFT_24" val="73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1.8"/>
  <p:tag name="ANNOTATION_END_25" val="92.3"/>
  <p:tag name="ANNOTATION_TOP_25" val="403"/>
  <p:tag name="ANNOTATION_LEFT_25" val="77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2.3"/>
  <p:tag name="ANNOTATION_END_26" val="92.5"/>
  <p:tag name="ANNOTATION_TOP_26" val="408"/>
  <p:tag name="ANNOTATION_LEFT_26" val="80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92.5"/>
  <p:tag name="ANNOTATION_END_27" val="92.8"/>
  <p:tag name="ANNOTATION_TOP_27" val="408"/>
  <p:tag name="ANNOTATION_LEFT_27" val="82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92.8"/>
  <p:tag name="ANNOTATION_END_28" val="93.5"/>
  <p:tag name="ANNOTATION_TOP_28" val="407"/>
  <p:tag name="ANNOTATION_LEFT_28" val="83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93.5"/>
  <p:tag name="ANNOTATION_END_29" val="96.9"/>
  <p:tag name="ANNOTATION_TOP_29" val="396"/>
  <p:tag name="ANNOTATION_LEFT_29" val="86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96.9"/>
  <p:tag name="ANNOTATION_END_30" val="99.1"/>
  <p:tag name="ANNOTATION_TOP_30" val="425"/>
  <p:tag name="ANNOTATION_LEFT_30" val="88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9.1"/>
  <p:tag name="ANNOTATION_END_31" val="123.2"/>
  <p:tag name="ANNOTATION_TOP_31" val="401"/>
  <p:tag name="ANNOTATION_LEFT_31" val="87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2"/>
  <p:tag name="ANNOTATION_END_32" val="134.5"/>
  <p:tag name="ANNOTATION_TOP_32" val="439"/>
  <p:tag name="ANNOTATION_LEFT_32" val="10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4.5"/>
  <p:tag name="ANNOTATION_END_33" val="136.5"/>
  <p:tag name="ANNOTATION_TOP_33" val="578"/>
  <p:tag name="ANNOTATION_LEFT_33" val="66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6.5"/>
  <p:tag name="ANNOTATION_END_34" val="138.1"/>
  <p:tag name="ANNOTATION_TOP_34" val="579"/>
  <p:tag name="ANNOTATION_LEFT_34" val="20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8.1"/>
  <p:tag name="ANNOTATION_END_35" val="141.2"/>
  <p:tag name="ANNOTATION_TOP_35" val="571"/>
  <p:tag name="ANNOTATION_LEFT_35" val="5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1.2"/>
  <p:tag name="ANNOTATION_END_36" val="145.8"/>
  <p:tag name="ANNOTATION_TOP_36" val="578"/>
  <p:tag name="ANNOTATION_LEFT_36" val="400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5.8"/>
  <p:tag name="ANNOTATION_END_37" val="147.0"/>
  <p:tag name="ANNOTATION_TOP_37" val="575"/>
  <p:tag name="ANNOTATION_LEFT_37" val="65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7.0"/>
  <p:tag name="ANNOTATION_END_38" val="172.3"/>
  <p:tag name="ANNOTATION_TOP_38" val="606"/>
  <p:tag name="ANNOTATION_LEFT_38" val="78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3"/>
  <p:tag name="ANNOTATION_END_39" val="172.8"/>
  <p:tag name="ANNOTATION_TOP_39" val="571"/>
  <p:tag name="ANNOTATION_LEFT_39" val="7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2.8"/>
  <p:tag name="ANNOTATION_END_40" val="174.4"/>
  <p:tag name="ANNOTATION_TOP_40" val="581"/>
  <p:tag name="ANNOTATION_LEFT_40" val="21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74.4"/>
  <p:tag name="ANNOTATION_END_41" val="208.5"/>
  <p:tag name="ANNOTATION_TOP_41" val="563"/>
  <p:tag name="ANNOTATION_LEFT_41" val="6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08.5"/>
  <p:tag name="ANNOTATION_TOP_42" val="407"/>
  <p:tag name="ANNOTATION_LEFT_42" val="63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COUNT" val="42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f50cf756694db6ab0f43d230be56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30531ab8d4494392f172a7079ab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89acfa1-166a-4bd6-8eaf-9d1495d7308b"/>
  <p:tag name="VIDEO_SOURCE_TYPE" val="local"/>
  <p:tag name="VIDEO_TITLE" val="Steroid hormones.swf"/>
  <p:tag name="OVERRIDE_SWF" val="YES"/>
  <p:tag name="THUMBNAIL_IS_PLACEHOLDER" val="False"/>
  <p:tag name="SWF_MOVIE_PATH" val="Steroid hormones.swf"/>
  <p:tag name="SWF_MOVIE_PATH_ORIGINAL" val="Steroid hormones.swf"/>
  <p:tag name="SWF_MOVIE_PATH_SOURCE" val="C:\Users\amahmedkeele\Desktop\Lectures\Lecture-25 Endocrine\Steroid hormon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63900"/>
  <p:tag name="VIDEO_KEY" val="71b22164-1b6d-4188-bda6-4339e3f402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59.1/93.0/119.9/176.9/235.2"/>
  <p:tag name="ELAPSEDTIME" val="316.9"/>
  <p:tag name="ANNOTATION_TYPE_1" val="2"/>
  <p:tag name="ANNOTATION_START_1" val="9.8"/>
  <p:tag name="ANNOTATION_END_1" val="9.8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9.8"/>
  <p:tag name="ANNOTATION_END_2" val="56.1"/>
  <p:tag name="ANNOTATION_TOP_2" val="133"/>
  <p:tag name="ANNOTATION_LEFT_2" val="75"/>
  <p:tag name="ANNOTATION_WIDTH_2" val="123"/>
  <p:tag name="ANNOTATION_HEIGHT_2" val="5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56.1"/>
  <p:tag name="ANNOTATION_END_3" val="61.7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61.7"/>
  <p:tag name="ANNOTATION_END_4" val="67.9"/>
  <p:tag name="ANNOTATION_TOP_4" val="188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7.9"/>
  <p:tag name="ANNOTATION_END_5" val="94.7"/>
  <p:tag name="ANNOTATION_TOP_5" val="224"/>
  <p:tag name="ANNOTATION_LEFT_5" val="7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4.7"/>
  <p:tag name="ANNOTATION_END_6" val="99.1"/>
  <p:tag name="ANNOTATION_TOP_6" val="286"/>
  <p:tag name="ANNOTATION_LEFT_6" val="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9.1"/>
  <p:tag name="ANNOTATION_END_7" val="121.2"/>
  <p:tag name="ANNOTATION_TOP_7" val="309"/>
  <p:tag name="ANNOTATION_LEFT_7" val="7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1.2"/>
  <p:tag name="ANNOTATION_END_8" val="124.0"/>
  <p:tag name="ANNOTATION_TOP_8" val="383"/>
  <p:tag name="ANNOTATION_LEFT_8" val="6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4.0"/>
  <p:tag name="ANNOTATION_END_9" val="130.0"/>
  <p:tag name="ANNOTATION_TOP_9" val="375"/>
  <p:tag name="ANNOTATION_LEFT_9" val="2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0.0"/>
  <p:tag name="ANNOTATION_END_10" val="133.9"/>
  <p:tag name="ANNOTATION_TOP_10" val="402"/>
  <p:tag name="ANNOTATION_LEFT_10" val="12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3.9"/>
  <p:tag name="ANNOTATION_END_11" val="178.4"/>
  <p:tag name="ANNOTATION_TOP_11" val="438"/>
  <p:tag name="ANNOTATION_LEFT_11" val="1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78.4"/>
  <p:tag name="ANNOTATION_END_12" val="183.0"/>
  <p:tag name="ANNOTATION_TOP_12" val="491"/>
  <p:tag name="ANNOTATION_LEFT_12" val="7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3.0"/>
  <p:tag name="ANNOTATION_END_13" val="187.1"/>
  <p:tag name="ANNOTATION_TOP_13" val="518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7.1"/>
  <p:tag name="ANNOTATION_END_14" val="223.8"/>
  <p:tag name="ANNOTATION_TOP_14" val="523"/>
  <p:tag name="ANNOTATION_LEFT_14" val="49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23.8"/>
  <p:tag name="ANNOTATION_END_15" val="223.8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23.8"/>
  <p:tag name="ANNOTATION_END_16" val="237.3"/>
  <p:tag name="ANNOTATION_TOP_16" val="501"/>
  <p:tag name="ANNOTATION_LEFT_16" val="496"/>
  <p:tag name="ANNOTATION_WIDTH_16" val="175"/>
  <p:tag name="ANNOTATION_HEIGHT_16" val="33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37.3"/>
  <p:tag name="ANNOTATION_END_17" val="239.9"/>
  <p:tag name="ANNOTATION_TOP_17" val="664"/>
  <p:tag name="ANNOTATION_LEFT_17" val="7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9.9"/>
  <p:tag name="ANNOTATION_END_18" val="245.6"/>
  <p:tag name="ANNOTATION_TOP_18" val="550"/>
  <p:tag name="ANNOTATION_LEFT_18" val="12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5.6"/>
  <p:tag name="ANNOTATION_END_19" val="247.7"/>
  <p:tag name="ANNOTATION_TOP_19" val="545"/>
  <p:tag name="ANNOTATION_LEFT_19" val="61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47.7"/>
  <p:tag name="ANNOTATION_END_20" val="249.9"/>
  <p:tag name="ANNOTATION_TOP_20" val="571"/>
  <p:tag name="ANNOTATION_LEFT_20" val="10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9.9"/>
  <p:tag name="ANNOTATION_END_21" val="261.6"/>
  <p:tag name="ANNOTATION_TOP_21" val="573"/>
  <p:tag name="ANNOTATION_LEFT_21" val="5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61.6"/>
  <p:tag name="ANNOTATION_END_22" val="265.5"/>
  <p:tag name="ANNOTATION_TOP_22" val="607"/>
  <p:tag name="ANNOTATION_LEFT_22" val="12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5.5"/>
  <p:tag name="ANNOTATION_END_23" val="267.9"/>
  <p:tag name="ANNOTATION_TOP_23" val="546"/>
  <p:tag name="ANNOTATION_LEFT_23" val="1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67.9"/>
  <p:tag name="ANNOTATION_END_24" val="271.8"/>
  <p:tag name="ANNOTATION_TOP_24" val="547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1.8"/>
  <p:tag name="ANNOTATION_END_25" val="276.4"/>
  <p:tag name="ANNOTATION_TOP_25" val="606"/>
  <p:tag name="ANNOTATION_LEFT_25" val="38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6.4"/>
  <p:tag name="ANNOTATION_END_26" val="279.4"/>
  <p:tag name="ANNOTATION_TOP_26" val="550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79.4"/>
  <p:tag name="ANNOTATION_END_27" val="282.0"/>
  <p:tag name="ANNOTATION_TOP_27" val="550"/>
  <p:tag name="ANNOTATION_LEFT_27" val="30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82.0"/>
  <p:tag name="ANNOTATION_END_28" val="287.5"/>
  <p:tag name="ANNOTATION_TOP_28" val="606"/>
  <p:tag name="ANNOTATION_LEFT_28" val="53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87.5"/>
  <p:tag name="ANNOTATION_TOP_29" val="656"/>
  <p:tag name="ANNOTATION_LEFT_29" val="6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COUNT" val="29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cbf78527254fdf8db07f1ffb7d19d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6ddf04a1c1467aa82b8091547184f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ELAPSEDTIME" val="195.7"/>
  <p:tag name="ANNOTATION_TYPE_1" val="0"/>
  <p:tag name="ANNOTATION_START_1" val="18.4"/>
  <p:tag name="ANNOTATION_END_1" val="41.0"/>
  <p:tag name="ANNOTATION_TOP_1" val="190"/>
  <p:tag name="ANNOTATION_LEFT_1" val="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0"/>
  <p:tag name="ANNOTATION_END_2" val="42.9"/>
  <p:tag name="ANNOTATION_TOP_2" val="312"/>
  <p:tag name="ANNOTATION_LEFT_2" val="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9"/>
  <p:tag name="ANNOTATION_END_3" val="43.5"/>
  <p:tag name="ANNOTATION_TOP_3" val="318"/>
  <p:tag name="ANNOTATION_LEFT_3" val="25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5"/>
  <p:tag name="ANNOTATION_END_4" val="45.2"/>
  <p:tag name="ANNOTATION_TOP_4" val="362"/>
  <p:tag name="ANNOTATION_LEFT_4" val="8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2"/>
  <p:tag name="ANNOTATION_END_5" val="46.2"/>
  <p:tag name="ANNOTATION_TOP_5" val="391"/>
  <p:tag name="ANNOTATION_LEFT_5" val="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2"/>
  <p:tag name="ANNOTATION_END_6" val="46.8"/>
  <p:tag name="ANNOTATION_TOP_6" val="435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8"/>
  <p:tag name="ANNOTATION_END_7" val="54.9"/>
  <p:tag name="ANNOTATION_TOP_7" val="464"/>
  <p:tag name="ANNOTATION_LEFT_7" val="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9"/>
  <p:tag name="ANNOTATION_END_8" val="76.7"/>
  <p:tag name="ANNOTATION_TOP_8" val="586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6.7"/>
  <p:tag name="ANNOTATION_END_9" val="78.8"/>
  <p:tag name="ANNOTATION_TOP_9" val="160"/>
  <p:tag name="ANNOTATION_LEFT_9" val="5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8"/>
  <p:tag name="ANNOTATION_END_10" val="82.7"/>
  <p:tag name="ANNOTATION_TOP_10" val="164"/>
  <p:tag name="ANNOTATION_LEFT_10" val="4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2.7"/>
  <p:tag name="ANNOTATION_END_11" val="88.2"/>
  <p:tag name="ANNOTATION_TOP_11" val="196"/>
  <p:tag name="ANNOTATION_LEFT_11" val="5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8.2"/>
  <p:tag name="ANNOTATION_END_12" val="93.8"/>
  <p:tag name="ANNOTATION_TOP_12" val="266"/>
  <p:tag name="ANNOTATION_LEFT_12" val="48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8"/>
  <p:tag name="ANNOTATION_END_13" val="94.4"/>
  <p:tag name="ANNOTATION_TOP_13" val="304"/>
  <p:tag name="ANNOTATION_LEFT_13" val="46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4.4"/>
  <p:tag name="ANNOTATION_END_14" val="100.6"/>
  <p:tag name="ANNOTATION_TOP_14" val="295"/>
  <p:tag name="ANNOTATION_LEFT_14" val="4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0.6"/>
  <p:tag name="ANNOTATION_END_15" val="105.5"/>
  <p:tag name="ANNOTATION_TOP_15" val="336"/>
  <p:tag name="ANNOTATION_LEFT_15" val="4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5"/>
  <p:tag name="ANNOTATION_END_16" val="112.2"/>
  <p:tag name="ANNOTATION_TOP_16" val="413"/>
  <p:tag name="ANNOTATION_LEFT_16" val="47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2.2"/>
  <p:tag name="ANNOTATION_END_17" val="122.7"/>
  <p:tag name="ANNOTATION_TOP_17" val="477"/>
  <p:tag name="ANNOTATION_LEFT_17" val="4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2.7"/>
  <p:tag name="ANNOTATION_END_18" val="126.5"/>
  <p:tag name="ANNOTATION_TOP_18" val="578"/>
  <p:tag name="ANNOTATION_LEFT_18" val="4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6.5"/>
  <p:tag name="ANNOTATION_END_19" val="129.2"/>
  <p:tag name="ANNOTATION_TOP_19" val="640"/>
  <p:tag name="ANNOTATION_LEFT_19" val="4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9.2"/>
  <p:tag name="ANNOTATION_END_20" val="129.8"/>
  <p:tag name="ANNOTATION_TOP_20" val="576"/>
  <p:tag name="ANNOTATION_LEFT_20" val="48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9.8"/>
  <p:tag name="ANNOTATION_TOP_21" val="639"/>
  <p:tag name="ANNOTATION_LEFT_21" val="46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ca9d28e6bb4cfe82c16412b7c8612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a347de4643846b1abc05209849b0fc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8321a2121a4efbba5d350c24bf28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ELAPSEDTIME" val="301.3"/>
  <p:tag name="ANNOTATION_TYPE_1" val="0"/>
  <p:tag name="ANNOTATION_START_1" val="14.4"/>
  <p:tag name="ANNOTATION_END_1" val="17.6"/>
  <p:tag name="ANNOTATION_TOP_1" val="42"/>
  <p:tag name="ANNOTATION_LEFT_1" val="4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6"/>
  <p:tag name="ANNOTATION_END_2" val="29.6"/>
  <p:tag name="ANNOTATION_TOP_2" val="137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6"/>
  <p:tag name="ANNOTATION_END_3" val="40.2"/>
  <p:tag name="ANNOTATION_TOP_3" val="32"/>
  <p:tag name="ANNOTATION_LEFT_3" val="19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2"/>
  <p:tag name="ANNOTATION_END_4" val="42.2"/>
  <p:tag name="ANNOTATION_TOP_4" val="32"/>
  <p:tag name="ANNOTATION_LEFT_4" val="4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2"/>
  <p:tag name="ANNOTATION_END_5" val="62.9"/>
  <p:tag name="ANNOTATION_TOP_5" val="69"/>
  <p:tag name="ANNOTATION_LEFT_5" val="13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9"/>
  <p:tag name="ANNOTATION_END_6" val="68.9"/>
  <p:tag name="ANNOTATION_TOP_6" val="273"/>
  <p:tag name="ANNOTATION_LEFT_6" val="78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68.9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68.9"/>
  <p:tag name="ANNOTATION_END_8" val="81.8"/>
  <p:tag name="ANNOTATION_TOP_8" val="247"/>
  <p:tag name="ANNOTATION_LEFT_8" val="764"/>
  <p:tag name="ANNOTATION_WIDTH_8" val="67"/>
  <p:tag name="ANNOTATION_HEIGHT_8" val="65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1.8"/>
  <p:tag name="ANNOTATION_END_9" val="85.0"/>
  <p:tag name="ANNOTATION_TOP_9" val="467"/>
  <p:tag name="ANNOTATION_LEFT_9" val="59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5.0"/>
  <p:tag name="ANNOTATION_END_10" val="85.9"/>
  <p:tag name="ANNOTATION_TOP_10" val="476"/>
  <p:tag name="ANNOTATION_LEFT_10" val="7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5.9"/>
  <p:tag name="ANNOTATION_END_11" val="86.3"/>
  <p:tag name="ANNOTATION_TOP_11" val="450"/>
  <p:tag name="ANNOTATION_LEFT_11" val="7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6.3"/>
  <p:tag name="ANNOTATION_END_12" val="86.6"/>
  <p:tag name="ANNOTATION_TOP_12" val="440"/>
  <p:tag name="ANNOTATION_LEFT_12" val="7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6.6"/>
  <p:tag name="ANNOTATION_END_13" val="87.0"/>
  <p:tag name="ANNOTATION_TOP_13" val="440"/>
  <p:tag name="ANNOTATION_LEFT_13" val="83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7.0"/>
  <p:tag name="ANNOTATION_END_14" val="87.2"/>
  <p:tag name="ANNOTATION_TOP_14" val="463"/>
  <p:tag name="ANNOTATION_LEFT_14" val="875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7.2"/>
  <p:tag name="ANNOTATION_END_15" val="87.5"/>
  <p:tag name="ANNOTATION_TOP_15" val="488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5"/>
  <p:tag name="ANNOTATION_END_16" val="88.9"/>
  <p:tag name="ANNOTATION_TOP_16" val="482"/>
  <p:tag name="ANNOTATION_LEFT_16" val="8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8.9"/>
  <p:tag name="ANNOTATION_END_17" val="89.8"/>
  <p:tag name="ANNOTATION_TOP_17" val="596"/>
  <p:tag name="ANNOTATION_LEFT_17" val="7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9.8"/>
  <p:tag name="ANNOTATION_END_18" val="90.4"/>
  <p:tag name="ANNOTATION_TOP_18" val="620"/>
  <p:tag name="ANNOTATION_LEFT_18" val="83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4"/>
  <p:tag name="ANNOTATION_END_19" val="91.0"/>
  <p:tag name="ANNOTATION_TOP_19" val="628"/>
  <p:tag name="ANNOTATION_LEFT_19" val="78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1.0"/>
  <p:tag name="ANNOTATION_END_20" val="91.6"/>
  <p:tag name="ANNOTATION_TOP_20" val="626"/>
  <p:tag name="ANNOTATION_LEFT_20" val="84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6"/>
  <p:tag name="ANNOTATION_END_21" val="96.0"/>
  <p:tag name="ANNOTATION_TOP_21" val="626"/>
  <p:tag name="ANNOTATION_LEFT_21" val="78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6.0"/>
  <p:tag name="ANNOTATION_END_22" val="103.1"/>
  <p:tag name="ANNOTATION_TOP_22" val="536"/>
  <p:tag name="ANNOTATION_LEFT_22" val="6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3.1"/>
  <p:tag name="ANNOTATION_END_23" val="105.8"/>
  <p:tag name="ANNOTATION_TOP_23" val="134"/>
  <p:tag name="ANNOTATION_LEFT_23" val="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5.8"/>
  <p:tag name="ANNOTATION_END_24" val="107.4"/>
  <p:tag name="ANNOTATION_TOP_24" val="144"/>
  <p:tag name="ANNOTATION_LEFT_24" val="37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4"/>
  <p:tag name="ANNOTATION_END_25" val="108.6"/>
  <p:tag name="ANNOTATION_TOP_25" val="173"/>
  <p:tag name="ANNOTATION_LEFT_25" val="3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8.6"/>
  <p:tag name="ANNOTATION_END_26" val="110.5"/>
  <p:tag name="ANNOTATION_TOP_26" val="166"/>
  <p:tag name="ANNOTATION_LEFT_26" val="26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0.5"/>
  <p:tag name="ANNOTATION_END_27" val="124.9"/>
  <p:tag name="ANNOTATION_TOP_27" val="190"/>
  <p:tag name="ANNOTATION_LEFT_27" val="27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4.9"/>
  <p:tag name="ANNOTATION_END_28" val="129.2"/>
  <p:tag name="ANNOTATION_TOP_28" val="24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9.2"/>
  <p:tag name="ANNOTATION_END_29" val="132.2"/>
  <p:tag name="ANNOTATION_TOP_29" val="279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2.2"/>
  <p:tag name="ANNOTATION_END_30" val="136.5"/>
  <p:tag name="ANNOTATION_TOP_30" val="304"/>
  <p:tag name="ANNOTATION_LEFT_30" val="7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5"/>
  <p:tag name="ANNOTATION_END_31" val="137.9"/>
  <p:tag name="ANNOTATION_TOP_31" val="250"/>
  <p:tag name="ANNOTATION_LEFT_31" val="12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7.9"/>
  <p:tag name="ANNOTATION_END_32" val="152.7"/>
  <p:tag name="ANNOTATION_TOP_32" val="268"/>
  <p:tag name="ANNOTATION_LEFT_32" val="78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52.7"/>
  <p:tag name="ANNOTATION_END_33" val="156.7"/>
  <p:tag name="ANNOTATION_TOP_33" val="35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56.7"/>
  <p:tag name="ANNOTATION_END_34" val="157.1"/>
  <p:tag name="ANNOTATION_TOP_34" val="625"/>
  <p:tag name="ANNOTATION_LEFT_34" val="74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57.1"/>
  <p:tag name="ANNOTATION_END_35" val="157.7"/>
  <p:tag name="ANNOTATION_TOP_35" val="635"/>
  <p:tag name="ANNOTATION_LEFT_35" val="85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7.7"/>
  <p:tag name="ANNOTATION_END_36" val="158.1"/>
  <p:tag name="ANNOTATION_TOP_36" val="633"/>
  <p:tag name="ANNOTATION_LEFT_36" val="78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8.1"/>
  <p:tag name="ANNOTATION_END_37" val="158.7"/>
  <p:tag name="ANNOTATION_TOP_37" val="636"/>
  <p:tag name="ANNOTATION_LEFT_37" val="8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8.7"/>
  <p:tag name="ANNOTATION_END_38" val="161.1"/>
  <p:tag name="ANNOTATION_TOP_38" val="635"/>
  <p:tag name="ANNOTATION_LEFT_38" val="75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61.1"/>
  <p:tag name="ANNOTATION_END_39" val="162.4"/>
  <p:tag name="ANNOTATION_TOP_39" val="394"/>
  <p:tag name="ANNOTATION_LEFT_39" val="8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62.4"/>
  <p:tag name="ANNOTATION_END_40" val="163.6"/>
  <p:tag name="ANNOTATION_TOP_40" val="387"/>
  <p:tag name="ANNOTATION_LEFT_40" val="24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63.6"/>
  <p:tag name="ANNOTATION_END_41" val="164.7"/>
  <p:tag name="ANNOTATION_TOP_41" val="630"/>
  <p:tag name="ANNOTATION_LEFT_41" val="857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4.7"/>
  <p:tag name="ANNOTATION_END_42" val="166.1"/>
  <p:tag name="ANNOTATION_TOP_42" val="636"/>
  <p:tag name="ANNOTATION_LEFT_42" val="761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6.1"/>
  <p:tag name="ANNOTATION_END_43" val="168.2"/>
  <p:tag name="ANNOTATION_TOP_43" val="593"/>
  <p:tag name="ANNOTATION_LEFT_43" val="67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8.2"/>
  <p:tag name="ANNOTATION_END_44" val="173.5"/>
  <p:tag name="ANNOTATION_TOP_44" val="569"/>
  <p:tag name="ANNOTATION_LEFT_44" val="88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3.5"/>
  <p:tag name="ANNOTATION_END_45" val="175.3"/>
  <p:tag name="ANNOTATION_TOP_45" val="389"/>
  <p:tag name="ANNOTATION_LEFT_45" val="374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5.3"/>
  <p:tag name="ANNOTATION_END_46" val="177.8"/>
  <p:tag name="ANNOTATION_TOP_46" val="424"/>
  <p:tag name="ANNOTATION_LEFT_46" val="85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7.8"/>
  <p:tag name="ANNOTATION_END_47" val="180.5"/>
  <p:tag name="ANNOTATION_TOP_47" val="456"/>
  <p:tag name="ANNOTATION_LEFT_47" val="7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0.5"/>
  <p:tag name="ANNOTATION_END_48" val="184.1"/>
  <p:tag name="ANNOTATION_TOP_48" val="480"/>
  <p:tag name="ANNOTATION_LEFT_48" val="807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4.1"/>
  <p:tag name="ANNOTATION_END_49" val="184.7"/>
  <p:tag name="ANNOTATION_TOP_49" val="472"/>
  <p:tag name="ANNOTATION_LEFT_49" val="809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4.7"/>
  <p:tag name="ANNOTATION_END_50" val="185.0"/>
  <p:tag name="ANNOTATION_TOP_50" val="510"/>
  <p:tag name="ANNOTATION_LEFT_50" val="821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0"/>
  <p:tag name="ANNOTATION_END_51" val="185.7"/>
  <p:tag name="ANNOTATION_TOP_51" val="540"/>
  <p:tag name="ANNOTATION_LEFT_51" val="822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5.7"/>
  <p:tag name="ANNOTATION_END_52" val="201.3"/>
  <p:tag name="ANNOTATION_TOP_52" val="611"/>
  <p:tag name="ANNOTATION_LEFT_52" val="818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1.3"/>
  <p:tag name="ANNOTATION_END_53" val="204.0"/>
  <p:tag name="ANNOTATION_TOP_53" val="503"/>
  <p:tag name="ANNOTATION_LEFT_53" val="6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4.0"/>
  <p:tag name="ANNOTATION_END_54" val="207.5"/>
  <p:tag name="ANNOTATION_TOP_54" val="535"/>
  <p:tag name="ANNOTATION_LEFT_54" val="82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7.5"/>
  <p:tag name="ANNOTATION_END_55" val="220.9"/>
  <p:tag name="ANNOTATION_TOP_55" val="256"/>
  <p:tag name="ANNOTATION_LEFT_55" val="78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20.9"/>
  <p:tag name="ANNOTATION_END_56" val="234.7"/>
  <p:tag name="ANNOTATION_TOP_56" val="497"/>
  <p:tag name="ANNOTATION_LEFT_56" val="95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34.7"/>
  <p:tag name="ANNOTATION_END_57" val="242.6"/>
  <p:tag name="ANNOTATION_TOP_57" val="497"/>
  <p:tag name="ANNOTATION_LEFT_57" val="47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42.6"/>
  <p:tag name="ANNOTATION_END_58" val="255.5"/>
  <p:tag name="ANNOTATION_TOP_58" val="597"/>
  <p:tag name="ANNOTATION_LEFT_58" val="9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55.5"/>
  <p:tag name="ANNOTATION_END_59" val="273.0"/>
  <p:tag name="ANNOTATION_TOP_59" val="501"/>
  <p:tag name="ANNOTATION_LEFT_59" val="86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73.0"/>
  <p:tag name="ANNOTATION_END_60" val="284.9"/>
  <p:tag name="ANNOTATION_TOP_60" val="662"/>
  <p:tag name="ANNOTATION_LEFT_60" val="110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84.9"/>
  <p:tag name="ANNOTATION_END_61" val="287.1"/>
  <p:tag name="ANNOTATION_TOP_61" val="611"/>
  <p:tag name="ANNOTATION_LEFT_61" val="8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87.1"/>
  <p:tag name="ANNOTATION_END_62" val="288.3"/>
  <p:tag name="ANNOTATION_TOP_62" val="248"/>
  <p:tag name="ANNOTATION_LEFT_62" val="800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88.3"/>
  <p:tag name="ANNOTATION_TOP_63" val="478"/>
  <p:tag name="ANNOTATION_LEFT_63" val="793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COUNT" val="6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d0806b2a0a4ba0993a85fe17343c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4 Chromosomal-Bases\s27.wav"/>
  <p:tag name="ELAPSEDTIME" val="0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5be555a32dd4ae7b4f80e6a493418d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870730a73214654864f709748bcc83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59" val="0"/>
  <p:tag name="ANNOTATION_START_59" val="432.3"/>
  <p:tag name="ANNOTATION_END_59" val="442.3"/>
  <p:tag name="ANNOTATION_TOP_59" val="573"/>
  <p:tag name="ANNOTATION_LEFT_59" val="175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442.3"/>
  <p:tag name="ANNOTATION_END_60" val="446.0"/>
  <p:tag name="ANNOTATION_TOP_60" val="610"/>
  <p:tag name="ANNOTATION_LEFT_60" val="185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446.0"/>
  <p:tag name="ANNOTATION_END_61" val="449.5"/>
  <p:tag name="ANNOTATION_TOP_61" val="603"/>
  <p:tag name="ANNOTATION_LEFT_61" val="19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449.5"/>
  <p:tag name="ANNOTATION_END_62" val="462.8"/>
  <p:tag name="ANNOTATION_TOP_62" val="638"/>
  <p:tag name="ANNOTATION_LEFT_62" val="158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462.8"/>
  <p:tag name="ANNOTATION_END_63" val="472.0"/>
  <p:tag name="ANNOTATION_TOP_63" val="665"/>
  <p:tag name="ANNOTATION_LEFT_63" val="187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472.0"/>
  <p:tag name="ANNOTATION_END_64" val="479.1"/>
  <p:tag name="ANNOTATION_TOP_64" val="698"/>
  <p:tag name="ANNOTATION_LEFT_64" val="189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479.1"/>
  <p:tag name="ANNOTATION_TOP_65" val="539"/>
  <p:tag name="ANNOTATION_LEFT_65" val="69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11"/>
  <p:tag name="ARTICULATE_AUDIO_RECORDED" val="1"/>
  <p:tag name="ELAPSEDTIME" val="368.4"/>
  <p:tag name="ANNOTATION_TYPE_1" val="0"/>
  <p:tag name="ANNOTATION_START_1" val="11.1"/>
  <p:tag name="ANNOTATION_END_1" val="21.2"/>
  <p:tag name="ANNOTATION_TOP_1" val="43"/>
  <p:tag name="ANNOTATION_LEFT_1" val="145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2"/>
  <p:tag name="ANNOTATION_END_2" val="22.7"/>
  <p:tag name="ANNOTATION_TOP_2" val="47"/>
  <p:tag name="ANNOTATION_LEFT_2" val="432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7"/>
  <p:tag name="ANNOTATION_END_3" val="26.3"/>
  <p:tag name="ANNOTATION_TOP_3" val="45"/>
  <p:tag name="ANNOTATION_LEFT_3" val="51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3"/>
  <p:tag name="ANNOTATION_END_4" val="28.3"/>
  <p:tag name="ANNOTATION_TOP_4" val="43"/>
  <p:tag name="ANNOTATION_LEFT_4" val="67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3"/>
  <p:tag name="ANNOTATION_END_5" val="32.1"/>
  <p:tag name="ANNOTATION_TOP_5" val="77"/>
  <p:tag name="ANNOTATION_LEFT_5" val="21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1"/>
  <p:tag name="ANNOTATION_END_6" val="33.8"/>
  <p:tag name="ANNOTATION_TOP_6" val="76"/>
  <p:tag name="ANNOTATION_LEFT_6" val="41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8"/>
  <p:tag name="ANNOTATION_END_7" val="91.7"/>
  <p:tag name="ANNOTATION_TOP_7" val="75"/>
  <p:tag name="ANNOTATION_LEFT_7" val="63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1.7"/>
  <p:tag name="ANNOTATION_END_8" val="94.9"/>
  <p:tag name="ANNOTATION_TOP_8" val="154"/>
  <p:tag name="ANNOTATION_LEFT_8" val="3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4.9"/>
  <p:tag name="ANNOTATION_END_9" val="97.1"/>
  <p:tag name="ANNOTATION_TOP_9" val="183"/>
  <p:tag name="ANNOTATION_LEFT_9" val="7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7.1"/>
  <p:tag name="ANNOTATION_END_10" val="99.2"/>
  <p:tag name="ANNOTATION_TOP_10" val="183"/>
  <p:tag name="ANNOTATION_LEFT_10" val="11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9.2"/>
  <p:tag name="ANNOTATION_END_11" val="101.9"/>
  <p:tag name="ANNOTATION_TOP_11" val="189"/>
  <p:tag name="ANNOTATION_LEFT_11" val="307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9"/>
  <p:tag name="ANNOTATION_END_12" val="106.4"/>
  <p:tag name="ANNOTATION_TOP_12" val="187"/>
  <p:tag name="ANNOTATION_LEFT_12" val="39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6.4"/>
  <p:tag name="ANNOTATION_END_13" val="107.0"/>
  <p:tag name="ANNOTATION_TOP_13" val="211"/>
  <p:tag name="ANNOTATION_LEFT_13" val="12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7.0"/>
  <p:tag name="ANNOTATION_END_14" val="112.0"/>
  <p:tag name="ANNOTATION_TOP_14" val="228"/>
  <p:tag name="ANNOTATION_LEFT_14" val="123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0"/>
  <p:tag name="ANNOTATION_END_15" val="113.6"/>
  <p:tag name="ANNOTATION_TOP_15" val="209"/>
  <p:tag name="ANNOTATION_LEFT_15" val="132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6"/>
  <p:tag name="ANNOTATION_END_16" val="114.8"/>
  <p:tag name="ANNOTATION_TOP_16" val="205"/>
  <p:tag name="ANNOTATION_LEFT_16" val="207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4.8"/>
  <p:tag name="ANNOTATION_END_17" val="121.4"/>
  <p:tag name="ANNOTATION_TOP_17" val="210"/>
  <p:tag name="ANNOTATION_LEFT_17" val="29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21.4"/>
  <p:tag name="ANNOTATION_END_18" val="124.3"/>
  <p:tag name="ANNOTATION_TOP_18" val="230"/>
  <p:tag name="ANNOTATION_LEFT_18" val="129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4.3"/>
  <p:tag name="ANNOTATION_END_19" val="162.6"/>
  <p:tag name="ANNOTATION_TOP_19" val="229"/>
  <p:tag name="ANNOTATION_LEFT_19" val="30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2.6"/>
  <p:tag name="ANNOTATION_END_20" val="168.3"/>
  <p:tag name="ANNOTATION_TOP_20" val="254"/>
  <p:tag name="ANNOTATION_LEFT_20" val="235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8.3"/>
  <p:tag name="ANNOTATION_END_21" val="181.8"/>
  <p:tag name="ANNOTATION_TOP_21" val="253"/>
  <p:tag name="ANNOTATION_LEFT_21" val="404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81.8"/>
  <p:tag name="ANNOTATION_END_22" val="182.5"/>
  <p:tag name="ANNOTATION_TOP_22" val="277"/>
  <p:tag name="ANNOTATION_LEFT_22" val="144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82.5"/>
  <p:tag name="ANNOTATION_END_23" val="183.1"/>
  <p:tag name="ANNOTATION_TOP_23" val="307"/>
  <p:tag name="ANNOTATION_LEFT_23" val="140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83.1"/>
  <p:tag name="ANNOTATION_END_24" val="185.8"/>
  <p:tag name="ANNOTATION_TOP_24" val="326"/>
  <p:tag name="ANNOTATION_LEFT_24" val="13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5.8"/>
  <p:tag name="ANNOTATION_END_25" val="191.2"/>
  <p:tag name="ANNOTATION_TOP_25" val="278"/>
  <p:tag name="ANNOTATION_LEFT_25" val="147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1.2"/>
  <p:tag name="ANNOTATION_END_26" val="192.6"/>
  <p:tag name="ANNOTATION_TOP_26" val="203"/>
  <p:tag name="ANNOTATION_LEFT_26" val="745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92.6"/>
  <p:tag name="ANNOTATION_END_27" val="196.6"/>
  <p:tag name="ANNOTATION_TOP_27" val="297"/>
  <p:tag name="ANNOTATION_LEFT_27" val="82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96.6"/>
  <p:tag name="ANNOTATION_END_28" val="207.9"/>
  <p:tag name="ANNOTATION_TOP_28" val="206"/>
  <p:tag name="ANNOTATION_LEFT_28" val="73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7.9"/>
  <p:tag name="ANNOTATION_END_29" val="208.7"/>
  <p:tag name="ANNOTATION_TOP_29" val="275"/>
  <p:tag name="ANNOTATION_LEFT_29" val="310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08.7"/>
  <p:tag name="ANNOTATION_END_30" val="211.8"/>
  <p:tag name="ANNOTATION_TOP_30" val="277"/>
  <p:tag name="ANNOTATION_LEFT_30" val="389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11.8"/>
  <p:tag name="ANNOTATION_END_31" val="214.4"/>
  <p:tag name="ANNOTATION_TOP_31" val="276"/>
  <p:tag name="ANNOTATION_LEFT_31" val="41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14.4"/>
  <p:tag name="ANNOTATION_END_32" val="224.8"/>
  <p:tag name="ANNOTATION_TOP_32" val="383"/>
  <p:tag name="ANNOTATION_LEFT_32" val="652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24.8"/>
  <p:tag name="ANNOTATION_END_33" val="237.7"/>
  <p:tag name="ANNOTATION_TOP_33" val="301"/>
  <p:tag name="ANNOTATION_LEFT_33" val="170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37.7"/>
  <p:tag name="ANNOTATION_END_34" val="239.5"/>
  <p:tag name="ANNOTATION_TOP_34" val="401"/>
  <p:tag name="ANNOTATION_LEFT_34" val="390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39.5"/>
  <p:tag name="ANNOTATION_END_35" val="245.1"/>
  <p:tag name="ANNOTATION_TOP_35" val="465"/>
  <p:tag name="ANNOTATION_LEFT_35" val="191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45.1"/>
  <p:tag name="ANNOTATION_END_36" val="252.7"/>
  <p:tag name="ANNOTATION_TOP_36" val="398"/>
  <p:tag name="ANNOTATION_LEFT_36" val="428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52.7"/>
  <p:tag name="ANNOTATION_END_37" val="254.1"/>
  <p:tag name="ANNOTATION_TOP_37" val="303"/>
  <p:tag name="ANNOTATION_LEFT_37" val="170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54.1"/>
  <p:tag name="ANNOTATION_END_38" val="255.5"/>
  <p:tag name="ANNOTATION_TOP_38" val="276"/>
  <p:tag name="ANNOTATION_LEFT_38" val="173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55.5"/>
  <p:tag name="ANNOTATION_END_39" val="257.6"/>
  <p:tag name="ANNOTATION_TOP_39" val="304"/>
  <p:tag name="ANNOTATION_LEFT_39" val="17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57.6"/>
  <p:tag name="ANNOTATION_END_40" val="262.8"/>
  <p:tag name="ANNOTATION_TOP_40" val="301"/>
  <p:tag name="ANNOTATION_LEFT_40" val="290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62.8"/>
  <p:tag name="ANNOTATION_END_41" val="286.3"/>
  <p:tag name="ANNOTATION_TOP_41" val="300"/>
  <p:tag name="ANNOTATION_LEFT_41" val="471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86.3"/>
  <p:tag name="ANNOTATION_END_42" val="293.8"/>
  <p:tag name="ANNOTATION_TOP_42" val="324"/>
  <p:tag name="ANNOTATION_LEFT_42" val="175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3.8"/>
  <p:tag name="ANNOTATION_END_43" val="294.9"/>
  <p:tag name="ANNOTATION_TOP_43" val="323"/>
  <p:tag name="ANNOTATION_LEFT_43" val="430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4.9"/>
  <p:tag name="ANNOTATION_END_44" val="295.8"/>
  <p:tag name="ANNOTATION_TOP_44" val="323"/>
  <p:tag name="ANNOTATION_LEFT_44" val="498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295.8"/>
  <p:tag name="ANNOTATION_END_45" val="302.8"/>
  <p:tag name="ANNOTATION_TOP_45" val="323"/>
  <p:tag name="ANNOTATION_LEFT_45" val="527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8"/>
  <p:tag name="ANNOTATION_END_46" val="312.2"/>
  <p:tag name="ANNOTATION_TOP_46" val="391"/>
  <p:tag name="ANNOTATION_LEFT_46" val="652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12.2"/>
  <p:tag name="ANNOTATION_END_47" val="312.7"/>
  <p:tag name="ANNOTATION_TOP_47" val="276"/>
  <p:tag name="ANNOTATION_LEFT_47" val="148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12.7"/>
  <p:tag name="ANNOTATION_END_48" val="313.3"/>
  <p:tag name="ANNOTATION_TOP_48" val="305"/>
  <p:tag name="ANNOTATION_LEFT_48" val="136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13.3"/>
  <p:tag name="ANNOTATION_END_49" val="316.2"/>
  <p:tag name="ANNOTATION_TOP_49" val="324"/>
  <p:tag name="ANNOTATION_LEFT_49" val="138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16.2"/>
  <p:tag name="ANNOTATION_END_50" val="324.9"/>
  <p:tag name="ANNOTATION_TOP_50" val="636"/>
  <p:tag name="ANNOTATION_LEFT_50" val="6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24.9"/>
  <p:tag name="ANNOTATION_END_51" val="327.6"/>
  <p:tag name="ANNOTATION_TOP_51" val="626"/>
  <p:tag name="ANNOTATION_LEFT_51" val="213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27.6"/>
  <p:tag name="ANNOTATION_END_52" val="329.9"/>
  <p:tag name="ANNOTATION_TOP_52" val="626"/>
  <p:tag name="ANNOTATION_LEFT_52" val="325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9.9"/>
  <p:tag name="ANNOTATION_END_53" val="331.1"/>
  <p:tag name="ANNOTATION_TOP_53" val="656"/>
  <p:tag name="ANNOTATION_LEFT_53" val="98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1.1"/>
  <p:tag name="ANNOTATION_END_54" val="338.1"/>
  <p:tag name="ANNOTATION_TOP_54" val="661"/>
  <p:tag name="ANNOTATION_LEFT_54" val="210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8.1"/>
  <p:tag name="ANNOTATION_END_55" val="347.4"/>
  <p:tag name="ANNOTATION_TOP_55" val="657"/>
  <p:tag name="ANNOTATION_LEFT_55" val="569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47.4"/>
  <p:tag name="ANNOTATION_END_56" val="349.2"/>
  <p:tag name="ANNOTATION_TOP_56" val="685"/>
  <p:tag name="ANNOTATION_LEFT_56" val="284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49.2"/>
  <p:tag name="ANNOTATION_END_57" val="351.5"/>
  <p:tag name="ANNOTATION_TOP_57" val="679"/>
  <p:tag name="ANNOTATION_LEFT_57" val="490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51.5"/>
  <p:tag name="ANNOTATION_TOP_58" val="636"/>
  <p:tag name="ANNOTATION_LEFT_58" val="61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COUNT" val="58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e09958dbf14ae186c568fbd1d695f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840d8613be54a4392ff42107f79cde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272.4"/>
  <p:tag name="ANNOTATION_TYPE_1" val="0"/>
  <p:tag name="ANNOTATION_START_1" val="8.5"/>
  <p:tag name="ANNOTATION_END_1" val="11.9"/>
  <p:tag name="ANNOTATION_TOP_1" val="152"/>
  <p:tag name="ANNOTATION_LEFT_1" val="6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9"/>
  <p:tag name="ANNOTATION_END_2" val="15.0"/>
  <p:tag name="ANNOTATION_TOP_2" val="152"/>
  <p:tag name="ANNOTATION_LEFT_2" val="370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0"/>
  <p:tag name="ANNOTATION_END_3" val="31.2"/>
  <p:tag name="ANNOTATION_TOP_3" val="156"/>
  <p:tag name="ANNOTATION_LEFT_3" val="105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2"/>
  <p:tag name="ANNOTATION_END_4" val="31.9"/>
  <p:tag name="ANNOTATION_TOP_4" val="180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1.9"/>
  <p:tag name="ANNOTATION_END_5" val="36.7"/>
  <p:tag name="ANNOTATION_TOP_5" val="243"/>
  <p:tag name="ANNOTATION_LEFT_5" val="104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7"/>
  <p:tag name="ANNOTATION_END_6" val="38.4"/>
  <p:tag name="ANNOTATION_TOP_6" val="177"/>
  <p:tag name="ANNOTATION_LEFT_6" val="41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9.9"/>
  <p:tag name="ANNOTATION_TOP_7" val="194"/>
  <p:tag name="ANNOTATION_LEFT_7" val="148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9"/>
  <p:tag name="ANNOTATION_END_8" val="63.2"/>
  <p:tag name="ANNOTATION_TOP_8" val="224"/>
  <p:tag name="ANNOTATION_LEFT_8" val="1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2"/>
  <p:tag name="ANNOTATION_END_9" val="67.7"/>
  <p:tag name="ANNOTATION_TOP_9" val="245"/>
  <p:tag name="ANNOTATION_LEFT_9" val="118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7.7"/>
  <p:tag name="ANNOTATION_END_10" val="73.3"/>
  <p:tag name="ANNOTATION_TOP_10" val="235"/>
  <p:tag name="ANNOTATION_LEFT_10" val="34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3"/>
  <p:tag name="ANNOTATION_END_11" val="83.4"/>
  <p:tag name="ANNOTATION_TOP_11" val="263"/>
  <p:tag name="ANNOTATION_LEFT_11" val="16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3.4"/>
  <p:tag name="ANNOTATION_END_12" val="89.6"/>
  <p:tag name="ANNOTATION_TOP_12" val="286"/>
  <p:tag name="ANNOTATION_LEFT_12" val="16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6"/>
  <p:tag name="ANNOTATION_END_13" val="92.0"/>
  <p:tag name="ANNOTATION_TOP_13" val="324"/>
  <p:tag name="ANNOTATION_LEFT_13" val="69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0"/>
  <p:tag name="ANNOTATION_END_14" val="93.0"/>
  <p:tag name="ANNOTATION_TOP_14" val="326"/>
  <p:tag name="ANNOTATION_LEFT_14" val="197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0"/>
  <p:tag name="ANNOTATION_END_15" val="102.4"/>
  <p:tag name="ANNOTATION_TOP_15" val="323"/>
  <p:tag name="ANNOTATION_LEFT_15" val="3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2.4"/>
  <p:tag name="ANNOTATION_END_16" val="105.4"/>
  <p:tag name="ANNOTATION_TOP_16" val="320"/>
  <p:tag name="ANNOTATION_LEFT_16" val="47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5.4"/>
  <p:tag name="ANNOTATION_END_17" val="106.9"/>
  <p:tag name="ANNOTATION_TOP_17" val="321"/>
  <p:tag name="ANNOTATION_LEFT_17" val="57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9"/>
  <p:tag name="ANNOTATION_END_18" val="108.7"/>
  <p:tag name="ANNOTATION_TOP_18" val="154"/>
  <p:tag name="ANNOTATION_LEFT_18" val="55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7"/>
  <p:tag name="ANNOTATION_END_19" val="110.0"/>
  <p:tag name="ANNOTATION_TOP_19" val="159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0.0"/>
  <p:tag name="ANNOTATION_END_20" val="113.4"/>
  <p:tag name="ANNOTATION_TOP_20" val="152"/>
  <p:tag name="ANNOTATION_LEFT_20" val="55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4"/>
  <p:tag name="ANNOTATION_END_21" val="114.0"/>
  <p:tag name="ANNOTATION_TOP_21" val="337"/>
  <p:tag name="ANNOTATION_LEFT_21" val="13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4.0"/>
  <p:tag name="ANNOTATION_END_22" val="115.0"/>
  <p:tag name="ANNOTATION_TOP_22" val="320"/>
  <p:tag name="ANNOTATION_LEFT_22" val="36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0"/>
  <p:tag name="ANNOTATION_END_23" val="116.2"/>
  <p:tag name="ANNOTATION_TOP_23" val="328"/>
  <p:tag name="ANNOTATION_LEFT_23" val="477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6.2"/>
  <p:tag name="ANNOTATION_END_24" val="123.4"/>
  <p:tag name="ANNOTATION_TOP_24" val="353"/>
  <p:tag name="ANNOTATION_LEFT_24" val="105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3.4"/>
  <p:tag name="ANNOTATION_END_25" val="126.0"/>
  <p:tag name="ANNOTATION_TOP_25" val="386"/>
  <p:tag name="ANNOTATION_LEFT_25" val="109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6.0"/>
  <p:tag name="ANNOTATION_END_26" val="135.0"/>
  <p:tag name="ANNOTATION_TOP_26" val="384"/>
  <p:tag name="ANNOTATION_LEFT_26" val="337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5.0"/>
  <p:tag name="ANNOTATION_END_27" val="136.8"/>
  <p:tag name="ANNOTATION_TOP_27" val="413"/>
  <p:tag name="ANNOTATION_LEFT_27" val="111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6.8"/>
  <p:tag name="ANNOTATION_END_28" val="137.3"/>
  <p:tag name="ANNOTATION_TOP_28" val="407"/>
  <p:tag name="ANNOTATION_LEFT_28" val="18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7.3"/>
  <p:tag name="ANNOTATION_END_29" val="137.7"/>
  <p:tag name="ANNOTATION_TOP_29" val="421"/>
  <p:tag name="ANNOTATION_LEFT_29" val="299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7.7"/>
  <p:tag name="ANNOTATION_END_30" val="140.0"/>
  <p:tag name="ANNOTATION_TOP_30" val="424"/>
  <p:tag name="ANNOTATION_LEFT_30" val="414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0.0"/>
  <p:tag name="ANNOTATION_END_31" val="140.7"/>
  <p:tag name="ANNOTATION_TOP_31" val="290"/>
  <p:tag name="ANNOTATION_LEFT_31" val="150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0.7"/>
  <p:tag name="ANNOTATION_END_32" val="141.5"/>
  <p:tag name="ANNOTATION_TOP_32" val="219"/>
  <p:tag name="ANNOTATION_LEFT_32" val="150"/>
  <p:tag name="ANNOTATION_WIDTH_32" val="66"/>
  <p:tag name="ANNOTATION_HEIGHT_32" val="66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5287936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5"/>
  <p:tag name="ANNOTATION_END_33" val="145.8"/>
  <p:tag name="ANNOTATION_TOP_33" val="413"/>
  <p:tag name="ANNOTATION_LEFT_33" val="105"/>
  <p:tag name="ANNOTATION_WIDTH_33" val="66"/>
  <p:tag name="ANNOTATION_HEIGHT_33" val="66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5287936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5.8"/>
  <p:tag name="ANNOTATION_END_34" val="147.0"/>
  <p:tag name="ANNOTATION_TOP_34" val="450"/>
  <p:tag name="ANNOTATION_LEFT_34" val="103"/>
  <p:tag name="ANNOTATION_WIDTH_34" val="66"/>
  <p:tag name="ANNOTATION_HEIGHT_34" val="66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5287936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7.0"/>
  <p:tag name="ANNOTATION_END_35" val="148.7"/>
  <p:tag name="ANNOTATION_TOP_35" val="450"/>
  <p:tag name="ANNOTATION_LEFT_35" val="186"/>
  <p:tag name="ANNOTATION_WIDTH_35" val="66"/>
  <p:tag name="ANNOTATION_HEIGHT_35" val="66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5287936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8.7"/>
  <p:tag name="ANNOTATION_END_36" val="149.9"/>
  <p:tag name="ANNOTATION_TOP_36" val="446"/>
  <p:tag name="ANNOTATION_LEFT_36" val="275"/>
  <p:tag name="ANNOTATION_WIDTH_36" val="66"/>
  <p:tag name="ANNOTATION_HEIGHT_36" val="66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5287936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9.9"/>
  <p:tag name="ANNOTATION_END_37" val="150.7"/>
  <p:tag name="ANNOTATION_TOP_37" val="448"/>
  <p:tag name="ANNOTATION_LEFT_37" val="352"/>
  <p:tag name="ANNOTATION_WIDTH_37" val="66"/>
  <p:tag name="ANNOTATION_HEIGHT_37" val="66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5287936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0.7"/>
  <p:tag name="ANNOTATION_END_38" val="151.0"/>
  <p:tag name="ANNOTATION_TOP_38" val="454"/>
  <p:tag name="ANNOTATION_LEFT_38" val="497"/>
  <p:tag name="ANNOTATION_WIDTH_38" val="66"/>
  <p:tag name="ANNOTATION_HEIGHT_38" val="66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5287936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1.0"/>
  <p:tag name="ANNOTATION_END_39" val="151.2"/>
  <p:tag name="ANNOTATION_TOP_39" val="447"/>
  <p:tag name="ANNOTATION_LEFT_39" val="514"/>
  <p:tag name="ANNOTATION_WIDTH_39" val="66"/>
  <p:tag name="ANNOTATION_HEIGHT_39" val="66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5287936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2"/>
  <p:tag name="ANNOTATION_END_40" val="151.5"/>
  <p:tag name="ANNOTATION_TOP_40" val="444"/>
  <p:tag name="ANNOTATION_LEFT_40" val="523"/>
  <p:tag name="ANNOTATION_WIDTH_40" val="66"/>
  <p:tag name="ANNOTATION_HEIGHT_40" val="66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5287936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1.5"/>
  <p:tag name="ANNOTATION_END_41" val="154.7"/>
  <p:tag name="ANNOTATION_TOP_41" val="447"/>
  <p:tag name="ANNOTATION_LEFT_41" val="556"/>
  <p:tag name="ANNOTATION_WIDTH_41" val="66"/>
  <p:tag name="ANNOTATION_HEIGHT_41" val="66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5287936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4.7"/>
  <p:tag name="ANNOTATION_END_42" val="155.4"/>
  <p:tag name="ANNOTATION_TOP_42" val="454"/>
  <p:tag name="ANNOTATION_LEFT_42" val="202"/>
  <p:tag name="ANNOTATION_WIDTH_42" val="66"/>
  <p:tag name="ANNOTATION_HEIGHT_42" val="66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5287936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5.4"/>
  <p:tag name="ANNOTATION_END_43" val="164.1"/>
  <p:tag name="ANNOTATION_TOP_43" val="450"/>
  <p:tag name="ANNOTATION_LEFT_43" val="116"/>
  <p:tag name="ANNOTATION_WIDTH_43" val="66"/>
  <p:tag name="ANNOTATION_HEIGHT_43" val="66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5287936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4.1"/>
  <p:tag name="ANNOTATION_END_44" val="170.5"/>
  <p:tag name="ANNOTATION_TOP_44" val="482"/>
  <p:tag name="ANNOTATION_LEFT_44" val="112"/>
  <p:tag name="ANNOTATION_WIDTH_44" val="66"/>
  <p:tag name="ANNOTATION_HEIGHT_44" val="66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5287936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70.5"/>
  <p:tag name="ANNOTATION_END_45" val="172.1"/>
  <p:tag name="ANNOTATION_TOP_45" val="487"/>
  <p:tag name="ANNOTATION_LEFT_45" val="360"/>
  <p:tag name="ANNOTATION_WIDTH_45" val="66"/>
  <p:tag name="ANNOTATION_HEIGHT_45" val="66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5287936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72.1"/>
  <p:tag name="ANNOTATION_END_46" val="178.1"/>
  <p:tag name="ANNOTATION_TOP_46" val="484"/>
  <p:tag name="ANNOTATION_LEFT_46" val="465"/>
  <p:tag name="ANNOTATION_WIDTH_46" val="66"/>
  <p:tag name="ANNOTATION_HEIGHT_46" val="66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5287936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8.1"/>
  <p:tag name="ANNOTATION_END_47" val="187.5"/>
  <p:tag name="ANNOTATION_TOP_47" val="512"/>
  <p:tag name="ANNOTATION_LEFT_47" val="115"/>
  <p:tag name="ANNOTATION_WIDTH_47" val="66"/>
  <p:tag name="ANNOTATION_HEIGHT_47" val="66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5287936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87.5"/>
  <p:tag name="ANNOTATION_END_48" val="192.1"/>
  <p:tag name="ANNOTATION_TOP_48" val="547"/>
  <p:tag name="ANNOTATION_LEFT_48" val="63"/>
  <p:tag name="ANNOTATION_WIDTH_48" val="66"/>
  <p:tag name="ANNOTATION_HEIGHT_48" val="66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5287936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2.1"/>
  <p:tag name="ANNOTATION_END_49" val="193.9"/>
  <p:tag name="ANNOTATION_TOP_49" val="559"/>
  <p:tag name="ANNOTATION_LEFT_49" val="524"/>
  <p:tag name="ANNOTATION_WIDTH_49" val="66"/>
  <p:tag name="ANNOTATION_HEIGHT_49" val="66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5287936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3.9"/>
  <p:tag name="ANNOTATION_END_50" val="196.7"/>
  <p:tag name="ANNOTATION_TOP_50" val="550"/>
  <p:tag name="ANNOTATION_LEFT_50" val="646"/>
  <p:tag name="ANNOTATION_WIDTH_50" val="66"/>
  <p:tag name="ANNOTATION_HEIGHT_50" val="66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5287936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6.7"/>
  <p:tag name="ANNOTATION_END_51" val="198.8"/>
  <p:tag name="ANNOTATION_TOP_51" val="581"/>
  <p:tag name="ANNOTATION_LEFT_51" val="155"/>
  <p:tag name="ANNOTATION_WIDTH_51" val="66"/>
  <p:tag name="ANNOTATION_HEIGHT_51" val="66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5287936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8.8"/>
  <p:tag name="ANNOTATION_END_52" val="205.3"/>
  <p:tag name="ANNOTATION_TOP_52" val="588"/>
  <p:tag name="ANNOTATION_LEFT_52" val="291"/>
  <p:tag name="ANNOTATION_WIDTH_52" val="66"/>
  <p:tag name="ANNOTATION_HEIGHT_52" val="66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5287936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5.3"/>
  <p:tag name="ANNOTATION_END_53" val="208.3"/>
  <p:tag name="ANNOTATION_TOP_53" val="619"/>
  <p:tag name="ANNOTATION_LEFT_53" val="105"/>
  <p:tag name="ANNOTATION_WIDTH_53" val="66"/>
  <p:tag name="ANNOTATION_HEIGHT_53" val="66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5287936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8.3"/>
  <p:tag name="ANNOTATION_END_54" val="210.1"/>
  <p:tag name="ANNOTATION_TOP_54" val="58"/>
  <p:tag name="ANNOTATION_LEFT_54" val="255"/>
  <p:tag name="ANNOTATION_WIDTH_54" val="66"/>
  <p:tag name="ANNOTATION_HEIGHT_54" val="66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5287936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10.1"/>
  <p:tag name="ANNOTATION_END_55" val="213.7"/>
  <p:tag name="ANNOTATION_TOP_55" val="626"/>
  <p:tag name="ANNOTATION_LEFT_55" val="105"/>
  <p:tag name="ANNOTATION_WIDTH_55" val="66"/>
  <p:tag name="ANNOTATION_HEIGHT_55" val="66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5287936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3.7"/>
  <p:tag name="ANNOTATION_END_56" val="215.4"/>
  <p:tag name="ANNOTATION_TOP_56" val="618"/>
  <p:tag name="ANNOTATION_LEFT_56" val="273"/>
  <p:tag name="ANNOTATION_WIDTH_56" val="66"/>
  <p:tag name="ANNOTATION_HEIGHT_56" val="66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5287936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36.5"/>
  <p:tag name="ANNOTATION_TOP_57" val="649"/>
  <p:tag name="ANNOTATION_LEFT_57" val="113"/>
  <p:tag name="ANNOTATION_WIDTH_57" val="66"/>
  <p:tag name="ANNOTATION_HEIGHT_57" val="66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5287936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6.5"/>
  <p:tag name="ANNOTATION_END_58" val="239.6"/>
  <p:tag name="ANNOTATION_TOP_58" val="683"/>
  <p:tag name="ANNOTATION_LEFT_58" val="113"/>
  <p:tag name="ANNOTATION_WIDTH_58" val="66"/>
  <p:tag name="ANNOTATION_HEIGHT_58" val="66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5287936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9.6"/>
  <p:tag name="ANNOTATION_END_59" val="240.9"/>
  <p:tag name="ANNOTATION_TOP_59" val="683"/>
  <p:tag name="ANNOTATION_LEFT_59" val="302"/>
  <p:tag name="ANNOTATION_WIDTH_59" val="66"/>
  <p:tag name="ANNOTATION_HEIGHT_59" val="66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5287936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40.9"/>
  <p:tag name="ANNOTATION_END_60" val="245.6"/>
  <p:tag name="ANNOTATION_TOP_60" val="678"/>
  <p:tag name="ANNOTATION_LEFT_60" val="390"/>
  <p:tag name="ANNOTATION_WIDTH_60" val="66"/>
  <p:tag name="ANNOTATION_HEIGHT_60" val="66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5287936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45.6"/>
  <p:tag name="ANNOTATION_END_61" val="257.5"/>
  <p:tag name="ANNOTATION_TOP_61" val="680"/>
  <p:tag name="ANNOTATION_LEFT_61" val="303"/>
  <p:tag name="ANNOTATION_WIDTH_61" val="66"/>
  <p:tag name="ANNOTATION_HEIGHT_61" val="66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5287936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57.5"/>
  <p:tag name="ANNOTATION_END_62" val="260.0"/>
  <p:tag name="ANNOTATION_TOP_62" val="612"/>
  <p:tag name="ANNOTATION_LEFT_62" val="103"/>
  <p:tag name="ANNOTATION_WIDTH_62" val="66"/>
  <p:tag name="ANNOTATION_HEIGHT_62" val="66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5287936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60.0"/>
  <p:tag name="ANNOTATION_END_63" val="262.2"/>
  <p:tag name="ANNOTATION_TOP_63" val="156"/>
  <p:tag name="ANNOTATION_LEFT_63" val="59"/>
  <p:tag name="ANNOTATION_WIDTH_63" val="66"/>
  <p:tag name="ANNOTATION_HEIGHT_63" val="66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5287936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62.2"/>
  <p:tag name="ANNOTATION_END_64" val="263.0"/>
  <p:tag name="ANNOTATION_TOP_64" val="319"/>
  <p:tag name="ANNOTATION_LEFT_64" val="55"/>
  <p:tag name="ANNOTATION_WIDTH_64" val="66"/>
  <p:tag name="ANNOTATION_HEIGHT_64" val="66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5287936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63.0"/>
  <p:tag name="ANNOTATION_END_65" val="263.5"/>
  <p:tag name="ANNOTATION_TOP_65" val="453"/>
  <p:tag name="ANNOTATION_LEFT_65" val="65"/>
  <p:tag name="ANNOTATION_WIDTH_65" val="66"/>
  <p:tag name="ANNOTATION_HEIGHT_65" val="66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5287936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63.5"/>
  <p:tag name="ANNOTATION_END_66" val="264.0"/>
  <p:tag name="ANNOTATION_TOP_66" val="555"/>
  <p:tag name="ANNOTATION_LEFT_66" val="61"/>
  <p:tag name="ANNOTATION_WIDTH_66" val="66"/>
  <p:tag name="ANNOTATION_HEIGHT_66" val="66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5287936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64.0"/>
  <p:tag name="ANNOTATION_END_67" val="267.2"/>
  <p:tag name="ANNOTATION_TOP_67" val="609"/>
  <p:tag name="ANNOTATION_LEFT_67" val="51"/>
  <p:tag name="ANNOTATION_WIDTH_67" val="66"/>
  <p:tag name="ANNOTATION_HEIGHT_67" val="66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5287936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67.2"/>
  <p:tag name="ANNOTATION_TOP_68" val="76"/>
  <p:tag name="ANNOTATION_LEFT_68" val="188"/>
  <p:tag name="ANNOTATION_WIDTH_68" val="66"/>
  <p:tag name="ANNOTATION_HEIGHT_68" val="66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5287936"/>
  <p:tag name="ANNOTATION_FILL_ALPHA_68" val="100"/>
  <p:tag name="ANNOTATION_BORDER_WIDTH_68" val="2"/>
  <p:tag name="ANNOTATION_SLIDE_WIDTH_68" val="960"/>
  <p:tag name="ANNOTATION_SLIDE_HEIGHT_68" val="720"/>
  <p:tag name="ANNOTATION_COUNT" val="68"/>
  <p:tag name="ARTICULATE_USED_LAYOUT" val="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032195bb14b62b9a49ebaa447620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bdf5c347484e4782997d31ca429d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68.9"/>
  <p:tag name="ANNOTATION_TYPE_1" val="0"/>
  <p:tag name="ANNOTATION_START_1" val="11.2"/>
  <p:tag name="ANNOTATION_END_1" val="13.8"/>
  <p:tag name="ANNOTATION_TOP_1" val="332"/>
  <p:tag name="ANNOTATION_LEFT_1" val="4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4.4"/>
  <p:tag name="ANNOTATION_TOP_2" val="468"/>
  <p:tag name="ANNOTATION_LEFT_2" val="16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4"/>
  <p:tag name="ANNOTATION_END_3" val="14.8"/>
  <p:tag name="ANNOTATION_TOP_3" val="472"/>
  <p:tag name="ANNOTATION_LEFT_3" val="2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8"/>
  <p:tag name="ANNOTATION_END_4" val="15.2"/>
  <p:tag name="ANNOTATION_TOP_4" val="478"/>
  <p:tag name="ANNOTATION_LEFT_4" val="38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2"/>
  <p:tag name="ANNOTATION_END_5" val="15.5"/>
  <p:tag name="ANNOTATION_TOP_5" val="469"/>
  <p:tag name="ANNOTATION_LEFT_5" val="50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5"/>
  <p:tag name="ANNOTATION_END_6" val="15.9"/>
  <p:tag name="ANNOTATION_TOP_6" val="480"/>
  <p:tag name="ANNOTATION_LEFT_6" val="6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1"/>
  <p:tag name="ANNOTATION_TOP_7" val="480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1"/>
  <p:tag name="ANNOTATION_END_8" val="18.4"/>
  <p:tag name="ANNOTATION_TOP_8" val="486"/>
  <p:tag name="ANNOTATION_LEFT_8" val="8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4"/>
  <p:tag name="ANNOTATION_END_9" val="20.5"/>
  <p:tag name="ANNOTATION_TOP_9" val="485"/>
  <p:tag name="ANNOTATION_LEFT_9" val="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0.5"/>
  <p:tag name="ANNOTATION_END_10" val="23.0"/>
  <p:tag name="ANNOTATION_TOP_10" val="517"/>
  <p:tag name="ANNOTATION_LEFT_10" val="13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.0"/>
  <p:tag name="ANNOTATION_END_11" val="25.4"/>
  <p:tag name="ANNOTATION_TOP_11" val="587"/>
  <p:tag name="ANNOTATION_LEFT_11" val="13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5.4"/>
  <p:tag name="ANNOTATION_END_12" val="27.5"/>
  <p:tag name="ANNOTATION_TOP_12" val="514"/>
  <p:tag name="ANNOTATION_LEFT_12" val="13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7.5"/>
  <p:tag name="ANNOTATION_END_13" val="30.0"/>
  <p:tag name="ANNOTATION_TOP_13" val="580"/>
  <p:tag name="ANNOTATION_LEFT_13" val="13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0.0"/>
  <p:tag name="ANNOTATION_END_14" val="30.9"/>
  <p:tag name="ANNOTATION_TOP_14" val="485"/>
  <p:tag name="ANNOTATION_LEFT_14" val="21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0.9"/>
  <p:tag name="ANNOTATION_END_15" val="32.4"/>
  <p:tag name="ANNOTATION_TOP_15" val="501"/>
  <p:tag name="ANNOTATION_LEFT_15" val="21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2.4"/>
  <p:tag name="ANNOTATION_END_16" val="33.7"/>
  <p:tag name="ANNOTATION_TOP_16" val="586"/>
  <p:tag name="ANNOTATION_LEFT_16" val="21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3.7"/>
  <p:tag name="ANNOTATION_END_17" val="34.2"/>
  <p:tag name="ANNOTATION_TOP_17" val="521"/>
  <p:tag name="ANNOTATION_LEFT_17" val="3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4.2"/>
  <p:tag name="ANNOTATION_END_18" val="34.7"/>
  <p:tag name="ANNOTATION_TOP_18" val="521"/>
  <p:tag name="ANNOTATION_LEFT_18" val="49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4.7"/>
  <p:tag name="ANNOTATION_END_19" val="35.2"/>
  <p:tag name="ANNOTATION_TOP_19" val="523"/>
  <p:tag name="ANNOTATION_LEFT_19" val="674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5.2"/>
  <p:tag name="ANNOTATION_END_20" val="35.5"/>
  <p:tag name="ANNOTATION_TOP_20" val="518"/>
  <p:tag name="ANNOTATION_LEFT_20" val="7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5.5"/>
  <p:tag name="ANNOTATION_TOP_21" val="514"/>
  <p:tag name="ANNOTATION_LEFT_21" val="84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fd56ebf06b4c65b166462728d41dc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aa0af247a51498aa623c8dd029941a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148.3"/>
  <p:tag name="ELAPSEDTIME" val="196.4"/>
  <p:tag name="ANNOTATION_TYPE_1" val="0"/>
  <p:tag name="ANNOTATION_START_1" val="5.1"/>
  <p:tag name="ANNOTATION_END_1" val="7.0"/>
  <p:tag name="ANNOTATION_TOP_1" val="100"/>
  <p:tag name="ANNOTATION_LEFT_1" val="8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0"/>
  <p:tag name="ANNOTATION_END_2" val="9.3"/>
  <p:tag name="ANNOTATION_TOP_2" val="20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3"/>
  <p:tag name="ANNOTATION_END_3" val="11.7"/>
  <p:tag name="ANNOTATION_TOP_3" val="95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5.0"/>
  <p:tag name="ANNOTATION_TOP_4" val="96"/>
  <p:tag name="ANNOTATION_LEFT_4" val="2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.0"/>
  <p:tag name="ANNOTATION_END_5" val="19.1"/>
  <p:tag name="ANNOTATION_TOP_5" val="133"/>
  <p:tag name="ANNOTATION_LEFT_5" val="15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1"/>
  <p:tag name="ANNOTATION_END_6" val="31.1"/>
  <p:tag name="ANNOTATION_TOP_6" val="129"/>
  <p:tag name="ANNOTATION_LEFT_6" val="49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1.1"/>
  <p:tag name="ANNOTATION_END_7" val="53.1"/>
  <p:tag name="ANNOTATION_TOP_7" val="133"/>
  <p:tag name="ANNOTATION_LEFT_7" val="62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1"/>
  <p:tag name="ANNOTATION_END_8" val="90.0"/>
  <p:tag name="ANNOTATION_TOP_8" val="213"/>
  <p:tag name="ANNOTATION_LEFT_8" val="1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0.0"/>
  <p:tag name="ANNOTATION_END_9" val="91.8"/>
  <p:tag name="ANNOTATION_TOP_9" val="207"/>
  <p:tag name="ANNOTATION_LEFT_9" val="6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1.8"/>
  <p:tag name="ANNOTATION_END_10" val="94.5"/>
  <p:tag name="ANNOTATION_TOP_10" val="243"/>
  <p:tag name="ANNOTATION_LEFT_10" val="1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4.5"/>
  <p:tag name="ANNOTATION_END_11" val="102.2"/>
  <p:tag name="ANNOTATION_TOP_11" val="269"/>
  <p:tag name="ANNOTATION_LEFT_11" val="15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2.2"/>
  <p:tag name="ANNOTATION_END_12" val="104.7"/>
  <p:tag name="ANNOTATION_TOP_12" val="270"/>
  <p:tag name="ANNOTATION_LEFT_12" val="30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4.7"/>
  <p:tag name="ANNOTATION_END_13" val="110.0"/>
  <p:tag name="ANNOTATION_TOP_13" val="304"/>
  <p:tag name="ANNOTATION_LEFT_13" val="1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0.0"/>
  <p:tag name="ANNOTATION_END_14" val="112.5"/>
  <p:tag name="ANNOTATION_TOP_14" val="337"/>
  <p:tag name="ANNOTATION_LEFT_14" val="15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5"/>
  <p:tag name="ANNOTATION_END_15" val="127.1"/>
  <p:tag name="ANNOTATION_TOP_15" val="366"/>
  <p:tag name="ANNOTATION_LEFT_15" val="15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7.1"/>
  <p:tag name="ANNOTATION_END_16" val="153.6"/>
  <p:tag name="ANNOTATION_TOP_16" val="422"/>
  <p:tag name="ANNOTATION_LEFT_16" val="1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3.6"/>
  <p:tag name="ANNOTATION_END_17" val="156.7"/>
  <p:tag name="ANNOTATION_TOP_17" val="446"/>
  <p:tag name="ANNOTATION_LEFT_17" val="77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6.7"/>
  <p:tag name="ANNOTATION_END_18" val="157.5"/>
  <p:tag name="ANNOTATION_TOP_18" val="594"/>
  <p:tag name="ANNOTATION_LEFT_18" val="61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7.5"/>
  <p:tag name="ANNOTATION_END_19" val="160.6"/>
  <p:tag name="ANNOTATION_TOP_19" val="594"/>
  <p:tag name="ANNOTATION_LEFT_19" val="78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0.6"/>
  <p:tag name="ANNOTATION_END_20" val="161.0"/>
  <p:tag name="ANNOTATION_TOP_20" val="600"/>
  <p:tag name="ANNOTATION_LEFT_20" val="50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1.0"/>
  <p:tag name="ANNOTATION_END_21" val="162.1"/>
  <p:tag name="ANNOTATION_TOP_21" val="636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2.1"/>
  <p:tag name="ANNOTATION_END_22" val="164.6"/>
  <p:tag name="ANNOTATION_TOP_22" val="599"/>
  <p:tag name="ANNOTATION_LEFT_22" val="61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4.6"/>
  <p:tag name="ANNOTATION_END_23" val="167.0"/>
  <p:tag name="ANNOTATION_TOP_23" val="640"/>
  <p:tag name="ANNOTATION_LEFT_23" val="58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0"/>
  <p:tag name="ANNOTATION_END_24" val="168.8"/>
  <p:tag name="ANNOTATION_TOP_24" val="595"/>
  <p:tag name="ANNOTATION_LEFT_24" val="78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8.8"/>
  <p:tag name="ANNOTATION_END_25" val="170.0"/>
  <p:tag name="ANNOTATION_TOP_25" val="640"/>
  <p:tag name="ANNOTATION_LEFT_25" val="76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70.0"/>
  <p:tag name="ANNOTATION_TOP_26" val="658"/>
  <p:tag name="ANNOTATION_LEFT_26" val="75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5ae73ab3efe4a94910fc050aba1ef2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8"/>
  <p:tag name="ARTICULATE_AUDIO_RECORDED" val="1"/>
  <p:tag name="ELAPSEDTIME" val="24.9"/>
  <p:tag name="ANNOTATION_TYPE_1" val="0"/>
  <p:tag name="ANNOTATION_START_1" val="12.1"/>
  <p:tag name="ANNOTATION_END_1" val="14.5"/>
  <p:tag name="ANNOTATION_TOP_1" val="169"/>
  <p:tag name="ANNOTATION_LEFT_1" val="1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5"/>
  <p:tag name="ANNOTATION_END_2" val="16.8"/>
  <p:tag name="ANNOTATION_TOP_2" val="169"/>
  <p:tag name="ANNOTATION_LEFT_2" val="39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6.8"/>
  <p:tag name="ANNOTATION_TOP_3" val="175"/>
  <p:tag name="ANNOTATION_LEFT_3" val="71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c720b34e-f111-4788-9627-fe95c7ab4ba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e8fe4a6924717b64d5a7ddbefdcd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aa0101c4814066b7a9728edc8c1cd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193.4"/>
  <p:tag name="ANNOTATION_TYPE_1" val="0"/>
  <p:tag name="ANNOTATION_START_1" val="14.9"/>
  <p:tag name="ANNOTATION_END_1" val="16.4"/>
  <p:tag name="ANNOTATION_TOP_1" val="169"/>
  <p:tag name="ANNOTATION_LEFT_1" val="5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4"/>
  <p:tag name="ANNOTATION_END_2" val="19.0"/>
  <p:tag name="ANNOTATION_TOP_2" val="201"/>
  <p:tag name="ANNOTATION_LEFT_2" val="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0"/>
  <p:tag name="ANNOTATION_END_3" val="25.7"/>
  <p:tag name="ANNOTATION_TOP_3" val="200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7"/>
  <p:tag name="ANNOTATION_END_4" val="34.5"/>
  <p:tag name="ANNOTATION_TOP_4" val="543"/>
  <p:tag name="ANNOTATION_LEFT_4" val="4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4.5"/>
  <p:tag name="ANNOTATION_END_5" val="116.2"/>
  <p:tag name="ANNOTATION_TOP_5" val="204"/>
  <p:tag name="ANNOTATION_LEFT_5" val="3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6.2"/>
  <p:tag name="ANNOTATION_END_6" val="118.2"/>
  <p:tag name="ANNOTATION_TOP_6" val="265"/>
  <p:tag name="ANNOTATION_LEFT_6" val="3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8.2"/>
  <p:tag name="ANNOTATION_END_7" val="122.9"/>
  <p:tag name="ANNOTATION_TOP_7" val="263"/>
  <p:tag name="ANNOTATION_LEFT_7" val="63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9"/>
  <p:tag name="ANNOTATION_END_8" val="126.2"/>
  <p:tag name="ANNOTATION_TOP_8" val="301"/>
  <p:tag name="ANNOTATION_LEFT_8" val="1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6.2"/>
  <p:tag name="ANNOTATION_END_9" val="131.9"/>
  <p:tag name="ANNOTATION_TOP_9" val="332"/>
  <p:tag name="ANNOTATION_LEFT_9" val="16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31.9"/>
  <p:tag name="ANNOTATION_END_10" val="134.8"/>
  <p:tag name="ANNOTATION_TOP_10" val="332"/>
  <p:tag name="ANNOTATION_LEFT_10" val="69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34.8"/>
  <p:tag name="ANNOTATION_END_11" val="137.1"/>
  <p:tag name="ANNOTATION_TOP_11" val="362"/>
  <p:tag name="ANNOTATION_LEFT_11" val="1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7.1"/>
  <p:tag name="ANNOTATION_END_12" val="137.7"/>
  <p:tag name="ANNOTATION_TOP_12" val="370"/>
  <p:tag name="ANNOTATION_LEFT_12" val="47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7.7"/>
  <p:tag name="ANNOTATION_END_13" val="138.2"/>
  <p:tag name="ANNOTATION_TOP_13" val="362"/>
  <p:tag name="ANNOTATION_LEFT_13" val="5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2"/>
  <p:tag name="ANNOTATION_END_14" val="139.5"/>
  <p:tag name="ANNOTATION_TOP_14" val="368"/>
  <p:tag name="ANNOTATION_LEFT_14" val="5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5"/>
  <p:tag name="ANNOTATION_TOP_15" val="374"/>
  <p:tag name="ANNOTATION_LEFT_15" val="1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1fa746d40574a62947ee763b878210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2ccb95138c74f02849ab6e251bc275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e3858493a433db3400b6110ab78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03"/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c720b34e-f111-4788-9627-fe95c7ab4ba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9"/>
  <p:tag name="ARTICULATE_AUDIO_RECORDED" val="1"/>
  <p:tag name="ELAPSEDTIME" val="87.7"/>
  <p:tag name="ANNOTATION_TYPE_1" val="0"/>
  <p:tag name="ANNOTATION_START_1" val="10.5"/>
  <p:tag name="ANNOTATION_END_1" val="15.2"/>
  <p:tag name="ANNOTATION_TOP_1" val="151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9.4"/>
  <p:tag name="ANNOTATION_TOP_2" val="149"/>
  <p:tag name="ANNOTATION_LEFT_2" val="39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1.0"/>
  <p:tag name="ANNOTATION_TOP_3" val="197"/>
  <p:tag name="ANNOTATION_LEFT_3" val="131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0"/>
  <p:tag name="ANNOTATION_END_4" val="23.4"/>
  <p:tag name="ANNOTATION_TOP_4" val="195"/>
  <p:tag name="ANNOTATION_LEFT_4" val="29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4"/>
  <p:tag name="ANNOTATION_END_5" val="34.8"/>
  <p:tag name="ANNOTATION_TOP_5" val="223"/>
  <p:tag name="ANNOTATION_LEFT_5" val="133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8"/>
  <p:tag name="ANNOTATION_END_6" val="58.4"/>
  <p:tag name="ANNOTATION_TOP_6" val="266"/>
  <p:tag name="ANNOTATION_LEFT_6" val="5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4"/>
  <p:tag name="ANNOTATION_END_7" val="59.7"/>
  <p:tag name="ANNOTATION_TOP_7" val="305"/>
  <p:tag name="ANNOTATION_LEFT_7" val="473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9.7"/>
  <p:tag name="ANNOTATION_END_8" val="61.0"/>
  <p:tag name="ANNOTATION_TOP_8" val="340"/>
  <p:tag name="ANNOTATION_LEFT_8" val="483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5"/>
  <p:tag name="ANNOTATION_TOP_9" val="382"/>
  <p:tag name="ANNOTATION_LEFT_9" val="49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5"/>
  <p:tag name="ANNOTATION_END_10" val="65.0"/>
  <p:tag name="ANNOTATION_TOP_10" val="428"/>
  <p:tag name="ANNOTATION_LEFT_10" val="221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0"/>
  <p:tag name="ANNOTATION_END_11" val="66.3"/>
  <p:tag name="ANNOTATION_TOP_11" val="455"/>
  <p:tag name="ANNOTATION_LEFT_11" val="338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6.3"/>
  <p:tag name="ANNOTATION_END_12" val="68.0"/>
  <p:tag name="ANNOTATION_TOP_12" val="497"/>
  <p:tag name="ANNOTATION_LEFT_12" val="530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8.0"/>
  <p:tag name="ANNOTATION_END_13" val="69.4"/>
  <p:tag name="ANNOTATION_TOP_13" val="535"/>
  <p:tag name="ANNOTATION_LEFT_13" val="13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9.4"/>
  <p:tag name="ANNOTATION_END_14" val="71.0"/>
  <p:tag name="ANNOTATION_TOP_14" val="577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1.0"/>
  <p:tag name="ANNOTATION_END_15" val="75.0"/>
  <p:tag name="ANNOTATION_TOP_15" val="611"/>
  <p:tag name="ANNOTATION_LEFT_15" val="39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5.0"/>
  <p:tag name="ANNOTATION_TOP_16" val="657"/>
  <p:tag name="ANNOTATION_LEFT_16" val="62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8a3539bc4848c7a5f5f352b9a36c2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1291</Words>
  <Application>Microsoft Office PowerPoint</Application>
  <PresentationFormat>On-screen Show (4:3)</PresentationFormat>
  <Paragraphs>184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MS PGothic</vt:lpstr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Teknik</vt:lpstr>
      <vt:lpstr>Times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Function and Secretion</vt:lpstr>
      <vt:lpstr>Function and Secretion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Vertebrate Endocrine System</vt:lpstr>
      <vt:lpstr>The hypothalamus and pituitary integrate many functions of human endocrine system</vt:lpstr>
      <vt:lpstr>PowerPoint Presentation</vt:lpstr>
      <vt:lpstr>PowerPoint Presentation</vt:lpstr>
      <vt:lpstr>PowerPoint Presentation</vt:lpstr>
      <vt:lpstr>PowerPoint Presentation</vt:lpstr>
      <vt:lpstr>Summary of Hormones Secreted by the Pituitary Gland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351</cp:revision>
  <dcterms:created xsi:type="dcterms:W3CDTF">2006-05-04T18:23:22Z</dcterms:created>
  <dcterms:modified xsi:type="dcterms:W3CDTF">2023-11-27T07:05:18Z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7788BDD7-9FCE-45CD-B1B4-C2BDD498EDBE</vt:lpwstr>
  </property>
  <property fmtid="{D5CDD505-2E9C-101B-9397-08002B2CF9AE}" pid="6" name="ArticulateProjectFull">
    <vt:lpwstr>D:\Ashraf\D\Faculty file\e-Larning\1433-1434\المحتوى الرقمي\109-Lectures\LMS-2\Lecture-25 Endocrine\Lecture 25.ppta</vt:lpwstr>
  </property>
</Properties>
</file>