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7" r:id="rId2"/>
    <p:sldId id="311" r:id="rId3"/>
    <p:sldId id="314" r:id="rId4"/>
    <p:sldId id="257" r:id="rId5"/>
    <p:sldId id="260" r:id="rId6"/>
    <p:sldId id="272" r:id="rId7"/>
    <p:sldId id="273" r:id="rId8"/>
    <p:sldId id="275" r:id="rId9"/>
    <p:sldId id="278" r:id="rId10"/>
    <p:sldId id="315" r:id="rId11"/>
    <p:sldId id="280" r:id="rId12"/>
    <p:sldId id="293" r:id="rId13"/>
    <p:sldId id="285" r:id="rId14"/>
    <p:sldId id="305" r:id="rId15"/>
    <p:sldId id="288" r:id="rId16"/>
    <p:sldId id="306" r:id="rId17"/>
    <p:sldId id="309" r:id="rId18"/>
  </p:sldIdLst>
  <p:sldSz cx="9144000" cy="6858000" type="screen4x3"/>
  <p:notesSz cx="6858000" cy="9144000"/>
  <p:custDataLst>
    <p:tags r:id="rId20"/>
  </p:custDataLst>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FF0000"/>
    <a:srgbClr val="00FF00"/>
    <a:srgbClr val="FFFFCC"/>
    <a:srgbClr val="99FF33"/>
    <a:srgbClr val="FF9900"/>
    <a:srgbClr val="FF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30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2B35CBAB-79A7-434B-ACC4-8088B6522FCA}" type="slidenum">
              <a:rPr lang="ar-EG"/>
              <a:pPr>
                <a:defRPr/>
              </a:pPr>
              <a:t>‹#›</a:t>
            </a:fld>
            <a:endParaRPr lang="en-GB"/>
          </a:p>
        </p:txBody>
      </p:sp>
    </p:spTree>
    <p:extLst>
      <p:ext uri="{BB962C8B-B14F-4D97-AF65-F5344CB8AC3E}">
        <p14:creationId xmlns:p14="http://schemas.microsoft.com/office/powerpoint/2010/main" val="229164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a:t>
            </a:fld>
            <a:endParaRPr lang="en-US" altLang="en-US"/>
          </a:p>
        </p:txBody>
      </p:sp>
    </p:spTree>
    <p:extLst>
      <p:ext uri="{BB962C8B-B14F-4D97-AF65-F5344CB8AC3E}">
        <p14:creationId xmlns:p14="http://schemas.microsoft.com/office/powerpoint/2010/main" val="363715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10</a:t>
            </a:fld>
            <a:endParaRPr lang="en-GB"/>
          </a:p>
        </p:txBody>
      </p:sp>
    </p:spTree>
    <p:extLst>
      <p:ext uri="{BB962C8B-B14F-4D97-AF65-F5344CB8AC3E}">
        <p14:creationId xmlns:p14="http://schemas.microsoft.com/office/powerpoint/2010/main" val="172824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11</a:t>
            </a:fld>
            <a:endParaRPr lang="en-GB"/>
          </a:p>
        </p:txBody>
      </p:sp>
    </p:spTree>
    <p:extLst>
      <p:ext uri="{BB962C8B-B14F-4D97-AF65-F5344CB8AC3E}">
        <p14:creationId xmlns:p14="http://schemas.microsoft.com/office/powerpoint/2010/main" val="385710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12</a:t>
            </a:fld>
            <a:endParaRPr lang="en-GB"/>
          </a:p>
        </p:txBody>
      </p:sp>
    </p:spTree>
    <p:extLst>
      <p:ext uri="{BB962C8B-B14F-4D97-AF65-F5344CB8AC3E}">
        <p14:creationId xmlns:p14="http://schemas.microsoft.com/office/powerpoint/2010/main" val="20951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13</a:t>
            </a:fld>
            <a:endParaRPr lang="en-GB"/>
          </a:p>
        </p:txBody>
      </p:sp>
    </p:spTree>
    <p:extLst>
      <p:ext uri="{BB962C8B-B14F-4D97-AF65-F5344CB8AC3E}">
        <p14:creationId xmlns:p14="http://schemas.microsoft.com/office/powerpoint/2010/main" val="25335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14</a:t>
            </a:fld>
            <a:endParaRPr lang="en-GB"/>
          </a:p>
        </p:txBody>
      </p:sp>
    </p:spTree>
    <p:extLst>
      <p:ext uri="{BB962C8B-B14F-4D97-AF65-F5344CB8AC3E}">
        <p14:creationId xmlns:p14="http://schemas.microsoft.com/office/powerpoint/2010/main" val="180329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15</a:t>
            </a:fld>
            <a:endParaRPr lang="en-GB"/>
          </a:p>
        </p:txBody>
      </p:sp>
    </p:spTree>
    <p:extLst>
      <p:ext uri="{BB962C8B-B14F-4D97-AF65-F5344CB8AC3E}">
        <p14:creationId xmlns:p14="http://schemas.microsoft.com/office/powerpoint/2010/main" val="95032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16</a:t>
            </a:fld>
            <a:endParaRPr lang="en-GB"/>
          </a:p>
        </p:txBody>
      </p:sp>
    </p:spTree>
    <p:extLst>
      <p:ext uri="{BB962C8B-B14F-4D97-AF65-F5344CB8AC3E}">
        <p14:creationId xmlns:p14="http://schemas.microsoft.com/office/powerpoint/2010/main" val="290116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2</a:t>
            </a:fld>
            <a:endParaRPr lang="en-GB"/>
          </a:p>
        </p:txBody>
      </p:sp>
    </p:spTree>
    <p:extLst>
      <p:ext uri="{BB962C8B-B14F-4D97-AF65-F5344CB8AC3E}">
        <p14:creationId xmlns:p14="http://schemas.microsoft.com/office/powerpoint/2010/main" val="181285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53676-834C-4725-9E2D-22ACD226A935}"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spTree>
    <p:extLst>
      <p:ext uri="{BB962C8B-B14F-4D97-AF65-F5344CB8AC3E}">
        <p14:creationId xmlns:p14="http://schemas.microsoft.com/office/powerpoint/2010/main" val="375065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4</a:t>
            </a:fld>
            <a:endParaRPr lang="en-GB"/>
          </a:p>
        </p:txBody>
      </p:sp>
    </p:spTree>
    <p:extLst>
      <p:ext uri="{BB962C8B-B14F-4D97-AF65-F5344CB8AC3E}">
        <p14:creationId xmlns:p14="http://schemas.microsoft.com/office/powerpoint/2010/main" val="2006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5</a:t>
            </a:fld>
            <a:endParaRPr lang="en-GB"/>
          </a:p>
        </p:txBody>
      </p:sp>
    </p:spTree>
    <p:extLst>
      <p:ext uri="{BB962C8B-B14F-4D97-AF65-F5344CB8AC3E}">
        <p14:creationId xmlns:p14="http://schemas.microsoft.com/office/powerpoint/2010/main" val="12367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6</a:t>
            </a:fld>
            <a:endParaRPr lang="en-GB"/>
          </a:p>
        </p:txBody>
      </p:sp>
    </p:spTree>
    <p:extLst>
      <p:ext uri="{BB962C8B-B14F-4D97-AF65-F5344CB8AC3E}">
        <p14:creationId xmlns:p14="http://schemas.microsoft.com/office/powerpoint/2010/main" val="283813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7</a:t>
            </a:fld>
            <a:endParaRPr lang="en-GB"/>
          </a:p>
        </p:txBody>
      </p:sp>
    </p:spTree>
    <p:extLst>
      <p:ext uri="{BB962C8B-B14F-4D97-AF65-F5344CB8AC3E}">
        <p14:creationId xmlns:p14="http://schemas.microsoft.com/office/powerpoint/2010/main" val="113920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8</a:t>
            </a:fld>
            <a:endParaRPr lang="en-GB"/>
          </a:p>
        </p:txBody>
      </p:sp>
    </p:spTree>
    <p:extLst>
      <p:ext uri="{BB962C8B-B14F-4D97-AF65-F5344CB8AC3E}">
        <p14:creationId xmlns:p14="http://schemas.microsoft.com/office/powerpoint/2010/main" val="163137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9</a:t>
            </a:fld>
            <a:endParaRPr lang="en-GB"/>
          </a:p>
        </p:txBody>
      </p:sp>
    </p:spTree>
    <p:extLst>
      <p:ext uri="{BB962C8B-B14F-4D97-AF65-F5344CB8AC3E}">
        <p14:creationId xmlns:p14="http://schemas.microsoft.com/office/powerpoint/2010/main" val="146627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882323408"/>
      </p:ext>
    </p:extLst>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80047C-9FFF-4214-9A79-DDDC7B9C1174}" type="slidenum">
              <a:rPr lang="ar-EG"/>
              <a:pPr>
                <a:defRPr/>
              </a:pPr>
              <a:t>‹#›</a:t>
            </a:fld>
            <a:endParaRPr lang="en-GB"/>
          </a:p>
        </p:txBody>
      </p:sp>
    </p:spTree>
    <p:extLst>
      <p:ext uri="{BB962C8B-B14F-4D97-AF65-F5344CB8AC3E}">
        <p14:creationId xmlns:p14="http://schemas.microsoft.com/office/powerpoint/2010/main" val="391871052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4021209231"/>
      </p:ext>
    </p:extLst>
  </p:cSld>
  <p:clrMapOvr>
    <a:masterClrMapping/>
  </p:clrMapOvr>
  <p:transition spd="med">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1917233751"/>
      </p:ext>
    </p:extLst>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90E48-AEE0-4572-B9D7-ADA8C671224E}" type="slidenum">
              <a:rPr lang="ar-EG"/>
              <a:pPr>
                <a:defRPr/>
              </a:pPr>
              <a:t>‹#›</a:t>
            </a:fld>
            <a:endParaRPr lang="en-GB"/>
          </a:p>
        </p:txBody>
      </p:sp>
    </p:spTree>
    <p:extLst>
      <p:ext uri="{BB962C8B-B14F-4D97-AF65-F5344CB8AC3E}">
        <p14:creationId xmlns:p14="http://schemas.microsoft.com/office/powerpoint/2010/main" val="176826508"/>
      </p:ext>
    </p:extLst>
  </p:cSld>
  <p:clrMapOvr>
    <a:masterClrMapping/>
  </p:clrMapOvr>
  <p:transition spd="med">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C78113-D316-489A-9B9D-B278785763BD}" type="slidenum">
              <a:rPr lang="ar-EG"/>
              <a:pPr>
                <a:defRPr/>
              </a:pPr>
              <a:t>‹#›</a:t>
            </a:fld>
            <a:endParaRPr lang="en-GB"/>
          </a:p>
        </p:txBody>
      </p:sp>
    </p:spTree>
    <p:extLst>
      <p:ext uri="{BB962C8B-B14F-4D97-AF65-F5344CB8AC3E}">
        <p14:creationId xmlns:p14="http://schemas.microsoft.com/office/powerpoint/2010/main" val="2306054313"/>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FA1ED-FAD7-4ADA-AA7B-D68303F30B45}" type="slidenum">
              <a:rPr lang="ar-EG"/>
              <a:pPr>
                <a:defRPr/>
              </a:pPr>
              <a:t>‹#›</a:t>
            </a:fld>
            <a:endParaRPr lang="en-GB"/>
          </a:p>
        </p:txBody>
      </p:sp>
    </p:spTree>
    <p:extLst>
      <p:ext uri="{BB962C8B-B14F-4D97-AF65-F5344CB8AC3E}">
        <p14:creationId xmlns:p14="http://schemas.microsoft.com/office/powerpoint/2010/main" val="87682530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7DE1F2-FCB0-4FA6-B531-D1C5F2CF4503}" type="slidenum">
              <a:rPr lang="ar-EG"/>
              <a:pPr>
                <a:defRPr/>
              </a:pPr>
              <a:t>‹#›</a:t>
            </a:fld>
            <a:endParaRPr lang="en-GB"/>
          </a:p>
        </p:txBody>
      </p:sp>
    </p:spTree>
    <p:extLst>
      <p:ext uri="{BB962C8B-B14F-4D97-AF65-F5344CB8AC3E}">
        <p14:creationId xmlns:p14="http://schemas.microsoft.com/office/powerpoint/2010/main" val="58233634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E9E930-54A0-4950-AB4C-D1417CF818FC}" type="slidenum">
              <a:rPr lang="ar-EG"/>
              <a:pPr>
                <a:defRPr/>
              </a:pPr>
              <a:t>‹#›</a:t>
            </a:fld>
            <a:endParaRPr lang="en-GB"/>
          </a:p>
        </p:txBody>
      </p:sp>
    </p:spTree>
    <p:extLst>
      <p:ext uri="{BB962C8B-B14F-4D97-AF65-F5344CB8AC3E}">
        <p14:creationId xmlns:p14="http://schemas.microsoft.com/office/powerpoint/2010/main" val="1293170113"/>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404474102"/>
      </p:ext>
    </p:extLst>
  </p:cSld>
  <p:clrMapOvr>
    <a:masterClrMapping/>
  </p:clrMapOvr>
  <p:transition spd="med">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568529850"/>
      </p:ext>
    </p:extLst>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1737545720"/>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1691118348"/>
      </p:ext>
    </p:extLst>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4190192043"/>
      </p:ext>
    </p:extLst>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2962475231"/>
      </p:ext>
    </p:extLst>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930043785"/>
      </p:ext>
    </p:extLst>
  </p:cSld>
  <p:clrMapOvr>
    <a:masterClrMapping/>
  </p:clrMapOvr>
  <p:transition spd="med">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4053546527"/>
      </p:ext>
    </p:extLst>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C4967E-D394-4DBC-AC1A-9ABA988FF4F6}" type="slidenum">
              <a:rPr lang="ar-EG"/>
              <a:pPr>
                <a:defRPr/>
              </a:pPr>
              <a:t>‹#›</a:t>
            </a:fld>
            <a:endParaRPr lang="en-GB"/>
          </a:p>
        </p:txBody>
      </p:sp>
    </p:spTree>
    <p:extLst>
      <p:ext uri="{BB962C8B-B14F-4D97-AF65-F5344CB8AC3E}">
        <p14:creationId xmlns:p14="http://schemas.microsoft.com/office/powerpoint/2010/main" val="260822797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DABC1A-8DAC-414E-A9BD-1F088A03ABF0}" type="slidenum">
              <a:rPr lang="ar-EG"/>
              <a:pPr>
                <a:defRPr/>
              </a:pPr>
              <a:t>‹#›</a:t>
            </a:fld>
            <a:endParaRPr lang="en-GB"/>
          </a:p>
        </p:txBody>
      </p:sp>
    </p:spTree>
    <p:extLst>
      <p:ext uri="{BB962C8B-B14F-4D97-AF65-F5344CB8AC3E}">
        <p14:creationId xmlns:p14="http://schemas.microsoft.com/office/powerpoint/2010/main" val="296235901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0D0D9DC-61E2-45FF-A6F2-891BD92105B2}" type="slidenum">
              <a:rPr lang="ar-EG"/>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6" r:id="rId4"/>
    <p:sldLayoutId id="2147483663" r:id="rId5"/>
    <p:sldLayoutId id="2147483662" r:id="rId6"/>
    <p:sldLayoutId id="2147483661" r:id="rId7"/>
    <p:sldLayoutId id="2147483651" r:id="rId8"/>
    <p:sldLayoutId id="2147483652" r:id="rId9"/>
    <p:sldLayoutId id="2147483653" r:id="rId10"/>
    <p:sldLayoutId id="2147483654" r:id="rId11"/>
    <p:sldLayoutId id="2147483664" r:id="rId12"/>
    <p:sldLayoutId id="2147483655" r:id="rId13"/>
    <p:sldLayoutId id="2147483656" r:id="rId14"/>
    <p:sldLayoutId id="2147483657" r:id="rId15"/>
    <p:sldLayoutId id="2147483658" r:id="rId16"/>
    <p:sldLayoutId id="2147483659" r:id="rId17"/>
    <p:sldLayoutId id="2147483660" r:id="rId18"/>
    <p:sldLayoutId id="2147483665" r:id="rId19"/>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5.jpe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26.xml"/><Relationship Id="rId7" Type="http://schemas.openxmlformats.org/officeDocument/2006/relationships/image" Target="../media/image14.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3.png"/><Relationship Id="rId5" Type="http://schemas.openxmlformats.org/officeDocument/2006/relationships/notesSlide" Target="../notesSlides/notesSlide10.xml"/><Relationship Id="rId10" Type="http://schemas.openxmlformats.org/officeDocument/2006/relationships/image" Target="../media/image17.jpg"/><Relationship Id="rId4" Type="http://schemas.openxmlformats.org/officeDocument/2006/relationships/slideLayout" Target="../slideLayouts/slideLayout3.xml"/><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9.xml"/><Relationship Id="rId7" Type="http://schemas.openxmlformats.org/officeDocument/2006/relationships/image" Target="../media/image1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3.xml"/><Relationship Id="rId7" Type="http://schemas.openxmlformats.org/officeDocument/2006/relationships/image" Target="../media/image1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9.emf"/><Relationship Id="rId5" Type="http://schemas.openxmlformats.org/officeDocument/2006/relationships/notesSlide" Target="../notesSlides/notesSlide13.xml"/><Relationship Id="rId4" Type="http://schemas.openxmlformats.org/officeDocument/2006/relationships/slideLayout" Target="../slideLayouts/slideLayout3.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6.xml"/><Relationship Id="rId7" Type="http://schemas.openxmlformats.org/officeDocument/2006/relationships/image" Target="../media/image1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0.jpeg"/><Relationship Id="rId5" Type="http://schemas.openxmlformats.org/officeDocument/2006/relationships/notesSlide" Target="../notesSlides/notesSlide14.xml"/><Relationship Id="rId4" Type="http://schemas.openxmlformats.org/officeDocument/2006/relationships/slideLayout" Target="../slideLayouts/slideLayout13.xml"/><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39.xml"/><Relationship Id="rId7" Type="http://schemas.openxmlformats.org/officeDocument/2006/relationships/image" Target="../media/image14.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42.xml"/><Relationship Id="rId7" Type="http://schemas.openxmlformats.org/officeDocument/2006/relationships/image" Target="../media/image14.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3.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5.xml"/><Relationship Id="rId7" Type="http://schemas.openxmlformats.org/officeDocument/2006/relationships/image" Target="../media/image1.jpeg"/><Relationship Id="rId12" Type="http://schemas.openxmlformats.org/officeDocument/2006/relationships/image" Target="../media/image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7.xml"/><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46.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xml"/><Relationship Id="rId7" Type="http://schemas.openxmlformats.org/officeDocument/2006/relationships/image" Target="../media/image7.png"/><Relationship Id="rId12" Type="http://schemas.openxmlformats.org/officeDocument/2006/relationships/image" Target="../media/image12.w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13.xml"/><Relationship Id="rId10" Type="http://schemas.openxmlformats.org/officeDocument/2006/relationships/image" Target="../media/image10.jpeg"/><Relationship Id="rId4" Type="http://schemas.openxmlformats.org/officeDocument/2006/relationships/tags" Target="../tags/tag7.xml"/><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0.xml"/><Relationship Id="rId7" Type="http://schemas.openxmlformats.org/officeDocument/2006/relationships/image" Target="../media/image1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13.xml"/><Relationship Id="rId7" Type="http://schemas.openxmlformats.org/officeDocument/2006/relationships/image" Target="../media/image14.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17.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6.xml"/><Relationship Id="rId5" Type="http://schemas.openxmlformats.org/officeDocument/2006/relationships/slideLayout" Target="../slideLayouts/slideLayout11.xml"/><Relationship Id="rId4" Type="http://schemas.openxmlformats.org/officeDocument/2006/relationships/tags" Target="../tags/tag18.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22.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wmf"/><Relationship Id="rId5" Type="http://schemas.openxmlformats.org/officeDocument/2006/relationships/notesSlide" Target="../notesSlides/notesSlide8.xml"/><Relationship Id="rId4" Type="http://schemas.openxmlformats.org/officeDocument/2006/relationships/slideLayout" Target="../slideLayouts/slideLayout3.xml"/><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grpSp>
        <p:nvGrpSpPr>
          <p:cNvPr id="13" name="Group 12"/>
          <p:cNvGrpSpPr/>
          <p:nvPr/>
        </p:nvGrpSpPr>
        <p:grpSpPr>
          <a:xfrm>
            <a:off x="4800600" y="47625"/>
            <a:ext cx="4343400" cy="6762750"/>
            <a:chOff x="4800600" y="52388"/>
            <a:chExt cx="4214812" cy="6762750"/>
          </a:xfrm>
        </p:grpSpPr>
        <p:grpSp>
          <p:nvGrpSpPr>
            <p:cNvPr id="17" name="Group 10"/>
            <p:cNvGrpSpPr>
              <a:grpSpLocks/>
            </p:cNvGrpSpPr>
            <p:nvPr>
              <p:custDataLst>
                <p:tags r:id="rId2"/>
              </p:custDataLst>
            </p:nvPr>
          </p:nvGrpSpPr>
          <p:grpSpPr bwMode="auto">
            <a:xfrm>
              <a:off x="4800600" y="52388"/>
              <a:ext cx="4214812" cy="6762750"/>
              <a:chOff x="4085582" y="51992"/>
              <a:chExt cx="4929222" cy="6762464"/>
            </a:xfrm>
          </p:grpSpPr>
          <p:sp>
            <p:nvSpPr>
              <p:cNvPr id="28" name="Rectangle 27"/>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9" name="Picture 9" descr="email2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p:cNvSpPr txBox="1"/>
            <p:nvPr/>
          </p:nvSpPr>
          <p:spPr>
            <a:xfrm>
              <a:off x="5069652" y="2754868"/>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b="1" dirty="0">
                  <a:ln w="11430"/>
                  <a:solidFill>
                    <a:srgbClr val="C00000"/>
                  </a:solidFill>
                  <a:effectLst>
                    <a:outerShdw blurRad="50800" dist="39000" dir="5460000" algn="tl">
                      <a:srgbClr val="000000">
                        <a:alpha val="38000"/>
                      </a:srgbClr>
                    </a:outerShdw>
                  </a:effectLst>
                  <a:latin typeface="Arial Black" panose="020B0A04020102020204" pitchFamily="34" charset="0"/>
                </a:rPr>
                <a:t>Zoology Department</a:t>
              </a:r>
            </a:p>
          </p:txBody>
        </p:sp>
        <p:sp>
          <p:nvSpPr>
            <p:cNvPr id="19" name="TextBox 18"/>
            <p:cNvSpPr txBox="1"/>
            <p:nvPr/>
          </p:nvSpPr>
          <p:spPr>
            <a:xfrm>
              <a:off x="5163106" y="2325582"/>
              <a:ext cx="3599894" cy="40011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solidFill>
                    <a:srgbClr val="C00000"/>
                  </a:solidFill>
                  <a:effectLst>
                    <a:outerShdw blurRad="50800" dist="39000" dir="5460000" algn="tl">
                      <a:srgbClr val="000000">
                        <a:alpha val="38000"/>
                      </a:srgbClr>
                    </a:outerShdw>
                  </a:effectLst>
                </a:rPr>
                <a:t>College of Science, </a:t>
              </a:r>
            </a:p>
          </p:txBody>
        </p:sp>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1219200"/>
              <a:ext cx="2270206" cy="930571"/>
            </a:xfrm>
            <a:prstGeom prst="roundRect">
              <a:avLst>
                <a:gd name="adj" fmla="val 16667"/>
              </a:avLst>
            </a:prstGeom>
            <a:ln>
              <a:noFill/>
            </a:ln>
            <a:effectLst>
              <a:glow rad="228600">
                <a:schemeClr val="accent5">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27"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14344" b="43667"/>
            <a:stretch/>
          </p:blipFill>
          <p:spPr bwMode="auto">
            <a:xfrm>
              <a:off x="4876800" y="3216206"/>
              <a:ext cx="4043688" cy="3489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Sun 3"/>
          <p:cNvSpPr/>
          <p:nvPr/>
        </p:nvSpPr>
        <p:spPr>
          <a:xfrm>
            <a:off x="2471216" y="5029200"/>
            <a:ext cx="304800" cy="304800"/>
          </a:xfrm>
          <a:prstGeom prst="sun">
            <a:avLst>
              <a:gd name="adj" fmla="val 23461"/>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que 4"/>
          <p:cNvSpPr/>
          <p:nvPr/>
        </p:nvSpPr>
        <p:spPr>
          <a:xfrm>
            <a:off x="1607042" y="1593395"/>
            <a:ext cx="1371600" cy="304800"/>
          </a:xfrm>
          <a:prstGeom prst="plaque">
            <a:avLst>
              <a:gd name="adj" fmla="val 2713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9525">
            <a:solidFill>
              <a:srgbClr val="0000F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effectLst>
                  <a:outerShdw blurRad="38100" dist="38100" dir="2700000" algn="tl">
                    <a:srgbClr val="000000">
                      <a:alpha val="43137"/>
                    </a:srgbClr>
                  </a:outerShdw>
                </a:effectLst>
              </a:rPr>
              <a:t>علم الأحياء</a:t>
            </a:r>
            <a:endParaRPr lang="en-US" b="1" dirty="0">
              <a:effectLst>
                <a:outerShdw blurRad="38100" dist="38100" dir="2700000" algn="tl">
                  <a:srgbClr val="000000">
                    <a:alpha val="43137"/>
                  </a:srgbClr>
                </a:outerShdw>
              </a:effectLst>
            </a:endParaRPr>
          </a:p>
        </p:txBody>
      </p:sp>
      <p:grpSp>
        <p:nvGrpSpPr>
          <p:cNvPr id="1025" name="Group 54"/>
          <p:cNvGrpSpPr>
            <a:grpSpLocks/>
          </p:cNvGrpSpPr>
          <p:nvPr/>
        </p:nvGrpSpPr>
        <p:grpSpPr bwMode="auto">
          <a:xfrm>
            <a:off x="-29753" y="47625"/>
            <a:ext cx="4846576" cy="6762750"/>
            <a:chOff x="106598953" y="105388117"/>
            <a:chExt cx="7153421" cy="9383150"/>
          </a:xfrm>
        </p:grpSpPr>
        <p:sp>
          <p:nvSpPr>
            <p:cNvPr id="1026" name="Rectangle 55"/>
            <p:cNvSpPr>
              <a:spLocks noChangeArrowheads="1"/>
            </p:cNvSpPr>
            <p:nvPr/>
          </p:nvSpPr>
          <p:spPr bwMode="auto">
            <a:xfrm>
              <a:off x="106717514" y="105388117"/>
              <a:ext cx="6892333" cy="93831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336666"/>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027" name="Group 56"/>
            <p:cNvGrpSpPr>
              <a:grpSpLocks/>
            </p:cNvGrpSpPr>
            <p:nvPr/>
          </p:nvGrpSpPr>
          <p:grpSpPr bwMode="auto">
            <a:xfrm>
              <a:off x="106734378" y="105406887"/>
              <a:ext cx="6879822" cy="442754"/>
              <a:chOff x="106756200" y="105613200"/>
              <a:chExt cx="6858000" cy="476250"/>
            </a:xfrm>
          </p:grpSpPr>
          <p:sp>
            <p:nvSpPr>
              <p:cNvPr id="1039" name="Rectangle 57" hidden="1"/>
              <p:cNvSpPr>
                <a:spLocks noChangeArrowheads="1"/>
              </p:cNvSpPr>
              <p:nvPr/>
            </p:nvSpPr>
            <p:spPr bwMode="auto">
              <a:xfrm>
                <a:off x="106756200" y="105613200"/>
                <a:ext cx="6858000" cy="47625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0" name="Rectangle 58"/>
              <p:cNvSpPr>
                <a:spLocks noChangeArrowheads="1"/>
              </p:cNvSpPr>
              <p:nvPr/>
            </p:nvSpPr>
            <p:spPr bwMode="auto">
              <a:xfrm>
                <a:off x="106756200" y="105613200"/>
                <a:ext cx="6858000"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1" name="AutoShape 59"/>
              <p:cNvSpPr>
                <a:spLocks noChangeArrowheads="1"/>
              </p:cNvSpPr>
              <p:nvPr/>
            </p:nvSpPr>
            <p:spPr bwMode="auto">
              <a:xfrm>
                <a:off x="106761611"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2" name="Oval 60"/>
              <p:cNvSpPr>
                <a:spLocks noChangeArrowheads="1"/>
              </p:cNvSpPr>
              <p:nvPr/>
            </p:nvSpPr>
            <p:spPr bwMode="auto">
              <a:xfrm>
                <a:off x="106943016"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3" name="Rectangle 61"/>
              <p:cNvSpPr>
                <a:spLocks noChangeArrowheads="1"/>
              </p:cNvSpPr>
              <p:nvPr/>
            </p:nvSpPr>
            <p:spPr bwMode="auto">
              <a:xfrm>
                <a:off x="107246056"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4" name="AutoShape 62"/>
              <p:cNvSpPr>
                <a:spLocks noChangeArrowheads="1"/>
              </p:cNvSpPr>
              <p:nvPr/>
            </p:nvSpPr>
            <p:spPr bwMode="auto">
              <a:xfrm>
                <a:off x="107251468"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5" name="Oval 63"/>
              <p:cNvSpPr>
                <a:spLocks noChangeArrowheads="1"/>
              </p:cNvSpPr>
              <p:nvPr/>
            </p:nvSpPr>
            <p:spPr bwMode="auto">
              <a:xfrm>
                <a:off x="107432873"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6" name="AutoShape 64"/>
              <p:cNvSpPr>
                <a:spLocks noChangeArrowheads="1"/>
              </p:cNvSpPr>
              <p:nvPr/>
            </p:nvSpPr>
            <p:spPr bwMode="auto">
              <a:xfrm>
                <a:off x="107741324"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7" name="Oval 65"/>
              <p:cNvSpPr>
                <a:spLocks noChangeArrowheads="1"/>
              </p:cNvSpPr>
              <p:nvPr/>
            </p:nvSpPr>
            <p:spPr bwMode="auto">
              <a:xfrm>
                <a:off x="107922729"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8" name="Rectangle 66"/>
              <p:cNvSpPr>
                <a:spLocks noChangeArrowheads="1"/>
              </p:cNvSpPr>
              <p:nvPr/>
            </p:nvSpPr>
            <p:spPr bwMode="auto">
              <a:xfrm>
                <a:off x="108225770"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9" name="AutoShape 67"/>
              <p:cNvSpPr>
                <a:spLocks noChangeArrowheads="1"/>
              </p:cNvSpPr>
              <p:nvPr/>
            </p:nvSpPr>
            <p:spPr bwMode="auto">
              <a:xfrm>
                <a:off x="108231182"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0" name="Oval 68"/>
              <p:cNvSpPr>
                <a:spLocks noChangeArrowheads="1"/>
              </p:cNvSpPr>
              <p:nvPr/>
            </p:nvSpPr>
            <p:spPr bwMode="auto">
              <a:xfrm>
                <a:off x="108412586"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1" name="AutoShape 69"/>
              <p:cNvSpPr>
                <a:spLocks noChangeArrowheads="1"/>
              </p:cNvSpPr>
              <p:nvPr/>
            </p:nvSpPr>
            <p:spPr bwMode="auto">
              <a:xfrm>
                <a:off x="108721038"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2" name="Oval 70"/>
              <p:cNvSpPr>
                <a:spLocks noChangeArrowheads="1"/>
              </p:cNvSpPr>
              <p:nvPr/>
            </p:nvSpPr>
            <p:spPr bwMode="auto">
              <a:xfrm>
                <a:off x="108902443" y="105799951"/>
                <a:ext cx="117300"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3" name="Rectangle 71"/>
              <p:cNvSpPr>
                <a:spLocks noChangeArrowheads="1"/>
              </p:cNvSpPr>
              <p:nvPr/>
            </p:nvSpPr>
            <p:spPr bwMode="auto">
              <a:xfrm>
                <a:off x="109205483" y="105613200"/>
                <a:ext cx="489858"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4" name="AutoShape 72"/>
              <p:cNvSpPr>
                <a:spLocks noChangeArrowheads="1"/>
              </p:cNvSpPr>
              <p:nvPr/>
            </p:nvSpPr>
            <p:spPr bwMode="auto">
              <a:xfrm>
                <a:off x="109210895"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5" name="Oval 73"/>
              <p:cNvSpPr>
                <a:spLocks noChangeArrowheads="1"/>
              </p:cNvSpPr>
              <p:nvPr/>
            </p:nvSpPr>
            <p:spPr bwMode="auto">
              <a:xfrm>
                <a:off x="109392300"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6" name="AutoShape 74"/>
              <p:cNvSpPr>
                <a:spLocks noChangeArrowheads="1"/>
              </p:cNvSpPr>
              <p:nvPr/>
            </p:nvSpPr>
            <p:spPr bwMode="auto">
              <a:xfrm>
                <a:off x="109700752"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7" name="Oval 75"/>
              <p:cNvSpPr>
                <a:spLocks noChangeArrowheads="1"/>
              </p:cNvSpPr>
              <p:nvPr/>
            </p:nvSpPr>
            <p:spPr bwMode="auto">
              <a:xfrm>
                <a:off x="109882156"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8" name="Rectangle 76"/>
              <p:cNvSpPr>
                <a:spLocks noChangeArrowheads="1"/>
              </p:cNvSpPr>
              <p:nvPr/>
            </p:nvSpPr>
            <p:spPr bwMode="auto">
              <a:xfrm>
                <a:off x="110185197"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AutoShape 77"/>
              <p:cNvSpPr>
                <a:spLocks noChangeArrowheads="1"/>
              </p:cNvSpPr>
              <p:nvPr/>
            </p:nvSpPr>
            <p:spPr bwMode="auto">
              <a:xfrm>
                <a:off x="110190609"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0" name="Oval 78"/>
              <p:cNvSpPr>
                <a:spLocks noChangeArrowheads="1"/>
              </p:cNvSpPr>
              <p:nvPr/>
            </p:nvSpPr>
            <p:spPr bwMode="auto">
              <a:xfrm>
                <a:off x="110372014"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AutoShape 79"/>
              <p:cNvSpPr>
                <a:spLocks noChangeArrowheads="1"/>
              </p:cNvSpPr>
              <p:nvPr/>
            </p:nvSpPr>
            <p:spPr bwMode="auto">
              <a:xfrm>
                <a:off x="110680465"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2" name="Oval 80"/>
              <p:cNvSpPr>
                <a:spLocks noChangeArrowheads="1"/>
              </p:cNvSpPr>
              <p:nvPr/>
            </p:nvSpPr>
            <p:spPr bwMode="auto">
              <a:xfrm>
                <a:off x="110861870"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3" name="Rectangle 81"/>
              <p:cNvSpPr>
                <a:spLocks noChangeArrowheads="1"/>
              </p:cNvSpPr>
              <p:nvPr/>
            </p:nvSpPr>
            <p:spPr bwMode="auto">
              <a:xfrm>
                <a:off x="111164911"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4" name="AutoShape 82"/>
              <p:cNvSpPr>
                <a:spLocks noChangeArrowheads="1"/>
              </p:cNvSpPr>
              <p:nvPr/>
            </p:nvSpPr>
            <p:spPr bwMode="auto">
              <a:xfrm>
                <a:off x="111170322" y="105626652"/>
                <a:ext cx="480112"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5" name="Oval 83"/>
              <p:cNvSpPr>
                <a:spLocks noChangeArrowheads="1"/>
              </p:cNvSpPr>
              <p:nvPr/>
            </p:nvSpPr>
            <p:spPr bwMode="auto">
              <a:xfrm>
                <a:off x="111351727"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6" name="AutoShape 84"/>
              <p:cNvSpPr>
                <a:spLocks noChangeArrowheads="1"/>
              </p:cNvSpPr>
              <p:nvPr/>
            </p:nvSpPr>
            <p:spPr bwMode="auto">
              <a:xfrm>
                <a:off x="111660179" y="105626652"/>
                <a:ext cx="480110"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7" name="Oval 85"/>
              <p:cNvSpPr>
                <a:spLocks noChangeArrowheads="1"/>
              </p:cNvSpPr>
              <p:nvPr/>
            </p:nvSpPr>
            <p:spPr bwMode="auto">
              <a:xfrm>
                <a:off x="111841583"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8" name="Rectangle 86"/>
              <p:cNvSpPr>
                <a:spLocks noChangeArrowheads="1"/>
              </p:cNvSpPr>
              <p:nvPr/>
            </p:nvSpPr>
            <p:spPr bwMode="auto">
              <a:xfrm>
                <a:off x="112144624"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9" name="AutoShape 87"/>
              <p:cNvSpPr>
                <a:spLocks noChangeArrowheads="1"/>
              </p:cNvSpPr>
              <p:nvPr/>
            </p:nvSpPr>
            <p:spPr bwMode="auto">
              <a:xfrm>
                <a:off x="112150036"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0" name="Oval 88"/>
              <p:cNvSpPr>
                <a:spLocks noChangeArrowheads="1"/>
              </p:cNvSpPr>
              <p:nvPr/>
            </p:nvSpPr>
            <p:spPr bwMode="auto">
              <a:xfrm>
                <a:off x="112331441" y="105799951"/>
                <a:ext cx="117300"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1" name="AutoShape 89"/>
              <p:cNvSpPr>
                <a:spLocks noChangeArrowheads="1"/>
              </p:cNvSpPr>
              <p:nvPr/>
            </p:nvSpPr>
            <p:spPr bwMode="auto">
              <a:xfrm>
                <a:off x="112639892" y="105626652"/>
                <a:ext cx="480111" cy="458657"/>
              </a:xfrm>
              <a:prstGeom prst="diamond">
                <a:avLst/>
              </a:prstGeom>
              <a:solidFill>
                <a:srgbClr val="3366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2" name="Oval 90"/>
              <p:cNvSpPr>
                <a:spLocks noChangeArrowheads="1"/>
              </p:cNvSpPr>
              <p:nvPr/>
            </p:nvSpPr>
            <p:spPr bwMode="auto">
              <a:xfrm>
                <a:off x="112821297" y="105799951"/>
                <a:ext cx="117301" cy="112061"/>
              </a:xfrm>
              <a:prstGeom prst="ellipse">
                <a:avLst/>
              </a:prstGeom>
              <a:solidFill>
                <a:srgbClr val="FFFFFF"/>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3" name="Rectangle 91"/>
              <p:cNvSpPr>
                <a:spLocks noChangeArrowheads="1"/>
              </p:cNvSpPr>
              <p:nvPr/>
            </p:nvSpPr>
            <p:spPr bwMode="auto">
              <a:xfrm>
                <a:off x="113124338" y="105613200"/>
                <a:ext cx="489857" cy="476250"/>
              </a:xfrm>
              <a:prstGeom prst="rect">
                <a:avLst/>
              </a:prstGeom>
              <a:solidFill>
                <a:srgbClr val="FFCC33"/>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5" name="AutoShape 92"/>
              <p:cNvSpPr>
                <a:spLocks noChangeArrowheads="1"/>
              </p:cNvSpPr>
              <p:nvPr/>
            </p:nvSpPr>
            <p:spPr bwMode="auto">
              <a:xfrm>
                <a:off x="113129750" y="105626652"/>
                <a:ext cx="480111" cy="458657"/>
              </a:xfrm>
              <a:prstGeom prst="diamond">
                <a:avLst/>
              </a:prstGeom>
              <a:solidFill>
                <a:srgbClr val="FFFF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6" name="Oval 93"/>
              <p:cNvSpPr>
                <a:spLocks noChangeArrowheads="1"/>
              </p:cNvSpPr>
              <p:nvPr/>
            </p:nvSpPr>
            <p:spPr bwMode="auto">
              <a:xfrm>
                <a:off x="113311154" y="105799951"/>
                <a:ext cx="117301" cy="112061"/>
              </a:xfrm>
              <a:prstGeom prst="ellipse">
                <a:avLst/>
              </a:prstGeom>
              <a:solidFill>
                <a:srgbClr val="336666"/>
              </a:solidFill>
              <a:ln>
                <a:noFill/>
              </a:ln>
              <a:effectLst/>
              <a:extLst>
                <a:ext uri="{91240B29-F687-4F45-9708-019B960494DF}">
                  <a14:hiddenLine xmlns:a14="http://schemas.microsoft.com/office/drawing/2010/main" w="0"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028" name="Text Box 94"/>
            <p:cNvSpPr txBox="1">
              <a:spLocks noChangeArrowheads="1"/>
            </p:cNvSpPr>
            <p:nvPr/>
          </p:nvSpPr>
          <p:spPr bwMode="auto">
            <a:xfrm>
              <a:off x="106825825" y="114129591"/>
              <a:ext cx="6710290" cy="39457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Reference: </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Campbell, N. A. and Reece, J. B. (2014). Biology (10</a:t>
              </a:r>
              <a:r>
                <a:rPr kumimoji="0" lang="en-US" altLang="en-US" sz="1200" b="1" i="1" u="none" strike="noStrike" cap="none" normalizeH="0" baseline="3000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th</a:t>
              </a:r>
              <a:r>
                <a:rPr kumimoji="0" lang="en-US" altLang="en-US" sz="1200" b="1" i="1" u="none" strike="noStrike" cap="none" normalizeH="0" baseline="0" dirty="0" smtClean="0">
                  <a:ln>
                    <a:noFill/>
                  </a:ln>
                  <a:solidFill>
                    <a:srgbClr val="000000"/>
                  </a:solidFill>
                  <a:effectLst>
                    <a:outerShdw blurRad="38100" dist="38100" dir="2700000" algn="tl">
                      <a:srgbClr val="000000">
                        <a:alpha val="43137"/>
                      </a:srgbClr>
                    </a:outerShdw>
                  </a:effectLst>
                  <a:latin typeface="Calibri" panose="020F0502020204030204" pitchFamily="34" charset="0"/>
                </a:rPr>
                <a:t> edition). Pearson Education. Inc. USA.</a:t>
              </a:r>
              <a:endParaRPr kumimoji="0" lang="en-US" alt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1029" name="Line 95"/>
            <p:cNvSpPr>
              <a:spLocks noChangeShapeType="1"/>
            </p:cNvSpPr>
            <p:nvPr/>
          </p:nvSpPr>
          <p:spPr bwMode="auto">
            <a:xfrm>
              <a:off x="106756200" y="114129591"/>
              <a:ext cx="6801010"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 name="Text Box 96"/>
            <p:cNvSpPr txBox="1">
              <a:spLocks noChangeArrowheads="1"/>
            </p:cNvSpPr>
            <p:nvPr/>
          </p:nvSpPr>
          <p:spPr bwMode="auto">
            <a:xfrm>
              <a:off x="110983596" y="112299930"/>
              <a:ext cx="2619990" cy="414000"/>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Common First Year</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1" name="Text Box 97"/>
            <p:cNvSpPr txBox="1">
              <a:spLocks noChangeArrowheads="1"/>
            </p:cNvSpPr>
            <p:nvPr/>
          </p:nvSpPr>
          <p:spPr bwMode="auto">
            <a:xfrm>
              <a:off x="106791444" y="112299930"/>
              <a:ext cx="3266555" cy="434287"/>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475"/>
                </a:spcAft>
                <a:buClrTx/>
                <a:buSzTx/>
                <a:buFontTx/>
                <a:buNone/>
                <a:tabLst/>
              </a:pPr>
              <a:r>
                <a:rPr kumimoji="0" lang="en-US" altLang="en-US" sz="1400" b="1" i="0" u="none" strike="noStrike" cap="none" normalizeH="0" baseline="0" dirty="0" smtClean="0">
                  <a:ln>
                    <a:noFill/>
                  </a:ln>
                  <a:solidFill>
                    <a:srgbClr val="0000FF"/>
                  </a:solidFill>
                  <a:effectLst>
                    <a:outerShdw blurRad="38100" dist="38100" dir="2700000" algn="tl">
                      <a:srgbClr val="000000">
                        <a:alpha val="43137"/>
                      </a:srgbClr>
                    </a:outerShdw>
                  </a:effectLst>
                  <a:latin typeface="Teknik" pitchFamily="2" charset="0"/>
                </a:rPr>
                <a:t>For Pre-Medical Students</a:t>
              </a:r>
              <a:endParaRPr kumimoji="0" lang="en-US" altLang="en-US" sz="1200" b="0" i="0" u="none" strike="noStrike" cap="none" normalizeH="0" baseline="0" dirty="0" smtClean="0">
                <a:ln>
                  <a:noFill/>
                </a:ln>
                <a:solidFill>
                  <a:srgbClr val="0000FF"/>
                </a:solidFill>
                <a:effectLst>
                  <a:outerShdw blurRad="38100" dist="38100" dir="2700000" algn="tl">
                    <a:srgbClr val="000000">
                      <a:alpha val="43137"/>
                    </a:srgbClr>
                  </a:outerShdw>
                </a:effectLst>
                <a:latin typeface="Arial" panose="020B0604020202020204" pitchFamily="34" charset="0"/>
              </a:endParaRPr>
            </a:p>
          </p:txBody>
        </p:sp>
        <p:sp>
          <p:nvSpPr>
            <p:cNvPr id="1032" name="Text Box 98"/>
            <p:cNvSpPr txBox="1">
              <a:spLocks noChangeArrowheads="1"/>
            </p:cNvSpPr>
            <p:nvPr/>
          </p:nvSpPr>
          <p:spPr bwMode="auto">
            <a:xfrm>
              <a:off x="106695259" y="106219080"/>
              <a:ext cx="6932575" cy="663513"/>
            </a:xfrm>
            <a:prstGeom prst="rect">
              <a:avLst/>
            </a:prstGeom>
            <a:solidFill>
              <a:srgbClr val="6BD8FF"/>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ChunkFive" pitchFamily="2" charset="0"/>
                </a:rPr>
                <a:t>General Animal Biology</a:t>
              </a:r>
              <a:endParaRPr kumimoji="0" lang="en-US" altLang="en-US" sz="3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sp>
          <p:nvSpPr>
            <p:cNvPr id="1033" name="Line 99"/>
            <p:cNvSpPr>
              <a:spLocks noChangeShapeType="1"/>
            </p:cNvSpPr>
            <p:nvPr/>
          </p:nvSpPr>
          <p:spPr bwMode="auto">
            <a:xfrm>
              <a:off x="106689314" y="105850667"/>
              <a:ext cx="6914272" cy="0"/>
            </a:xfrm>
            <a:prstGeom prst="line">
              <a:avLst/>
            </a:prstGeom>
            <a:noFill/>
            <a:ln w="12700" algn="ctr">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4" name="Text Box 100"/>
            <p:cNvSpPr txBox="1">
              <a:spLocks noChangeArrowheads="1"/>
            </p:cNvSpPr>
            <p:nvPr/>
          </p:nvSpPr>
          <p:spPr bwMode="auto">
            <a:xfrm>
              <a:off x="106919186" y="107515862"/>
              <a:ext cx="1810861" cy="557051"/>
            </a:xfrm>
            <a:prstGeom prst="rect">
              <a:avLst/>
            </a:prstGeom>
            <a:no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Stencil Std" panose="04020904080802020404" pitchFamily="82" charset="0"/>
                </a:rPr>
                <a:t>Zoo-109</a:t>
              </a:r>
              <a:r>
                <a:rPr kumimoji="0" lang="en-US" altLang="en-US" sz="1200" b="1" i="0" u="none" strike="noStrike" cap="none" normalizeH="0" baseline="0" dirty="0" smtClean="0">
                  <a:ln>
                    <a:noFill/>
                  </a:ln>
                  <a:solidFill>
                    <a:srgbClr val="000000"/>
                  </a:solidFill>
                  <a:effectLst/>
                  <a:latin typeface="Stencil Std" panose="04020904080802020404" pitchFamily="82" charset="0"/>
                </a:rPr>
                <a:t> </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p:txBody>
        </p:sp>
        <p:sp>
          <p:nvSpPr>
            <p:cNvPr id="1035" name="Text Box 101"/>
            <p:cNvSpPr txBox="1">
              <a:spLocks noChangeArrowheads="1"/>
            </p:cNvSpPr>
            <p:nvPr/>
          </p:nvSpPr>
          <p:spPr bwMode="auto">
            <a:xfrm>
              <a:off x="111299754" y="107357497"/>
              <a:ext cx="2213783" cy="710419"/>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anose="020B0604020202020204" pitchFamily="34" charset="0"/>
                  <a:cs typeface="AL-Hosam" pitchFamily="2" charset="-78"/>
                </a:rPr>
                <a:t>109</a:t>
              </a:r>
              <a:r>
                <a:rPr kumimoji="0" lang="ar-SA" altLang="en-US" sz="2400" i="0" u="none" strike="noStrike" cap="none" normalizeH="0" baseline="0" dirty="0" smtClean="0">
                  <a:ln>
                    <a:noFill/>
                  </a:ln>
                  <a:solidFill>
                    <a:srgbClr val="000000"/>
                  </a:solidFill>
                  <a:effectLst/>
                  <a:latin typeface="Yousef  bkw Circle mhairy" panose="02000000000000000000" pitchFamily="2" charset="-78"/>
                  <a:cs typeface="AL-Hosam" pitchFamily="2" charset="-78"/>
                </a:rPr>
                <a:t>- حــيـن</a:t>
              </a:r>
              <a:endParaRPr kumimoji="0" lang="en-US" altLang="en-US" sz="1200" i="0" u="none" strike="noStrike" cap="none" normalizeH="0" baseline="0" dirty="0" smtClean="0">
                <a:ln>
                  <a:noFill/>
                </a:ln>
                <a:solidFill>
                  <a:schemeClr val="tx1"/>
                </a:solidFill>
                <a:effectLst/>
                <a:latin typeface="Arial" panose="020B0604020202020204" pitchFamily="34" charset="0"/>
                <a:cs typeface="AL-Hosam" pitchFamily="2" charset="-78"/>
              </a:endParaRPr>
            </a:p>
          </p:txBody>
        </p:sp>
        <p:sp>
          <p:nvSpPr>
            <p:cNvPr id="1036" name="AutoShape 103"/>
            <p:cNvSpPr>
              <a:spLocks noChangeArrowheads="1"/>
            </p:cNvSpPr>
            <p:nvPr/>
          </p:nvSpPr>
          <p:spPr bwMode="auto">
            <a:xfrm>
              <a:off x="106598953" y="113322295"/>
              <a:ext cx="7153421" cy="412206"/>
            </a:xfrm>
            <a:prstGeom prst="roundRect">
              <a:avLst>
                <a:gd name="adj" fmla="val 16667"/>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8" name="Text Box 105"/>
            <p:cNvSpPr txBox="1">
              <a:spLocks noChangeArrowheads="1"/>
            </p:cNvSpPr>
            <p:nvPr/>
          </p:nvSpPr>
          <p:spPr bwMode="auto">
            <a:xfrm>
              <a:off x="107439232" y="112722833"/>
              <a:ext cx="5575894" cy="35169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السنة الأولى المشتركة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kumimoji="0" lang="ar-SA"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Times New Roman" panose="02020603050405020304" pitchFamily="18" charset="0"/>
                  <a:cs typeface="Sultan Medium" pitchFamily="2" charset="-78"/>
                </a:rPr>
                <a:t>المسار الصحي</a:t>
              </a:r>
              <a:endParaRPr kumimoji="0" lang="en-US" altLang="en-US" sz="2000" b="1" i="0" u="none" strike="noStrike" normalizeH="0" baseline="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endParaRPr>
            </a:p>
          </p:txBody>
        </p:sp>
      </p:grpSp>
      <p:grpSp>
        <p:nvGrpSpPr>
          <p:cNvPr id="2" name="Group 1"/>
          <p:cNvGrpSpPr/>
          <p:nvPr/>
        </p:nvGrpSpPr>
        <p:grpSpPr>
          <a:xfrm>
            <a:off x="76200" y="2230368"/>
            <a:ext cx="4627533" cy="2446133"/>
            <a:chOff x="76200" y="2354467"/>
            <a:chExt cx="4627533" cy="2446133"/>
          </a:xfrm>
        </p:grpSpPr>
        <p:pic>
          <p:nvPicPr>
            <p:cNvPr id="64" name="Picture 63"/>
            <p:cNvPicPr>
              <a:picLocks noChangeAspect="1"/>
            </p:cNvPicPr>
            <p:nvPr/>
          </p:nvPicPr>
          <p:blipFill rotWithShape="1">
            <a:blip r:embed="rId10" cstate="print">
              <a:extLst>
                <a:ext uri="{28A0092B-C50C-407E-A947-70E740481C1C}">
                  <a14:useLocalDpi xmlns:a14="http://schemas.microsoft.com/office/drawing/2010/main" val="0"/>
                </a:ext>
              </a:extLst>
            </a:blip>
            <a:srcRect l="2915" r="2348" b="8706"/>
            <a:stretch/>
          </p:blipFill>
          <p:spPr>
            <a:xfrm>
              <a:off x="2292842" y="2354468"/>
              <a:ext cx="2410891" cy="2446132"/>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00" y="2354467"/>
              <a:ext cx="2190160" cy="2446133"/>
            </a:xfrm>
            <a:prstGeom prst="rect">
              <a:avLst/>
            </a:prstGeom>
          </p:spPr>
        </p:pic>
      </p:grpSp>
      <p:sp>
        <p:nvSpPr>
          <p:cNvPr id="3" name="Rectangle 2"/>
          <p:cNvSpPr/>
          <p:nvPr/>
        </p:nvSpPr>
        <p:spPr>
          <a:xfrm>
            <a:off x="62000" y="2209800"/>
            <a:ext cx="4654016" cy="251960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4"/>
          <p:cNvSpPr txBox="1">
            <a:spLocks noChangeArrowheads="1"/>
          </p:cNvSpPr>
          <p:nvPr/>
        </p:nvSpPr>
        <p:spPr bwMode="auto">
          <a:xfrm>
            <a:off x="1642579" y="5715000"/>
            <a:ext cx="1609560" cy="354867"/>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Calibri" panose="020F0502020204030204" pitchFamily="34" charset="0"/>
              </a:rPr>
              <a:t>1447-H - 2025</a:t>
            </a:r>
            <a:endParaRPr kumimoji="0" lang="en-US" altLang="en-US" sz="1600" b="0" i="0" u="none" strike="noStrike" cap="none" normalizeH="0" baseline="0" dirty="0" smtClean="0">
              <a:ln>
                <a:solidFill>
                  <a:srgbClr val="C00000"/>
                </a:solidFill>
              </a:ln>
              <a:solidFill>
                <a:schemeClr val="bg1"/>
              </a:solidFill>
              <a:effectLst>
                <a:outerShdw blurRad="38100" dist="38100" dir="2700000" algn="tl">
                  <a:srgbClr val="000000">
                    <a:alpha val="43137"/>
                  </a:srgbClr>
                </a:outerShdw>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4505951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5105667" y="3883399"/>
            <a:ext cx="3962133" cy="2898401"/>
          </a:xfrm>
          <a:ln>
            <a:solidFill>
              <a:srgbClr val="0000FF"/>
            </a:solid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البَلَه المُميت (</a:t>
            </a:r>
            <a:r>
              <a:rPr lang="en-US" sz="1600" b="1"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Tay</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-Sachs</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مرض وراثي نادر يسببه ﭽين متنحي يؤدي إلى نقص نشاط إنزيم هيكسورامينيديز (</a:t>
            </a:r>
            <a:r>
              <a:rPr lang="en-US" sz="1600" b="1"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Hexooraminidase</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ذو العلاقة بتكسير دهون المخ</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(brain lipids) gangliosides </a:t>
            </a: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(المهم في التواصل الخلوي) وعدم تكسيره يقود إلى تراكمه بالخلايا العصبية والاضرار بها.</a:t>
            </a:r>
            <a:endPar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تطور المرض يؤدي إلى فقدان السمع، والبصر، وضعف عضلي، وضعف عقلي.</a:t>
            </a:r>
          </a:p>
          <a:p>
            <a:pPr marL="112713" indent="-112713" algn="r" rtl="1" eaLnBrk="1" hangingPunct="1">
              <a:defRPr/>
            </a:pPr>
            <a:r>
              <a:rPr lang="ar-SA"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عادة ما يبدأ ظهور الاعراض في سن الـ 6 شهور ويؤدي غالباً إلى الوفاة في سن الخامسة لعدم توافر علاج لهذا المرض</a:t>
            </a:r>
            <a:endPar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70660" name="Rectangle 4"/>
          <p:cNvSpPr>
            <a:spLocks noChangeArrowheads="1"/>
          </p:cNvSpPr>
          <p:nvPr/>
        </p:nvSpPr>
        <p:spPr bwMode="auto">
          <a:xfrm>
            <a:off x="152400" y="1219200"/>
            <a:ext cx="5715000" cy="2517612"/>
          </a:xfrm>
          <a:prstGeom prst="rect">
            <a:avLst/>
          </a:prstGeom>
          <a:noFill/>
          <a:ln w="9525">
            <a:noFill/>
            <a:miter lim="800000"/>
            <a:headEnd/>
            <a:tailEnd/>
          </a:ln>
          <a:effectLst/>
        </p:spPr>
        <p:txBody>
          <a:bodyPr wrap="square">
            <a:spAutoFit/>
          </a:bodyPr>
          <a:lstStyle/>
          <a:p>
            <a:pPr marL="342900" indent="-323850" algn="l">
              <a:spcBef>
                <a:spcPct val="20000"/>
              </a:spcBef>
              <a:buClr>
                <a:srgbClr val="FF0000"/>
              </a:buClr>
              <a:buFontTx/>
              <a:buAutoNum type="arabicPeriod" startAt="2"/>
              <a:tabLst>
                <a:tab pos="2743200" algn="l"/>
              </a:tabLst>
              <a:defRPr/>
            </a:pPr>
            <a:r>
              <a:rPr lang="en-US" altLang="en-US" sz="2000" b="1" dirty="0" err="1">
                <a:solidFill>
                  <a:srgbClr val="FF0000"/>
                </a:solidFill>
                <a:effectLst>
                  <a:outerShdw blurRad="38100" dist="38100" dir="2700000" algn="tl">
                    <a:srgbClr val="C0C0C0"/>
                  </a:outerShdw>
                </a:effectLst>
              </a:rPr>
              <a:t>Tay</a:t>
            </a:r>
            <a:r>
              <a:rPr lang="en-US" altLang="en-US" sz="2000" b="1" dirty="0">
                <a:solidFill>
                  <a:srgbClr val="FF0000"/>
                </a:solidFill>
                <a:effectLst>
                  <a:outerShdw blurRad="38100" dist="38100" dir="2700000" algn="tl">
                    <a:srgbClr val="C0C0C0"/>
                  </a:outerShdw>
                </a:effectLst>
              </a:rPr>
              <a:t>-Sachs disease </a:t>
            </a:r>
            <a:r>
              <a:rPr lang="en-US" altLang="en-US" sz="1600" b="1" dirty="0">
                <a:effectLst>
                  <a:outerShdw blurRad="38100" dist="38100" dir="2700000" algn="tl">
                    <a:srgbClr val="C0C0C0"/>
                  </a:outerShdw>
                </a:effectLst>
              </a:rPr>
              <a:t>(</a:t>
            </a:r>
            <a:r>
              <a:rPr lang="ar-SA" sz="1600" dirty="0">
                <a:effectLst>
                  <a:outerShdw blurRad="38100" dist="38100" dir="2700000" algn="tl">
                    <a:srgbClr val="C0C0C0"/>
                  </a:outerShdw>
                </a:effectLst>
              </a:rPr>
              <a:t>البله </a:t>
            </a:r>
            <a:r>
              <a:rPr lang="ar-SA" sz="1600" dirty="0" smtClean="0">
                <a:effectLst>
                  <a:outerShdw blurRad="38100" dist="38100" dir="2700000" algn="tl">
                    <a:srgbClr val="C0C0C0"/>
                  </a:outerShdw>
                </a:effectLst>
              </a:rPr>
              <a:t>المُميت</a:t>
            </a:r>
            <a:r>
              <a:rPr lang="en-US" altLang="en-US" sz="1600" b="1" dirty="0" smtClean="0">
                <a:effectLst>
                  <a:outerShdw blurRad="38100" dist="38100" dir="2700000" algn="tl">
                    <a:srgbClr val="C0C0C0"/>
                  </a:outerShdw>
                </a:effectLst>
              </a:rPr>
              <a:t>):</a:t>
            </a:r>
            <a:r>
              <a:rPr lang="en-US" altLang="en-US" sz="2000" b="1" dirty="0" smtClean="0">
                <a:solidFill>
                  <a:srgbClr val="FF0000"/>
                </a:solidFill>
                <a:effectLst>
                  <a:outerShdw blurRad="38100" dist="38100" dir="2700000" algn="tl">
                    <a:srgbClr val="C0C0C0"/>
                  </a:outerShdw>
                </a:effectLst>
              </a:rPr>
              <a:t> </a:t>
            </a:r>
            <a:r>
              <a:rPr lang="en-US" altLang="en-US" sz="1600" dirty="0">
                <a:solidFill>
                  <a:srgbClr val="000000"/>
                </a:solidFill>
                <a:effectLst>
                  <a:outerShdw blurRad="38100" dist="38100" dir="2700000" algn="tl">
                    <a:srgbClr val="C0C0C0"/>
                  </a:outerShdw>
                </a:effectLst>
              </a:rPr>
              <a:t>a lethal recessive disorder.</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It is caused by a </a:t>
            </a:r>
            <a:r>
              <a:rPr lang="en-US" altLang="en-US" sz="1600" b="1" dirty="0" smtClean="0">
                <a:solidFill>
                  <a:srgbClr val="000000"/>
                </a:solidFill>
                <a:effectLst>
                  <a:outerShdw blurRad="38100" dist="38100" dir="2700000" algn="tl">
                    <a:srgbClr val="C0C0C0"/>
                  </a:outerShdw>
                </a:effectLst>
              </a:rPr>
              <a:t>the </a:t>
            </a:r>
            <a:r>
              <a:rPr lang="en-US" altLang="en-US" sz="1600" b="1" u="sng" dirty="0" smtClean="0">
                <a:effectLst>
                  <a:outerShdw blurRad="38100" dist="38100" dir="2700000" algn="tl">
                    <a:srgbClr val="C0C0C0"/>
                  </a:outerShdw>
                </a:effectLst>
              </a:rPr>
              <a:t>dysfunctional</a:t>
            </a:r>
            <a:r>
              <a:rPr lang="en-US" altLang="en-US" sz="1600" b="1" u="sng" dirty="0" smtClean="0">
                <a:solidFill>
                  <a:srgbClr val="0000FF"/>
                </a:solidFill>
                <a:effectLst>
                  <a:outerShdw blurRad="38100" dist="38100" dir="2700000" algn="tl">
                    <a:srgbClr val="C0C0C0"/>
                  </a:outerShdw>
                </a:effectLst>
              </a:rPr>
              <a:t> </a:t>
            </a:r>
            <a:r>
              <a:rPr lang="en-US" sz="1600" b="1" u="sng" dirty="0" err="1"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Hexooraminidase</a:t>
            </a:r>
            <a:r>
              <a:rPr lang="en-US" sz="1600" b="1" dirty="0" smtClean="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en-US" altLang="en-US" sz="1600" b="1" dirty="0" smtClean="0">
                <a:effectLst>
                  <a:outerShdw blurRad="38100" dist="38100" dir="2700000" algn="tl">
                    <a:srgbClr val="C0C0C0"/>
                  </a:outerShdw>
                </a:effectLst>
              </a:rPr>
              <a:t>enzyme</a:t>
            </a:r>
            <a:r>
              <a:rPr lang="en-US" altLang="en-US" sz="1600" b="1" dirty="0" smtClean="0">
                <a:solidFill>
                  <a:srgbClr val="0000FF"/>
                </a:solidFill>
                <a:effectLst>
                  <a:outerShdw blurRad="38100" dist="38100" dir="2700000" algn="tl">
                    <a:srgbClr val="C0C0C0"/>
                  </a:outerShdw>
                </a:effectLst>
              </a:rPr>
              <a:t> </a:t>
            </a:r>
            <a:r>
              <a:rPr lang="ar-EG" altLang="en-US" sz="1600" b="1" dirty="0" smtClean="0">
                <a:solidFill>
                  <a:srgbClr val="000000"/>
                </a:solidFill>
                <a:effectLst>
                  <a:outerShdw blurRad="38100" dist="38100" dir="2700000" algn="tl">
                    <a:srgbClr val="C0C0C0"/>
                  </a:outerShdw>
                </a:effectLst>
              </a:rPr>
              <a:t>إنزيم</a:t>
            </a:r>
            <a:r>
              <a:rPr lang="ar-SA" sz="1600" b="1" dirty="0">
                <a:ln w="11430"/>
                <a:solidFill>
                  <a:srgbClr val="FF0000"/>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ar-SA" sz="1600" b="1" dirty="0">
                <a:ln w="11430"/>
                <a:solidFill>
                  <a:srgbClr val="FF0000"/>
                </a:solidFill>
                <a:effectLst>
                  <a:outerShdw blurRad="50800" dist="39000" dir="5460000" algn="tl">
                    <a:srgbClr val="000000">
                      <a:alpha val="38000"/>
                    </a:srgbClr>
                  </a:outerShdw>
                </a:effectLst>
                <a:latin typeface="Calibri" panose="020F0502020204030204" pitchFamily="34" charset="0"/>
                <a:cs typeface="+mn-cs"/>
              </a:rPr>
              <a:t>هيكسورامينيديز</a:t>
            </a:r>
            <a:r>
              <a:rPr lang="ar-EG" altLang="en-US" sz="1600" b="1" dirty="0" smtClean="0">
                <a:solidFill>
                  <a:srgbClr val="000000"/>
                </a:solidFill>
                <a:effectLst>
                  <a:outerShdw blurRad="38100" dist="38100" dir="2700000" algn="tl">
                    <a:srgbClr val="C0C0C0"/>
                  </a:outerShdw>
                </a:effectLst>
              </a:rPr>
              <a:t> </a:t>
            </a:r>
            <a:r>
              <a:rPr lang="ar-EG" altLang="en-US" sz="1600" b="1" dirty="0">
                <a:solidFill>
                  <a:srgbClr val="000000"/>
                </a:solidFill>
                <a:effectLst>
                  <a:outerShdw blurRad="38100" dist="38100" dir="2700000" algn="tl">
                    <a:srgbClr val="C0C0C0"/>
                  </a:outerShdw>
                </a:effectLst>
              </a:rPr>
              <a:t>غير عامل</a:t>
            </a:r>
            <a:r>
              <a:rPr lang="en-US" altLang="en-US" sz="1600" b="1" dirty="0">
                <a:solidFill>
                  <a:srgbClr val="000000"/>
                </a:solidFill>
                <a:effectLst>
                  <a:outerShdw blurRad="38100" dist="38100" dir="2700000" algn="tl">
                    <a:srgbClr val="C0C0C0"/>
                  </a:outerShdw>
                </a:effectLst>
              </a:rPr>
              <a:t> that </a:t>
            </a:r>
            <a:r>
              <a:rPr lang="en-US" altLang="en-US" sz="1600" b="1" u="sng" dirty="0">
                <a:solidFill>
                  <a:srgbClr val="009900"/>
                </a:solidFill>
                <a:effectLst>
                  <a:outerShdw blurRad="38100" dist="38100" dir="2700000" algn="tl">
                    <a:srgbClr val="C0C0C0"/>
                  </a:outerShdw>
                </a:effectLst>
              </a:rPr>
              <a:t>fails to break down specific brain lipids</a:t>
            </a:r>
            <a:r>
              <a:rPr lang="en-US" altLang="en-US" sz="1600" b="1" dirty="0">
                <a:solidFill>
                  <a:srgbClr val="000000"/>
                </a:solidFill>
                <a:effectLst>
                  <a:outerShdw blurRad="38100" dist="38100" dir="2700000" algn="tl">
                    <a:srgbClr val="C0C0C0"/>
                  </a:outerShdw>
                </a:effectLst>
              </a:rPr>
              <a:t>.</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The symptoms begin with </a:t>
            </a:r>
            <a:r>
              <a:rPr lang="en-US" altLang="en-US" sz="1600" i="1" dirty="0" smtClean="0">
                <a:solidFill>
                  <a:srgbClr val="0000FF"/>
                </a:solidFill>
              </a:rPr>
              <a:t>seizures</a:t>
            </a:r>
            <a:r>
              <a:rPr lang="en-US" altLang="en-US" sz="1600" b="1" dirty="0" smtClean="0">
                <a:solidFill>
                  <a:srgbClr val="0000FF"/>
                </a:solidFill>
                <a:effectLst>
                  <a:outerShdw blurRad="38100" dist="38100" dir="2700000" algn="tl">
                    <a:srgbClr val="C0C0C0"/>
                  </a:outerShdw>
                </a:effectLst>
              </a:rPr>
              <a:t> </a:t>
            </a:r>
            <a:r>
              <a:rPr lang="ar-EG" altLang="en-US" sz="1600" dirty="0" smtClean="0">
                <a:effectLst>
                  <a:outerShdw blurRad="38100" dist="38100" dir="2700000" algn="tl">
                    <a:srgbClr val="C0C0C0"/>
                  </a:outerShdw>
                </a:effectLst>
              </a:rPr>
              <a:t>حول</a:t>
            </a:r>
            <a:r>
              <a:rPr lang="en-US" altLang="en-US" sz="1600" b="1" dirty="0" smtClean="0">
                <a:solidFill>
                  <a:srgbClr val="0000FF"/>
                </a:solidFill>
                <a:effectLst>
                  <a:outerShdw blurRad="38100" dist="38100" dir="2700000" algn="tl">
                    <a:srgbClr val="C0C0C0"/>
                  </a:outerShdw>
                </a:effectLst>
              </a:rPr>
              <a:t>, </a:t>
            </a:r>
            <a:r>
              <a:rPr lang="en-US" altLang="en-US" sz="1600" i="1" dirty="0" smtClean="0">
                <a:solidFill>
                  <a:srgbClr val="0000FF"/>
                </a:solidFill>
              </a:rPr>
              <a:t>blindness</a:t>
            </a:r>
            <a:r>
              <a:rPr lang="en-US" altLang="en-US" sz="1600" b="1" dirty="0" smtClean="0">
                <a:solidFill>
                  <a:srgbClr val="0000FF"/>
                </a:solidFill>
                <a:effectLst>
                  <a:outerShdw blurRad="38100" dist="38100" dir="2700000" algn="tl">
                    <a:srgbClr val="C0C0C0"/>
                  </a:outerShdw>
                </a:effectLst>
              </a:rPr>
              <a:t>, </a:t>
            </a:r>
            <a:r>
              <a:rPr lang="en-US" altLang="en-US" sz="1600" b="1" dirty="0" smtClean="0">
                <a:effectLst>
                  <a:outerShdw blurRad="38100" dist="38100" dir="2700000" algn="tl">
                    <a:srgbClr val="C0C0C0"/>
                  </a:outerShdw>
                </a:effectLst>
              </a:rPr>
              <a:t>and</a:t>
            </a:r>
            <a:r>
              <a:rPr lang="en-US" altLang="en-US" sz="1600" b="1" dirty="0" smtClean="0">
                <a:solidFill>
                  <a:srgbClr val="0000FF"/>
                </a:solidFill>
                <a:effectLst>
                  <a:outerShdw blurRad="38100" dist="38100" dir="2700000" algn="tl">
                    <a:srgbClr val="C0C0C0"/>
                  </a:outerShdw>
                </a:effectLst>
              </a:rPr>
              <a:t> </a:t>
            </a:r>
            <a:r>
              <a:rPr lang="en-US" altLang="en-US" sz="1600" i="1" dirty="0" smtClean="0">
                <a:solidFill>
                  <a:srgbClr val="0000FF"/>
                </a:solidFill>
              </a:rPr>
              <a:t>degeneration of motor</a:t>
            </a:r>
            <a:r>
              <a:rPr lang="en-US" altLang="en-US" sz="1600" b="1" dirty="0" smtClean="0">
                <a:solidFill>
                  <a:srgbClr val="0000FF"/>
                </a:solidFill>
              </a:rPr>
              <a:t> </a:t>
            </a:r>
            <a:r>
              <a:rPr lang="en-US" altLang="en-US" sz="1600" i="1" dirty="0" smtClean="0">
                <a:solidFill>
                  <a:srgbClr val="0000FF"/>
                </a:solidFill>
              </a:rPr>
              <a:t>and</a:t>
            </a:r>
            <a:r>
              <a:rPr lang="en-US" altLang="en-US" sz="1600" b="1" dirty="0" smtClean="0">
                <a:solidFill>
                  <a:srgbClr val="0000FF"/>
                </a:solidFill>
                <a:effectLst>
                  <a:outerShdw blurRad="38100" dist="38100" dir="2700000" algn="tl">
                    <a:srgbClr val="C0C0C0"/>
                  </a:outerShdw>
                </a:effectLst>
              </a:rPr>
              <a:t> </a:t>
            </a:r>
            <a:r>
              <a:rPr lang="en-US" altLang="en-US" sz="1600" i="1" dirty="0" smtClean="0">
                <a:solidFill>
                  <a:srgbClr val="0000FF"/>
                </a:solidFill>
              </a:rPr>
              <a:t>mental</a:t>
            </a:r>
            <a:r>
              <a:rPr lang="en-US" altLang="en-US" sz="1600" b="1" dirty="0" smtClean="0">
                <a:solidFill>
                  <a:srgbClr val="0000FF"/>
                </a:solidFill>
                <a:effectLst>
                  <a:outerShdw blurRad="38100" dist="38100" dir="2700000" algn="tl">
                    <a:srgbClr val="C0C0C0"/>
                  </a:outerShdw>
                </a:effectLst>
              </a:rPr>
              <a:t> </a:t>
            </a:r>
            <a:r>
              <a:rPr lang="en-US" altLang="en-US" sz="1600" i="1" dirty="0" smtClean="0">
                <a:solidFill>
                  <a:srgbClr val="0000FF"/>
                </a:solidFill>
              </a:rPr>
              <a:t>performance</a:t>
            </a:r>
            <a:r>
              <a:rPr lang="en-US" altLang="en-US" sz="1600" b="1" dirty="0" smtClean="0">
                <a:solidFill>
                  <a:srgbClr val="0000FF"/>
                </a:solidFill>
                <a:effectLst>
                  <a:outerShdw blurRad="38100" dist="38100" dir="2700000" algn="tl">
                    <a:srgbClr val="C0C0C0"/>
                  </a:outerShdw>
                </a:effectLst>
              </a:rPr>
              <a:t> </a:t>
            </a:r>
            <a:r>
              <a:rPr lang="en-US" altLang="en-US" sz="1600" b="1" dirty="0" smtClean="0">
                <a:solidFill>
                  <a:srgbClr val="000000"/>
                </a:solidFill>
                <a:effectLst>
                  <a:outerShdw blurRad="38100" dist="38100" dir="2700000" algn="tl">
                    <a:srgbClr val="C0C0C0"/>
                  </a:outerShdw>
                </a:effectLst>
              </a:rPr>
              <a:t>a </a:t>
            </a:r>
            <a:r>
              <a:rPr lang="en-US" altLang="en-US" sz="1600" b="1" dirty="0">
                <a:solidFill>
                  <a:srgbClr val="000000"/>
                </a:solidFill>
                <a:effectLst>
                  <a:outerShdw blurRad="38100" dist="38100" dir="2700000" algn="tl">
                    <a:srgbClr val="C0C0C0"/>
                  </a:outerShdw>
                </a:effectLst>
              </a:rPr>
              <a:t>few months after birth. </a:t>
            </a:r>
          </a:p>
          <a:p>
            <a:pPr marL="684213" lvl="1" indent="-300038" algn="l">
              <a:spcBef>
                <a:spcPct val="20000"/>
              </a:spcBef>
              <a:buClr>
                <a:srgbClr val="339933"/>
              </a:buClr>
              <a:buFontTx/>
              <a:buChar char="–"/>
              <a:tabLst>
                <a:tab pos="2743200" algn="l"/>
              </a:tabLst>
              <a:defRPr/>
            </a:pPr>
            <a:r>
              <a:rPr lang="en-US" altLang="en-US" sz="1600" b="1" dirty="0">
                <a:solidFill>
                  <a:srgbClr val="000000"/>
                </a:solidFill>
                <a:effectLst>
                  <a:outerShdw blurRad="38100" dist="38100" dir="2700000" algn="tl">
                    <a:srgbClr val="C0C0C0"/>
                  </a:outerShdw>
                </a:effectLst>
              </a:rPr>
              <a:t>Inevitably, the child </a:t>
            </a:r>
            <a:r>
              <a:rPr lang="en-US" altLang="en-US" sz="1600" b="1" u="sng" dirty="0">
                <a:effectLst>
                  <a:outerShdw blurRad="38100" dist="38100" dir="2700000" algn="tl">
                    <a:srgbClr val="C0C0C0"/>
                  </a:outerShdw>
                </a:effectLst>
              </a:rPr>
              <a:t>dies after a few years</a:t>
            </a:r>
            <a:r>
              <a:rPr lang="en-US" altLang="en-US" sz="1600" b="1" dirty="0">
                <a:solidFill>
                  <a:srgbClr val="000000"/>
                </a:solidFill>
                <a:effectLst>
                  <a:outerShdw blurRad="38100" dist="38100" dir="2700000" algn="tl">
                    <a:srgbClr val="C0C0C0"/>
                  </a:outerShdw>
                </a:effectLst>
              </a:rPr>
              <a:t>.</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11" y="3883399"/>
            <a:ext cx="5031156" cy="2825002"/>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22472" t="25935" r="8614"/>
          <a:stretch/>
        </p:blipFill>
        <p:spPr>
          <a:xfrm>
            <a:off x="5867400" y="1251842"/>
            <a:ext cx="3187959" cy="2572891"/>
          </a:xfrm>
          <a:prstGeom prst="rect">
            <a:avLst/>
          </a:prstGeom>
        </p:spPr>
      </p:pic>
    </p:spTree>
    <p:custDataLst>
      <p:tags r:id="rId1"/>
    </p:custDataLst>
    <p:extLst>
      <p:ext uri="{BB962C8B-B14F-4D97-AF65-F5344CB8AC3E}">
        <p14:creationId xmlns:p14="http://schemas.microsoft.com/office/powerpoint/2010/main" val="27664765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152400" y="1180322"/>
            <a:ext cx="8839200" cy="4899803"/>
          </a:xfrm>
        </p:spPr>
        <p:txBody>
          <a:bodyPr>
            <a:spAutoFit/>
          </a:bodyPr>
          <a:lstStyle/>
          <a:p>
            <a:pPr marL="403225" indent="-376238" eaLnBrk="1" hangingPunct="1">
              <a:buClr>
                <a:srgbClr val="FF0000"/>
              </a:buClr>
              <a:buFontTx/>
              <a:buAutoNum type="arabicPeriod" startAt="3"/>
              <a:tabLst>
                <a:tab pos="2743200" algn="l"/>
              </a:tabLst>
              <a:defRPr/>
            </a:pPr>
            <a:r>
              <a:rPr lang="en-US" altLang="en-US" sz="2800" b="1" dirty="0" smtClean="0">
                <a:solidFill>
                  <a:srgbClr val="FF0000"/>
                </a:solidFill>
                <a:effectLst>
                  <a:outerShdw blurRad="38100" dist="38100" dir="2700000" algn="tl">
                    <a:srgbClr val="C0C0C0"/>
                  </a:outerShdw>
                </a:effectLst>
              </a:rPr>
              <a:t>Sickle-cell disease </a:t>
            </a:r>
            <a:r>
              <a:rPr lang="ar-SA" altLang="en-US" sz="1800" dirty="0" smtClean="0">
                <a:effectLst>
                  <a:outerShdw blurRad="38100" dist="38100" dir="2700000" algn="tl">
                    <a:srgbClr val="C0C0C0"/>
                  </a:outerShdw>
                </a:effectLst>
              </a:rPr>
              <a:t>مرض </a:t>
            </a:r>
            <a:r>
              <a:rPr lang="ar-EG" altLang="en-US" sz="1800" dirty="0" smtClean="0"/>
              <a:t>خلايا الدم </a:t>
            </a:r>
            <a:r>
              <a:rPr lang="ar-SA" altLang="en-US" sz="1800" dirty="0" smtClean="0"/>
              <a:t>المنجلية</a:t>
            </a:r>
            <a:r>
              <a:rPr lang="en-US" altLang="en-US" sz="1800" dirty="0" smtClean="0">
                <a:effectLst>
                  <a:outerShdw blurRad="38100" dist="38100" dir="2700000" algn="tl">
                    <a:srgbClr val="C0C0C0"/>
                  </a:outerShdw>
                </a:effectLst>
              </a:rPr>
              <a:t>.</a:t>
            </a:r>
          </a:p>
          <a:p>
            <a:pPr marL="514350" lvl="1" indent="-363538"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It is caused by the </a:t>
            </a:r>
            <a:r>
              <a:rPr lang="en-US" altLang="en-US" sz="1800" b="1" dirty="0" smtClean="0">
                <a:solidFill>
                  <a:srgbClr val="009900"/>
                </a:solidFill>
                <a:effectLst>
                  <a:outerShdw blurRad="38100" dist="38100" dir="2700000" algn="tl">
                    <a:srgbClr val="C0C0C0"/>
                  </a:outerShdw>
                </a:effectLst>
              </a:rPr>
              <a:t>substitution of a single amino acid </a:t>
            </a:r>
            <a:r>
              <a:rPr lang="en-US" altLang="en-US" sz="1800" b="1" dirty="0" smtClean="0">
                <a:solidFill>
                  <a:srgbClr val="000000"/>
                </a:solidFill>
                <a:effectLst>
                  <a:outerShdw blurRad="38100" dist="38100" dir="2700000" algn="tl">
                    <a:srgbClr val="C0C0C0"/>
                  </a:outerShdw>
                </a:effectLst>
              </a:rPr>
              <a:t>in hemoglobin.</a:t>
            </a:r>
          </a:p>
          <a:p>
            <a:pPr marL="514350" lvl="1" indent="-363538"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When oxygen levels in      </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the blood of an affected                                    </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individual are low,                       </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sickle-cell hemoglobin                 </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9900"/>
                </a:solidFill>
                <a:effectLst>
                  <a:outerShdw blurRad="38100" dist="38100" dir="2700000" algn="tl">
                    <a:srgbClr val="C0C0C0"/>
                  </a:outerShdw>
                </a:effectLst>
              </a:rPr>
              <a:t>crystallizes into long                           </a:t>
            </a:r>
            <a:r>
              <a:rPr lang="en-US" altLang="en-US" sz="1800" b="1" dirty="0" smtClean="0">
                <a:solidFill>
                  <a:srgbClr val="009900"/>
                </a:solidFill>
                <a:effectLst>
                  <a:outerShdw blurRad="38100" dist="38100" dir="2700000" algn="tl">
                    <a:srgbClr val="C0C0C0"/>
                  </a:outerShdw>
                </a:effectLst>
              </a:rPr>
              <a:t>                                                          </a:t>
            </a:r>
            <a:r>
              <a:rPr lang="en-US" altLang="en-US" sz="1800" b="1" dirty="0" smtClean="0">
                <a:solidFill>
                  <a:srgbClr val="009900"/>
                </a:solidFill>
                <a:effectLst>
                  <a:outerShdw blurRad="38100" dist="38100" dir="2700000" algn="tl">
                    <a:srgbClr val="C0C0C0"/>
                  </a:outerShdw>
                </a:effectLst>
              </a:rPr>
              <a:t>rods</a:t>
            </a:r>
            <a:r>
              <a:rPr lang="en-US" altLang="en-US" sz="1800" b="1" dirty="0" smtClean="0">
                <a:solidFill>
                  <a:srgbClr val="000000"/>
                </a:solidFill>
                <a:effectLst>
                  <a:outerShdw blurRad="38100" dist="38100" dir="2700000" algn="tl">
                    <a:srgbClr val="C0C0C0"/>
                  </a:outerShdw>
                </a:effectLst>
              </a:rPr>
              <a:t>.</a:t>
            </a:r>
          </a:p>
          <a:p>
            <a:pPr marL="514350" lvl="1" indent="-363538"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This deforms red blood                     </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cells into a </a:t>
            </a:r>
            <a:r>
              <a:rPr lang="en-US" altLang="en-US" sz="1800" b="1" dirty="0" smtClean="0">
                <a:solidFill>
                  <a:srgbClr val="0000FF"/>
                </a:solidFill>
                <a:effectLst>
                  <a:outerShdw blurRad="38100" dist="38100" dir="2700000" algn="tl">
                    <a:srgbClr val="C0C0C0"/>
                  </a:outerShdw>
                </a:effectLst>
              </a:rPr>
              <a:t>sickle shape</a:t>
            </a:r>
            <a:r>
              <a:rPr lang="en-US" altLang="en-US" sz="1800" b="1" dirty="0" smtClean="0">
                <a:solidFill>
                  <a:srgbClr val="000000"/>
                </a:solidFill>
                <a:effectLst>
                  <a:outerShdw blurRad="38100" dist="38100" dir="2700000" algn="tl">
                    <a:srgbClr val="C0C0C0"/>
                  </a:outerShdw>
                </a:effectLst>
              </a:rPr>
              <a:t>.</a:t>
            </a:r>
          </a:p>
          <a:p>
            <a:pPr marL="514350" lvl="1" indent="-363538"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Doctors can use regular                                                                     </a:t>
            </a:r>
            <a:r>
              <a:rPr lang="en-US" altLang="en-US" sz="1800" b="1" dirty="0" smtClean="0">
                <a:solidFill>
                  <a:srgbClr val="000000"/>
                </a:solidFill>
                <a:effectLst>
                  <a:outerShdw blurRad="38100" dist="38100" dir="2700000" algn="tl">
                    <a:srgbClr val="C0C0C0"/>
                  </a:outerShdw>
                </a:effectLst>
              </a:rPr>
              <a:t>          </a:t>
            </a:r>
            <a:r>
              <a:rPr lang="en-US" altLang="en-US" sz="1800" i="1" u="sng" dirty="0" smtClean="0">
                <a:solidFill>
                  <a:srgbClr val="0000FF"/>
                </a:solidFill>
              </a:rPr>
              <a:t>blood transfusions </a:t>
            </a:r>
            <a:r>
              <a:rPr lang="en-US" altLang="en-US" sz="1800" b="1" dirty="0" smtClean="0">
                <a:solidFill>
                  <a:srgbClr val="000000"/>
                </a:solidFill>
                <a:effectLst>
                  <a:outerShdw blurRad="38100" dist="38100" dir="2700000" algn="tl">
                    <a:srgbClr val="C0C0C0"/>
                  </a:outerShdw>
                </a:effectLst>
              </a:rPr>
              <a:t>to </a:t>
            </a:r>
            <a:r>
              <a:rPr lang="en-US" altLang="en-US" sz="1800" b="1" dirty="0" smtClean="0">
                <a:solidFill>
                  <a:srgbClr val="FF00FF"/>
                </a:solidFill>
                <a:effectLst>
                  <a:outerShdw blurRad="38100" dist="38100" dir="2700000" algn="tl">
                    <a:srgbClr val="C0C0C0"/>
                  </a:outerShdw>
                </a:effectLst>
              </a:rPr>
              <a:t/>
            </a:r>
            <a:br>
              <a:rPr lang="en-US" altLang="en-US" sz="1800" b="1" dirty="0" smtClean="0">
                <a:solidFill>
                  <a:srgbClr val="FF00FF"/>
                </a:solidFill>
                <a:effectLst>
                  <a:outerShdw blurRad="38100" dist="38100" dir="2700000" algn="tl">
                    <a:srgbClr val="C0C0C0"/>
                  </a:outerShdw>
                </a:effectLst>
              </a:rPr>
            </a:br>
            <a:r>
              <a:rPr lang="en-US" altLang="en-US" sz="1800" b="1" dirty="0" smtClean="0">
                <a:solidFill>
                  <a:srgbClr val="000000"/>
                </a:solidFill>
                <a:effectLst>
                  <a:outerShdw blurRad="38100" dist="38100" dir="2700000" algn="tl">
                    <a:srgbClr val="C0C0C0"/>
                  </a:outerShdw>
                </a:effectLst>
              </a:rPr>
              <a:t>prevent brain damage                                      </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and new drugs to                                                          </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prevent or treat other                                        </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problems.</a:t>
            </a:r>
          </a:p>
        </p:txBody>
      </p:sp>
      <p:pic>
        <p:nvPicPr>
          <p:cNvPr id="10243" name="Picture 4"/>
          <p:cNvPicPr>
            <a:picLocks noChangeAspect="1" noChangeArrowheads="1"/>
          </p:cNvPicPr>
          <p:nvPr/>
        </p:nvPicPr>
        <p:blipFill>
          <a:blip r:embed="rId6">
            <a:extLst>
              <a:ext uri="{28A0092B-C50C-407E-A947-70E740481C1C}">
                <a14:useLocalDpi xmlns:a14="http://schemas.microsoft.com/office/drawing/2010/main" val="0"/>
              </a:ext>
            </a:extLst>
          </a:blip>
          <a:srcRect b="4466"/>
          <a:stretch>
            <a:fillRect/>
          </a:stretch>
        </p:blipFill>
        <p:spPr bwMode="auto">
          <a:xfrm>
            <a:off x="4800600" y="2133600"/>
            <a:ext cx="3733800" cy="38986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228600" y="6080125"/>
            <a:ext cx="8382000" cy="701675"/>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a:solidFill>
                  <a:srgbClr val="0000FF"/>
                </a:solidFill>
                <a:effectLst>
                  <a:outerShdw blurRad="38100" dist="38100" dir="2700000" algn="tl">
                    <a:srgbClr val="C0C0C0"/>
                  </a:outerShdw>
                </a:effectLst>
              </a:rPr>
              <a:t>The two alleles are </a:t>
            </a:r>
            <a:r>
              <a:rPr lang="en-US" altLang="en-US" sz="2000" b="1">
                <a:solidFill>
                  <a:srgbClr val="FF0000"/>
                </a:solidFill>
                <a:effectLst>
                  <a:outerShdw blurRad="38100" dist="38100" dir="2700000" algn="tl">
                    <a:srgbClr val="C0C0C0"/>
                  </a:outerShdw>
                </a:effectLst>
              </a:rPr>
              <a:t>codominant</a:t>
            </a:r>
            <a:r>
              <a:rPr lang="en-US" altLang="en-US" sz="2000" b="1">
                <a:solidFill>
                  <a:srgbClr val="0000FF"/>
                </a:solidFill>
                <a:effectLst>
                  <a:outerShdw blurRad="38100" dist="38100" dir="2700000" algn="tl">
                    <a:srgbClr val="C0C0C0"/>
                  </a:outerShdw>
                </a:effectLst>
              </a:rPr>
              <a:t> as both normal and abnormal hemoglobins are synthesized.</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9" name="Rectangle 8"/>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655637"/>
            <a:ext cx="8229600" cy="58213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spcBef>
                <a:spcPts val="0"/>
              </a:spcBef>
              <a:spcAft>
                <a:spcPts val="1200"/>
              </a:spcAft>
              <a:buFontTx/>
              <a:buNone/>
              <a:defRPr/>
            </a:pPr>
            <a:r>
              <a:rPr lang="ar-SA"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مرض </a:t>
            </a:r>
            <a:r>
              <a:rPr lang="ar-EG"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خلايا الدم الهلالية</a:t>
            </a:r>
            <a:r>
              <a:rPr lang="en-US" altLang="en-US" b="1" u="sng" dirty="0" smtClean="0">
                <a:ln w="11430"/>
                <a:solidFill>
                  <a:srgbClr val="0000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ar-SA"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تكمن مشكلة المرض في إنتاج نخاع العظم لكريات دم حمراء - التي تنقل الغذاء والأكسجين إلى مختلف أنحاء الجسم – غير طبيعية. وتكون غير طبيعية نتيجة لخلل في تكوين الهيموجلوبين (خضاب الدم) وفي كميته أيضا. وهذه الخلايا غير الطبيعية تأخذ شكل المنجل (الهلال) وهي قابلة إلى التكسر وتتحلل بعد فترة قصيرة من إنتاجها وقد تعيق مرور الدم خلال الشعيرات الدموية، وقد تسد عروق الدم فتسبب الام مبرحه في اجزاء مختلفة من الجسم خاصة في العظام خاصة عظام الاطرف والظهر.</a:t>
            </a:r>
            <a:endPar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 قد تسد كريات الدم الحمراء المنجلية اي عرق من العروق الدموية في الرئتين أو في البطن أو حتى في المخ وقد تسبب مضاعفات خطيرة إضافة إلى الألام المبرحه التي يعاني منها الشخص المصاب.</a:t>
            </a:r>
            <a:endPar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rtl="1" eaLnBrk="1" hangingPunct="1">
              <a:spcBef>
                <a:spcPts val="0"/>
              </a:spcBef>
              <a:spcAft>
                <a:spcPts val="1200"/>
              </a:spcAft>
              <a:defRPr/>
            </a:pPr>
            <a:r>
              <a:rPr lang="ar-SA"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ويعتبر فقر الدم المنجلي من الامراض المزمنة. لما يسببة من الام مبرحة وقاسية جدا. وعند حدوث نوبات الالم الشديدة لابد من استخدام العقاقير الطبية والمسكنات القوية</a:t>
            </a:r>
            <a:r>
              <a:rPr lang="en-US" sz="2400" b="1" dirty="0" smtClean="0">
                <a:ln w="1143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76200" y="1447800"/>
            <a:ext cx="8610600" cy="4825937"/>
          </a:xfrm>
        </p:spPr>
        <p:txBody>
          <a:bodyPr>
            <a:spAutoFit/>
          </a:bodyPr>
          <a:lstStyle/>
          <a:p>
            <a:pPr marL="233362" indent="0" eaLnBrk="1" hangingPunct="1">
              <a:buClr>
                <a:srgbClr val="339933"/>
              </a:buClr>
              <a:buNone/>
              <a:tabLst>
                <a:tab pos="2743200" algn="l"/>
              </a:tabLst>
              <a:defRPr/>
            </a:pPr>
            <a:r>
              <a:rPr lang="en-US" altLang="en-US" sz="2000" b="1" dirty="0" smtClean="0">
                <a:solidFill>
                  <a:srgbClr val="000000"/>
                </a:solidFill>
                <a:effectLst>
                  <a:outerShdw blurRad="38100" dist="38100" dir="2700000" algn="tl">
                    <a:srgbClr val="C0C0C0"/>
                  </a:outerShdw>
                </a:effectLst>
              </a:rPr>
              <a:t>Although most harmful alleles are </a:t>
            </a:r>
            <a:r>
              <a:rPr lang="en-US" altLang="en-US" sz="2000" b="1" dirty="0" smtClean="0">
                <a:solidFill>
                  <a:srgbClr val="0000FF"/>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many human disorders are due to </a:t>
            </a:r>
            <a:r>
              <a:rPr lang="en-US" altLang="en-US" sz="2000" b="1" dirty="0" smtClean="0">
                <a:solidFill>
                  <a:srgbClr val="0000FF"/>
                </a:solidFill>
                <a:effectLst>
                  <a:outerShdw blurRad="38100" dist="38100" dir="2700000" algn="tl">
                    <a:srgbClr val="C0C0C0"/>
                  </a:outerShdw>
                </a:effectLst>
              </a:rPr>
              <a:t>dominant alleles</a:t>
            </a:r>
            <a:r>
              <a:rPr lang="en-US" altLang="en-US" sz="2000" b="1" dirty="0" smtClean="0">
                <a:solidFill>
                  <a:srgbClr val="000000"/>
                </a:solidFill>
                <a:effectLst>
                  <a:outerShdw blurRad="38100" dist="38100" dir="2700000" algn="tl">
                    <a:srgbClr val="C0C0C0"/>
                  </a:outerShdw>
                </a:effectLst>
              </a:rPr>
              <a:t>.</a:t>
            </a:r>
          </a:p>
          <a:p>
            <a:pPr marL="233362" indent="0" eaLnBrk="1" hangingPunct="1">
              <a:buClr>
                <a:srgbClr val="339933"/>
              </a:buClr>
              <a:buNone/>
              <a:tabLst>
                <a:tab pos="2743200" algn="l"/>
              </a:tabLst>
              <a:defRPr/>
            </a:pPr>
            <a:endParaRPr lang="en-US" altLang="en-US" sz="1800" b="1" u="sng" dirty="0" smtClean="0">
              <a:solidFill>
                <a:srgbClr val="0000FF"/>
              </a:solidFill>
              <a:effectLst>
                <a:outerShdw blurRad="38100" dist="38100" dir="2700000" algn="tl">
                  <a:srgbClr val="C0C0C0"/>
                </a:outerShdw>
              </a:effectLst>
            </a:endParaRPr>
          </a:p>
          <a:p>
            <a:pPr marL="233362" indent="0" eaLnBrk="1" hangingPunct="1">
              <a:buClr>
                <a:srgbClr val="339933"/>
              </a:buClr>
              <a:buNone/>
              <a:tabLst>
                <a:tab pos="2743200" algn="l"/>
              </a:tabLst>
              <a:defRPr/>
            </a:pPr>
            <a:r>
              <a:rPr lang="en-US" altLang="en-US" sz="1800" b="1" u="sng" dirty="0" smtClean="0">
                <a:solidFill>
                  <a:srgbClr val="0000FF"/>
                </a:solidFill>
                <a:effectLst>
                  <a:outerShdw blurRad="38100" dist="38100" dir="2700000" algn="tl">
                    <a:srgbClr val="C0C0C0"/>
                  </a:outerShdw>
                </a:effectLst>
              </a:rPr>
              <a:t>Lethal </a:t>
            </a:r>
            <a:r>
              <a:rPr lang="en-US" altLang="en-US" sz="1800" b="1" u="sng" dirty="0">
                <a:solidFill>
                  <a:srgbClr val="0000FF"/>
                </a:solidFill>
                <a:effectLst>
                  <a:outerShdw blurRad="38100" dist="38100" dir="2700000" algn="tl">
                    <a:srgbClr val="C0C0C0"/>
                  </a:outerShdw>
                </a:effectLst>
              </a:rPr>
              <a:t>dominant alleles </a:t>
            </a:r>
            <a:r>
              <a:rPr lang="en-US" altLang="en-US" sz="1800" b="1" u="sng" dirty="0">
                <a:effectLst>
                  <a:outerShdw blurRad="38100" dist="38100" dir="2700000" algn="tl">
                    <a:srgbClr val="C0C0C0"/>
                  </a:outerShdw>
                </a:effectLst>
              </a:rPr>
              <a:t>are much less common                                           than</a:t>
            </a:r>
            <a:r>
              <a:rPr lang="en-US" altLang="en-US" sz="1800" b="1" u="sng" dirty="0">
                <a:solidFill>
                  <a:srgbClr val="0000FF"/>
                </a:solidFill>
                <a:effectLst>
                  <a:outerShdw blurRad="38100" dist="38100" dir="2700000" algn="tl">
                    <a:srgbClr val="C0C0C0"/>
                  </a:outerShdw>
                </a:effectLst>
              </a:rPr>
              <a:t> lethal recessives </a:t>
            </a:r>
            <a:r>
              <a:rPr lang="en-US" altLang="en-US" sz="1800" b="1" dirty="0">
                <a:effectLst>
                  <a:outerShdw blurRad="38100" dist="38100" dir="2700000" algn="tl">
                    <a:srgbClr val="C0C0C0"/>
                  </a:outerShdw>
                </a:effectLst>
              </a:rPr>
              <a:t>because if a lethal                                                dominant kills an offspring before it can mature                                           and reproduce, </a:t>
            </a:r>
            <a:r>
              <a:rPr lang="en-US" altLang="en-US" sz="1800" b="1" dirty="0" smtClean="0">
                <a:effectLst>
                  <a:outerShdw blurRad="38100" dist="38100" dir="2700000" algn="tl">
                    <a:srgbClr val="C0C0C0"/>
                  </a:outerShdw>
                </a:effectLst>
              </a:rPr>
              <a:t>thus, the </a:t>
            </a:r>
            <a:r>
              <a:rPr lang="en-US" altLang="en-US" sz="1800" b="1" dirty="0">
                <a:effectLst>
                  <a:outerShdw blurRad="38100" dist="38100" dir="2700000" algn="tl">
                    <a:srgbClr val="C0C0C0"/>
                  </a:outerShdw>
                </a:effectLst>
              </a:rPr>
              <a:t>allele will not be passed </a:t>
            </a:r>
            <a:endParaRPr lang="en-US" altLang="en-US" sz="1800" b="1" dirty="0" smtClean="0">
              <a:effectLst>
                <a:outerShdw blurRad="38100" dist="38100" dir="2700000" algn="tl">
                  <a:srgbClr val="C0C0C0"/>
                </a:outerShdw>
              </a:effectLst>
            </a:endParaRPr>
          </a:p>
          <a:p>
            <a:pPr marL="233362" indent="0" eaLnBrk="1" hangingPunct="1">
              <a:buClr>
                <a:srgbClr val="339933"/>
              </a:buClr>
              <a:buNone/>
              <a:tabLst>
                <a:tab pos="2743200" algn="l"/>
              </a:tabLst>
              <a:defRPr/>
            </a:pPr>
            <a:r>
              <a:rPr lang="en-US" altLang="en-US" sz="1800" b="1" dirty="0" smtClean="0">
                <a:effectLst>
                  <a:outerShdw blurRad="38100" dist="38100" dir="2700000" algn="tl">
                    <a:srgbClr val="C0C0C0"/>
                  </a:outerShdw>
                </a:effectLst>
              </a:rPr>
              <a:t>on to </a:t>
            </a:r>
            <a:r>
              <a:rPr lang="en-US" altLang="en-US" sz="1800" b="1" dirty="0">
                <a:effectLst>
                  <a:outerShdw blurRad="38100" dist="38100" dir="2700000" algn="tl">
                    <a:srgbClr val="C0C0C0"/>
                  </a:outerShdw>
                </a:effectLst>
              </a:rPr>
              <a:t>future generations</a:t>
            </a:r>
            <a:r>
              <a:rPr lang="en-US" altLang="en-US" sz="1800" b="1" dirty="0">
                <a:solidFill>
                  <a:srgbClr val="0000FF"/>
                </a:solidFill>
                <a:effectLst>
                  <a:outerShdw blurRad="38100" dist="38100" dir="2700000" algn="tl">
                    <a:srgbClr val="C0C0C0"/>
                  </a:outerShdw>
                </a:effectLst>
              </a:rPr>
              <a:t>.</a:t>
            </a:r>
          </a:p>
          <a:p>
            <a:pPr marL="233362" indent="0" eaLnBrk="1" hangingPunct="1">
              <a:buClr>
                <a:srgbClr val="339933"/>
              </a:buClr>
              <a:buNone/>
              <a:tabLst>
                <a:tab pos="2743200" algn="l"/>
              </a:tabLst>
              <a:defRPr/>
            </a:pPr>
            <a:endParaRPr lang="en-US" altLang="en-US" sz="2000" b="1" dirty="0" smtClean="0">
              <a:solidFill>
                <a:srgbClr val="000000"/>
              </a:solidFill>
              <a:effectLst>
                <a:outerShdw blurRad="38100" dist="38100" dir="2700000" algn="tl">
                  <a:srgbClr val="C0C0C0"/>
                </a:outerShdw>
              </a:effectLst>
            </a:endParaRPr>
          </a:p>
          <a:p>
            <a:pPr marL="609600" indent="-609600" eaLnBrk="1" hangingPunct="1">
              <a:buClr>
                <a:srgbClr val="339933"/>
              </a:buClr>
              <a:buFontTx/>
              <a:buNone/>
              <a:tabLst>
                <a:tab pos="2743200" algn="l"/>
              </a:tabLst>
              <a:defRPr/>
            </a:pPr>
            <a:endParaRPr lang="en-US" altLang="en-US" sz="900" b="1" dirty="0" smtClean="0">
              <a:solidFill>
                <a:srgbClr val="000000"/>
              </a:solidFill>
              <a:effectLst>
                <a:outerShdw blurRad="38100" dist="38100" dir="2700000" algn="tl">
                  <a:srgbClr val="C0C0C0"/>
                </a:outerShdw>
              </a:effectLst>
            </a:endParaRPr>
          </a:p>
          <a:p>
            <a:pPr marL="403225" indent="-376238" eaLnBrk="1" hangingPunct="1">
              <a:buClr>
                <a:srgbClr val="FF0000"/>
              </a:buClr>
              <a:buFontTx/>
              <a:buAutoNum type="arabicPeriod"/>
              <a:tabLst>
                <a:tab pos="2743200" algn="l"/>
              </a:tabLst>
              <a:defRPr/>
            </a:pPr>
            <a:r>
              <a:rPr lang="en-US" altLang="en-US" sz="2400" b="1" dirty="0" smtClean="0">
                <a:solidFill>
                  <a:srgbClr val="FF0000"/>
                </a:solidFill>
                <a:effectLst>
                  <a:outerShdw blurRad="38100" dist="38100" dir="2700000" algn="tl">
                    <a:srgbClr val="000000">
                      <a:alpha val="43137"/>
                    </a:srgbClr>
                  </a:outerShdw>
                </a:effectLst>
              </a:rPr>
              <a:t>Achondroplasia,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solidFill>
                  <a:srgbClr val="000000"/>
                </a:solidFill>
                <a:effectLst>
                  <a:outerShdw blurRad="38100" dist="38100" dir="2700000" algn="tl">
                    <a:srgbClr val="C0C0C0"/>
                  </a:outerShdw>
                </a:effectLst>
              </a:rPr>
              <a:t>a form of </a:t>
            </a:r>
            <a:r>
              <a:rPr lang="en-US" altLang="en-US" sz="1800" b="1" dirty="0" smtClean="0">
                <a:solidFill>
                  <a:srgbClr val="009900"/>
                </a:solidFill>
                <a:effectLst>
                  <a:outerShdw blurRad="38100" dist="38100" dir="2700000" algn="tl">
                    <a:srgbClr val="C0C0C0"/>
                  </a:outerShdw>
                </a:effectLst>
              </a:rPr>
              <a:t>dwarfism</a:t>
            </a:r>
            <a:r>
              <a:rPr lang="en-US" altLang="en-US" sz="1800" b="1" dirty="0" smtClean="0">
                <a:solidFill>
                  <a:srgbClr val="000000"/>
                </a:solidFill>
                <a:effectLst>
                  <a:outerShdw blurRad="38100" dist="38100" dir="2700000" algn="tl">
                    <a:srgbClr val="C0C0C0"/>
                  </a:outerShdw>
                </a:effectLst>
              </a:rPr>
              <a:t> </a:t>
            </a:r>
            <a:r>
              <a:rPr lang="ar-EG" altLang="en-US" sz="1800" dirty="0" smtClean="0">
                <a:solidFill>
                  <a:srgbClr val="000000"/>
                </a:solidFill>
              </a:rPr>
              <a:t>الق</a:t>
            </a:r>
            <a:r>
              <a:rPr lang="ar-SA" altLang="en-US" sz="1800" dirty="0" smtClean="0">
                <a:solidFill>
                  <a:srgbClr val="000000"/>
                </a:solidFill>
              </a:rPr>
              <a:t>ِ</a:t>
            </a:r>
            <a:r>
              <a:rPr lang="ar-EG" altLang="en-US" sz="1800" dirty="0" smtClean="0">
                <a:solidFill>
                  <a:srgbClr val="000000"/>
                </a:solidFill>
              </a:rPr>
              <a:t>زمية</a:t>
            </a:r>
            <a:r>
              <a:rPr lang="en-US" altLang="en-US" sz="1800" b="1" dirty="0" smtClean="0">
                <a:solidFill>
                  <a:srgbClr val="000000"/>
                </a:solidFill>
                <a:effectLst>
                  <a:outerShdw blurRad="38100" dist="38100" dir="2700000" algn="tl">
                    <a:srgbClr val="C0C0C0"/>
                  </a:outerShdw>
                </a:effectLst>
              </a:rPr>
              <a:t>, </a:t>
            </a:r>
            <a:r>
              <a:rPr lang="ar-SA"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has an incidence of one case in 10,000 people.</a:t>
            </a:r>
          </a:p>
          <a:p>
            <a:pPr marL="685800" lvl="1" indent="-246063" eaLnBrk="1" hangingPunct="1">
              <a:lnSpc>
                <a:spcPct val="90000"/>
              </a:lnSpc>
              <a:buClr>
                <a:srgbClr val="339933"/>
              </a:buClr>
              <a:tabLst>
                <a:tab pos="2743200" algn="l"/>
              </a:tabLst>
              <a:defRPr/>
            </a:pPr>
            <a:r>
              <a:rPr lang="en-US" altLang="en-US" sz="1600" b="1" u="sng" dirty="0" smtClean="0">
                <a:solidFill>
                  <a:srgbClr val="000000"/>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 individuals have the dwarf phenotype.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Those who are not </a:t>
            </a:r>
            <a:r>
              <a:rPr lang="en-US" altLang="en-US" sz="1600" b="1" dirty="0" err="1" smtClean="0">
                <a:solidFill>
                  <a:srgbClr val="000000"/>
                </a:solidFill>
                <a:effectLst>
                  <a:outerShdw blurRad="38100" dist="38100" dir="2700000" algn="tl">
                    <a:srgbClr val="C0C0C0"/>
                  </a:outerShdw>
                </a:effectLst>
              </a:rPr>
              <a:t>achodroplastic</a:t>
            </a:r>
            <a:r>
              <a:rPr lang="en-US" altLang="en-US" sz="1600" b="1" dirty="0" smtClean="0">
                <a:solidFill>
                  <a:srgbClr val="000000"/>
                </a:solidFill>
                <a:effectLst>
                  <a:outerShdw blurRad="38100" dist="38100" dir="2700000" algn="tl">
                    <a:srgbClr val="C0C0C0"/>
                  </a:outerShdw>
                </a:effectLst>
              </a:rPr>
              <a:t> dwarfs are                                              </a:t>
            </a:r>
            <a:r>
              <a:rPr lang="en-US" altLang="en-US" sz="1600" b="1" u="sng" dirty="0" smtClean="0">
                <a:effectLst>
                  <a:outerShdw blurRad="38100" dist="38100" dir="2700000" algn="tl">
                    <a:srgbClr val="C0C0C0"/>
                  </a:outerShdw>
                </a:effectLst>
              </a:rPr>
              <a:t>homozygous recessive </a:t>
            </a:r>
            <a:r>
              <a:rPr lang="en-US" altLang="en-US" sz="1600" b="1" dirty="0" smtClean="0">
                <a:solidFill>
                  <a:srgbClr val="000000"/>
                </a:solidFill>
                <a:effectLst>
                  <a:outerShdw blurRad="38100" dist="38100" dir="2700000" algn="tl">
                    <a:srgbClr val="C0C0C0"/>
                  </a:outerShdw>
                </a:effectLst>
              </a:rPr>
              <a:t>for this trait.</a:t>
            </a:r>
          </a:p>
          <a:p>
            <a:pPr marL="990600" lvl="1" indent="-533400" eaLnBrk="1" hangingPunct="1">
              <a:lnSpc>
                <a:spcPct val="90000"/>
              </a:lnSpc>
              <a:buClr>
                <a:srgbClr val="339933"/>
              </a:buClr>
              <a:buFontTx/>
              <a:buNone/>
              <a:tabLst>
                <a:tab pos="2743200" algn="l"/>
              </a:tabLst>
              <a:defRPr/>
            </a:pPr>
            <a:endParaRPr lang="en-US" altLang="en-US" sz="1600" b="1" dirty="0" smtClean="0">
              <a:solidFill>
                <a:srgbClr val="000000"/>
              </a:solidFill>
              <a:effectLst>
                <a:outerShdw blurRad="38100" dist="38100" dir="2700000" algn="tl">
                  <a:srgbClr val="C0C0C0"/>
                </a:outerShdw>
              </a:effectLst>
            </a:endParaRPr>
          </a:p>
        </p:txBody>
      </p:sp>
      <p:sp>
        <p:nvSpPr>
          <p:cNvPr id="36868"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B- Dominantly 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pic>
        <p:nvPicPr>
          <p:cNvPr id="122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2247991"/>
            <a:ext cx="2965450" cy="4076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ounded Rectangle 1"/>
          <p:cNvSpPr/>
          <p:nvPr/>
        </p:nvSpPr>
        <p:spPr bwMode="auto">
          <a:xfrm>
            <a:off x="228600" y="2362200"/>
            <a:ext cx="5715000" cy="1600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CarmenLealDavidPock"/>
          <p:cNvPicPr>
            <a:picLocks noGrp="1" noChangeAspect="1" noChangeArrowheads="1"/>
          </p:cNvPicPr>
          <p:nvPr>
            <p:ph type="clipArt" sz="half" idx="4294967295"/>
          </p:nvPr>
        </p:nvPicPr>
        <p:blipFill>
          <a:blip r:embed="rId6">
            <a:extLst>
              <a:ext uri="{28A0092B-C50C-407E-A947-70E740481C1C}">
                <a14:useLocalDpi xmlns:a14="http://schemas.microsoft.com/office/drawing/2010/main" val="0"/>
              </a:ext>
            </a:extLst>
          </a:blip>
          <a:srcRect l="14510" r="6863"/>
          <a:stretch>
            <a:fillRect/>
          </a:stretch>
        </p:blipFill>
        <p:spPr>
          <a:xfrm>
            <a:off x="4406969" y="2209801"/>
            <a:ext cx="4597331" cy="4495800"/>
          </a:xfrm>
          <a:prstGeom prst="rect">
            <a:avLst/>
          </a:prstGeom>
          <a:ln>
            <a:noFill/>
          </a:ln>
          <a:effectLst>
            <a:outerShdw blurRad="190500" algn="tl" rotWithShape="0">
              <a:srgbClr val="000000">
                <a:alpha val="70000"/>
              </a:srgbClr>
            </a:outerShdw>
          </a:effectLst>
        </p:spPr>
      </p:pic>
      <p:sp>
        <p:nvSpPr>
          <p:cNvPr id="90118" name="Text Box 6"/>
          <p:cNvSpPr txBox="1">
            <a:spLocks noChangeArrowheads="1"/>
          </p:cNvSpPr>
          <p:nvPr/>
        </p:nvSpPr>
        <p:spPr bwMode="auto">
          <a:xfrm>
            <a:off x="318247" y="1447800"/>
            <a:ext cx="8534400" cy="1692771"/>
          </a:xfrm>
          <a:prstGeom prst="rect">
            <a:avLst/>
          </a:prstGeom>
          <a:noFill/>
          <a:ln w="9525">
            <a:noFill/>
            <a:miter lim="800000"/>
            <a:headEnd/>
            <a:tailEnd/>
          </a:ln>
          <a:effectLst/>
        </p:spPr>
        <p:txBody>
          <a:bodyPr>
            <a:spAutoFit/>
          </a:bodyPr>
          <a:lstStyle/>
          <a:p>
            <a:pPr marL="342900" indent="-342900" algn="l">
              <a:defRPr/>
            </a:pPr>
            <a:r>
              <a:rPr lang="en-US" altLang="en-US" sz="2400" b="1" u="sng" dirty="0">
                <a:solidFill>
                  <a:srgbClr val="FF0000"/>
                </a:solidFill>
                <a:effectLst>
                  <a:outerShdw blurRad="38100" dist="38100" dir="2700000" algn="tl">
                    <a:srgbClr val="C0C0C0"/>
                  </a:outerShdw>
                </a:effectLst>
              </a:rPr>
              <a:t>2- Huntington’s disease</a:t>
            </a:r>
            <a:r>
              <a:rPr lang="en-US" altLang="en-US" sz="2400" b="1" dirty="0">
                <a:solidFill>
                  <a:srgbClr val="000000"/>
                </a:solidFill>
                <a:effectLst>
                  <a:outerShdw blurRad="38100" dist="38100" dir="2700000" algn="tl">
                    <a:srgbClr val="C0C0C0"/>
                  </a:outerShdw>
                </a:effectLst>
              </a:rPr>
              <a:t>: </a:t>
            </a:r>
            <a:r>
              <a:rPr lang="en-US" altLang="en-US" sz="1600" dirty="0">
                <a:solidFill>
                  <a:srgbClr val="000000"/>
                </a:solidFill>
              </a:rPr>
              <a:t>a degenerative </a:t>
            </a:r>
            <a:r>
              <a:rPr lang="ar-EG" altLang="en-US" sz="1600" dirty="0">
                <a:solidFill>
                  <a:srgbClr val="000000"/>
                </a:solidFill>
              </a:rPr>
              <a:t>ضُمور</a:t>
            </a:r>
            <a:r>
              <a:rPr lang="en-US" altLang="en-US" sz="1600" dirty="0">
                <a:solidFill>
                  <a:srgbClr val="000000"/>
                </a:solidFill>
              </a:rPr>
              <a:t> disease of the nervous system.</a:t>
            </a:r>
          </a:p>
          <a:p>
            <a:pPr marL="342900" indent="-342900" algn="l">
              <a:defRPr/>
            </a:pPr>
            <a:r>
              <a:rPr lang="en-US" altLang="en-US" sz="2000" b="1" dirty="0" smtClean="0">
                <a:solidFill>
                  <a:srgbClr val="000000"/>
                </a:solidFill>
                <a:effectLst>
                  <a:outerShdw blurRad="38100" dist="38100" dir="2700000" algn="tl">
                    <a:srgbClr val="C0C0C0"/>
                  </a:outerShdw>
                </a:effectLst>
              </a:rPr>
              <a:t>The </a:t>
            </a:r>
            <a:r>
              <a:rPr lang="en-US" altLang="en-US" sz="2000" b="1" dirty="0">
                <a:solidFill>
                  <a:srgbClr val="000000"/>
                </a:solidFill>
                <a:effectLst>
                  <a:outerShdw blurRad="38100" dist="38100" dir="2700000" algn="tl">
                    <a:srgbClr val="C0C0C0"/>
                  </a:outerShdw>
                </a:effectLst>
              </a:rPr>
              <a:t>dominant lethal allele has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no </a:t>
            </a:r>
            <a:r>
              <a:rPr lang="en-US" altLang="en-US" sz="2000" b="1" dirty="0">
                <a:solidFill>
                  <a:srgbClr val="000000"/>
                </a:solidFill>
                <a:effectLst>
                  <a:outerShdw blurRad="38100" dist="38100" dir="2700000" algn="tl">
                    <a:srgbClr val="C0C0C0"/>
                  </a:outerShdw>
                </a:effectLst>
              </a:rPr>
              <a:t>obvious phenotypic effect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until </a:t>
            </a:r>
            <a:r>
              <a:rPr lang="en-US" altLang="en-US" sz="2000" b="1" dirty="0">
                <a:solidFill>
                  <a:srgbClr val="000000"/>
                </a:solidFill>
                <a:effectLst>
                  <a:outerShdw blurRad="38100" dist="38100" dir="2700000" algn="tl">
                    <a:srgbClr val="C0C0C0"/>
                  </a:outerShdw>
                </a:effectLst>
              </a:rPr>
              <a:t>an </a:t>
            </a:r>
            <a:r>
              <a:rPr lang="en-US" altLang="en-US" sz="2000" b="1" dirty="0">
                <a:effectLst>
                  <a:outerShdw blurRad="38100" dist="38100" dir="2700000" algn="tl">
                    <a:srgbClr val="C0C0C0"/>
                  </a:outerShdw>
                </a:effectLst>
              </a:rPr>
              <a:t>individual</a:t>
            </a:r>
            <a:r>
              <a:rPr lang="en-US" altLang="en-US" sz="2000" b="1" dirty="0">
                <a:solidFill>
                  <a:srgbClr val="000000"/>
                </a:solidFill>
                <a:effectLst>
                  <a:outerShdw blurRad="38100" dist="38100" dir="2700000" algn="tl">
                    <a:srgbClr val="C0C0C0"/>
                  </a:outerShdw>
                </a:effectLst>
              </a:rPr>
              <a:t> is about </a:t>
            </a:r>
            <a:r>
              <a:rPr lang="en-US" altLang="en-US" sz="2000" b="1" dirty="0">
                <a:solidFill>
                  <a:srgbClr val="0000FF"/>
                </a:solidFill>
                <a:effectLst>
                  <a:outerShdw blurRad="38100" dist="38100" dir="2700000" algn="tl">
                    <a:srgbClr val="C0C0C0"/>
                  </a:outerShdw>
                </a:effectLst>
              </a:rPr>
              <a:t>35</a:t>
            </a:r>
            <a:r>
              <a:rPr lang="en-US" altLang="en-US" sz="2000" b="1" dirty="0">
                <a:solidFill>
                  <a:srgbClr val="000000"/>
                </a:solidFill>
                <a:effectLst>
                  <a:outerShdw blurRad="38100" dist="38100" dir="2700000" algn="tl">
                    <a:srgbClr val="C0C0C0"/>
                  </a:outerShdw>
                </a:effectLst>
              </a:rPr>
              <a: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to </a:t>
            </a:r>
            <a:r>
              <a:rPr lang="en-US" altLang="en-US" sz="2000" b="1" dirty="0">
                <a:solidFill>
                  <a:srgbClr val="0000FF"/>
                </a:solidFill>
                <a:effectLst>
                  <a:outerShdw blurRad="38100" dist="38100" dir="2700000" algn="tl">
                    <a:srgbClr val="C0C0C0"/>
                  </a:outerShdw>
                </a:effectLst>
              </a:rPr>
              <a:t>45 years old</a:t>
            </a:r>
            <a:r>
              <a:rPr lang="en-US" altLang="en-US" sz="2000" b="1" dirty="0">
                <a:solidFill>
                  <a:srgbClr val="000000"/>
                </a:solidFill>
                <a:effectLst>
                  <a:outerShdw blurRad="38100" dist="38100" dir="2700000" algn="tl">
                    <a:srgbClr val="C0C0C0"/>
                  </a:outerShdw>
                </a:effectLst>
              </a:rPr>
              <a:t>.</a:t>
            </a:r>
            <a:endParaRPr lang="en-US" sz="2000" dirty="0"/>
          </a:p>
        </p:txBody>
      </p:sp>
      <p:sp>
        <p:nvSpPr>
          <p:cNvPr id="90119" name="Text Box 7"/>
          <p:cNvSpPr txBox="1">
            <a:spLocks noChangeArrowheads="1"/>
          </p:cNvSpPr>
          <p:nvPr/>
        </p:nvSpPr>
        <p:spPr bwMode="auto">
          <a:xfrm>
            <a:off x="76200" y="3260725"/>
            <a:ext cx="4495800" cy="3444875"/>
          </a:xfrm>
          <a:prstGeom prst="rect">
            <a:avLst/>
          </a:prstGeom>
          <a:noFill/>
          <a:ln w="9525">
            <a:noFill/>
            <a:miter lim="800000"/>
            <a:headEnd/>
            <a:tailEnd/>
          </a:ln>
          <a:effectLst/>
        </p:spPr>
        <p:txBody>
          <a:bodyPr>
            <a:spAutoFit/>
          </a:bodyPr>
          <a:lstStyle/>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deterioration of the nervous system is irreversible and inevitably fatal </a:t>
            </a:r>
            <a:r>
              <a:rPr lang="ar-SA" sz="2000" dirty="0">
                <a:effectLst>
                  <a:outerShdw blurRad="38100" dist="38100" dir="2700000" algn="tl">
                    <a:srgbClr val="C0C0C0"/>
                  </a:outerShdw>
                </a:effectLst>
              </a:rPr>
              <a:t>مُميت</a:t>
            </a:r>
            <a:r>
              <a:rPr lang="en-US" sz="2000" b="1" dirty="0">
                <a:effectLst>
                  <a:outerShdw blurRad="38100" dist="38100" dir="2700000" algn="tl">
                    <a:srgbClr val="C0C0C0"/>
                  </a:outerShdw>
                </a:effectLst>
              </a:rPr>
              <a:t>.</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Huntington's disease results in an eventual </a:t>
            </a:r>
            <a:r>
              <a:rPr lang="en-US" sz="2000" b="1" dirty="0">
                <a:solidFill>
                  <a:srgbClr val="0000FF"/>
                </a:solidFill>
                <a:effectLst>
                  <a:outerShdw blurRad="38100" dist="38100" dir="2700000" algn="tl">
                    <a:srgbClr val="C0C0C0"/>
                  </a:outerShdw>
                </a:effectLst>
              </a:rPr>
              <a:t>loss of both mental and physical control</a:t>
            </a:r>
            <a:r>
              <a:rPr lang="en-US" sz="2000" b="1" dirty="0">
                <a:effectLst>
                  <a:outerShdw blurRad="38100" dist="38100" dir="2700000" algn="tl">
                    <a:srgbClr val="C0C0C0"/>
                  </a:outerShdw>
                </a:effectLst>
              </a:rPr>
              <a:t>. </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disease is also known as </a:t>
            </a:r>
            <a:r>
              <a:rPr lang="en-US" sz="2000" b="1" dirty="0">
                <a:solidFill>
                  <a:srgbClr val="0000FF"/>
                </a:solidFill>
                <a:effectLst>
                  <a:outerShdw blurRad="38100" dist="38100" dir="2700000" algn="tl">
                    <a:srgbClr val="C0C0C0"/>
                  </a:outerShdw>
                </a:effectLst>
              </a:rPr>
              <a:t>Huntington's chorea </a:t>
            </a:r>
            <a:r>
              <a:rPr lang="en-US" sz="2000" b="1" dirty="0">
                <a:effectLst>
                  <a:outerShdw blurRad="38100" dist="38100" dir="2700000" algn="tl">
                    <a:srgbClr val="C0C0C0"/>
                  </a:outerShdw>
                </a:effectLst>
              </a:rPr>
              <a:t>(</a:t>
            </a:r>
            <a:r>
              <a:rPr lang="en-US" sz="2000" dirty="0">
                <a:effectLst>
                  <a:outerShdw blurRad="38100" dist="38100" dir="2700000" algn="tl">
                    <a:srgbClr val="C0C0C0"/>
                  </a:outerShdw>
                </a:effectLst>
              </a:rPr>
              <a:t>means</a:t>
            </a:r>
            <a:r>
              <a:rPr lang="en-US" sz="2000" b="1" dirty="0">
                <a:effectLst>
                  <a:outerShdw blurRad="38100" dist="38100" dir="2700000" algn="tl">
                    <a:srgbClr val="C0C0C0"/>
                  </a:outerShdw>
                </a:effectLst>
              </a:rPr>
              <a:t> "</a:t>
            </a:r>
            <a:r>
              <a:rPr lang="en-US" sz="2000" i="1" dirty="0">
                <a:effectLst>
                  <a:outerShdw blurRad="38100" dist="38100" dir="2700000" algn="tl">
                    <a:srgbClr val="C0C0C0"/>
                  </a:outerShdw>
                </a:effectLst>
              </a:rPr>
              <a:t>dance-like movements</a:t>
            </a:r>
            <a:r>
              <a:rPr lang="en-US" sz="2000" b="1" dirty="0">
                <a:effectLst>
                  <a:outerShdw blurRad="38100" dist="38100" dir="2700000" algn="tl">
                    <a:srgbClr val="C0C0C0"/>
                  </a:outerShdw>
                </a:effectLst>
              </a:rPr>
              <a:t>“) refers to the uncontrolled motions.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400" b="1" u="sng" dirty="0" smtClean="0">
                <a:ln w="11430"/>
                <a:solidFill>
                  <a:srgbClr val="0000FF"/>
                </a:solidFill>
                <a:effectLst>
                  <a:outerShdw blurRad="50800" dist="39000" dir="5460000" algn="tl">
                    <a:srgbClr val="000000">
                      <a:alpha val="38000"/>
                    </a:srgbClr>
                  </a:outerShdw>
                </a:effectLst>
              </a:rPr>
              <a:t>Dominantly </a:t>
            </a:r>
            <a:r>
              <a:rPr lang="en-US" sz="2400" b="1" u="sng" dirty="0">
                <a:ln w="11430"/>
                <a:solidFill>
                  <a:srgbClr val="0000FF"/>
                </a:solidFill>
                <a:effectLst>
                  <a:outerShdw blurRad="50800" dist="39000" dir="5460000" algn="tl">
                    <a:srgbClr val="000000">
                      <a:alpha val="38000"/>
                    </a:srgbClr>
                  </a:outerShdw>
                </a:effectLst>
              </a:rPr>
              <a:t>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6200" y="76200"/>
            <a:ext cx="8915400" cy="6475619"/>
          </a:xfrm>
        </p:spPr>
        <p:txBody>
          <a:bodyPr>
            <a:spAutoFit/>
            <a:scene3d>
              <a:camera prst="orthographicFront"/>
              <a:lightRig rig="soft" dir="t">
                <a:rot lat="0" lon="0" rev="15600000"/>
              </a:lightRig>
            </a:scene3d>
            <a:sp3d extrusionH="57150" prstMaterial="softEdge">
              <a:bevelT w="25400" h="38100"/>
            </a:sp3d>
          </a:bodyPr>
          <a:lstStyle/>
          <a:p>
            <a:pPr algn="ctr" eaLnBrk="1" hangingPunct="1">
              <a:spcBef>
                <a:spcPts val="0"/>
              </a:spcBef>
              <a:buClr>
                <a:srgbClr val="339933"/>
              </a:buClr>
              <a:buFontTx/>
              <a:buNone/>
              <a:tabLst>
                <a:tab pos="2743200" algn="l"/>
              </a:tabLst>
              <a:defRPr/>
            </a:pPr>
            <a:r>
              <a:rPr lang="en-US" altLang="en-US" sz="2800" b="1" dirty="0" smtClean="0">
                <a:ln/>
                <a:solidFill>
                  <a:schemeClr val="accent4"/>
                </a:solidFill>
              </a:rPr>
              <a:t>Many other disorders have a</a:t>
            </a:r>
          </a:p>
          <a:p>
            <a:pPr algn="ctr" eaLnBrk="1" hangingPunct="1">
              <a:spcBef>
                <a:spcPts val="0"/>
              </a:spcBef>
              <a:buClr>
                <a:srgbClr val="339933"/>
              </a:buClr>
              <a:buFontTx/>
              <a:buNone/>
              <a:tabLst>
                <a:tab pos="2743200" algn="l"/>
              </a:tabLst>
              <a:defRPr/>
            </a:pPr>
            <a:r>
              <a:rPr lang="en-US" altLang="en-US" sz="2800" b="1" u="sng" dirty="0" smtClean="0">
                <a:ln/>
                <a:solidFill>
                  <a:srgbClr val="009900"/>
                </a:solidFill>
              </a:rPr>
              <a:t>multifactorial</a:t>
            </a:r>
            <a:r>
              <a:rPr lang="en-US" altLang="en-US" sz="2800" b="1" dirty="0" smtClean="0">
                <a:ln/>
                <a:solidFill>
                  <a:schemeClr val="accent4"/>
                </a:solidFill>
              </a:rPr>
              <a:t> </a:t>
            </a:r>
            <a:r>
              <a:rPr lang="ar-EG" altLang="en-US" sz="2000" b="1" dirty="0" smtClean="0">
                <a:ln/>
                <a:solidFill>
                  <a:schemeClr val="accent4"/>
                </a:solidFill>
              </a:rPr>
              <a:t>متعدد العوامل</a:t>
            </a:r>
            <a:r>
              <a:rPr lang="en-GB" altLang="en-US" sz="2400" b="1" dirty="0">
                <a:ln/>
                <a:solidFill>
                  <a:schemeClr val="accent4"/>
                </a:solidFill>
              </a:rPr>
              <a:t> </a:t>
            </a:r>
            <a:r>
              <a:rPr lang="en-US" altLang="en-US" sz="2800" b="1" dirty="0" smtClean="0">
                <a:ln/>
                <a:solidFill>
                  <a:schemeClr val="accent4"/>
                </a:solidFill>
              </a:rPr>
              <a:t>basis.</a:t>
            </a:r>
          </a:p>
          <a:p>
            <a:pPr eaLnBrk="1" hangingPunct="1">
              <a:buClr>
                <a:srgbClr val="339933"/>
              </a:buClr>
              <a:buFontTx/>
              <a:buNone/>
              <a:tabLst>
                <a:tab pos="2743200" algn="l"/>
              </a:tabLst>
              <a:defRPr/>
            </a:pPr>
            <a:endParaRPr lang="en-US" altLang="en-US" sz="2400" b="1" dirty="0" smtClean="0">
              <a:ln/>
              <a:solidFill>
                <a:schemeClr val="accent4"/>
              </a:solidFill>
            </a:endParaRPr>
          </a:p>
          <a:p>
            <a:pPr eaLnBrk="1" hangingPunct="1">
              <a:buClr>
                <a:srgbClr val="339933"/>
              </a:buClr>
              <a:buFontTx/>
              <a:buNone/>
              <a:tabLst>
                <a:tab pos="2743200" algn="l"/>
              </a:tabLst>
              <a:defRPr/>
            </a:pPr>
            <a:endParaRPr lang="en-US" altLang="en-US" sz="1600" b="1" dirty="0" smtClean="0">
              <a:ln/>
              <a:solidFill>
                <a:schemeClr val="accent4"/>
              </a:solidFill>
            </a:endParaRPr>
          </a:p>
          <a:p>
            <a:pPr lvl="1" eaLnBrk="1" hangingPunct="1">
              <a:lnSpc>
                <a:spcPct val="90000"/>
              </a:lnSpc>
              <a:buClr>
                <a:srgbClr val="339933"/>
              </a:buClr>
              <a:tabLst>
                <a:tab pos="2743200" algn="l"/>
              </a:tabLst>
              <a:defRPr/>
            </a:pPr>
            <a:r>
              <a:rPr lang="en-US" altLang="en-US" b="1" dirty="0" smtClean="0">
                <a:ln/>
                <a:solidFill>
                  <a:schemeClr val="accent4"/>
                </a:solidFill>
              </a:rPr>
              <a:t>These have a genetic component plus a significant environmental influence.</a:t>
            </a:r>
          </a:p>
          <a:p>
            <a:pPr lvl="1" eaLnBrk="1" hangingPunct="1">
              <a:lnSpc>
                <a:spcPct val="90000"/>
              </a:lnSpc>
              <a:buClr>
                <a:srgbClr val="339933"/>
              </a:buClr>
              <a:tabLst>
                <a:tab pos="2743200" algn="l"/>
              </a:tabLst>
              <a:defRPr/>
            </a:pPr>
            <a:r>
              <a:rPr lang="en-US" altLang="en-US" b="1" dirty="0" smtClean="0">
                <a:ln/>
                <a:solidFill>
                  <a:schemeClr val="accent4"/>
                </a:solidFill>
              </a:rPr>
              <a:t>Multifactorial disorders include</a:t>
            </a:r>
            <a:r>
              <a:rPr lang="ar-EG" altLang="en-US" b="1" dirty="0" smtClean="0">
                <a:ln/>
                <a:solidFill>
                  <a:schemeClr val="accent4"/>
                </a:solidFill>
              </a:rPr>
              <a:t>:</a:t>
            </a:r>
            <a:endParaRPr lang="en-US" altLang="en-US" b="1" dirty="0" smtClean="0">
              <a:ln/>
              <a:solidFill>
                <a:schemeClr val="accent4"/>
              </a:solidFill>
            </a:endParaRPr>
          </a:p>
          <a:p>
            <a:pPr lvl="1" eaLnBrk="1" hangingPunct="1">
              <a:lnSpc>
                <a:spcPct val="90000"/>
              </a:lnSpc>
              <a:buClr>
                <a:srgbClr val="339933"/>
              </a:buClr>
              <a:tabLst>
                <a:tab pos="2743200" algn="l"/>
              </a:tabLst>
              <a:defRPr/>
            </a:pPr>
            <a:r>
              <a:rPr lang="en-US" altLang="en-US" b="1" dirty="0" smtClean="0">
                <a:ln/>
                <a:solidFill>
                  <a:srgbClr val="0000FF"/>
                </a:solidFill>
              </a:rPr>
              <a:t>heart disease, diabetes, cancer, alcoholism, and certain mental illnesses, such a schizophrenia and manic-depressive disorder</a:t>
            </a:r>
            <a:r>
              <a:rPr lang="en-US" altLang="en-US" b="1" dirty="0" smtClean="0">
                <a:ln/>
                <a:solidFill>
                  <a:schemeClr val="accent4"/>
                </a:solidFill>
              </a:rPr>
              <a:t>.</a:t>
            </a:r>
          </a:p>
          <a:p>
            <a:pPr lvl="1" eaLnBrk="1" hangingPunct="1">
              <a:lnSpc>
                <a:spcPct val="90000"/>
              </a:lnSpc>
              <a:buClr>
                <a:srgbClr val="339933"/>
              </a:buClr>
              <a:tabLst>
                <a:tab pos="2743200" algn="l"/>
              </a:tabLst>
              <a:defRPr/>
            </a:pPr>
            <a:r>
              <a:rPr lang="en-US" altLang="en-US" b="1" dirty="0" smtClean="0">
                <a:ln/>
                <a:solidFill>
                  <a:schemeClr val="accent4"/>
                </a:solidFill>
              </a:rPr>
              <a:t>The genetic component is typically </a:t>
            </a:r>
            <a:r>
              <a:rPr lang="en-US" altLang="en-US" b="1" u="sng" dirty="0" smtClean="0">
                <a:ln/>
                <a:solidFill>
                  <a:srgbClr val="009900"/>
                </a:solidFill>
              </a:rPr>
              <a:t>polygenic</a:t>
            </a:r>
            <a:r>
              <a:rPr lang="en-US" altLang="en-US" b="1" dirty="0" smtClean="0">
                <a:ln/>
                <a:solidFill>
                  <a:schemeClr val="accent4"/>
                </a:solidFill>
              </a:rPr>
              <a:t> </a:t>
            </a:r>
            <a:r>
              <a:rPr lang="ar-EG" altLang="en-US" sz="2400" b="1" dirty="0" smtClean="0">
                <a:ln/>
                <a:solidFill>
                  <a:schemeClr val="accent4"/>
                </a:solidFill>
              </a:rPr>
              <a:t>متعدد الجينات</a:t>
            </a:r>
            <a:r>
              <a:rPr lang="en-US" altLang="en-US" sz="2000" b="1" dirty="0">
                <a:ln/>
                <a:solidFill>
                  <a:schemeClr val="accent4"/>
                </a:solidFill>
              </a:rPr>
              <a:t>. </a:t>
            </a:r>
            <a:r>
              <a:rPr lang="en-US" altLang="en-US" sz="2000" b="1" dirty="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example, many genes affect cardiovascular health, making some of us more likely </a:t>
            </a:r>
            <a:r>
              <a:rPr lang="en-US" altLang="en-US" sz="20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a:t>
            </a:r>
            <a:r>
              <a:rPr lang="en-US" altLang="en-US" sz="2000" b="1" dirty="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others to heart attacks and </a:t>
            </a:r>
            <a:r>
              <a:rPr lang="en-US" altLang="en-US" sz="20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strokes</a:t>
            </a:r>
            <a:endParaRPr lang="en-US" altLang="en-US" sz="1600" b="1" dirty="0" smtClean="0">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1" indent="0" eaLnBrk="1" hangingPunct="1">
              <a:lnSpc>
                <a:spcPct val="90000"/>
              </a:lnSpc>
              <a:buClr>
                <a:srgbClr val="339933"/>
              </a:buClr>
              <a:buNone/>
              <a:tabLst>
                <a:tab pos="2743200" algn="l"/>
              </a:tabLst>
              <a:defRPr/>
            </a:pPr>
            <a:endParaRPr lang="en-US" altLang="en-US" sz="1600" b="1" dirty="0" smtClean="0">
              <a:ln/>
              <a:solidFill>
                <a:schemeClr val="accent4"/>
              </a:solidFill>
            </a:endParaRPr>
          </a:p>
          <a:p>
            <a:pPr eaLnBrk="1" hangingPunct="1">
              <a:buClr>
                <a:srgbClr val="339933"/>
              </a:buClr>
              <a:tabLst>
                <a:tab pos="2743200" algn="l"/>
              </a:tabLst>
              <a:defRPr/>
            </a:pPr>
            <a:r>
              <a:rPr lang="en-US" altLang="en-US" sz="2400" b="1" dirty="0" smtClean="0">
                <a:ln/>
                <a:solidFill>
                  <a:schemeClr val="accent4"/>
                </a:solidFill>
              </a:rPr>
              <a:t>At present, little is understood about the genetic contribution to most multifactorial diseases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EBF6DF6-70FD-4573-A2B1-67202735FE88}" type="slidenum">
              <a:rPr lang="ar-EG" altLang="en-US" sz="1400" smtClean="0"/>
              <a:pPr algn="r" eaLnBrk="1" hangingPunct="1">
                <a:spcBef>
                  <a:spcPct val="0"/>
                </a:spcBef>
                <a:buFontTx/>
                <a:buNone/>
              </a:pPr>
              <a:t>16</a:t>
            </a:fld>
            <a:endParaRPr lang="en-GB" altLang="en-US" sz="1400" smtClean="0"/>
          </a:p>
        </p:txBody>
      </p:sp>
      <p:sp>
        <p:nvSpPr>
          <p:cNvPr id="92162" name="Rectangle 2"/>
          <p:cNvSpPr>
            <a:spLocks noGrp="1" noChangeArrowheads="1"/>
          </p:cNvSpPr>
          <p:nvPr>
            <p:ph type="title"/>
          </p:nvPr>
        </p:nvSpPr>
        <p:spPr>
          <a:xfrm>
            <a:off x="963705" y="274638"/>
            <a:ext cx="73914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Summary of the Human Genetic Disorders</a:t>
            </a:r>
          </a:p>
        </p:txBody>
      </p:sp>
      <p:sp>
        <p:nvSpPr>
          <p:cNvPr id="15364" name="Rectangle 3"/>
          <p:cNvSpPr>
            <a:spLocks noGrp="1" noChangeArrowheads="1"/>
          </p:cNvSpPr>
          <p:nvPr>
            <p:ph type="body" idx="1"/>
          </p:nvPr>
        </p:nvSpPr>
        <p:spPr/>
        <p:txBody>
          <a:bodyPr/>
          <a:lstStyle/>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Autosome - Any chromosome other than a sex chromosome</a:t>
            </a:r>
          </a:p>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Genetic disorders caused by genes on autosomes are called </a:t>
            </a:r>
            <a:r>
              <a:rPr lang="en-US" altLang="en-US" sz="2400" b="1" dirty="0" smtClean="0">
                <a:solidFill>
                  <a:srgbClr val="0000FF"/>
                </a:solidFill>
                <a:effectLst>
                  <a:outerShdw blurRad="38100" dist="38100" dir="2700000" algn="tl">
                    <a:srgbClr val="000000">
                      <a:alpha val="43137"/>
                    </a:srgbClr>
                  </a:outerShdw>
                </a:effectLst>
              </a:rPr>
              <a:t>autosomal disorders</a:t>
            </a:r>
          </a:p>
          <a:p>
            <a:pPr eaLnBrk="1" hangingPunct="1">
              <a:lnSpc>
                <a:spcPct val="80000"/>
              </a:lnSpc>
              <a:spcBef>
                <a:spcPct val="25000"/>
              </a:spcBef>
              <a:buFontTx/>
              <a:buNone/>
            </a:pPr>
            <a:r>
              <a:rPr lang="en-US" altLang="en-US" sz="2400" b="1" dirty="0" smtClean="0">
                <a:effectLst>
                  <a:outerShdw blurRad="38100" dist="38100" dir="2700000" algn="tl">
                    <a:srgbClr val="000000">
                      <a:alpha val="43137"/>
                    </a:srgbClr>
                  </a:outerShdw>
                </a:effectLst>
              </a:rPr>
              <a:t> </a:t>
            </a: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Some genetic disorders are </a:t>
            </a:r>
            <a:r>
              <a:rPr lang="en-US" altLang="en-US" sz="2400" b="1" dirty="0" smtClean="0">
                <a:solidFill>
                  <a:srgbClr val="0000FF"/>
                </a:solidFill>
                <a:effectLst>
                  <a:outerShdw blurRad="38100" dist="38100" dir="2700000" algn="tl">
                    <a:srgbClr val="000000">
                      <a:alpha val="43137"/>
                    </a:srgbClr>
                  </a:outerShdw>
                </a:effectLst>
              </a:rPr>
              <a:t>autosomal dominant</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a:t>
            </a:r>
          </a:p>
          <a:p>
            <a:pPr lvl="2" eaLnBrk="1" hangingPunct="1">
              <a:lnSpc>
                <a:spcPct val="80000"/>
              </a:lnSpc>
              <a:spcBef>
                <a:spcPct val="25000"/>
              </a:spcBef>
              <a:buFontTx/>
              <a:buNone/>
            </a:pPr>
            <a:endParaRPr lang="en-US" altLang="en-US" sz="1800" b="1" dirty="0" smtClean="0">
              <a:effectLst>
                <a:outerShdw blurRad="38100" dist="38100" dir="2700000" algn="tl">
                  <a:srgbClr val="000000">
                    <a:alpha val="43137"/>
                  </a:srgbClr>
                </a:outerShdw>
              </a:effectLst>
            </a:endParaRP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Other genetic disorders are </a:t>
            </a:r>
            <a:r>
              <a:rPr lang="en-US" altLang="en-US" sz="2400" b="1" dirty="0" smtClean="0">
                <a:solidFill>
                  <a:srgbClr val="0000FF"/>
                </a:solidFill>
                <a:effectLst>
                  <a:outerShdw blurRad="38100" dist="38100" dir="2700000" algn="tl">
                    <a:srgbClr val="000000">
                      <a:alpha val="43137"/>
                    </a:srgbClr>
                  </a:outerShdw>
                </a:effectLst>
              </a:rPr>
              <a:t>autosomal recessive</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does NOT have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 but is a </a:t>
            </a:r>
            <a:r>
              <a:rPr lang="en-US" altLang="en-US" sz="1800" b="1" u="sng" dirty="0" smtClean="0">
                <a:solidFill>
                  <a:srgbClr val="FF0000"/>
                </a:solidFill>
                <a:effectLst>
                  <a:outerShdw blurRad="38100" dist="38100" dir="2700000" algn="tl">
                    <a:srgbClr val="000000">
                      <a:alpha val="43137"/>
                    </a:srgbClr>
                  </a:outerShdw>
                </a:effectLst>
              </a:rPr>
              <a:t>carrier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have the disorder</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tile tx="0" ty="0" sx="100000" sy="100000" flip="none" algn="tl"/>
        </a:blipFill>
        <a:effectLst/>
      </p:bgPr>
    </p:bg>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42" name="Picture 9" descr="email2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9"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(Zoo-109)</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17227" y="2938741"/>
            <a:ext cx="3054200" cy="1251935"/>
          </a:xfrm>
          <a:prstGeom prst="roundRect">
            <a:avLst>
              <a:gd name="adj" fmla="val 16667"/>
            </a:avLst>
          </a:prstGeom>
          <a:ln>
            <a:noFill/>
          </a:ln>
          <a:effectLst>
            <a:glow rad="63500">
              <a:schemeClr val="accent3">
                <a:satMod val="175000"/>
                <a:alpha val="40000"/>
              </a:schemeClr>
            </a:glow>
            <a:outerShdw blurRad="76200" dist="12700" dir="2700000" sy="-23000" kx="-800400" algn="bl" rotWithShape="0">
              <a:prstClr val="black">
                <a:alpha val="20000"/>
              </a:prstClr>
            </a:outerShdw>
          </a:effectLst>
          <a:scene3d>
            <a:camera prst="obliqueBottomRight"/>
            <a:lightRig rig="balanced" dir="t">
              <a:rot lat="0" lon="0" rev="8700000"/>
            </a:lightRig>
          </a:scene3d>
          <a:sp3d>
            <a:bevelT w="190500" h="38100" prst="coolSlant"/>
          </a:sp3d>
        </p:spPr>
      </p:pic>
      <p:pic>
        <p:nvPicPr>
          <p:cNvPr id="16"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4344"/>
          <a:stretch/>
        </p:blipFill>
        <p:spPr bwMode="auto">
          <a:xfrm>
            <a:off x="39518" y="30872"/>
            <a:ext cx="4001592" cy="68056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7"/>
          <p:cNvSpPr txBox="1">
            <a:spLocks noChangeArrowheads="1"/>
          </p:cNvSpPr>
          <p:nvPr>
            <p:custDataLst>
              <p:tags r:id="rId4"/>
            </p:custDataLst>
          </p:nvPr>
        </p:nvSpPr>
        <p:spPr bwMode="auto">
          <a:xfrm>
            <a:off x="4572000" y="6006513"/>
            <a:ext cx="403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b="1" dirty="0" smtClean="0">
                <a:ln w="11430"/>
                <a:solidFill>
                  <a:srgbClr val="0000FF"/>
                </a:solidFill>
                <a:latin typeface="Arial Black" panose="020B0A04020102020204" pitchFamily="34" charset="0"/>
                <a:cs typeface="+mj-cs"/>
              </a:rPr>
              <a:t>Zoology Department</a:t>
            </a:r>
            <a:endParaRPr lang="en-GB" altLang="en-US" sz="2400" b="1" dirty="0">
              <a:ln w="11430"/>
              <a:solidFill>
                <a:srgbClr val="0000FF"/>
              </a:solidFill>
              <a:latin typeface="Arial Black" panose="020B0A04020102020204" pitchFamily="34" charset="0"/>
              <a:cs typeface="+mj-cs"/>
            </a:endParaRPr>
          </a:p>
        </p:txBody>
      </p:sp>
    </p:spTree>
    <p:custDataLst>
      <p:tags r:id="rId1"/>
    </p:custDataLst>
    <p:extLst>
      <p:ext uri="{BB962C8B-B14F-4D97-AF65-F5344CB8AC3E}">
        <p14:creationId xmlns:p14="http://schemas.microsoft.com/office/powerpoint/2010/main" val="217336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568575" y="1980139"/>
            <a:ext cx="2146300" cy="476250"/>
          </a:xfrm>
          <a:prstGeom prst="rect">
            <a:avLst/>
          </a:prstGeom>
          <a:solidFill>
            <a:schemeClr val="bg1"/>
          </a:solidFill>
          <a:ln w="9525">
            <a:solidFill>
              <a:srgbClr val="FFFFFF"/>
            </a:solidFill>
            <a:miter lim="800000"/>
            <a:headEnd/>
            <a:tailEnd/>
          </a:ln>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1" name="Text Box 9"/>
          <p:cNvSpPr txBox="1">
            <a:spLocks noChangeArrowheads="1"/>
          </p:cNvSpPr>
          <p:nvPr/>
        </p:nvSpPr>
        <p:spPr bwMode="auto">
          <a:xfrm>
            <a:off x="304800" y="1905000"/>
            <a:ext cx="8534400" cy="615553"/>
          </a:xfrm>
          <a:prstGeom prst="rect">
            <a:avLst/>
          </a:prstGeom>
          <a:solidFill>
            <a:srgbClr val="CC0099"/>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spcAft>
                <a:spcPct val="50000"/>
              </a:spcAft>
              <a:defRPr/>
            </a:pPr>
            <a:r>
              <a:rPr lang="en-US" altLang="en-US" sz="3400" b="1" dirty="0">
                <a:solidFill>
                  <a:srgbClr val="00FF00"/>
                </a:solidFill>
                <a:effectLst>
                  <a:outerShdw blurRad="38100" dist="38100" dir="2700000" algn="tl">
                    <a:srgbClr val="000000"/>
                  </a:outerShdw>
                </a:effectLst>
                <a:latin typeface="Arial Black" panose="020B0A04020102020204" pitchFamily="34" charset="0"/>
              </a:rPr>
              <a:t>Mendelian Inheritance in Humans</a:t>
            </a:r>
          </a:p>
        </p:txBody>
      </p:sp>
      <p:sp>
        <p:nvSpPr>
          <p:cNvPr id="2056" name="Rectangle 17"/>
          <p:cNvSpPr>
            <a:spLocks noChangeArrowheads="1"/>
          </p:cNvSpPr>
          <p:nvPr/>
        </p:nvSpPr>
        <p:spPr bwMode="auto">
          <a:xfrm>
            <a:off x="304800" y="2664351"/>
            <a:ext cx="8610600" cy="39433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8" name="Picture 30"/>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3839361" y="2779771"/>
            <a:ext cx="4973615" cy="37517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custDataLst>
              <p:tags r:id="rId2"/>
            </p:custDataLst>
          </p:nvPr>
        </p:nvGrpSpPr>
        <p:grpSpPr bwMode="auto">
          <a:xfrm>
            <a:off x="0" y="0"/>
            <a:ext cx="9147151" cy="1019175"/>
            <a:chOff x="323528" y="0"/>
            <a:chExt cx="8286750" cy="1019406"/>
          </a:xfrm>
        </p:grpSpPr>
        <p:sp>
          <p:nvSpPr>
            <p:cNvPr id="13" name="Rounded Rectangle 12"/>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cture1.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9">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mmoustafa\Desktop\amad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noChangeArrowheads="1"/>
          </p:cNvPicPr>
          <p:nvPr>
            <p:custDataLst>
              <p:tags r:id="rId3"/>
            </p:custDataLst>
          </p:nvPr>
        </p:nvPicPr>
        <p:blipFill>
          <a:blip r:embed="rId11" cstate="print"/>
          <a:srcRect/>
          <a:stretch>
            <a:fillRect/>
          </a:stretch>
        </p:blipFill>
        <p:spPr bwMode="auto">
          <a:xfrm>
            <a:off x="1981200" y="765805"/>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18" name="PPTShape_0"/>
          <p:cNvPicPr>
            <a:picLocks noChangeAspect="1" noChangeArrowheads="1"/>
          </p:cNvPicPr>
          <p:nvPr>
            <p:custDataLst>
              <p:tags r:id="rId4"/>
            </p:custDataLst>
          </p:nvPr>
        </p:nvPicPr>
        <p:blipFill>
          <a:blip r:embed="rId11" cstate="print"/>
          <a:srcRect/>
          <a:stretch>
            <a:fillRect/>
          </a:stretch>
        </p:blipFill>
        <p:spPr bwMode="auto">
          <a:xfrm>
            <a:off x="1981200" y="762000"/>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30" name="Group 10"/>
          <p:cNvGrpSpPr>
            <a:grpSpLocks/>
          </p:cNvGrpSpPr>
          <p:nvPr/>
        </p:nvGrpSpPr>
        <p:grpSpPr bwMode="auto">
          <a:xfrm>
            <a:off x="380999" y="2779771"/>
            <a:ext cx="3260725" cy="3751729"/>
            <a:chOff x="3825" y="1152"/>
            <a:chExt cx="1839" cy="2208"/>
          </a:xfrm>
        </p:grpSpPr>
        <p:pic>
          <p:nvPicPr>
            <p:cNvPr id="31"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19"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extLst>
      <p:ext uri="{BB962C8B-B14F-4D97-AF65-F5344CB8AC3E}">
        <p14:creationId xmlns:p14="http://schemas.microsoft.com/office/powerpoint/2010/main" val="2830468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ppt_x</p:attrName>
                                        </p:attrNameLst>
                                      </p:cBhvr>
                                      <p:tavLst>
                                        <p:tav tm="0">
                                          <p:val>
                                            <p:strVal val="#ppt_x"/>
                                          </p:val>
                                        </p:tav>
                                        <p:tav tm="100000">
                                          <p:val>
                                            <p:strVal val="#ppt_x"/>
                                          </p:val>
                                        </p:tav>
                                      </p:tavLst>
                                    </p:anim>
                                    <p:anim calcmode="lin" valueType="num">
                                      <p:cBhvr>
                                        <p:cTn id="1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2743200" y="152400"/>
            <a:ext cx="3505200" cy="804861"/>
          </a:xfrm>
        </p:spPr>
        <p:style>
          <a:lnRef idx="0">
            <a:schemeClr val="accent2"/>
          </a:lnRef>
          <a:fillRef idx="3">
            <a:schemeClr val="accent2"/>
          </a:fillRef>
          <a:effectRef idx="3">
            <a:schemeClr val="accent2"/>
          </a:effectRef>
          <a:fontRef idx="minor">
            <a:schemeClr val="lt1"/>
          </a:fontRef>
        </p:style>
        <p:txBody>
          <a:bodyPr/>
          <a:lstStyle/>
          <a:p>
            <a:r>
              <a:rPr lang="en-US" altLang="en-US" b="1" u="sng"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Objectives</a:t>
            </a:r>
          </a:p>
        </p:txBody>
      </p:sp>
      <p:sp>
        <p:nvSpPr>
          <p:cNvPr id="5123" name="Content Placeholder 3"/>
          <p:cNvSpPr>
            <a:spLocks noGrp="1"/>
          </p:cNvSpPr>
          <p:nvPr>
            <p:ph idx="1"/>
          </p:nvPr>
        </p:nvSpPr>
        <p:spPr>
          <a:xfrm>
            <a:off x="228600" y="1447799"/>
            <a:ext cx="8686800" cy="5257801"/>
          </a:xfrm>
        </p:spPr>
        <p:style>
          <a:lnRef idx="0">
            <a:schemeClr val="accent2"/>
          </a:lnRef>
          <a:fillRef idx="3">
            <a:schemeClr val="accent2"/>
          </a:fillRef>
          <a:effectRef idx="3">
            <a:schemeClr val="accent2"/>
          </a:effectRef>
          <a:fontRef idx="minor">
            <a:schemeClr val="lt1"/>
          </a:fontRef>
        </p:style>
        <p:txBody>
          <a:bodyPr/>
          <a:lstStyle/>
          <a:p>
            <a:pPr lvl="1">
              <a:buFont typeface="Wingdings" panose="05000000000000000000" pitchFamily="2" charset="2"/>
              <a:buChar char="Ø"/>
              <a:defRPr/>
            </a:pPr>
            <a:r>
              <a:rPr lang="en-US"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2</a:t>
            </a:r>
            <a:r>
              <a:rPr lang="en-US"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The </a:t>
            </a:r>
            <a:r>
              <a:rPr lang="en-US"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Law of Independent </a:t>
            </a:r>
            <a:r>
              <a:rPr lang="en-US"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Assortment</a:t>
            </a:r>
            <a:r>
              <a:rPr lang="en-US" b="1" dirty="0" smtClean="0">
                <a:effectLst>
                  <a:outerShdw blurRad="38100" dist="38100" dir="2700000" algn="tl">
                    <a:srgbClr val="000000">
                      <a:alpha val="43137"/>
                    </a:srgbClr>
                  </a:outerShdw>
                </a:effectLst>
                <a:latin typeface="+mj-lt"/>
                <a:cs typeface="Times New Roman" panose="02020603050405020304" pitchFamily="18" charset="0"/>
              </a:rPr>
              <a:t>.</a:t>
            </a:r>
          </a:p>
          <a:p>
            <a:pPr lvl="1">
              <a:buFont typeface="Wingdings" panose="05000000000000000000" pitchFamily="2" charset="2"/>
              <a:buChar char="Ø"/>
              <a:defRPr/>
            </a:pPr>
            <a:r>
              <a:rPr lang="en-US" b="1" dirty="0">
                <a:effectLst>
                  <a:outerShdw blurRad="38100" dist="38100" dir="2700000" algn="tl">
                    <a:srgbClr val="000000">
                      <a:alpha val="43137"/>
                    </a:srgbClr>
                  </a:outerShdw>
                </a:effectLst>
                <a:latin typeface="+mj-lt"/>
                <a:cs typeface="Times New Roman" pitchFamily="18" charset="0"/>
              </a:rPr>
              <a:t>Recessively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a:effectLst>
                  <a:outerShdw blurRad="38100" dist="38100" dir="2700000" algn="tl">
                    <a:srgbClr val="000000">
                      <a:alpha val="43137"/>
                    </a:srgbClr>
                  </a:outerShdw>
                </a:effectLst>
                <a:latin typeface="+mj-lt"/>
                <a:cs typeface="Times New Roman" pitchFamily="18" charset="0"/>
              </a:rPr>
              <a:t>Cystic </a:t>
            </a:r>
            <a:r>
              <a:rPr lang="en-US" i="1" dirty="0" smtClean="0">
                <a:effectLst>
                  <a:outerShdw blurRad="38100" dist="38100" dir="2700000" algn="tl">
                    <a:srgbClr val="000000">
                      <a:alpha val="43137"/>
                    </a:srgbClr>
                  </a:outerShdw>
                </a:effectLst>
                <a:latin typeface="+mj-lt"/>
                <a:cs typeface="Times New Roman" pitchFamily="18" charset="0"/>
              </a:rPr>
              <a:t>Fibrosis.</a:t>
            </a:r>
          </a:p>
          <a:p>
            <a:pPr lvl="2">
              <a:defRPr/>
            </a:pPr>
            <a:r>
              <a:rPr lang="en-US" i="1" dirty="0" err="1">
                <a:effectLst>
                  <a:outerShdw blurRad="38100" dist="38100" dir="2700000" algn="tl">
                    <a:srgbClr val="000000">
                      <a:alpha val="43137"/>
                    </a:srgbClr>
                  </a:outerShdw>
                </a:effectLst>
                <a:latin typeface="+mj-lt"/>
                <a:cs typeface="Times New Roman" pitchFamily="18" charset="0"/>
              </a:rPr>
              <a:t>Tay</a:t>
            </a:r>
            <a:r>
              <a:rPr lang="en-US" i="1" dirty="0">
                <a:effectLst>
                  <a:outerShdw blurRad="38100" dist="38100" dir="2700000" algn="tl">
                    <a:srgbClr val="000000">
                      <a:alpha val="43137"/>
                    </a:srgbClr>
                  </a:outerShdw>
                </a:effectLst>
                <a:latin typeface="+mj-lt"/>
                <a:cs typeface="Times New Roman" pitchFamily="18" charset="0"/>
              </a:rPr>
              <a:t>-Sachs </a:t>
            </a:r>
            <a:r>
              <a:rPr lang="en-US" i="1" dirty="0" smtClean="0">
                <a:effectLst>
                  <a:outerShdw blurRad="38100" dist="38100" dir="2700000" algn="tl">
                    <a:srgbClr val="000000">
                      <a:alpha val="43137"/>
                    </a:srgbClr>
                  </a:outerShdw>
                </a:effectLst>
                <a:latin typeface="+mj-lt"/>
                <a:cs typeface="Times New Roman" pitchFamily="18" charset="0"/>
              </a:rPr>
              <a:t>disease.</a:t>
            </a:r>
          </a:p>
          <a:p>
            <a:pPr lvl="2">
              <a:defRPr/>
            </a:pPr>
            <a:r>
              <a:rPr lang="en-US" i="1" dirty="0">
                <a:effectLst>
                  <a:outerShdw blurRad="38100" dist="38100" dir="2700000" algn="tl">
                    <a:srgbClr val="000000">
                      <a:alpha val="43137"/>
                    </a:srgbClr>
                  </a:outerShdw>
                </a:effectLst>
                <a:latin typeface="+mj-lt"/>
                <a:cs typeface="Times New Roman" pitchFamily="18" charset="0"/>
              </a:rPr>
              <a:t>Sickle-Cell </a:t>
            </a:r>
            <a:r>
              <a:rPr lang="en-US" i="1"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i="1" dirty="0" smtClean="0">
              <a:effectLst>
                <a:outerShdw blurRad="38100" dist="38100" dir="2700000" algn="tl">
                  <a:srgbClr val="000000">
                    <a:alpha val="43137"/>
                  </a:srgbClr>
                </a:outerShdw>
              </a:effectLst>
              <a:latin typeface="+mj-lt"/>
              <a:cs typeface="Times New Roman" pitchFamily="18" charset="0"/>
            </a:endParaRPr>
          </a:p>
          <a:p>
            <a:pPr lvl="1">
              <a:buFont typeface="Wingdings" panose="05000000000000000000" pitchFamily="2" charset="2"/>
              <a:buChar char="Ø"/>
              <a:defRPr/>
            </a:pPr>
            <a:r>
              <a:rPr lang="en-US" b="1" dirty="0">
                <a:effectLst>
                  <a:outerShdw blurRad="38100" dist="38100" dir="2700000" algn="tl">
                    <a:srgbClr val="000000">
                      <a:alpha val="43137"/>
                    </a:srgbClr>
                  </a:outerShdw>
                </a:effectLst>
                <a:latin typeface="+mj-lt"/>
                <a:cs typeface="Times New Roman" pitchFamily="18" charset="0"/>
              </a:rPr>
              <a:t>Dominantly Inherited </a:t>
            </a:r>
            <a:r>
              <a:rPr lang="en-US" b="1" dirty="0" smtClean="0">
                <a:effectLst>
                  <a:outerShdw blurRad="38100" dist="38100" dir="2700000" algn="tl">
                    <a:srgbClr val="000000">
                      <a:alpha val="43137"/>
                    </a:srgbClr>
                  </a:outerShdw>
                </a:effectLst>
                <a:latin typeface="+mj-lt"/>
                <a:cs typeface="Times New Roman" pitchFamily="18" charset="0"/>
              </a:rPr>
              <a:t>Disorders.</a:t>
            </a:r>
          </a:p>
          <a:p>
            <a:pPr lvl="2">
              <a:defRPr/>
            </a:pPr>
            <a:r>
              <a:rPr lang="en-US" i="1" dirty="0" smtClean="0">
                <a:effectLst>
                  <a:outerShdw blurRad="38100" dist="38100" dir="2700000" algn="tl">
                    <a:srgbClr val="000000">
                      <a:alpha val="43137"/>
                    </a:srgbClr>
                  </a:outerShdw>
                </a:effectLst>
                <a:latin typeface="+mj-lt"/>
                <a:cs typeface="Times New Roman" pitchFamily="18" charset="0"/>
              </a:rPr>
              <a:t>Achondroplasia.</a:t>
            </a:r>
          </a:p>
          <a:p>
            <a:pPr lvl="2">
              <a:defRPr/>
            </a:pPr>
            <a:r>
              <a:rPr lang="en-US" dirty="0">
                <a:effectLst>
                  <a:outerShdw blurRad="38100" dist="38100" dir="2700000" algn="tl">
                    <a:srgbClr val="000000">
                      <a:alpha val="43137"/>
                    </a:srgbClr>
                  </a:outerShdw>
                </a:effectLst>
                <a:latin typeface="+mj-lt"/>
                <a:cs typeface="Times New Roman" pitchFamily="18" charset="0"/>
              </a:rPr>
              <a:t>Huntington’s </a:t>
            </a:r>
            <a:r>
              <a:rPr lang="en-US" dirty="0" smtClean="0">
                <a:effectLst>
                  <a:outerShdw blurRad="38100" dist="38100" dir="2700000" algn="tl">
                    <a:srgbClr val="000000">
                      <a:alpha val="43137"/>
                    </a:srgbClr>
                  </a:outerShdw>
                </a:effectLst>
                <a:latin typeface="+mj-lt"/>
                <a:cs typeface="Times New Roman" pitchFamily="18" charset="0"/>
              </a:rPr>
              <a:t>disease.</a:t>
            </a:r>
          </a:p>
          <a:p>
            <a:pPr marL="914400" lvl="2" indent="0">
              <a:buNone/>
              <a:defRPr/>
            </a:pPr>
            <a:endParaRPr lang="en-US" sz="1800" dirty="0" smtClean="0">
              <a:effectLst>
                <a:outerShdw blurRad="38100" dist="38100" dir="2700000" algn="tl">
                  <a:srgbClr val="000000">
                    <a:alpha val="43137"/>
                  </a:srgbClr>
                </a:outerShdw>
              </a:effectLst>
              <a:latin typeface="+mj-lt"/>
              <a:cs typeface="Times New Roman" pitchFamily="18" charset="0"/>
            </a:endParaRPr>
          </a:p>
          <a:p>
            <a:pPr lvl="1">
              <a:buFont typeface="Wingdings" panose="05000000000000000000" pitchFamily="2" charset="2"/>
              <a:buChar char="Ø"/>
              <a:defRPr/>
            </a:pPr>
            <a:r>
              <a:rPr lang="en-US" b="1" dirty="0">
                <a:effectLst>
                  <a:outerShdw blurRad="38100" dist="38100" dir="2700000" algn="tl">
                    <a:srgbClr val="000000">
                      <a:alpha val="43137"/>
                    </a:srgbClr>
                  </a:outerShdw>
                </a:effectLst>
                <a:latin typeface="+mj-lt"/>
                <a:cs typeface="Times New Roman" pitchFamily="18" charset="0"/>
              </a:rPr>
              <a:t>Multifactorial </a:t>
            </a:r>
            <a:r>
              <a:rPr lang="en-US" b="1" dirty="0" smtClean="0">
                <a:effectLst>
                  <a:outerShdw blurRad="38100" dist="38100" dir="2700000" algn="tl">
                    <a:srgbClr val="000000">
                      <a:alpha val="43137"/>
                    </a:srgbClr>
                  </a:outerShdw>
                </a:effectLst>
                <a:latin typeface="+mj-lt"/>
                <a:cs typeface="Times New Roman" panose="02020603050405020304" pitchFamily="18" charset="0"/>
              </a:rPr>
              <a:t>Disorders.</a:t>
            </a:r>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552EE-E18C-4D1E-81B6-659604B853B8}" type="slidenum">
              <a:rPr lang="ar-SA" altLang="en-US">
                <a:ea typeface="MS PGothic" panose="020B0600070205080204" pitchFamily="34" charset="-128"/>
              </a:rPr>
              <a:pPr eaLnBrk="1" hangingPunct="1"/>
              <a:t>3</a:t>
            </a:fld>
            <a:endParaRPr lang="en-GB" altLang="en-US">
              <a:ea typeface="MS PGothic" panose="020B0600070205080204" pitchFamily="34" charset="-128"/>
            </a:endParaRPr>
          </a:p>
        </p:txBody>
      </p:sp>
      <p:grpSp>
        <p:nvGrpSpPr>
          <p:cNvPr id="5" name="Group 4"/>
          <p:cNvGrpSpPr/>
          <p:nvPr/>
        </p:nvGrpSpPr>
        <p:grpSpPr>
          <a:xfrm>
            <a:off x="38100" y="28956"/>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extLst>
      <p:ext uri="{BB962C8B-B14F-4D97-AF65-F5344CB8AC3E}">
        <p14:creationId xmlns:p14="http://schemas.microsoft.com/office/powerpoint/2010/main" val="3801488518"/>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2362200" y="4114800"/>
            <a:ext cx="990600" cy="3048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074" name="Rectangle 2"/>
          <p:cNvSpPr>
            <a:spLocks noGrp="1" noChangeArrowheads="1"/>
          </p:cNvSpPr>
          <p:nvPr>
            <p:ph type="body" idx="1"/>
          </p:nvPr>
        </p:nvSpPr>
        <p:spPr>
          <a:xfrm>
            <a:off x="76200" y="1295400"/>
            <a:ext cx="8991600" cy="5429250"/>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Mendel’s experiments that followed the inheritance of flower color or other characters focused on only a single character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u="sng" dirty="0" smtClean="0">
                <a:solidFill>
                  <a:srgbClr val="FF0000"/>
                </a:solidFill>
                <a:effectLst>
                  <a:outerShdw blurRad="38100" dist="38100" dir="2700000" algn="tl">
                    <a:srgbClr val="C0C0C0"/>
                  </a:outerShdw>
                </a:effectLst>
              </a:rPr>
              <a:t>monohybrid</a:t>
            </a:r>
            <a:r>
              <a:rPr lang="en-US" altLang="en-US" sz="2000" b="1" dirty="0" smtClean="0">
                <a:solidFill>
                  <a:srgbClr val="000000"/>
                </a:solidFill>
                <a:effectLst>
                  <a:outerShdw blurRad="38100" dist="38100" dir="2700000" algn="tl">
                    <a:srgbClr val="C0C0C0"/>
                  </a:outerShdw>
                </a:effectLst>
              </a:rPr>
              <a:t> crosses </a:t>
            </a:r>
            <a:r>
              <a:rPr lang="ar-EG" altLang="en-US" sz="1400" dirty="0" smtClean="0">
                <a:solidFill>
                  <a:srgbClr val="000000"/>
                </a:solidFill>
                <a:effectLst>
                  <a:outerShdw blurRad="38100" dist="38100" dir="2700000" algn="tl">
                    <a:srgbClr val="C0C0C0"/>
                  </a:outerShdw>
                </a:effectLst>
              </a:rPr>
              <a:t>التزاوج أحاد</a:t>
            </a:r>
            <a:r>
              <a:rPr lang="ar-SA" altLang="en-US" sz="1400" dirty="0" smtClean="0">
                <a:solidFill>
                  <a:srgbClr val="000000"/>
                </a:solidFill>
                <a:effectLst>
                  <a:outerShdw blurRad="38100" dist="38100" dir="2700000" algn="tl">
                    <a:srgbClr val="C0C0C0"/>
                  </a:outerShdw>
                </a:effectLst>
              </a:rPr>
              <a:t>ي</a:t>
            </a:r>
            <a:r>
              <a:rPr lang="ar-EG" altLang="en-US" sz="14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He </a:t>
            </a:r>
            <a:r>
              <a:rPr lang="en-US" altLang="en-US" sz="2000" b="1" dirty="0" smtClean="0">
                <a:solidFill>
                  <a:srgbClr val="FF0000"/>
                </a:solidFill>
                <a:effectLst>
                  <a:outerShdw blurRad="38100" dist="38100" dir="2700000" algn="tl">
                    <a:srgbClr val="C0C0C0"/>
                  </a:outerShdw>
                </a:effectLst>
              </a:rPr>
              <a:t>conducted</a:t>
            </a:r>
            <a:r>
              <a:rPr lang="en-US" altLang="en-US" sz="2000" b="1" dirty="0" smtClean="0">
                <a:solidFill>
                  <a:srgbClr val="000000"/>
                </a:solidFill>
                <a:effectLst>
                  <a:outerShdw blurRad="38100" dist="38100" dir="2700000" algn="tl">
                    <a:srgbClr val="C0C0C0"/>
                  </a:outerShdw>
                </a:effectLst>
              </a:rPr>
              <a:t> other experiments in which he followed the inheritance of two different characters (</a:t>
            </a:r>
            <a:r>
              <a:rPr lang="en-US" altLang="en-US" sz="2000" b="1" u="sng" dirty="0" smtClean="0">
                <a:solidFill>
                  <a:srgbClr val="FF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a:t>
            </a:r>
            <a:r>
              <a:rPr lang="ar-EG" altLang="en-US" sz="1800" dirty="0" smtClean="0">
                <a:solidFill>
                  <a:srgbClr val="000000"/>
                </a:solidFill>
                <a:effectLst>
                  <a:outerShdw blurRad="38100" dist="38100" dir="2700000" algn="tl">
                    <a:srgbClr val="C0C0C0"/>
                  </a:outerShdw>
                </a:effectLst>
              </a:rPr>
              <a:t>التزاوج ثنائ</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one </a:t>
            </a:r>
            <a:r>
              <a:rPr lang="en-US" altLang="en-US" sz="2000" b="1" dirty="0" err="1" smtClean="0">
                <a:solidFill>
                  <a:srgbClr val="00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experiment, Mendel studied the inheritance of seed </a:t>
            </a:r>
            <a:r>
              <a:rPr lang="en-US" altLang="en-US" sz="2000" b="1" u="sng" dirty="0" smtClean="0">
                <a:solidFill>
                  <a:srgbClr val="0000FF"/>
                </a:solidFill>
                <a:effectLst>
                  <a:outerShdw blurRad="38100" dist="38100" dir="2700000" algn="tl">
                    <a:srgbClr val="C0C0C0"/>
                  </a:outerShdw>
                </a:effectLst>
              </a:rPr>
              <a:t>color</a:t>
            </a:r>
            <a:r>
              <a:rPr lang="en-US" altLang="en-US" sz="2000" b="1" dirty="0" smtClean="0">
                <a:solidFill>
                  <a:srgbClr val="000000"/>
                </a:solidFill>
                <a:effectLst>
                  <a:outerShdw blurRad="38100" dist="38100" dir="2700000" algn="tl">
                    <a:srgbClr val="C0C0C0"/>
                  </a:outerShdw>
                </a:effectLst>
              </a:rPr>
              <a:t> and seed </a:t>
            </a:r>
            <a:r>
              <a:rPr lang="en-US" altLang="en-US" sz="2000" b="1" u="sng" dirty="0" smtClean="0">
                <a:solidFill>
                  <a:srgbClr val="FF0000"/>
                </a:solidFill>
                <a:effectLst>
                  <a:outerShdw blurRad="38100" dist="38100" dir="2700000" algn="tl">
                    <a:srgbClr val="C0C0C0"/>
                  </a:outerShdw>
                </a:effectLst>
              </a:rPr>
              <a:t>shape</a:t>
            </a:r>
            <a:r>
              <a:rPr lang="en-US" altLang="en-US" sz="20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400" b="1" u="sng" dirty="0" smtClean="0">
                <a:solidFill>
                  <a:srgbClr val="FFFF00"/>
                </a:solidFill>
                <a:effectLst>
                  <a:outerShdw blurRad="38100" dist="38100" dir="2700000" algn="tl">
                    <a:srgbClr val="C0C0C0"/>
                  </a:outerShdw>
                </a:effectLst>
              </a:rPr>
              <a:t>yellow</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400" b="1" u="sng" dirty="0" smtClean="0">
                <a:solidFill>
                  <a:srgbClr val="009900"/>
                </a:solidFill>
                <a:effectLst>
                  <a:outerShdw blurRad="38100" dist="38100" dir="2700000" algn="tl">
                    <a:srgbClr val="C0C0C0"/>
                  </a:outerShdw>
                </a:effectLst>
              </a:rPr>
              <a:t>green</a:t>
            </a:r>
            <a:r>
              <a:rPr lang="en-US" altLang="en-US" sz="1800" b="1" dirty="0" smtClean="0">
                <a:effectLst>
                  <a:outerShdw blurRad="38100" dist="38100" dir="2700000" algn="tl">
                    <a:srgbClr val="C0C0C0"/>
                  </a:outerShdw>
                </a:effectLst>
              </a:rPr>
              <a:t> seeds </a:t>
            </a:r>
            <a:r>
              <a:rPr lang="en-US" altLang="en-US" sz="1800" b="1" dirty="0" smtClean="0">
                <a:solidFill>
                  <a:srgbClr val="000000"/>
                </a:solidFill>
                <a:effectLst>
                  <a:outerShdw blurRad="38100" dist="38100" dir="2700000" algn="tl">
                    <a:srgbClr val="C0C0C0"/>
                  </a:outerShdw>
                </a:effectLst>
              </a:rPr>
              <a:t>(</a:t>
            </a:r>
            <a:r>
              <a:rPr lang="en-US" altLang="en-US" sz="1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000" b="1" u="sng" dirty="0" smtClean="0">
                <a:solidFill>
                  <a:srgbClr val="000000"/>
                </a:solidFill>
                <a:effectLst>
                  <a:outerShdw blurRad="38100" dist="38100" dir="2700000" algn="tl">
                    <a:srgbClr val="C0C0C0"/>
                  </a:outerShdw>
                </a:effectLst>
              </a:rPr>
              <a:t>round</a:t>
            </a:r>
            <a:r>
              <a:rPr lang="en-US" altLang="en-US" sz="1800" b="1" dirty="0" smtClean="0">
                <a:solidFill>
                  <a:srgbClr val="000000"/>
                </a:solidFill>
                <a:effectLst>
                  <a:outerShdw blurRad="38100" dist="38100" dir="2700000" algn="tl">
                    <a:srgbClr val="C0C0C0"/>
                  </a:outerShdw>
                </a:effectLst>
              </a:rPr>
              <a:t> seeds (</a:t>
            </a:r>
            <a:r>
              <a:rPr lang="en-US" altLang="en-US"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solidFill>
                  <a:srgbClr val="FF0000"/>
                </a:solidFill>
                <a:effectLst>
                  <a:outerShdw blurRad="38100" dist="38100" dir="2700000" algn="tl">
                    <a:srgbClr val="C0C0C0"/>
                  </a:outerShdw>
                </a:effectLst>
              </a:rPr>
              <a:t>compared </a:t>
            </a:r>
            <a:r>
              <a:rPr lang="en-US" altLang="en-US" sz="1800" b="1" dirty="0" smtClean="0">
                <a:solidFill>
                  <a:srgbClr val="000000"/>
                </a:solidFill>
                <a:effectLst>
                  <a:outerShdw blurRad="38100" dist="38100" dir="2700000" algn="tl">
                    <a:srgbClr val="C0C0C0"/>
                  </a:outerShdw>
                </a:effectLst>
              </a:rPr>
              <a:t>to the allele for </a:t>
            </a:r>
            <a:r>
              <a:rPr lang="en-US" altLang="en-US" sz="2000" b="1" u="sng" dirty="0" smtClean="0">
                <a:solidFill>
                  <a:srgbClr val="000000"/>
                </a:solidFill>
                <a:effectLst>
                  <a:outerShdw blurRad="38100" dist="38100" dir="2700000" algn="tl">
                    <a:srgbClr val="C0C0C0"/>
                  </a:outerShdw>
                </a:effectLst>
              </a:rPr>
              <a:t>wrinkled</a:t>
            </a:r>
            <a:r>
              <a:rPr lang="en-US" altLang="en-US" sz="1800" b="1" dirty="0" smtClean="0">
                <a:solidFill>
                  <a:srgbClr val="000000"/>
                </a:solidFill>
                <a:effectLst>
                  <a:outerShdw blurRad="38100" dist="38100" dir="2700000" algn="tl">
                    <a:srgbClr val="C0C0C0"/>
                  </a:outerShdw>
                </a:effectLst>
              </a:rPr>
              <a:t> seeds (</a:t>
            </a:r>
            <a:r>
              <a:rPr lang="en-US" alt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 crossed true-breeding plants that had </a:t>
            </a:r>
            <a:r>
              <a:rPr lang="en-US" altLang="en-US" sz="2000" b="1" u="sng" dirty="0" smtClean="0">
                <a:solidFill>
                  <a:srgbClr val="0000FF"/>
                </a:solidFill>
                <a:effectLst>
                  <a:outerShdw blurRad="38100" dist="38100" dir="2700000" algn="tl">
                    <a:srgbClr val="C0C0C0"/>
                  </a:outerShdw>
                </a:effectLst>
              </a:rPr>
              <a:t>yellow</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round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with true-breeding plants that has </a:t>
            </a:r>
            <a:r>
              <a:rPr lang="en-US" altLang="en-US" sz="2000" b="1" u="sng" dirty="0" smtClean="0">
                <a:solidFill>
                  <a:srgbClr val="0000FF"/>
                </a:solidFill>
                <a:effectLst>
                  <a:outerShdw blurRad="38100" dist="38100" dir="2700000" algn="tl">
                    <a:srgbClr val="C0C0C0"/>
                  </a:outerShdw>
                </a:effectLst>
              </a:rPr>
              <a:t>green</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wrinkled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0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a:t>
            </a:r>
          </a:p>
        </p:txBody>
      </p:sp>
      <p:sp>
        <p:nvSpPr>
          <p:cNvPr id="3075" name="Rectangle 3"/>
          <p:cNvSpPr>
            <a:spLocks noGrp="1" noChangeArrowheads="1"/>
          </p:cNvSpPr>
          <p:nvPr>
            <p:ph type="title"/>
          </p:nvPr>
        </p:nvSpPr>
        <p:spPr>
          <a:xfrm>
            <a:off x="1143000" y="152400"/>
            <a:ext cx="68580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eaLnBrk="1" hangingPunct="1">
              <a:defRPr/>
            </a:pPr>
            <a:r>
              <a:rPr lang="en-US" altLang="en-US" sz="2000" b="1" u="sng" dirty="0" smtClean="0">
                <a:ln w="11430"/>
                <a:solidFill>
                  <a:srgbClr val="0000FF"/>
                </a:solidFill>
                <a:effectLst>
                  <a:outerShdw blurRad="50800" dist="39000" dir="5460000" algn="tl">
                    <a:srgbClr val="000000">
                      <a:alpha val="38000"/>
                    </a:srgbClr>
                  </a:outerShdw>
                </a:effectLst>
              </a:rPr>
              <a:t>2- The law of Independent Assortment:</a:t>
            </a:r>
            <a:r>
              <a:rPr lang="en-US" altLang="en-US" sz="1800" b="1" dirty="0" smtClean="0">
                <a:ln w="11430"/>
                <a:solidFill>
                  <a:srgbClr val="0000FF"/>
                </a:solidFill>
                <a:effectLst>
                  <a:outerShdw blurRad="50800" dist="39000" dir="5460000" algn="tl">
                    <a:srgbClr val="000000">
                      <a:alpha val="38000"/>
                    </a:srgbClr>
                  </a:outerShdw>
                </a:effectLst>
              </a:rPr>
              <a:t> </a:t>
            </a:r>
            <a:r>
              <a:rPr lang="ar-EG" altLang="en-US" sz="1600" dirty="0" smtClean="0">
                <a:ln w="11430"/>
                <a:solidFill>
                  <a:schemeClr val="tx1"/>
                </a:solidFill>
              </a:rPr>
              <a:t>قانون التوزيع الحر للـﭽـينات</a:t>
            </a:r>
            <a:r>
              <a:rPr lang="en-US" altLang="en-US" sz="1800" b="1" dirty="0" smtClean="0">
                <a:ln w="11430"/>
                <a:solidFill>
                  <a:srgbClr val="FF00FF"/>
                </a:solidFill>
                <a:effectLst>
                  <a:outerShdw blurRad="50800" dist="39000" dir="5460000" algn="tl">
                    <a:srgbClr val="000000">
                      <a:alpha val="38000"/>
                    </a:srgbClr>
                  </a:outerShdw>
                </a:effectLst>
              </a:rPr>
              <a:t/>
            </a:r>
            <a:br>
              <a:rPr lang="en-US" altLang="en-US" sz="1800" b="1" dirty="0" smtClean="0">
                <a:ln w="11430"/>
                <a:solidFill>
                  <a:srgbClr val="FF00FF"/>
                </a:solidFill>
                <a:effectLst>
                  <a:outerShdw blurRad="50800" dist="39000" dir="5460000" algn="tl">
                    <a:srgbClr val="000000">
                      <a:alpha val="38000"/>
                    </a:srgbClr>
                  </a:outerShdw>
                </a:effectLst>
              </a:rPr>
            </a:br>
            <a:r>
              <a:rPr lang="en-US" altLang="en-US" sz="600" b="1" dirty="0" smtClean="0">
                <a:ln w="11430"/>
                <a:solidFill>
                  <a:srgbClr val="FF00FF"/>
                </a:solidFill>
                <a:effectLst>
                  <a:outerShdw blurRad="50800" dist="39000" dir="5460000" algn="tl">
                    <a:srgbClr val="000000">
                      <a:alpha val="38000"/>
                    </a:srgbClr>
                  </a:outerShdw>
                </a:effectLst>
              </a:rPr>
              <a:t/>
            </a:r>
            <a:br>
              <a:rPr lang="en-US" altLang="en-US" sz="600" b="1" dirty="0" smtClean="0">
                <a:ln w="11430"/>
                <a:solidFill>
                  <a:srgbClr val="FF00FF"/>
                </a:solidFill>
                <a:effectLst>
                  <a:outerShdw blurRad="50800" dist="39000" dir="5460000" algn="tl">
                    <a:srgbClr val="000000">
                      <a:alpha val="38000"/>
                    </a:srgbClr>
                  </a:outerShdw>
                </a:effectLst>
              </a:rPr>
            </a:br>
            <a:r>
              <a:rPr lang="en-US" altLang="en-US" sz="1800" b="1" dirty="0" smtClean="0">
                <a:ln w="11430"/>
                <a:solidFill>
                  <a:srgbClr val="FF0000"/>
                </a:solidFill>
                <a:effectLst>
                  <a:outerShdw blurRad="50800" dist="39000" dir="5460000" algn="tl">
                    <a:srgbClr val="000000">
                      <a:alpha val="38000"/>
                    </a:srgbClr>
                  </a:outerShdw>
                </a:effectLst>
              </a:rPr>
              <a:t>Each </a:t>
            </a:r>
            <a:r>
              <a:rPr lang="en-US" altLang="en-US" sz="1800" b="1" dirty="0">
                <a:ln w="11430"/>
                <a:solidFill>
                  <a:srgbClr val="FF0000"/>
                </a:solidFill>
                <a:effectLst>
                  <a:outerShdw blurRad="50800" dist="39000" dir="5460000" algn="tl">
                    <a:srgbClr val="000000">
                      <a:alpha val="38000"/>
                    </a:srgbClr>
                  </a:outerShdw>
                </a:effectLst>
              </a:rPr>
              <a:t>pair of alleles of </a:t>
            </a:r>
            <a:r>
              <a:rPr lang="en-US" altLang="en-US" sz="1800" b="1" dirty="0" smtClean="0">
                <a:ln w="11430"/>
                <a:solidFill>
                  <a:srgbClr val="FF0000"/>
                </a:solidFill>
                <a:effectLst>
                  <a:outerShdw blurRad="50800" dist="39000" dir="5460000" algn="tl">
                    <a:srgbClr val="000000">
                      <a:alpha val="38000"/>
                    </a:srgbClr>
                  </a:outerShdw>
                </a:effectLst>
              </a:rPr>
              <a:t>a character </a:t>
            </a:r>
            <a:r>
              <a:rPr lang="en-US" altLang="en-US" sz="1800" b="1" dirty="0">
                <a:ln w="11430"/>
                <a:solidFill>
                  <a:srgbClr val="FF0000"/>
                </a:solidFill>
                <a:effectLst>
                  <a:outerShdw blurRad="50800" dist="39000" dir="5460000" algn="tl">
                    <a:srgbClr val="000000">
                      <a:alpha val="38000"/>
                    </a:srgbClr>
                  </a:outerShdw>
                </a:effectLst>
              </a:rPr>
              <a:t>segregates independently of each other during gamete </a:t>
            </a:r>
            <a:r>
              <a:rPr lang="en-US" altLang="en-US" sz="1800" b="1" dirty="0" smtClean="0">
                <a:ln w="11430"/>
                <a:solidFill>
                  <a:srgbClr val="FF0000"/>
                </a:solidFill>
                <a:effectLst>
                  <a:outerShdw blurRad="50800" dist="39000" dir="5460000" algn="tl">
                    <a:srgbClr val="000000">
                      <a:alpha val="38000"/>
                    </a:srgbClr>
                  </a:outerShdw>
                </a:effectLst>
              </a:rPr>
              <a:t>formation (</a:t>
            </a:r>
            <a:r>
              <a:rPr lang="en-US" altLang="en-US" sz="1800" b="1" dirty="0" smtClean="0">
                <a:solidFill>
                  <a:schemeClr val="tx1"/>
                </a:solidFill>
                <a:effectLst>
                  <a:outerShdw blurRad="38100" dist="38100" dir="2700000" algn="tl">
                    <a:srgbClr val="C0C0C0"/>
                  </a:outerShdw>
                </a:effectLst>
              </a:rPr>
              <a:t>Dihybrid</a:t>
            </a:r>
            <a:r>
              <a:rPr lang="en-US" altLang="en-US" sz="1800" b="1" dirty="0" smtClean="0">
                <a:solidFill>
                  <a:srgbClr val="000000"/>
                </a:solidFill>
                <a:effectLst>
                  <a:outerShdw blurRad="38100" dist="38100" dir="2700000" algn="tl">
                    <a:srgbClr val="C0C0C0"/>
                  </a:outerShdw>
                </a:effectLst>
              </a:rPr>
              <a:t> cross</a:t>
            </a:r>
            <a:r>
              <a:rPr lang="en-US" altLang="en-US" sz="1800" b="1" dirty="0" smtClean="0">
                <a:ln w="11430"/>
                <a:solidFill>
                  <a:srgbClr val="FF0000"/>
                </a:solidFill>
                <a:effectLst>
                  <a:outerShdw blurRad="50800" dist="39000" dir="5460000" algn="tl">
                    <a:srgbClr val="000000">
                      <a:alpha val="38000"/>
                    </a:srgbClr>
                  </a:outerShdw>
                </a:effectLst>
              </a:rPr>
              <a:t>)</a:t>
            </a:r>
          </a:p>
        </p:txBody>
      </p:sp>
      <p:grpSp>
        <p:nvGrpSpPr>
          <p:cNvPr id="6" name="Group 5"/>
          <p:cNvGrpSpPr/>
          <p:nvPr/>
        </p:nvGrpSpPr>
        <p:grpSpPr>
          <a:xfrm>
            <a:off x="38100" y="1292"/>
            <a:ext cx="9029700" cy="1294108"/>
            <a:chOff x="38100" y="1292"/>
            <a:chExt cx="9029700" cy="1294108"/>
          </a:xfrm>
        </p:grpSpPr>
        <p:sp>
          <p:nvSpPr>
            <p:cNvPr id="7" name="Line 6"/>
            <p:cNvSpPr>
              <a:spLocks noChangeShapeType="1"/>
            </p:cNvSpPr>
            <p:nvPr/>
          </p:nvSpPr>
          <p:spPr bwMode="auto">
            <a:xfrm>
              <a:off x="1219200" y="1295400"/>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228600"/>
            <a:ext cx="8382000" cy="1001713"/>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two pairs of alleles segregate </a:t>
            </a:r>
            <a:r>
              <a:rPr lang="en-US" altLang="en-US" sz="2000" b="1" dirty="0" smtClean="0">
                <a:solidFill>
                  <a:srgbClr val="0000FF"/>
                </a:solidFill>
                <a:effectLst>
                  <a:outerShdw blurRad="38100" dist="38100" dir="2700000" algn="tl">
                    <a:srgbClr val="C0C0C0"/>
                  </a:outerShdw>
                </a:effectLst>
              </a:rPr>
              <a:t>independently</a:t>
            </a:r>
            <a:r>
              <a:rPr lang="en-US" altLang="en-US" sz="2000" b="1" dirty="0" smtClean="0">
                <a:solidFill>
                  <a:srgbClr val="000000"/>
                </a:solidFill>
                <a:effectLst>
                  <a:outerShdw blurRad="38100" dist="38100" dir="2700000" algn="tl">
                    <a:srgbClr val="C0C0C0"/>
                  </a:outerShdw>
                </a:effectLst>
              </a:rPr>
              <a:t> of each other.</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presence of one specific allele for one trait has no impact </a:t>
            </a:r>
            <a:r>
              <a:rPr lang="ar-EG" altLang="en-US" sz="1600" dirty="0" smtClean="0">
                <a:solidFill>
                  <a:srgbClr val="000000"/>
                </a:solidFill>
              </a:rPr>
              <a:t>تأثير</a:t>
            </a:r>
            <a:r>
              <a:rPr lang="en-US" altLang="en-US" sz="1600" b="1"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on the presence of a specific allele for the second trait.</a:t>
            </a:r>
          </a:p>
        </p:txBody>
      </p:sp>
      <p:sp>
        <p:nvSpPr>
          <p:cNvPr id="6148" name="Rectangle 4"/>
          <p:cNvSpPr>
            <a:spLocks noChangeArrowheads="1"/>
          </p:cNvSpPr>
          <p:nvPr/>
        </p:nvSpPr>
        <p:spPr bwMode="auto">
          <a:xfrm>
            <a:off x="76200" y="1970087"/>
            <a:ext cx="4343400" cy="4278313"/>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When </a:t>
            </a:r>
            <a:r>
              <a:rPr lang="en-US" altLang="en-US" sz="2000" b="1" dirty="0">
                <a:effectLst>
                  <a:outerShdw blurRad="38100" dist="38100" dir="2700000" algn="tl">
                    <a:srgbClr val="C0C0C0"/>
                  </a:outerShdw>
                </a:effectLst>
              </a:rPr>
              <a:t>a sperm and </a:t>
            </a:r>
            <a:r>
              <a:rPr lang="en-US" altLang="en-US" sz="2000" b="1" dirty="0" smtClean="0">
                <a:solidFill>
                  <a:srgbClr val="000000"/>
                </a:solidFill>
                <a:effectLst>
                  <a:outerShdw blurRad="38100" dist="38100" dir="2700000" algn="tl">
                    <a:srgbClr val="C0C0C0"/>
                  </a:outerShdw>
                </a:effectLst>
              </a:rPr>
              <a:t>ova (</a:t>
            </a:r>
            <a:r>
              <a:rPr lang="en-US" altLang="en-US" sz="2000" i="1" dirty="0" smtClean="0">
                <a:solidFill>
                  <a:srgbClr val="000000"/>
                </a:solidFill>
                <a:effectLst>
                  <a:outerShdw blurRad="38100" dist="38100" dir="2700000" algn="tl">
                    <a:srgbClr val="C0C0C0"/>
                  </a:outerShdw>
                </a:effectLst>
              </a:rPr>
              <a:t>each </a:t>
            </a:r>
            <a:r>
              <a:rPr lang="en-US" altLang="en-US" sz="2000" i="1" dirty="0">
                <a:solidFill>
                  <a:srgbClr val="000000"/>
                </a:solidFill>
                <a:effectLst>
                  <a:outerShdw blurRad="38100" dist="38100" dir="2700000" algn="tl">
                    <a:srgbClr val="C0C0C0"/>
                  </a:outerShdw>
                </a:effectLst>
              </a:rPr>
              <a:t>with four classes of </a:t>
            </a:r>
            <a:r>
              <a:rPr lang="en-US" altLang="en-US" sz="2000" i="1" dirty="0" smtClean="0">
                <a:solidFill>
                  <a:srgbClr val="000000"/>
                </a:solidFill>
                <a:effectLst>
                  <a:outerShdw blurRad="38100" dist="38100" dir="2700000" algn="tl">
                    <a:srgbClr val="C0C0C0"/>
                  </a:outerShdw>
                </a:effectLst>
              </a:rPr>
              <a:t>alleles</a:t>
            </a:r>
            <a:r>
              <a:rPr lang="en-US" altLang="en-US" sz="2000" b="1" dirty="0" smtClean="0">
                <a:solidFill>
                  <a:srgbClr val="00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combine, there would be 16 equally probable ways in which the alleles can combine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000000"/>
                </a:solidFill>
                <a:effectLst>
                  <a:outerShdw blurRad="38100" dist="38100" dir="2700000" algn="tl">
                    <a:srgbClr val="C0C0C0"/>
                  </a:outerShdw>
                </a:effectLst>
              </a:rPr>
              <a:t>in the </a:t>
            </a:r>
            <a:r>
              <a:rPr lang="en-US" altLang="en-US" sz="2000" b="1" dirty="0">
                <a:solidFill>
                  <a:srgbClr val="FF0000"/>
                </a:solidFill>
                <a:effectLst>
                  <a:outerShdw blurRad="38100" dist="38100" dir="2700000" algn="tl">
                    <a:srgbClr val="C0C0C0"/>
                  </a:outerShdw>
                </a:effectLst>
              </a:rPr>
              <a:t>F</a:t>
            </a:r>
            <a:r>
              <a:rPr lang="en-US" altLang="en-US" sz="20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generation.</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These combinations produce four distinct phenotypes in a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FF0000"/>
                </a:solidFill>
                <a:effectLst>
                  <a:outerShdw blurRad="38100" dist="38100" dir="2700000" algn="tl">
                    <a:srgbClr val="C0C0C0"/>
                  </a:outerShdw>
                </a:effectLst>
              </a:rPr>
              <a:t>9:3:3:1</a:t>
            </a:r>
            <a:r>
              <a:rPr lang="en-US" altLang="en-US" sz="2000" b="1" dirty="0">
                <a:solidFill>
                  <a:srgbClr val="000000"/>
                </a:solidFill>
                <a:effectLst>
                  <a:outerShdw blurRad="38100" dist="38100" dir="2700000" algn="tl">
                    <a:srgbClr val="C0C0C0"/>
                  </a:outerShdw>
                </a:effectLst>
              </a:rPr>
              <a:t> ratio.</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This was consistent with Mendel’s results.</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Each character appeared to be inherited independently.</a:t>
            </a:r>
          </a:p>
        </p:txBody>
      </p:sp>
      <p:pic>
        <p:nvPicPr>
          <p:cNvPr id="6150" name="Picture 6"/>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46141" b="3990"/>
          <a:stretch>
            <a:fillRect/>
          </a:stretch>
        </p:blipFill>
        <p:spPr bwMode="auto">
          <a:xfrm>
            <a:off x="4419600" y="1219200"/>
            <a:ext cx="4657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up)">
                                      <p:cBhvr>
                                        <p:cTn id="13" dur="500"/>
                                        <p:tgtEl>
                                          <p:spTgt spid="6148"/>
                                        </p:tgtEl>
                                      </p:cBhvr>
                                    </p:animEffect>
                                  </p:childTnLst>
                                </p:cTn>
                              </p:par>
                            </p:childTnLst>
                          </p:cTn>
                        </p:par>
                        <p:par>
                          <p:cTn id="14" fill="hold" nodeType="with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up)">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95600" y="1524000"/>
            <a:ext cx="5334000" cy="5257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35" name="Rectangle 3"/>
          <p:cNvSpPr>
            <a:spLocks noGrp="1" noChangeArrowheads="1"/>
          </p:cNvSpPr>
          <p:nvPr>
            <p:ph type="title"/>
          </p:nvPr>
        </p:nvSpPr>
        <p:spPr>
          <a:xfrm>
            <a:off x="76200" y="152400"/>
            <a:ext cx="8991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2800" b="1" dirty="0" smtClean="0">
                <a:ln w="11430"/>
                <a:solidFill>
                  <a:srgbClr val="0000FF"/>
                </a:solidFill>
                <a:effectLst>
                  <a:outerShdw blurRad="50800" dist="39000" dir="5460000" algn="tl">
                    <a:srgbClr val="000000">
                      <a:alpha val="38000"/>
                    </a:srgbClr>
                  </a:outerShdw>
                </a:effectLst>
              </a:rPr>
              <a:t>Mendel’s law of Independent assortment</a:t>
            </a:r>
            <a:r>
              <a:rPr lang="en-GB" sz="2400" b="1" dirty="0" smtClean="0">
                <a:ln w="11430"/>
                <a:solidFill>
                  <a:srgbClr val="0000FF"/>
                </a:solidFill>
                <a:effectLst>
                  <a:outerShdw blurRad="50800" dist="39000" dir="5460000" algn="tl">
                    <a:srgbClr val="000000">
                      <a:alpha val="38000"/>
                    </a:srgbClr>
                  </a:outerShdw>
                </a:effectLst>
              </a:rPr>
              <a:t>                           </a:t>
            </a:r>
            <a:r>
              <a:rPr lang="en-GB" sz="2800" b="1" dirty="0" smtClean="0">
                <a:ln w="11430"/>
                <a:solidFill>
                  <a:srgbClr val="0000FF"/>
                </a:solidFill>
                <a:effectLst>
                  <a:outerShdw blurRad="50800" dist="39000" dir="5460000" algn="tl">
                    <a:srgbClr val="000000">
                      <a:alpha val="38000"/>
                    </a:srgbClr>
                  </a:outerShdw>
                </a:effectLst>
              </a:rPr>
              <a:t>(</a:t>
            </a:r>
            <a:r>
              <a:rPr lang="en-GB" sz="2000" b="1" dirty="0" err="1" smtClean="0">
                <a:ln w="11430"/>
                <a:solidFill>
                  <a:srgbClr val="0000FF"/>
                </a:solidFill>
                <a:effectLst>
                  <a:outerShdw blurRad="50800" dist="39000" dir="5460000" algn="tl">
                    <a:srgbClr val="000000">
                      <a:alpha val="38000"/>
                    </a:srgbClr>
                  </a:outerShdw>
                </a:effectLst>
              </a:rPr>
              <a:t>Dihybrid</a:t>
            </a:r>
            <a:r>
              <a:rPr lang="en-GB" sz="2000" b="1" dirty="0" smtClean="0">
                <a:ln w="11430"/>
                <a:solidFill>
                  <a:srgbClr val="0000FF"/>
                </a:solidFill>
                <a:effectLst>
                  <a:outerShdw blurRad="50800" dist="39000" dir="5460000" algn="tl">
                    <a:srgbClr val="000000">
                      <a:alpha val="38000"/>
                    </a:srgbClr>
                  </a:outerShdw>
                </a:effectLst>
              </a:rPr>
              <a:t> cross</a:t>
            </a:r>
            <a:r>
              <a:rPr lang="en-GB" sz="2800" b="1" dirty="0" smtClean="0">
                <a:ln w="11430"/>
                <a:solidFill>
                  <a:srgbClr val="0000FF"/>
                </a:solidFill>
                <a:effectLst>
                  <a:outerShdw blurRad="50800" dist="39000" dir="5460000" algn="tl">
                    <a:srgbClr val="000000">
                      <a:alpha val="38000"/>
                    </a:srgbClr>
                  </a:outerShdw>
                </a:effectLst>
              </a:rPr>
              <a:t>)</a:t>
            </a:r>
          </a:p>
        </p:txBody>
      </p:sp>
      <p:sp>
        <p:nvSpPr>
          <p:cNvPr id="18436" name="Text Box 4"/>
          <p:cNvSpPr txBox="1">
            <a:spLocks noChangeArrowheads="1"/>
          </p:cNvSpPr>
          <p:nvPr/>
        </p:nvSpPr>
        <p:spPr bwMode="auto">
          <a:xfrm>
            <a:off x="457200" y="112712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t>It is a mating between two parent plants </a:t>
            </a:r>
            <a:r>
              <a:rPr lang="en-GB" altLang="en-US" sz="2000" b="1" dirty="0">
                <a:solidFill>
                  <a:srgbClr val="FF0000"/>
                </a:solidFill>
                <a:effectLst>
                  <a:outerShdw blurRad="38100" dist="38100" dir="2700000" algn="tl">
                    <a:srgbClr val="000000">
                      <a:alpha val="43137"/>
                    </a:srgbClr>
                  </a:outerShdw>
                </a:effectLst>
              </a:rPr>
              <a:t>different</a:t>
            </a:r>
            <a:r>
              <a:rPr lang="en-GB" altLang="en-US" sz="2000" b="1" dirty="0">
                <a:effectLst>
                  <a:outerShdw blurRad="38100" dist="38100" dir="2700000" algn="tl">
                    <a:srgbClr val="000000">
                      <a:alpha val="43137"/>
                    </a:srgbClr>
                  </a:outerShdw>
                </a:effectLst>
              </a:rPr>
              <a:t> </a:t>
            </a:r>
            <a:r>
              <a:rPr lang="en-GB" altLang="en-US" sz="2000" b="1" dirty="0"/>
              <a:t>in two characters.</a:t>
            </a:r>
          </a:p>
        </p:txBody>
      </p:sp>
      <p:grpSp>
        <p:nvGrpSpPr>
          <p:cNvPr id="2" name="Group 5"/>
          <p:cNvGrpSpPr>
            <a:grpSpLocks/>
          </p:cNvGrpSpPr>
          <p:nvPr/>
        </p:nvGrpSpPr>
        <p:grpSpPr bwMode="auto">
          <a:xfrm>
            <a:off x="76200" y="2057400"/>
            <a:ext cx="1295400" cy="1282700"/>
            <a:chOff x="1632" y="940"/>
            <a:chExt cx="816" cy="808"/>
          </a:xfrm>
        </p:grpSpPr>
        <p:sp>
          <p:nvSpPr>
            <p:cNvPr id="5166" name="Oval 6"/>
            <p:cNvSpPr>
              <a:spLocks noChangeArrowheads="1"/>
            </p:cNvSpPr>
            <p:nvPr/>
          </p:nvSpPr>
          <p:spPr bwMode="auto">
            <a:xfrm>
              <a:off x="1968" y="1056"/>
              <a:ext cx="480" cy="480"/>
            </a:xfrm>
            <a:prstGeom prst="ellipse">
              <a:avLst/>
            </a:prstGeom>
            <a:solidFill>
              <a:srgbClr val="FFFF00"/>
            </a:solidFill>
            <a:ln w="9525">
              <a:solidFill>
                <a:schemeClr val="tx1"/>
              </a:solidFill>
              <a:round/>
              <a:headEnd/>
              <a:tailEnd/>
            </a:ln>
            <a:effectLst>
              <a:outerShdw dist="63500" dir="3187806"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67" name="Text Box 7"/>
            <p:cNvSpPr txBox="1">
              <a:spLocks noChangeArrowheads="1"/>
            </p:cNvSpPr>
            <p:nvPr/>
          </p:nvSpPr>
          <p:spPr bwMode="auto">
            <a:xfrm>
              <a:off x="1632" y="9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8" name="Text Box 8"/>
            <p:cNvSpPr txBox="1">
              <a:spLocks noChangeArrowheads="1"/>
            </p:cNvSpPr>
            <p:nvPr/>
          </p:nvSpPr>
          <p:spPr bwMode="auto">
            <a:xfrm>
              <a:off x="1632" y="134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9" name="Line 9"/>
            <p:cNvSpPr>
              <a:spLocks noChangeShapeType="1"/>
            </p:cNvSpPr>
            <p:nvPr/>
          </p:nvSpPr>
          <p:spPr bwMode="auto">
            <a:xfrm>
              <a:off x="1872" y="115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0" name="Line 10"/>
            <p:cNvSpPr>
              <a:spLocks noChangeShapeType="1"/>
            </p:cNvSpPr>
            <p:nvPr/>
          </p:nvSpPr>
          <p:spPr bwMode="auto">
            <a:xfrm flipV="1">
              <a:off x="1872" y="1440"/>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25413" y="4083050"/>
            <a:ext cx="1246187" cy="1403350"/>
            <a:chOff x="192" y="2140"/>
            <a:chExt cx="785" cy="884"/>
          </a:xfrm>
        </p:grpSpPr>
        <p:sp>
          <p:nvSpPr>
            <p:cNvPr id="5161" name="Text Box 12"/>
            <p:cNvSpPr txBox="1">
              <a:spLocks noChangeArrowheads="1"/>
            </p:cNvSpPr>
            <p:nvPr/>
          </p:nvSpPr>
          <p:spPr bwMode="auto">
            <a:xfrm>
              <a:off x="192" y="21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2" name="Freeform 13"/>
            <p:cNvSpPr>
              <a:spLocks/>
            </p:cNvSpPr>
            <p:nvPr/>
          </p:nvSpPr>
          <p:spPr bwMode="auto">
            <a:xfrm>
              <a:off x="480" y="2360"/>
              <a:ext cx="497" cy="430"/>
            </a:xfrm>
            <a:custGeom>
              <a:avLst/>
              <a:gdLst>
                <a:gd name="T0" fmla="*/ 100 w 394"/>
                <a:gd name="T1" fmla="*/ 50 h 367"/>
                <a:gd name="T2" fmla="*/ 201 w 394"/>
                <a:gd name="T3" fmla="*/ 0 h 367"/>
                <a:gd name="T4" fmla="*/ 292 w 394"/>
                <a:gd name="T5" fmla="*/ 8 h 367"/>
                <a:gd name="T6" fmla="*/ 326 w 394"/>
                <a:gd name="T7" fmla="*/ 17 h 367"/>
                <a:gd name="T8" fmla="*/ 376 w 394"/>
                <a:gd name="T9" fmla="*/ 92 h 367"/>
                <a:gd name="T10" fmla="*/ 393 w 394"/>
                <a:gd name="T11" fmla="*/ 117 h 367"/>
                <a:gd name="T12" fmla="*/ 384 w 394"/>
                <a:gd name="T13" fmla="*/ 259 h 367"/>
                <a:gd name="T14" fmla="*/ 226 w 394"/>
                <a:gd name="T15" fmla="*/ 367 h 367"/>
                <a:gd name="T16" fmla="*/ 134 w 394"/>
                <a:gd name="T17" fmla="*/ 351 h 367"/>
                <a:gd name="T18" fmla="*/ 25 w 394"/>
                <a:gd name="T19" fmla="*/ 292 h 367"/>
                <a:gd name="T20" fmla="*/ 17 w 394"/>
                <a:gd name="T21" fmla="*/ 267 h 367"/>
                <a:gd name="T22" fmla="*/ 0 w 394"/>
                <a:gd name="T23" fmla="*/ 242 h 367"/>
                <a:gd name="T24" fmla="*/ 34 w 394"/>
                <a:gd name="T25" fmla="*/ 92 h 367"/>
                <a:gd name="T26" fmla="*/ 100 w 394"/>
                <a:gd name="T27" fmla="*/ 5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rgbClr val="009900"/>
            </a:solidFill>
            <a:ln w="9525">
              <a:solidFill>
                <a:schemeClr val="tx1"/>
              </a:solidFill>
              <a:round/>
              <a:headEnd/>
              <a:tailEnd/>
            </a:ln>
            <a:effectLst>
              <a:outerShdw dist="74053" dir="3542175" algn="ctr" rotWithShape="0">
                <a:schemeClr val="bg2"/>
              </a:outerShdw>
            </a:effectLst>
          </p:spPr>
          <p:txBody>
            <a:bodyPr/>
            <a:lstStyle/>
            <a:p>
              <a:endParaRPr lang="en-US"/>
            </a:p>
          </p:txBody>
        </p:sp>
        <p:sp>
          <p:nvSpPr>
            <p:cNvPr id="5163" name="Text Box 14"/>
            <p:cNvSpPr txBox="1">
              <a:spLocks noChangeArrowheads="1"/>
            </p:cNvSpPr>
            <p:nvPr/>
          </p:nvSpPr>
          <p:spPr bwMode="auto">
            <a:xfrm>
              <a:off x="192" y="262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4" name="Line 15"/>
            <p:cNvSpPr>
              <a:spLocks noChangeShapeType="1"/>
            </p:cNvSpPr>
            <p:nvPr/>
          </p:nvSpPr>
          <p:spPr bwMode="auto">
            <a:xfrm>
              <a:off x="384" y="2428"/>
              <a:ext cx="288"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5" name="Line 16"/>
            <p:cNvSpPr>
              <a:spLocks noChangeShapeType="1"/>
            </p:cNvSpPr>
            <p:nvPr/>
          </p:nvSpPr>
          <p:spPr bwMode="auto">
            <a:xfrm flipV="1">
              <a:off x="384" y="271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3505200" y="2514600"/>
            <a:ext cx="762000" cy="1371600"/>
            <a:chOff x="2208" y="1440"/>
            <a:chExt cx="480" cy="864"/>
          </a:xfrm>
        </p:grpSpPr>
        <p:sp>
          <p:nvSpPr>
            <p:cNvPr id="5158" name="Text Box 18"/>
            <p:cNvSpPr txBox="1">
              <a:spLocks noChangeArrowheads="1"/>
            </p:cNvSpPr>
            <p:nvPr/>
          </p:nvSpPr>
          <p:spPr bwMode="auto">
            <a:xfrm>
              <a:off x="220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9" name="Text Box 19"/>
            <p:cNvSpPr txBox="1">
              <a:spLocks noChangeArrowheads="1"/>
            </p:cNvSpPr>
            <p:nvPr/>
          </p:nvSpPr>
          <p:spPr bwMode="auto">
            <a:xfrm>
              <a:off x="240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60" name="Line 20"/>
            <p:cNvSpPr>
              <a:spLocks noChangeShapeType="1"/>
            </p:cNvSpPr>
            <p:nvPr/>
          </p:nvSpPr>
          <p:spPr bwMode="auto">
            <a:xfrm>
              <a:off x="2448" y="1440"/>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934200" y="2590800"/>
            <a:ext cx="762000" cy="1295400"/>
            <a:chOff x="4368" y="1488"/>
            <a:chExt cx="480" cy="816"/>
          </a:xfrm>
        </p:grpSpPr>
        <p:sp>
          <p:nvSpPr>
            <p:cNvPr id="5155" name="Text Box 22"/>
            <p:cNvSpPr txBox="1">
              <a:spLocks noChangeArrowheads="1"/>
            </p:cNvSpPr>
            <p:nvPr/>
          </p:nvSpPr>
          <p:spPr bwMode="auto">
            <a:xfrm>
              <a:off x="436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6" name="Text Box 23"/>
            <p:cNvSpPr txBox="1">
              <a:spLocks noChangeArrowheads="1"/>
            </p:cNvSpPr>
            <p:nvPr/>
          </p:nvSpPr>
          <p:spPr bwMode="auto">
            <a:xfrm>
              <a:off x="456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57" name="Line 24"/>
            <p:cNvSpPr>
              <a:spLocks noChangeShapeType="1"/>
            </p:cNvSpPr>
            <p:nvPr/>
          </p:nvSpPr>
          <p:spPr bwMode="auto">
            <a:xfrm>
              <a:off x="4560" y="1488"/>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5"/>
          <p:cNvGrpSpPr>
            <a:grpSpLocks/>
          </p:cNvGrpSpPr>
          <p:nvPr/>
        </p:nvGrpSpPr>
        <p:grpSpPr bwMode="auto">
          <a:xfrm>
            <a:off x="4953000" y="4572000"/>
            <a:ext cx="1219200" cy="990600"/>
            <a:chOff x="3120" y="2832"/>
            <a:chExt cx="768" cy="624"/>
          </a:xfrm>
        </p:grpSpPr>
        <p:sp>
          <p:nvSpPr>
            <p:cNvPr id="5150" name="Oval 26"/>
            <p:cNvSpPr>
              <a:spLocks noChangeArrowheads="1"/>
            </p:cNvSpPr>
            <p:nvPr/>
          </p:nvSpPr>
          <p:spPr bwMode="auto">
            <a:xfrm>
              <a:off x="3120" y="2832"/>
              <a:ext cx="720" cy="624"/>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59" name="Text Box 27"/>
            <p:cNvSpPr txBox="1">
              <a:spLocks noChangeArrowheads="1"/>
            </p:cNvSpPr>
            <p:nvPr/>
          </p:nvSpPr>
          <p:spPr bwMode="auto">
            <a:xfrm>
              <a:off x="3456"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60" name="Text Box 28"/>
            <p:cNvSpPr txBox="1">
              <a:spLocks noChangeArrowheads="1"/>
            </p:cNvSpPr>
            <p:nvPr/>
          </p:nvSpPr>
          <p:spPr bwMode="auto">
            <a:xfrm>
              <a:off x="3168"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1" name="Text Box 29"/>
            <p:cNvSpPr txBox="1">
              <a:spLocks noChangeArrowheads="1"/>
            </p:cNvSpPr>
            <p:nvPr/>
          </p:nvSpPr>
          <p:spPr bwMode="auto">
            <a:xfrm>
              <a:off x="3320" y="295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2" name="Text Box 30"/>
            <p:cNvSpPr txBox="1">
              <a:spLocks noChangeArrowheads="1"/>
            </p:cNvSpPr>
            <p:nvPr/>
          </p:nvSpPr>
          <p:spPr bwMode="auto">
            <a:xfrm>
              <a:off x="3600"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nvGrpSpPr>
          <p:cNvPr id="7" name="Group 31"/>
          <p:cNvGrpSpPr>
            <a:grpSpLocks/>
          </p:cNvGrpSpPr>
          <p:nvPr/>
        </p:nvGrpSpPr>
        <p:grpSpPr bwMode="auto">
          <a:xfrm>
            <a:off x="3886200" y="3886200"/>
            <a:ext cx="3276600" cy="990600"/>
            <a:chOff x="2448" y="2304"/>
            <a:chExt cx="2064" cy="624"/>
          </a:xfrm>
        </p:grpSpPr>
        <p:sp>
          <p:nvSpPr>
            <p:cNvPr id="5148" name="Line 32"/>
            <p:cNvSpPr>
              <a:spLocks noChangeShapeType="1"/>
            </p:cNvSpPr>
            <p:nvPr/>
          </p:nvSpPr>
          <p:spPr bwMode="auto">
            <a:xfrm>
              <a:off x="2448" y="2304"/>
              <a:ext cx="672"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33"/>
            <p:cNvSpPr>
              <a:spLocks noChangeShapeType="1"/>
            </p:cNvSpPr>
            <p:nvPr/>
          </p:nvSpPr>
          <p:spPr bwMode="auto">
            <a:xfrm flipH="1">
              <a:off x="3888" y="2304"/>
              <a:ext cx="624"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66" name="Text Box 34"/>
          <p:cNvSpPr txBox="1">
            <a:spLocks noChangeArrowheads="1"/>
          </p:cNvSpPr>
          <p:nvPr/>
        </p:nvSpPr>
        <p:spPr bwMode="auto">
          <a:xfrm>
            <a:off x="3962400" y="5881688"/>
            <a:ext cx="3429000" cy="519112"/>
          </a:xfrm>
          <a:prstGeom prst="rect">
            <a:avLst/>
          </a:prstGeom>
          <a:noFill/>
          <a:ln w="9525">
            <a:noFill/>
            <a:miter lim="800000"/>
            <a:headEnd/>
            <a:tailEnd/>
          </a:ln>
          <a:effectLst/>
        </p:spPr>
        <p:txBody>
          <a:bodyPr>
            <a:spAutoFit/>
          </a:bodyPr>
          <a:lstStyle/>
          <a:p>
            <a:pPr algn="l">
              <a:spcBef>
                <a:spcPct val="50000"/>
              </a:spcBef>
              <a:defRPr/>
            </a:pPr>
            <a:r>
              <a:rPr lang="en-GB" sz="2800" b="1" i="1">
                <a:effectLst>
                  <a:outerShdw blurRad="38100" dist="38100" dir="2700000" algn="tl">
                    <a:srgbClr val="C0C0C0"/>
                  </a:outerShdw>
                </a:effectLst>
              </a:rPr>
              <a:t>F</a:t>
            </a:r>
            <a:r>
              <a:rPr lang="en-GB" sz="2800" b="1" baseline="-25000">
                <a:effectLst>
                  <a:outerShdw blurRad="38100" dist="38100" dir="2700000" algn="tl">
                    <a:srgbClr val="C0C0C0"/>
                  </a:outerShdw>
                </a:effectLst>
              </a:rPr>
              <a:t>1</a:t>
            </a:r>
            <a:r>
              <a:rPr lang="en-GB" sz="2800" b="1" i="1">
                <a:effectLst>
                  <a:outerShdw blurRad="38100" dist="38100" dir="2700000" algn="tl">
                    <a:srgbClr val="C0C0C0"/>
                  </a:outerShdw>
                </a:effectLst>
              </a:rPr>
              <a:t> </a:t>
            </a:r>
            <a:r>
              <a:rPr lang="en-GB" sz="2800" b="1">
                <a:effectLst>
                  <a:outerShdw blurRad="38100" dist="38100" dir="2700000" algn="tl">
                    <a:srgbClr val="C0C0C0"/>
                  </a:outerShdw>
                </a:effectLst>
              </a:rPr>
              <a:t> Yellow Round</a:t>
            </a:r>
            <a:endParaRPr lang="en-GB" sz="2800" b="1" i="1">
              <a:effectLst>
                <a:outerShdw blurRad="38100" dist="38100" dir="2700000" algn="tl">
                  <a:srgbClr val="C0C0C0"/>
                </a:outerShdw>
              </a:effectLst>
            </a:endParaRPr>
          </a:p>
        </p:txBody>
      </p:sp>
      <p:grpSp>
        <p:nvGrpSpPr>
          <p:cNvPr id="8" name="Group 35"/>
          <p:cNvGrpSpPr>
            <a:grpSpLocks/>
          </p:cNvGrpSpPr>
          <p:nvPr/>
        </p:nvGrpSpPr>
        <p:grpSpPr bwMode="auto">
          <a:xfrm>
            <a:off x="3276600" y="1676400"/>
            <a:ext cx="4495800" cy="914400"/>
            <a:chOff x="2064" y="1008"/>
            <a:chExt cx="2832" cy="576"/>
          </a:xfrm>
        </p:grpSpPr>
        <p:grpSp>
          <p:nvGrpSpPr>
            <p:cNvPr id="5133" name="Group 36"/>
            <p:cNvGrpSpPr>
              <a:grpSpLocks/>
            </p:cNvGrpSpPr>
            <p:nvPr/>
          </p:nvGrpSpPr>
          <p:grpSpPr bwMode="auto">
            <a:xfrm>
              <a:off x="2064" y="1008"/>
              <a:ext cx="768" cy="528"/>
              <a:chOff x="1344" y="912"/>
              <a:chExt cx="768" cy="528"/>
            </a:xfrm>
          </p:grpSpPr>
          <p:sp>
            <p:nvSpPr>
              <p:cNvPr id="5141" name="Oval 37"/>
              <p:cNvSpPr>
                <a:spLocks noChangeArrowheads="1"/>
              </p:cNvSpPr>
              <p:nvPr/>
            </p:nvSpPr>
            <p:spPr bwMode="auto">
              <a:xfrm>
                <a:off x="1392" y="912"/>
                <a:ext cx="672" cy="528"/>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grpSp>
            <p:nvGrpSpPr>
              <p:cNvPr id="5142" name="Group 38"/>
              <p:cNvGrpSpPr>
                <a:grpSpLocks/>
              </p:cNvGrpSpPr>
              <p:nvPr/>
            </p:nvGrpSpPr>
            <p:grpSpPr bwMode="auto">
              <a:xfrm>
                <a:off x="1344" y="1008"/>
                <a:ext cx="432" cy="288"/>
                <a:chOff x="1392" y="912"/>
                <a:chExt cx="432" cy="288"/>
              </a:xfrm>
            </p:grpSpPr>
            <p:sp>
              <p:nvSpPr>
                <p:cNvPr id="18471" name="Text Box 39"/>
                <p:cNvSpPr txBox="1">
                  <a:spLocks noChangeArrowheads="1"/>
                </p:cNvSpPr>
                <p:nvPr/>
              </p:nvSpPr>
              <p:spPr bwMode="auto">
                <a:xfrm>
                  <a:off x="1392"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72" name="Text Box 40"/>
                <p:cNvSpPr txBox="1">
                  <a:spLocks noChangeArrowheads="1"/>
                </p:cNvSpPr>
                <p:nvPr/>
              </p:nvSpPr>
              <p:spPr bwMode="auto">
                <a:xfrm>
                  <a:off x="1536"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grpSp>
          <p:grpSp>
            <p:nvGrpSpPr>
              <p:cNvPr id="5143" name="Group 41"/>
              <p:cNvGrpSpPr>
                <a:grpSpLocks/>
              </p:cNvGrpSpPr>
              <p:nvPr/>
            </p:nvGrpSpPr>
            <p:grpSpPr bwMode="auto">
              <a:xfrm>
                <a:off x="1680" y="1008"/>
                <a:ext cx="432" cy="288"/>
                <a:chOff x="2016" y="1584"/>
                <a:chExt cx="432" cy="288"/>
              </a:xfrm>
            </p:grpSpPr>
            <p:sp>
              <p:nvSpPr>
                <p:cNvPr id="18474" name="Text Box 42"/>
                <p:cNvSpPr txBox="1">
                  <a:spLocks noChangeArrowheads="1"/>
                </p:cNvSpPr>
                <p:nvPr/>
              </p:nvSpPr>
              <p:spPr bwMode="auto">
                <a:xfrm>
                  <a:off x="2160"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75" name="Text Box 43"/>
                <p:cNvSpPr txBox="1">
                  <a:spLocks noChangeArrowheads="1"/>
                </p:cNvSpPr>
                <p:nvPr/>
              </p:nvSpPr>
              <p:spPr bwMode="auto">
                <a:xfrm>
                  <a:off x="2016"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grpSp>
          <p:nvGrpSpPr>
            <p:cNvPr id="5134" name="Group 44"/>
            <p:cNvGrpSpPr>
              <a:grpSpLocks/>
            </p:cNvGrpSpPr>
            <p:nvPr/>
          </p:nvGrpSpPr>
          <p:grpSpPr bwMode="auto">
            <a:xfrm>
              <a:off x="4224" y="1056"/>
              <a:ext cx="672" cy="528"/>
              <a:chOff x="4320" y="912"/>
              <a:chExt cx="672" cy="528"/>
            </a:xfrm>
          </p:grpSpPr>
          <p:sp>
            <p:nvSpPr>
              <p:cNvPr id="5136" name="Freeform 45"/>
              <p:cNvSpPr>
                <a:spLocks/>
              </p:cNvSpPr>
              <p:nvPr>
                <p:custDataLst>
                  <p:tags r:id="rId4"/>
                </p:custDataLst>
              </p:nvPr>
            </p:nvSpPr>
            <p:spPr bwMode="auto">
              <a:xfrm>
                <a:off x="4320" y="912"/>
                <a:ext cx="576" cy="528"/>
              </a:xfrm>
              <a:custGeom>
                <a:avLst/>
                <a:gdLst>
                  <a:gd name="T0" fmla="*/ 455 w 394"/>
                  <a:gd name="T1" fmla="*/ 216 h 367"/>
                  <a:gd name="T2" fmla="*/ 920 w 394"/>
                  <a:gd name="T3" fmla="*/ 0 h 367"/>
                  <a:gd name="T4" fmla="*/ 1333 w 394"/>
                  <a:gd name="T5" fmla="*/ 35 h 367"/>
                  <a:gd name="T6" fmla="*/ 1490 w 394"/>
                  <a:gd name="T7" fmla="*/ 72 h 367"/>
                  <a:gd name="T8" fmla="*/ 1718 w 394"/>
                  <a:gd name="T9" fmla="*/ 393 h 367"/>
                  <a:gd name="T10" fmla="*/ 1797 w 394"/>
                  <a:gd name="T11" fmla="*/ 501 h 367"/>
                  <a:gd name="T12" fmla="*/ 1753 w 394"/>
                  <a:gd name="T13" fmla="*/ 1112 h 367"/>
                  <a:gd name="T14" fmla="*/ 1031 w 394"/>
                  <a:gd name="T15" fmla="*/ 1572 h 367"/>
                  <a:gd name="T16" fmla="*/ 614 w 394"/>
                  <a:gd name="T17" fmla="*/ 1505 h 367"/>
                  <a:gd name="T18" fmla="*/ 115 w 394"/>
                  <a:gd name="T19" fmla="*/ 1250 h 367"/>
                  <a:gd name="T20" fmla="*/ 79 w 394"/>
                  <a:gd name="T21" fmla="*/ 1142 h 367"/>
                  <a:gd name="T22" fmla="*/ 0 w 394"/>
                  <a:gd name="T23" fmla="*/ 1037 h 367"/>
                  <a:gd name="T24" fmla="*/ 156 w 394"/>
                  <a:gd name="T25" fmla="*/ 393 h 367"/>
                  <a:gd name="T26" fmla="*/ 455 w 394"/>
                  <a:gd name="T27" fmla="*/ 216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67"/>
                  <a:gd name="T44" fmla="*/ 394 w 394"/>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chemeClr val="folHlink"/>
              </a:solidFill>
              <a:ln w="9525">
                <a:solidFill>
                  <a:schemeClr val="tx1"/>
                </a:solidFill>
                <a:round/>
                <a:headEnd/>
                <a:tailEnd/>
              </a:ln>
            </p:spPr>
            <p:txBody>
              <a:bodyPr/>
              <a:lstStyle/>
              <a:p>
                <a:endParaRPr lang="en-US"/>
              </a:p>
            </p:txBody>
          </p:sp>
          <p:grpSp>
            <p:nvGrpSpPr>
              <p:cNvPr id="5137" name="Group 46"/>
              <p:cNvGrpSpPr>
                <a:grpSpLocks/>
              </p:cNvGrpSpPr>
              <p:nvPr/>
            </p:nvGrpSpPr>
            <p:grpSpPr bwMode="auto">
              <a:xfrm>
                <a:off x="4608" y="1008"/>
                <a:ext cx="384" cy="288"/>
                <a:chOff x="4608" y="960"/>
                <a:chExt cx="384" cy="288"/>
              </a:xfrm>
            </p:grpSpPr>
            <p:sp>
              <p:nvSpPr>
                <p:cNvPr id="18479" name="Text Box 47"/>
                <p:cNvSpPr txBox="1">
                  <a:spLocks noChangeArrowheads="1"/>
                </p:cNvSpPr>
                <p:nvPr/>
              </p:nvSpPr>
              <p:spPr bwMode="auto">
                <a:xfrm>
                  <a:off x="4608"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80" name="Text Box 48"/>
                <p:cNvSpPr txBox="1">
                  <a:spLocks noChangeArrowheads="1"/>
                </p:cNvSpPr>
                <p:nvPr/>
              </p:nvSpPr>
              <p:spPr bwMode="auto">
                <a:xfrm>
                  <a:off x="4704"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sp>
            <p:nvSpPr>
              <p:cNvPr id="18481" name="Text Box 49"/>
              <p:cNvSpPr txBox="1">
                <a:spLocks noChangeArrowheads="1"/>
              </p:cNvSpPr>
              <p:nvPr/>
            </p:nvSpPr>
            <p:spPr bwMode="auto">
              <a:xfrm>
                <a:off x="4320" y="1008"/>
                <a:ext cx="336"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yy</a:t>
                </a:r>
              </a:p>
            </p:txBody>
          </p:sp>
        </p:grpSp>
        <p:sp>
          <p:nvSpPr>
            <p:cNvPr id="18482" name="Text Box 50"/>
            <p:cNvSpPr txBox="1">
              <a:spLocks noChangeArrowheads="1"/>
            </p:cNvSpPr>
            <p:nvPr/>
          </p:nvSpPr>
          <p:spPr bwMode="auto">
            <a:xfrm>
              <a:off x="3216" y="1008"/>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grpSp>
        <p:nvGrpSpPr>
          <p:cNvPr id="51" name="Group 50"/>
          <p:cNvGrpSpPr/>
          <p:nvPr/>
        </p:nvGrpSpPr>
        <p:grpSpPr>
          <a:xfrm>
            <a:off x="38100" y="1292"/>
            <a:ext cx="9029700" cy="1266444"/>
            <a:chOff x="38100" y="1292"/>
            <a:chExt cx="9029700" cy="1266444"/>
          </a:xfrm>
        </p:grpSpPr>
        <p:sp>
          <p:nvSpPr>
            <p:cNvPr id="5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3" name="Picture 5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
                                        <p:tgtEl>
                                          <p:spTgt spid="18434"/>
                                        </p:tgtEl>
                                      </p:cBhvr>
                                    </p:animEffect>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par>
                          <p:cTn id="40" fill="hold" nodeType="afterGroup">
                            <p:stCondLst>
                              <p:cond delay="1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style.rotation</p:attrName>
                                        </p:attrNameLst>
                                      </p:cBhvr>
                                      <p:tavLst>
                                        <p:tav tm="0">
                                          <p:val>
                                            <p:fltVal val="720"/>
                                          </p:val>
                                        </p:tav>
                                        <p:tav tm="100000">
                                          <p:val>
                                            <p:fltVal val="0"/>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18466"/>
                                        </p:tgtEl>
                                        <p:attrNameLst>
                                          <p:attrName>style.visibility</p:attrName>
                                        </p:attrNameLst>
                                      </p:cBhvr>
                                      <p:to>
                                        <p:strVal val="visible"/>
                                      </p:to>
                                    </p:set>
                                    <p:anim calcmode="lin" valueType="num">
                                      <p:cBhvr additive="base">
                                        <p:cTn id="50" dur="1000" fill="hold"/>
                                        <p:tgtEl>
                                          <p:spTgt spid="18466"/>
                                        </p:tgtEl>
                                        <p:attrNameLst>
                                          <p:attrName>ppt_x</p:attrName>
                                        </p:attrNameLst>
                                      </p:cBhvr>
                                      <p:tavLst>
                                        <p:tav tm="0">
                                          <p:val>
                                            <p:strVal val="#ppt_x"/>
                                          </p:val>
                                        </p:tav>
                                        <p:tav tm="100000">
                                          <p:val>
                                            <p:strVal val="#ppt_x"/>
                                          </p:val>
                                        </p:tav>
                                      </p:tavLst>
                                    </p:anim>
                                    <p:anim calcmode="lin" valueType="num">
                                      <p:cBhvr additive="base">
                                        <p:cTn id="51" dur="1000" fill="hold"/>
                                        <p:tgtEl>
                                          <p:spTgt spid="18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133600" y="76200"/>
            <a:ext cx="4991100" cy="1066800"/>
            <a:chOff x="1344" y="48"/>
            <a:chExt cx="3144" cy="672"/>
          </a:xfrm>
        </p:grpSpPr>
        <p:grpSp>
          <p:nvGrpSpPr>
            <p:cNvPr id="6195" name="Group 3"/>
            <p:cNvGrpSpPr>
              <a:grpSpLocks/>
            </p:cNvGrpSpPr>
            <p:nvPr/>
          </p:nvGrpSpPr>
          <p:grpSpPr bwMode="auto">
            <a:xfrm>
              <a:off x="1344" y="48"/>
              <a:ext cx="792" cy="624"/>
              <a:chOff x="1200" y="192"/>
              <a:chExt cx="792" cy="624"/>
            </a:xfrm>
          </p:grpSpPr>
          <p:sp>
            <p:nvSpPr>
              <p:cNvPr id="6203" name="Oval 4"/>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204" name="Text Box 5"/>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5" name="Text Box 6"/>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6" name="Text Box 7"/>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7" name="Text Box 8"/>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sp>
          <p:nvSpPr>
            <p:cNvPr id="19465" name="Text Box 9"/>
            <p:cNvSpPr txBox="1">
              <a:spLocks noChangeArrowheads="1"/>
            </p:cNvSpPr>
            <p:nvPr/>
          </p:nvSpPr>
          <p:spPr bwMode="auto">
            <a:xfrm>
              <a:off x="2688" y="153"/>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nvGrpSpPr>
            <p:cNvPr id="6197" name="Group 10"/>
            <p:cNvGrpSpPr>
              <a:grpSpLocks/>
            </p:cNvGrpSpPr>
            <p:nvPr/>
          </p:nvGrpSpPr>
          <p:grpSpPr bwMode="auto">
            <a:xfrm>
              <a:off x="3696" y="96"/>
              <a:ext cx="792" cy="624"/>
              <a:chOff x="1200" y="192"/>
              <a:chExt cx="792" cy="624"/>
            </a:xfrm>
          </p:grpSpPr>
          <p:sp>
            <p:nvSpPr>
              <p:cNvPr id="6198" name="Oval 11"/>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99" name="Text Box 12"/>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0" name="Text Box 13"/>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1" name="Text Box 14"/>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2" name="Text Box 15"/>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grpSp>
      <p:grpSp>
        <p:nvGrpSpPr>
          <p:cNvPr id="5" name="Group 16"/>
          <p:cNvGrpSpPr>
            <a:grpSpLocks/>
          </p:cNvGrpSpPr>
          <p:nvPr/>
        </p:nvGrpSpPr>
        <p:grpSpPr bwMode="auto">
          <a:xfrm>
            <a:off x="533400" y="1295400"/>
            <a:ext cx="7848600" cy="4114800"/>
            <a:chOff x="336" y="816"/>
            <a:chExt cx="4944" cy="2592"/>
          </a:xfrm>
        </p:grpSpPr>
        <p:sp>
          <p:nvSpPr>
            <p:cNvPr id="6157" name="Rectangle 17"/>
            <p:cNvSpPr>
              <a:spLocks noChangeArrowheads="1"/>
            </p:cNvSpPr>
            <p:nvPr/>
          </p:nvSpPr>
          <p:spPr bwMode="auto">
            <a:xfrm>
              <a:off x="4104"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58" name="Rectangle 18"/>
            <p:cNvSpPr>
              <a:spLocks noChangeArrowheads="1"/>
            </p:cNvSpPr>
            <p:nvPr/>
          </p:nvSpPr>
          <p:spPr bwMode="auto">
            <a:xfrm>
              <a:off x="2976"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59" name="Rectangle 19"/>
            <p:cNvSpPr>
              <a:spLocks noChangeArrowheads="1"/>
            </p:cNvSpPr>
            <p:nvPr/>
          </p:nvSpPr>
          <p:spPr bwMode="auto">
            <a:xfrm>
              <a:off x="1848"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0" name="Rectangle 20"/>
            <p:cNvSpPr>
              <a:spLocks noChangeArrowheads="1"/>
            </p:cNvSpPr>
            <p:nvPr/>
          </p:nvSpPr>
          <p:spPr bwMode="auto">
            <a:xfrm>
              <a:off x="720"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1" name="Rectangle 21"/>
            <p:cNvSpPr>
              <a:spLocks noChangeArrowheads="1"/>
            </p:cNvSpPr>
            <p:nvPr/>
          </p:nvSpPr>
          <p:spPr bwMode="auto">
            <a:xfrm>
              <a:off x="4104"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2" name="Rectangle 22"/>
            <p:cNvSpPr>
              <a:spLocks noChangeArrowheads="1"/>
            </p:cNvSpPr>
            <p:nvPr/>
          </p:nvSpPr>
          <p:spPr bwMode="auto">
            <a:xfrm>
              <a:off x="2976"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3" name="Rectangle 23"/>
            <p:cNvSpPr>
              <a:spLocks noChangeArrowheads="1"/>
            </p:cNvSpPr>
            <p:nvPr/>
          </p:nvSpPr>
          <p:spPr bwMode="auto">
            <a:xfrm>
              <a:off x="1848"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4" name="Rectangle 24"/>
            <p:cNvSpPr>
              <a:spLocks noChangeArrowheads="1"/>
            </p:cNvSpPr>
            <p:nvPr/>
          </p:nvSpPr>
          <p:spPr bwMode="auto">
            <a:xfrm>
              <a:off x="720"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5" name="Rectangle 25"/>
            <p:cNvSpPr>
              <a:spLocks noChangeArrowheads="1"/>
            </p:cNvSpPr>
            <p:nvPr/>
          </p:nvSpPr>
          <p:spPr bwMode="auto">
            <a:xfrm>
              <a:off x="4104"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6" name="Rectangle 26"/>
            <p:cNvSpPr>
              <a:spLocks noChangeArrowheads="1"/>
            </p:cNvSpPr>
            <p:nvPr/>
          </p:nvSpPr>
          <p:spPr bwMode="auto">
            <a:xfrm>
              <a:off x="2976"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7" name="Rectangle 27"/>
            <p:cNvSpPr>
              <a:spLocks noChangeArrowheads="1"/>
            </p:cNvSpPr>
            <p:nvPr/>
          </p:nvSpPr>
          <p:spPr bwMode="auto">
            <a:xfrm>
              <a:off x="1848"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8" name="Rectangle 28"/>
            <p:cNvSpPr>
              <a:spLocks noChangeArrowheads="1"/>
            </p:cNvSpPr>
            <p:nvPr/>
          </p:nvSpPr>
          <p:spPr bwMode="auto">
            <a:xfrm>
              <a:off x="720"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solidFill>
                  <a:srgbClr val="FF0000"/>
                </a:solidFill>
                <a:latin typeface="Times New Roman" pitchFamily="18" charset="0"/>
                <a:cs typeface="Times New Roman" pitchFamily="18" charset="0"/>
              </a:endParaRPr>
            </a:p>
          </p:txBody>
        </p:sp>
        <p:sp>
          <p:nvSpPr>
            <p:cNvPr id="6169" name="Rectangle 29"/>
            <p:cNvSpPr>
              <a:spLocks noChangeArrowheads="1"/>
            </p:cNvSpPr>
            <p:nvPr/>
          </p:nvSpPr>
          <p:spPr bwMode="auto">
            <a:xfrm>
              <a:off x="4104"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0" name="Rectangle 30"/>
            <p:cNvSpPr>
              <a:spLocks noChangeArrowheads="1"/>
            </p:cNvSpPr>
            <p:nvPr/>
          </p:nvSpPr>
          <p:spPr bwMode="auto">
            <a:xfrm>
              <a:off x="2976"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1" name="Rectangle 31"/>
            <p:cNvSpPr>
              <a:spLocks noChangeArrowheads="1"/>
            </p:cNvSpPr>
            <p:nvPr/>
          </p:nvSpPr>
          <p:spPr bwMode="auto">
            <a:xfrm>
              <a:off x="1848"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2" name="Rectangle 32"/>
            <p:cNvSpPr>
              <a:spLocks noChangeArrowheads="1"/>
            </p:cNvSpPr>
            <p:nvPr/>
          </p:nvSpPr>
          <p:spPr bwMode="auto">
            <a:xfrm>
              <a:off x="720"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73" name="Line 33"/>
            <p:cNvSpPr>
              <a:spLocks noChangeShapeType="1"/>
            </p:cNvSpPr>
            <p:nvPr/>
          </p:nvSpPr>
          <p:spPr bwMode="auto">
            <a:xfrm>
              <a:off x="720" y="1104"/>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4"/>
            <p:cNvSpPr>
              <a:spLocks noChangeShapeType="1"/>
            </p:cNvSpPr>
            <p:nvPr/>
          </p:nvSpPr>
          <p:spPr bwMode="auto">
            <a:xfrm>
              <a:off x="720" y="1680"/>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5"/>
            <p:cNvSpPr>
              <a:spLocks noChangeShapeType="1"/>
            </p:cNvSpPr>
            <p:nvPr/>
          </p:nvSpPr>
          <p:spPr bwMode="auto">
            <a:xfrm>
              <a:off x="720" y="2256"/>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6"/>
            <p:cNvSpPr>
              <a:spLocks noChangeShapeType="1"/>
            </p:cNvSpPr>
            <p:nvPr/>
          </p:nvSpPr>
          <p:spPr bwMode="auto">
            <a:xfrm>
              <a:off x="720" y="2832"/>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7"/>
            <p:cNvSpPr>
              <a:spLocks noChangeShapeType="1"/>
            </p:cNvSpPr>
            <p:nvPr/>
          </p:nvSpPr>
          <p:spPr bwMode="auto">
            <a:xfrm>
              <a:off x="720" y="3408"/>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8"/>
            <p:cNvSpPr>
              <a:spLocks noChangeShapeType="1"/>
            </p:cNvSpPr>
            <p:nvPr/>
          </p:nvSpPr>
          <p:spPr bwMode="auto">
            <a:xfrm>
              <a:off x="720"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9"/>
            <p:cNvSpPr>
              <a:spLocks noChangeShapeType="1"/>
            </p:cNvSpPr>
            <p:nvPr/>
          </p:nvSpPr>
          <p:spPr bwMode="auto">
            <a:xfrm>
              <a:off x="1848"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40"/>
            <p:cNvSpPr>
              <a:spLocks noChangeShapeType="1"/>
            </p:cNvSpPr>
            <p:nvPr/>
          </p:nvSpPr>
          <p:spPr bwMode="auto">
            <a:xfrm>
              <a:off x="2976"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41"/>
            <p:cNvSpPr>
              <a:spLocks noChangeShapeType="1"/>
            </p:cNvSpPr>
            <p:nvPr/>
          </p:nvSpPr>
          <p:spPr bwMode="auto">
            <a:xfrm>
              <a:off x="4104"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2"/>
            <p:cNvSpPr>
              <a:spLocks noChangeShapeType="1"/>
            </p:cNvSpPr>
            <p:nvPr/>
          </p:nvSpPr>
          <p:spPr bwMode="auto">
            <a:xfrm>
              <a:off x="5232"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Text Box 43"/>
            <p:cNvSpPr txBox="1">
              <a:spLocks noChangeArrowheads="1"/>
            </p:cNvSpPr>
            <p:nvPr/>
          </p:nvSpPr>
          <p:spPr bwMode="auto">
            <a:xfrm>
              <a:off x="1152" y="816"/>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0" name="Text Box 44"/>
            <p:cNvSpPr txBox="1">
              <a:spLocks noChangeArrowheads="1"/>
            </p:cNvSpPr>
            <p:nvPr/>
          </p:nvSpPr>
          <p:spPr bwMode="auto">
            <a:xfrm>
              <a:off x="2256" y="81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1" name="Text Box 45"/>
            <p:cNvSpPr txBox="1">
              <a:spLocks noChangeArrowheads="1"/>
            </p:cNvSpPr>
            <p:nvPr/>
          </p:nvSpPr>
          <p:spPr bwMode="auto">
            <a:xfrm>
              <a:off x="3312" y="816"/>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6186" name="Text Box 46"/>
            <p:cNvSpPr txBox="1">
              <a:spLocks noChangeArrowheads="1"/>
            </p:cNvSpPr>
            <p:nvPr/>
          </p:nvSpPr>
          <p:spPr bwMode="auto">
            <a:xfrm>
              <a:off x="4464" y="8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Times New Roman" pitchFamily="18" charset="0"/>
                  <a:cs typeface="Times New Roman" pitchFamily="18" charset="0"/>
                </a:rPr>
                <a:t>yr</a:t>
              </a:r>
            </a:p>
          </p:txBody>
        </p:sp>
        <p:sp>
          <p:nvSpPr>
            <p:cNvPr id="19503" name="Text Box 47"/>
            <p:cNvSpPr txBox="1">
              <a:spLocks noChangeArrowheads="1"/>
            </p:cNvSpPr>
            <p:nvPr/>
          </p:nvSpPr>
          <p:spPr bwMode="auto">
            <a:xfrm>
              <a:off x="336" y="1200"/>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4" name="Text Box 48"/>
            <p:cNvSpPr txBox="1">
              <a:spLocks noChangeArrowheads="1"/>
            </p:cNvSpPr>
            <p:nvPr/>
          </p:nvSpPr>
          <p:spPr bwMode="auto">
            <a:xfrm>
              <a:off x="384" y="177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5" name="Text Box 49"/>
            <p:cNvSpPr txBox="1">
              <a:spLocks noChangeArrowheads="1"/>
            </p:cNvSpPr>
            <p:nvPr/>
          </p:nvSpPr>
          <p:spPr bwMode="auto">
            <a:xfrm>
              <a:off x="384" y="2304"/>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9506" name="Text Box 50"/>
            <p:cNvSpPr txBox="1">
              <a:spLocks noChangeArrowheads="1"/>
            </p:cNvSpPr>
            <p:nvPr/>
          </p:nvSpPr>
          <p:spPr bwMode="auto">
            <a:xfrm>
              <a:off x="384" y="2966"/>
              <a:ext cx="384" cy="250"/>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yr</a:t>
              </a:r>
            </a:p>
          </p:txBody>
        </p:sp>
        <p:sp>
          <p:nvSpPr>
            <p:cNvPr id="6191" name="Text Box 51"/>
            <p:cNvSpPr txBox="1">
              <a:spLocks noChangeArrowheads="1"/>
            </p:cNvSpPr>
            <p:nvPr/>
          </p:nvSpPr>
          <p:spPr bwMode="auto">
            <a:xfrm>
              <a:off x="816" y="1468"/>
              <a:ext cx="10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600" b="1"/>
                <a:t>Yellow Round</a:t>
              </a:r>
            </a:p>
          </p:txBody>
        </p:sp>
        <p:sp>
          <p:nvSpPr>
            <p:cNvPr id="6192" name="Text Box 52"/>
            <p:cNvSpPr txBox="1">
              <a:spLocks noChangeArrowheads="1"/>
            </p:cNvSpPr>
            <p:nvPr/>
          </p:nvSpPr>
          <p:spPr bwMode="auto">
            <a:xfrm>
              <a:off x="1872" y="204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Yellow </a:t>
              </a:r>
              <a:r>
                <a:rPr lang="en-GB" altLang="en-US" sz="1600" b="1"/>
                <a:t>Wrinkled</a:t>
              </a:r>
            </a:p>
          </p:txBody>
        </p:sp>
        <p:sp>
          <p:nvSpPr>
            <p:cNvPr id="6193" name="Text Box 53"/>
            <p:cNvSpPr txBox="1">
              <a:spLocks noChangeArrowheads="1"/>
            </p:cNvSpPr>
            <p:nvPr/>
          </p:nvSpPr>
          <p:spPr bwMode="auto">
            <a:xfrm>
              <a:off x="2928" y="26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Green Round</a:t>
              </a:r>
            </a:p>
          </p:txBody>
        </p:sp>
        <p:sp>
          <p:nvSpPr>
            <p:cNvPr id="6194" name="Text Box 54"/>
            <p:cNvSpPr txBox="1">
              <a:spLocks noChangeArrowheads="1"/>
            </p:cNvSpPr>
            <p:nvPr/>
          </p:nvSpPr>
          <p:spPr bwMode="auto">
            <a:xfrm>
              <a:off x="4032" y="3177"/>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Green</a:t>
              </a:r>
              <a:r>
                <a:rPr lang="en-GB" altLang="en-US" sz="1800"/>
                <a:t> </a:t>
              </a:r>
              <a:r>
                <a:rPr lang="en-GB" altLang="en-US" sz="1800" b="1"/>
                <a:t>Wrinkled</a:t>
              </a:r>
            </a:p>
          </p:txBody>
        </p:sp>
      </p:grpSp>
      <p:sp>
        <p:nvSpPr>
          <p:cNvPr id="6148" name="Text Box 55"/>
          <p:cNvSpPr txBox="1">
            <a:spLocks noChangeArrowheads="1"/>
          </p:cNvSpPr>
          <p:nvPr/>
        </p:nvSpPr>
        <p:spPr bwMode="auto">
          <a:xfrm>
            <a:off x="76200" y="61864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i="1">
                <a:latin typeface="Times New Roman" pitchFamily="18" charset="0"/>
                <a:cs typeface="Times New Roman" pitchFamily="18" charset="0"/>
              </a:rPr>
              <a:t>F</a:t>
            </a:r>
            <a:r>
              <a:rPr lang="en-GB" altLang="en-US" sz="2400" b="1" baseline="-25000"/>
              <a:t>2:  </a:t>
            </a:r>
            <a:r>
              <a:rPr lang="en-GB" altLang="en-US" sz="1800" b="1"/>
              <a:t>% of Phenotype ?</a:t>
            </a:r>
            <a:endParaRPr lang="en-GB" altLang="en-US" sz="1800" b="1" baseline="-25000"/>
          </a:p>
        </p:txBody>
      </p:sp>
      <p:grpSp>
        <p:nvGrpSpPr>
          <p:cNvPr id="6" name="Group 66"/>
          <p:cNvGrpSpPr>
            <a:grpSpLocks/>
          </p:cNvGrpSpPr>
          <p:nvPr/>
        </p:nvGrpSpPr>
        <p:grpSpPr bwMode="auto">
          <a:xfrm>
            <a:off x="685800" y="1219200"/>
            <a:ext cx="7543800" cy="4495800"/>
            <a:chOff x="432" y="768"/>
            <a:chExt cx="4752" cy="2832"/>
          </a:xfrm>
        </p:grpSpPr>
        <p:grpSp>
          <p:nvGrpSpPr>
            <p:cNvPr id="6150" name="Group 59"/>
            <p:cNvGrpSpPr>
              <a:grpSpLocks/>
            </p:cNvGrpSpPr>
            <p:nvPr/>
          </p:nvGrpSpPr>
          <p:grpSpPr bwMode="auto">
            <a:xfrm>
              <a:off x="5040" y="768"/>
              <a:ext cx="144" cy="288"/>
              <a:chOff x="4944" y="624"/>
              <a:chExt cx="144" cy="288"/>
            </a:xfrm>
          </p:grpSpPr>
          <p:sp>
            <p:nvSpPr>
              <p:cNvPr id="6155" name="Oval 57"/>
              <p:cNvSpPr>
                <a:spLocks noChangeArrowheads="1"/>
              </p:cNvSpPr>
              <p:nvPr/>
            </p:nvSpPr>
            <p:spPr bwMode="auto">
              <a:xfrm>
                <a:off x="4944" y="768"/>
                <a:ext cx="144" cy="144"/>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6" name="Line 58"/>
              <p:cNvSpPr>
                <a:spLocks noChangeShapeType="1"/>
              </p:cNvSpPr>
              <p:nvPr/>
            </p:nvSpPr>
            <p:spPr bwMode="auto">
              <a:xfrm flipV="1">
                <a:off x="5040" y="624"/>
                <a:ext cx="48" cy="144"/>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65"/>
            <p:cNvGrpSpPr>
              <a:grpSpLocks/>
            </p:cNvGrpSpPr>
            <p:nvPr/>
          </p:nvGrpSpPr>
          <p:grpSpPr bwMode="auto">
            <a:xfrm>
              <a:off x="432" y="3264"/>
              <a:ext cx="144" cy="336"/>
              <a:chOff x="288" y="3264"/>
              <a:chExt cx="144" cy="336"/>
            </a:xfrm>
          </p:grpSpPr>
          <p:sp>
            <p:nvSpPr>
              <p:cNvPr id="6152" name="Oval 60"/>
              <p:cNvSpPr>
                <a:spLocks noChangeArrowheads="1"/>
              </p:cNvSpPr>
              <p:nvPr/>
            </p:nvSpPr>
            <p:spPr bwMode="auto">
              <a:xfrm>
                <a:off x="288" y="3264"/>
                <a:ext cx="144" cy="144"/>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3" name="Line 63"/>
              <p:cNvSpPr>
                <a:spLocks noChangeShapeType="1"/>
              </p:cNvSpPr>
              <p:nvPr/>
            </p:nvSpPr>
            <p:spPr bwMode="auto">
              <a:xfrm>
                <a:off x="360" y="3408"/>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64"/>
              <p:cNvSpPr>
                <a:spLocks noChangeShapeType="1"/>
              </p:cNvSpPr>
              <p:nvPr/>
            </p:nvSpPr>
            <p:spPr bwMode="auto">
              <a:xfrm>
                <a:off x="288" y="3504"/>
                <a:ext cx="1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4*#ppt_w"/>
                                          </p:val>
                                        </p:tav>
                                        <p:tav tm="100000">
                                          <p:val>
                                            <p:strVal val="#ppt_w"/>
                                          </p:val>
                                        </p:tav>
                                      </p:tavLst>
                                    </p:anim>
                                    <p:anim calcmode="lin" valueType="num">
                                      <p:cBhvr>
                                        <p:cTn id="12" dur="20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0"/>
          <p:cNvGrpSpPr>
            <a:grpSpLocks/>
          </p:cNvGrpSpPr>
          <p:nvPr/>
        </p:nvGrpSpPr>
        <p:grpSpPr bwMode="auto">
          <a:xfrm>
            <a:off x="6072188" y="1828800"/>
            <a:ext cx="2919412" cy="3505200"/>
            <a:chOff x="3825" y="1152"/>
            <a:chExt cx="1839" cy="2208"/>
          </a:xfrm>
        </p:grpSpPr>
        <p:pic>
          <p:nvPicPr>
            <p:cNvPr id="71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26626" name="Rectangle 2"/>
          <p:cNvSpPr>
            <a:spLocks noGrp="1" noChangeArrowheads="1"/>
          </p:cNvSpPr>
          <p:nvPr>
            <p:ph type="body" idx="1"/>
          </p:nvPr>
        </p:nvSpPr>
        <p:spPr>
          <a:xfrm>
            <a:off x="228600" y="1219200"/>
            <a:ext cx="8686800" cy="5158335"/>
          </a:xfrm>
        </p:spPr>
        <p:txBody>
          <a:bodyPr>
            <a:spAutoFit/>
          </a:bodyPr>
          <a:lstStyle/>
          <a:p>
            <a:pPr eaLnBrk="1" hangingPunct="1">
              <a:lnSpc>
                <a:spcPct val="8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Thousands of genetic disorders </a:t>
            </a:r>
            <a:r>
              <a:rPr lang="ar-EG" altLang="en-US" sz="1100" dirty="0" smtClean="0"/>
              <a:t>أمراض وراثية</a:t>
            </a:r>
            <a:r>
              <a:rPr lang="en-US" altLang="en-US" sz="1600" b="1" dirty="0" smtClean="0">
                <a:solidFill>
                  <a:srgbClr val="000000"/>
                </a:solidFill>
                <a:effectLst>
                  <a:outerShdw blurRad="38100" dist="38100" dir="2700000" algn="tl">
                    <a:srgbClr val="C0C0C0"/>
                  </a:outerShdw>
                </a:effectLst>
              </a:rPr>
              <a:t>, including disabling </a:t>
            </a:r>
            <a:r>
              <a:rPr lang="ar-EG" altLang="en-US" sz="1400" dirty="0" smtClean="0">
                <a:solidFill>
                  <a:srgbClr val="000000"/>
                </a:solidFill>
                <a:effectLst>
                  <a:outerShdw blurRad="38100" dist="38100" dir="2700000" algn="tl">
                    <a:srgbClr val="C0C0C0"/>
                  </a:outerShdw>
                </a:effectLst>
              </a:rPr>
              <a:t>الإعاقة</a:t>
            </a:r>
            <a:r>
              <a:rPr lang="en-US" altLang="en-US" sz="1600" b="1" dirty="0" smtClean="0">
                <a:solidFill>
                  <a:srgbClr val="000000"/>
                </a:solidFill>
                <a:effectLst>
                  <a:outerShdw blurRad="38100" dist="38100" dir="2700000" algn="tl">
                    <a:srgbClr val="C0C0C0"/>
                  </a:outerShdw>
                </a:effectLst>
              </a:rPr>
              <a:t> or deadly hereditary diseases </a:t>
            </a:r>
            <a:r>
              <a:rPr lang="ar-EG" altLang="en-US" sz="1100" dirty="0" smtClean="0">
                <a:solidFill>
                  <a:srgbClr val="000000"/>
                </a:solidFill>
              </a:rPr>
              <a:t>الأمراض الوراثية المُميت</a:t>
            </a:r>
            <a:r>
              <a:rPr lang="ar-EG" altLang="en-US" sz="1400" dirty="0" smtClean="0">
                <a:solidFill>
                  <a:srgbClr val="000000"/>
                </a:solidFill>
              </a:rPr>
              <a:t>ة</a:t>
            </a:r>
            <a:r>
              <a:rPr lang="en-US" altLang="en-US" sz="1600" b="1" dirty="0" smtClean="0">
                <a:solidFill>
                  <a:srgbClr val="000000"/>
                </a:solidFill>
                <a:effectLst>
                  <a:outerShdw blurRad="38100" dist="38100" dir="2700000" algn="tl">
                    <a:srgbClr val="C0C0C0"/>
                  </a:outerShdw>
                </a:effectLst>
              </a:rPr>
              <a:t>, are inherited as simple </a:t>
            </a:r>
            <a:r>
              <a:rPr lang="en-US" altLang="en-US" sz="1600" b="1" dirty="0" smtClean="0">
                <a:solidFill>
                  <a:srgbClr val="FF0000"/>
                </a:solidFill>
                <a:effectLst>
                  <a:outerShdw blurRad="38100" dist="38100" dir="2700000" algn="tl">
                    <a:srgbClr val="C0C0C0"/>
                  </a:outerShdw>
                </a:effectLst>
              </a:rPr>
              <a:t>recessive</a:t>
            </a:r>
            <a:r>
              <a:rPr lang="en-US" altLang="en-US" sz="1600" b="1" dirty="0" smtClean="0">
                <a:solidFill>
                  <a:srgbClr val="000000"/>
                </a:solidFill>
                <a:effectLst>
                  <a:outerShdw blurRad="38100" dist="38100" dir="2700000" algn="tl">
                    <a:srgbClr val="C0C0C0"/>
                  </a:outerShdw>
                </a:effectLst>
              </a:rPr>
              <a:t> traits </a:t>
            </a:r>
            <a:r>
              <a:rPr lang="ar-EG" altLang="en-US" sz="1100" dirty="0" smtClean="0">
                <a:solidFill>
                  <a:srgbClr val="000000"/>
                </a:solidFill>
              </a:rPr>
              <a:t>صفات وراثية مُتنحية</a:t>
            </a:r>
            <a:r>
              <a:rPr lang="en-US" altLang="en-US" sz="16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These range from the relatively mild albinism </a:t>
            </a:r>
            <a:r>
              <a:rPr lang="en-US" altLang="en-US" sz="1600" b="1" dirty="0">
                <a:solidFill>
                  <a:srgbClr val="000000"/>
                </a:solidFill>
                <a:effectLst>
                  <a:outerShdw blurRad="38100" dist="38100" dir="2700000" algn="tl">
                    <a:srgbClr val="C0C0C0"/>
                  </a:outerShdw>
                </a:effectLst>
              </a:rPr>
              <a:t>(</a:t>
            </a:r>
            <a:r>
              <a:rPr lang="ar-EG" altLang="en-US" sz="1100" dirty="0" smtClean="0">
                <a:solidFill>
                  <a:srgbClr val="000000"/>
                </a:solidFill>
              </a:rPr>
              <a:t>الألبينو، </a:t>
            </a:r>
            <a:r>
              <a:rPr lang="ar-SA" altLang="en-US" sz="1100" dirty="0" smtClean="0">
                <a:solidFill>
                  <a:srgbClr val="000000"/>
                </a:solidFill>
              </a:rPr>
              <a:t>المهقة</a:t>
            </a:r>
            <a:r>
              <a:rPr lang="en-US" altLang="en-US" sz="1600" b="1" dirty="0" smtClean="0">
                <a:solidFill>
                  <a:srgbClr val="000000"/>
                </a:solidFill>
                <a:effectLst>
                  <a:outerShdw blurRad="38100" dist="38100" dir="2700000" algn="tl">
                    <a:srgbClr val="C0C0C0"/>
                  </a:outerShdw>
                </a:effectLst>
              </a:rPr>
              <a:t>)                                                   to </a:t>
            </a:r>
            <a:r>
              <a:rPr lang="en-US" altLang="en-US" sz="1600" b="1" dirty="0">
                <a:solidFill>
                  <a:srgbClr val="000000"/>
                </a:solidFill>
                <a:effectLst>
                  <a:outerShdw blurRad="38100" dist="38100" dir="2700000" algn="tl">
                    <a:srgbClr val="C0C0C0"/>
                  </a:outerShdw>
                </a:effectLst>
              </a:rPr>
              <a:t>life-threatening (cystic fibrosis).</a:t>
            </a:r>
            <a:endParaRPr lang="en-US" altLang="en-US" sz="16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endParaRPr lang="en-US" altLang="en-US" sz="6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r>
              <a:rPr lang="en-US" altLang="en-US" sz="2000" b="1" dirty="0" smtClean="0">
                <a:solidFill>
                  <a:srgbClr val="FF0000"/>
                </a:solidFill>
                <a:effectLst>
                  <a:outerShdw blurRad="38100" dist="38100" dir="2700000" algn="tl">
                    <a:srgbClr val="C0C0C0"/>
                  </a:outerShdw>
                </a:effectLst>
              </a:rPr>
              <a:t>Heterozygotes have a normal phenotype</a:t>
            </a:r>
            <a:r>
              <a:rPr lang="en-US" altLang="en-US" sz="2000" b="1" dirty="0" smtClean="0">
                <a:solidFill>
                  <a:srgbClr val="000000"/>
                </a:solidFill>
                <a:effectLst>
                  <a:outerShdw blurRad="38100" dist="38100" dir="2700000" algn="tl">
                    <a:srgbClr val="C0C0C0"/>
                  </a:outerShdw>
                </a:effectLst>
              </a:rPr>
              <a:t> since                                                           one “normal” allele produces enough of the                                                               required factors (</a:t>
            </a:r>
            <a:r>
              <a:rPr lang="en-US" altLang="en-US" sz="1400" b="1" i="1" dirty="0" smtClean="0">
                <a:solidFill>
                  <a:srgbClr val="000000"/>
                </a:solidFill>
              </a:rPr>
              <a:t>for the normal trait</a:t>
            </a:r>
            <a:r>
              <a:rPr lang="en-US" altLang="en-US" sz="20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buFontTx/>
              <a:buNone/>
              <a:tabLst>
                <a:tab pos="2743200" algn="l"/>
              </a:tabLst>
              <a:defRPr/>
            </a:pPr>
            <a:endParaRPr lang="en-US" altLang="en-US" sz="11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A recessively inherited disorder                                                                shows up </a:t>
            </a:r>
            <a:r>
              <a:rPr lang="ar-EG" altLang="en-US" sz="1600" u="sng" dirty="0" smtClean="0"/>
              <a:t>يظهر</a:t>
            </a:r>
            <a:r>
              <a:rPr lang="en-US" altLang="en-US" sz="1800" b="1" u="sng" dirty="0" smtClean="0">
                <a:solidFill>
                  <a:srgbClr val="0000FF"/>
                </a:solidFill>
                <a:effectLst>
                  <a:outerShdw blurRad="38100" dist="38100" dir="2700000" algn="tl">
                    <a:srgbClr val="C0C0C0"/>
                  </a:outerShdw>
                </a:effectLst>
              </a:rPr>
              <a:t> only in the individuals who                                                       inherit </a:t>
            </a:r>
            <a:r>
              <a:rPr lang="en-US" altLang="en-US" sz="1800" b="1" u="sng" dirty="0" smtClean="0">
                <a:solidFill>
                  <a:srgbClr val="FF0000"/>
                </a:solidFill>
                <a:effectLst>
                  <a:outerShdw blurRad="38100" dist="38100" dir="2700000" algn="tl">
                    <a:srgbClr val="C0C0C0"/>
                  </a:outerShdw>
                </a:effectLst>
              </a:rPr>
              <a:t>homozygous recessive allele</a:t>
            </a:r>
            <a:r>
              <a:rPr lang="en-US" altLang="en-US" sz="1800" b="1" u="sng" dirty="0" smtClean="0">
                <a:solidFill>
                  <a:srgbClr val="0000FF"/>
                </a:solidFill>
                <a:effectLst>
                  <a:outerShdw blurRad="38100" dist="38100" dir="2700000" algn="tl">
                    <a:srgbClr val="C0C0C0"/>
                  </a:outerShdw>
                </a:effectLst>
              </a:rPr>
              <a:t> from parents.</a:t>
            </a:r>
          </a:p>
          <a:p>
            <a:pPr marL="0" indent="0" eaLnBrk="1" hangingPunct="1">
              <a:buClr>
                <a:srgbClr val="339933"/>
              </a:buClr>
              <a:buNone/>
              <a:tabLst>
                <a:tab pos="2743200" algn="l"/>
              </a:tabLst>
              <a:defRPr/>
            </a:pPr>
            <a:endParaRPr lang="en-US" altLang="en-US" sz="1050" b="1" u="sng" dirty="0" smtClean="0">
              <a:solidFill>
                <a:srgbClr val="0000FF"/>
              </a:solidFill>
              <a:effectLst>
                <a:outerShdw blurRad="38100" dist="38100" dir="2700000" algn="tl">
                  <a:srgbClr val="C0C0C0"/>
                </a:outerShdw>
              </a:effectLst>
            </a:endParaRP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Thus, individuals who lack the disorder are either                                              </a:t>
            </a:r>
            <a:r>
              <a:rPr lang="en-US" altLang="en-US" sz="1600" b="1" dirty="0" smtClean="0">
                <a:solidFill>
                  <a:srgbClr val="0000FF"/>
                </a:solidFill>
                <a:effectLst>
                  <a:outerShdw blurRad="38100" dist="38100" dir="2700000" algn="tl">
                    <a:srgbClr val="C0C0C0"/>
                  </a:outerShdw>
                </a:effectLst>
              </a:rPr>
              <a:t>homozygous dominant</a:t>
            </a:r>
            <a:r>
              <a:rPr lang="en-US" altLang="en-US" sz="1600" b="1" dirty="0" smtClean="0">
                <a:solidFill>
                  <a:srgbClr val="000000"/>
                </a:solidFill>
                <a:effectLst>
                  <a:outerShdw blurRad="38100" dist="38100" dir="2700000" algn="tl">
                    <a:srgbClr val="C0C0C0"/>
                  </a:outerShdw>
                </a:effectLst>
              </a:rPr>
              <a:t> or </a:t>
            </a:r>
            <a:r>
              <a:rPr lang="en-US" altLang="en-US" sz="1600" b="1" dirty="0" smtClean="0">
                <a:solidFill>
                  <a:srgbClr val="0000FF"/>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member may have no clear phenotypic                                                effects, but is a </a:t>
            </a:r>
            <a:r>
              <a:rPr lang="en-US" altLang="en-US" sz="1600" b="1" u="sng" dirty="0" smtClean="0">
                <a:solidFill>
                  <a:srgbClr val="FF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 who may transmit a recessive                                                </a:t>
            </a:r>
            <a:r>
              <a:rPr lang="en-US" altLang="en-US" sz="1600" b="1" dirty="0" smtClean="0">
                <a:effectLst>
                  <a:outerShdw blurRad="38100" dist="38100" dir="2700000" algn="tl">
                    <a:srgbClr val="C0C0C0"/>
                  </a:outerShdw>
                </a:effectLst>
              </a:rPr>
              <a:t>allele to their offspring.</a:t>
            </a:r>
          </a:p>
          <a:p>
            <a:pPr eaLnBrk="1" hangingPunct="1">
              <a:buClr>
                <a:srgbClr val="339933"/>
              </a:buClr>
              <a:tabLst>
                <a:tab pos="2743200" algn="l"/>
              </a:tabLst>
              <a:defRPr/>
            </a:pPr>
            <a:r>
              <a:rPr lang="en-US" altLang="en-US" sz="1600" b="1" dirty="0" smtClean="0">
                <a:effectLst>
                  <a:outerShdw blurRad="38100" dist="38100" dir="2700000" algn="tl">
                    <a:srgbClr val="C0C0C0"/>
                  </a:outerShdw>
                </a:effectLst>
              </a:rPr>
              <a:t>Most people with recessive disorders are born from                                                      carrier parents with normal </a:t>
            </a:r>
            <a:r>
              <a:rPr lang="en-US" altLang="en-US" sz="1600" b="1" dirty="0" smtClean="0">
                <a:solidFill>
                  <a:srgbClr val="000000"/>
                </a:solidFill>
                <a:effectLst>
                  <a:outerShdw blurRad="38100" dist="38100" dir="2700000" algn="tl">
                    <a:srgbClr val="C0C0C0"/>
                  </a:outerShdw>
                </a:effectLst>
              </a:rPr>
              <a:t>phenotypes.</a:t>
            </a:r>
          </a:p>
          <a:p>
            <a:pPr marL="344488" lvl="1" eaLnBrk="1" hangingPunct="1">
              <a:lnSpc>
                <a:spcPct val="80000"/>
              </a:lnSpc>
              <a:buClr>
                <a:srgbClr val="339933"/>
              </a:buClr>
              <a:tabLst>
                <a:tab pos="2743200" algn="l"/>
              </a:tabLst>
              <a:defRPr/>
            </a:pPr>
            <a:r>
              <a:rPr lang="en-US" altLang="en-US" sz="1400" dirty="0" smtClean="0">
                <a:solidFill>
                  <a:srgbClr val="000000"/>
                </a:solidFill>
                <a:effectLst>
                  <a:outerShdw blurRad="38100" dist="38100" dir="2700000" algn="tl">
                    <a:srgbClr val="C0C0C0"/>
                  </a:outerShdw>
                </a:effectLst>
              </a:rPr>
              <a:t>Two carriers have a 1/4 chance of having a child with the disorder, 1/2 chance of a carrier, and 1/4 free.</a:t>
            </a:r>
          </a:p>
        </p:txBody>
      </p:sp>
      <p:sp>
        <p:nvSpPr>
          <p:cNvPr id="26627" name="Rectangle 3"/>
          <p:cNvSpPr>
            <a:spLocks noGrp="1" noChangeArrowheads="1"/>
          </p:cNvSpPr>
          <p:nvPr>
            <p:ph type="title"/>
          </p:nvPr>
        </p:nvSpPr>
        <p:spPr>
          <a:xfrm>
            <a:off x="1295400" y="152400"/>
            <a:ext cx="6629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2800" b="1" dirty="0" smtClean="0">
                <a:ln w="11430"/>
                <a:solidFill>
                  <a:srgbClr val="0000FF"/>
                </a:solidFill>
                <a:effectLst>
                  <a:outerShdw blurRad="50800" dist="39000" dir="5460000" algn="tl">
                    <a:srgbClr val="000000">
                      <a:alpha val="38000"/>
                    </a:srgbClr>
                  </a:outerShdw>
                </a:effectLst>
              </a:rPr>
              <a:t>Many human disorders </a:t>
            </a:r>
            <a:r>
              <a:rPr lang="ar-EG" altLang="en-US" sz="1600" dirty="0" smtClean="0">
                <a:ln w="11430"/>
                <a:solidFill>
                  <a:schemeClr val="tx1"/>
                </a:solidFill>
              </a:rPr>
              <a:t>أمراض</a:t>
            </a:r>
            <a:r>
              <a:rPr lang="en-US" altLang="en-US" sz="2400" b="1" dirty="0" smtClean="0">
                <a:ln w="11430"/>
                <a:solidFill>
                  <a:schemeClr val="tx1"/>
                </a:solidFill>
              </a:rPr>
              <a:t> </a:t>
            </a:r>
            <a:r>
              <a:rPr lang="en-US" altLang="en-US" sz="2800" b="1" dirty="0" smtClean="0">
                <a:ln w="11430"/>
                <a:solidFill>
                  <a:srgbClr val="0000FF"/>
                </a:solidFill>
                <a:effectLst>
                  <a:outerShdw blurRad="50800" dist="39000" dir="5460000" algn="tl">
                    <a:srgbClr val="000000">
                      <a:alpha val="38000"/>
                    </a:srgbClr>
                  </a:outerShdw>
                </a:effectLst>
              </a:rPr>
              <a:t>follow Mendelian patterns of inheritance</a:t>
            </a:r>
          </a:p>
        </p:txBody>
      </p:sp>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81000" y="609600"/>
            <a:ext cx="8382000" cy="2819400"/>
          </a:xfrm>
        </p:spPr>
        <p:txBody>
          <a:bodyPr>
            <a:spAutoFit/>
          </a:bodyPr>
          <a:lstStyle/>
          <a:p>
            <a:pPr marL="322263" indent="-322263" eaLnBrk="1" hangingPunct="1">
              <a:lnSpc>
                <a:spcPct val="90000"/>
              </a:lnSpc>
              <a:buClr>
                <a:srgbClr val="FF0000"/>
              </a:buClr>
              <a:buFontTx/>
              <a:buAutoNum type="arabicPeriod"/>
              <a:tabLst>
                <a:tab pos="2743200" algn="l"/>
              </a:tabLst>
              <a:defRPr/>
            </a:pPr>
            <a:r>
              <a:rPr lang="en-US" altLang="en-US" sz="2000" b="1" u="sng" dirty="0" smtClean="0">
                <a:solidFill>
                  <a:srgbClr val="FF0000"/>
                </a:solidFill>
                <a:effectLst>
                  <a:outerShdw blurRad="38100" dist="38100" dir="2700000" algn="tl">
                    <a:srgbClr val="C0C0C0"/>
                  </a:outerShdw>
                </a:effectLst>
              </a:rPr>
              <a:t>Cystic fibrosis</a:t>
            </a:r>
            <a:r>
              <a:rPr lang="en-US" altLang="en-US" sz="2000" b="1" dirty="0" smtClean="0">
                <a:solidFill>
                  <a:srgbClr val="FF0000"/>
                </a:solidFill>
                <a:effectLst>
                  <a:outerShdw blurRad="38100" dist="38100" dir="2700000" algn="tl">
                    <a:srgbClr val="C0C0C0"/>
                  </a:outerShdw>
                </a:effectLst>
              </a:rPr>
              <a:t> </a:t>
            </a:r>
            <a:r>
              <a:rPr lang="en-US" altLang="en-US" sz="1600" dirty="0" smtClean="0">
                <a:effectLst>
                  <a:outerShdw blurRad="38100" dist="38100" dir="2700000" algn="tl">
                    <a:srgbClr val="C0C0C0"/>
                  </a:outerShdw>
                </a:effectLst>
              </a:rPr>
              <a:t>(</a:t>
            </a:r>
            <a:r>
              <a:rPr lang="ar-SA" sz="1400" dirty="0" smtClean="0"/>
              <a:t>التليف الكيسي</a:t>
            </a:r>
            <a:r>
              <a:rPr lang="en-US" sz="1400" dirty="0" smtClean="0"/>
              <a:t> </a:t>
            </a:r>
            <a:r>
              <a:rPr lang="en-US" altLang="en-US" sz="1600" dirty="0" smtClean="0">
                <a:effectLst>
                  <a:outerShdw blurRad="38100" dist="38100" dir="2700000" algn="tl">
                    <a:srgbClr val="C0C0C0"/>
                  </a:outerShdw>
                </a:effectLst>
              </a:rPr>
              <a:t>):</a:t>
            </a:r>
            <a:r>
              <a:rPr lang="en-US" altLang="en-US" sz="1800" b="1" dirty="0" smtClean="0">
                <a:solidFill>
                  <a:srgbClr val="000000"/>
                </a:solidFill>
                <a:effectLst>
                  <a:outerShdw blurRad="38100" dist="38100" dir="2700000" algn="tl">
                    <a:srgbClr val="C0C0C0"/>
                  </a:outerShdw>
                </a:effectLst>
              </a:rPr>
              <a:t> </a:t>
            </a:r>
            <a:r>
              <a:rPr lang="en-US" altLang="en-US" sz="1600" dirty="0" smtClean="0">
                <a:solidFill>
                  <a:srgbClr val="000000"/>
                </a:solidFill>
                <a:effectLst>
                  <a:outerShdw blurRad="38100" dist="38100" dir="2700000" algn="tl">
                    <a:srgbClr val="C0C0C0"/>
                  </a:outerShdw>
                </a:effectLst>
              </a:rPr>
              <a:t>a lethal recessive disorder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One in </a:t>
            </a:r>
            <a:r>
              <a:rPr lang="en-US" altLang="en-US" sz="1600" b="1" dirty="0" smtClean="0">
                <a:solidFill>
                  <a:srgbClr val="0000FF"/>
                </a:solidFill>
                <a:effectLst>
                  <a:outerShdw blurRad="38100" dist="38100" dir="2700000" algn="tl">
                    <a:srgbClr val="C0C0C0"/>
                  </a:outerShdw>
                </a:effectLst>
              </a:rPr>
              <a:t>25 people </a:t>
            </a:r>
            <a:r>
              <a:rPr lang="en-US" altLang="en-US" sz="1600" b="1" dirty="0" smtClean="0">
                <a:solidFill>
                  <a:srgbClr val="000000"/>
                </a:solidFill>
                <a:effectLst>
                  <a:outerShdw blurRad="38100" dist="38100" dir="2700000" algn="tl">
                    <a:srgbClr val="C0C0C0"/>
                  </a:outerShdw>
                </a:effectLst>
              </a:rPr>
              <a:t>is a </a:t>
            </a:r>
            <a:r>
              <a:rPr lang="en-US" altLang="en-US" sz="1600" b="1" u="sng" dirty="0" smtClean="0">
                <a:solidFill>
                  <a:srgbClr val="00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normal allele codes for a membrane protein that transports </a:t>
            </a:r>
            <a:r>
              <a:rPr lang="en-US" altLang="en-US" sz="1600" b="1" dirty="0" err="1" smtClean="0">
                <a:solidFill>
                  <a:srgbClr val="0000FF"/>
                </a:solidFill>
                <a:effectLst>
                  <a:outerShdw blurRad="38100" dist="38100" dir="2700000" algn="tl">
                    <a:srgbClr val="C0C0C0"/>
                  </a:outerShdw>
                </a:effectLst>
              </a:rPr>
              <a:t>Cl</a:t>
            </a:r>
            <a:r>
              <a:rPr lang="en-US" altLang="en-US" sz="1600" b="1" baseline="30000" dirty="0" smtClean="0">
                <a:solidFill>
                  <a:srgbClr val="0000FF"/>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 between cells and the environment.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If these proteins are absent, there are abnormally high </a:t>
            </a:r>
            <a:r>
              <a:rPr lang="en-US" altLang="en-US" sz="1600" b="1" dirty="0" smtClean="0">
                <a:solidFill>
                  <a:srgbClr val="0000FF"/>
                </a:solidFill>
                <a:effectLst>
                  <a:outerShdw blurRad="38100" dist="38100" dir="2700000" algn="tl">
                    <a:srgbClr val="C0C0C0"/>
                  </a:outerShdw>
                </a:effectLst>
              </a:rPr>
              <a:t>extracellular levels of chloride</a:t>
            </a:r>
            <a:r>
              <a:rPr lang="en-US" altLang="en-US" sz="1600" b="1" dirty="0" smtClean="0">
                <a:solidFill>
                  <a:srgbClr val="000000"/>
                </a:solidFill>
                <a:effectLst>
                  <a:outerShdw blurRad="38100" dist="38100" dir="2700000" algn="tl">
                    <a:srgbClr val="C0C0C0"/>
                  </a:outerShdw>
                </a:effectLst>
              </a:rPr>
              <a:t> that causes </a:t>
            </a:r>
            <a:r>
              <a:rPr lang="en-US" altLang="en-US" sz="1600" b="1" dirty="0" smtClean="0">
                <a:solidFill>
                  <a:srgbClr val="009900"/>
                </a:solidFill>
                <a:effectLst>
                  <a:outerShdw blurRad="38100" dist="38100" dir="2700000" algn="tl">
                    <a:srgbClr val="C0C0C0"/>
                  </a:outerShdw>
                </a:effectLst>
              </a:rPr>
              <a:t>the mucus coats of certain cells to become thicker </a:t>
            </a:r>
            <a:r>
              <a:rPr lang="ar-EG" altLang="en-US" sz="1600" dirty="0" smtClean="0"/>
              <a:t>سميكة</a:t>
            </a:r>
            <a:r>
              <a:rPr lang="en-US" altLang="en-US" sz="1600" b="1" dirty="0" smtClean="0">
                <a:solidFill>
                  <a:srgbClr val="009900"/>
                </a:solidFill>
                <a:effectLst>
                  <a:outerShdw blurRad="38100" dist="38100" dir="2700000" algn="tl">
                    <a:srgbClr val="C0C0C0"/>
                  </a:outerShdw>
                </a:effectLst>
              </a:rPr>
              <a:t> and stickier </a:t>
            </a:r>
            <a:r>
              <a:rPr lang="ar-EG" altLang="en-US" sz="1600" dirty="0" smtClean="0"/>
              <a:t>لزجة</a:t>
            </a:r>
            <a:r>
              <a:rPr lang="en-US" altLang="en-US" sz="1600" b="1" dirty="0" smtClean="0">
                <a:solidFill>
                  <a:srgbClr val="009900"/>
                </a:solidFill>
                <a:effectLst>
                  <a:outerShdw blurRad="38100" dist="38100" dir="2700000" algn="tl">
                    <a:srgbClr val="C0C0C0"/>
                  </a:outerShdw>
                </a:effectLst>
              </a:rPr>
              <a:t> than normal</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mucus build-up in the </a:t>
            </a:r>
            <a:r>
              <a:rPr lang="en-US" altLang="en-US" sz="1600" b="1" dirty="0" smtClean="0">
                <a:solidFill>
                  <a:srgbClr val="0000FF"/>
                </a:solidFill>
                <a:effectLst>
                  <a:outerShdw blurRad="38100" dist="38100" dir="2700000" algn="tl">
                    <a:srgbClr val="C0C0C0"/>
                  </a:outerShdw>
                </a:effectLst>
              </a:rPr>
              <a:t>pancreas, lungs, digestive tract</a:t>
            </a:r>
            <a:r>
              <a:rPr lang="en-US" altLang="en-US" sz="1600" b="1" dirty="0" smtClean="0">
                <a:solidFill>
                  <a:srgbClr val="000000"/>
                </a:solidFill>
                <a:effectLst>
                  <a:outerShdw blurRad="38100" dist="38100" dir="2700000" algn="tl">
                    <a:srgbClr val="C0C0C0"/>
                  </a:outerShdw>
                </a:effectLst>
              </a:rPr>
              <a:t>, and elsewhere </a:t>
            </a:r>
            <a:r>
              <a:rPr lang="en-US" altLang="en-US" sz="1600" b="1" dirty="0" smtClean="0">
                <a:effectLst>
                  <a:outerShdw blurRad="38100" dist="38100" dir="2700000" algn="tl">
                    <a:srgbClr val="C0C0C0"/>
                  </a:outerShdw>
                </a:effectLst>
              </a:rPr>
              <a:t>favoring</a:t>
            </a:r>
            <a:r>
              <a:rPr lang="en-US" altLang="en-US" sz="1600" b="1" dirty="0" smtClean="0">
                <a:solidFill>
                  <a:srgbClr val="000000"/>
                </a:solidFill>
                <a:effectLst>
                  <a:outerShdw blurRad="38100" dist="38100" dir="2700000" algn="tl">
                    <a:srgbClr val="C0C0C0"/>
                  </a:outerShdw>
                </a:effectLst>
              </a:rPr>
              <a:t> </a:t>
            </a:r>
            <a:r>
              <a:rPr lang="en-US" altLang="en-US" sz="1600" b="1" dirty="0" smtClean="0">
                <a:solidFill>
                  <a:srgbClr val="0000FF"/>
                </a:solidFill>
                <a:effectLst>
                  <a:outerShdw blurRad="38100" dist="38100" dir="2700000" algn="tl">
                    <a:srgbClr val="C0C0C0"/>
                  </a:outerShdw>
                </a:effectLst>
              </a:rPr>
              <a:t>bacterial infections</a:t>
            </a:r>
            <a:r>
              <a:rPr lang="en-US" altLang="en-US" sz="1600" b="1" dirty="0" smtClean="0">
                <a:solidFill>
                  <a:srgbClr val="000000"/>
                </a:solidFill>
                <a:effectLst>
                  <a:outerShdw blurRad="38100" dist="38100" dir="2700000" algn="tl">
                    <a:srgbClr val="C0C0C0"/>
                  </a:outerShdw>
                </a:effectLst>
              </a:rPr>
              <a: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Without treatment, affected children </a:t>
            </a:r>
            <a:r>
              <a:rPr lang="en-US" altLang="en-US" sz="1600" b="1" dirty="0" smtClean="0">
                <a:solidFill>
                  <a:srgbClr val="0000FF"/>
                </a:solidFill>
                <a:effectLst>
                  <a:outerShdw blurRad="38100" dist="38100" dir="2700000" algn="tl">
                    <a:srgbClr val="C0C0C0"/>
                  </a:outerShdw>
                </a:effectLst>
              </a:rPr>
              <a:t>die before five</a:t>
            </a:r>
            <a:r>
              <a:rPr lang="en-US" altLang="en-US" sz="1600" b="1" dirty="0" smtClean="0">
                <a:solidFill>
                  <a:srgbClr val="000000"/>
                </a:solidFill>
                <a:effectLst>
                  <a:outerShdw blurRad="38100" dist="38100" dir="2700000" algn="tl">
                    <a:srgbClr val="C0C0C0"/>
                  </a:outerShdw>
                </a:effectLst>
              </a:rPr>
              <a:t>, but with treatment can live past </a:t>
            </a:r>
            <a:r>
              <a:rPr lang="en-US" altLang="en-US" sz="1600" b="1" dirty="0" smtClean="0">
                <a:solidFill>
                  <a:srgbClr val="0000FF"/>
                </a:solidFill>
                <a:effectLst>
                  <a:outerShdw blurRad="38100" dist="38100" dir="2700000" algn="tl">
                    <a:srgbClr val="C0C0C0"/>
                  </a:outerShdw>
                </a:effectLst>
              </a:rPr>
              <a:t>their late 20’s</a:t>
            </a:r>
            <a:r>
              <a:rPr lang="en-US" altLang="en-US" sz="1600" b="1" dirty="0" smtClean="0">
                <a:solidFill>
                  <a:srgbClr val="000000"/>
                </a:solidFill>
                <a:effectLst>
                  <a:outerShdw blurRad="38100" dist="38100" dir="2700000" algn="tl">
                    <a:srgbClr val="C0C0C0"/>
                  </a:outerShdw>
                </a:effectLst>
              </a:rPr>
              <a:t>. </a:t>
            </a:r>
          </a:p>
        </p:txBody>
      </p:sp>
      <p:sp>
        <p:nvSpPr>
          <p:cNvPr id="29701" name="Text Box 5"/>
          <p:cNvSpPr txBox="1">
            <a:spLocks noChangeArrowheads="1"/>
          </p:cNvSpPr>
          <p:nvPr/>
        </p:nvSpPr>
        <p:spPr bwMode="auto">
          <a:xfrm>
            <a:off x="228600" y="76200"/>
            <a:ext cx="8458200" cy="4572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A- Recessively inherited disorders </a:t>
            </a:r>
            <a:r>
              <a:rPr lang="ar-SA" sz="1600" dirty="0" smtClean="0">
                <a:ln w="11430"/>
              </a:rPr>
              <a:t>الأمراض</a:t>
            </a:r>
            <a:r>
              <a:rPr lang="ar-EG" sz="1600" dirty="0" smtClean="0">
                <a:ln w="11430"/>
              </a:rPr>
              <a:t> </a:t>
            </a:r>
            <a:r>
              <a:rPr lang="ar-EG" sz="1600" dirty="0">
                <a:ln w="11430"/>
              </a:rPr>
              <a:t>المرضية المتنحية</a:t>
            </a:r>
            <a:endParaRPr lang="en-GB" sz="2000" u="sng" dirty="0">
              <a:ln w="11430"/>
            </a:endParaRPr>
          </a:p>
        </p:txBody>
      </p:sp>
      <p:sp>
        <p:nvSpPr>
          <p:cNvPr id="29702" name="Rectangle 6"/>
          <p:cNvSpPr>
            <a:spLocks noChangeArrowheads="1"/>
          </p:cNvSpPr>
          <p:nvPr/>
        </p:nvSpPr>
        <p:spPr bwMode="auto">
          <a:xfrm>
            <a:off x="228600" y="3657600"/>
            <a:ext cx="8534400" cy="2971800"/>
          </a:xfrm>
          <a:prstGeom prst="rect">
            <a:avLst/>
          </a:prstGeom>
          <a:noFill/>
          <a:ln w="9525">
            <a:solidFill>
              <a:srgbClr val="0000FF"/>
            </a:solidFill>
            <a:miter lim="800000"/>
            <a:headEnd/>
            <a:tailEnd/>
          </a:ln>
          <a:effectLst/>
        </p:spPr>
        <p:txBody>
          <a:bodyPr/>
          <a:lstStyle/>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التليف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الكيسي</a:t>
            </a:r>
            <a:r>
              <a:rPr lang="en-US"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هو</a:t>
            </a:r>
            <a:r>
              <a:rPr lang="en-US"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مرض وراثي</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متنحّ يحدث فيه عجز مترقّي في عمل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الغدد خارجية الإفراز</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مما يؤثر بصورة كبيرة على وظائف كثيرة في الجسم</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أعراض الافراد المصابين بالتليف الكيسي تعتمد على سن الفرد، ومدى هذا المرض يؤثر على أجهزة محددة، قبل العلاج، </a:t>
            </a:r>
            <a:r>
              <a:rPr lang="ar-SA" sz="2000" b="1" dirty="0" smtClean="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تطال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اثار التليف الكيسي أجهزة التنفس، والهضم، والتكاثر الجنسي</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الاعراض الأخرى وتشمل امراض</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والصعوبات المتزايدة مع سوء امتصاص الفيتامينات والمواد المغذيه من قبل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الجهاز الهضمي</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وبالإضافة إلى ذلك، صعوبات مع الخصوبه</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a:t>
            </a:r>
          </a:p>
          <a:p>
            <a:pPr marL="342900" indent="-342900" rtl="1">
              <a:spcBef>
                <a:spcPct val="20000"/>
              </a:spcBef>
              <a:defRPr/>
            </a:pP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لا يوجد علاج للتليف الكيسي، ويموت كثير من المصابين بالتليف الكيسي في الثلاثينات من العمرمن فشل</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 وكثيرا ما يكون لازما زرع</a:t>
            </a:r>
            <a:r>
              <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ar-SA"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الرئة</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b3d6d5a9-de53-4ee0-967e-de3192b05773"/>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7998338-d:\ashraf\d\faculty file\e-larning\1433-1434\المحتوى الرقمي\109-lectures\lms-2\lecture-23 mendel-ii\lecture 23.pptx"/>
  <p:tag name="ARTICULATE_PRESENTER_VERSION" val="7"/>
  <p:tag name="ARTICULATE_USED_PAGE_ORIENTATION" val="1"/>
  <p:tag name="ARTICULATE_USED_PAGE_SIZE" val="1"/>
  <p:tag name="INKNOELEADERBOARD" val="-1504048586"/>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UPLICATEID" val="989a13f3537f4a0b903abc67af7ff185"/>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AUDIO_RECORDED" val="1"/>
  <p:tag name="TIMELINE" val="119.6/177.6/317.8"/>
  <p:tag name="ELAPSEDTIME" val="405.8"/>
  <p:tag name="ANNOTATION_TYPE_1" val="0"/>
  <p:tag name="ANNOTATION_START_1" val="23.0"/>
  <p:tag name="ANNOTATION_END_1" val="31.3"/>
  <p:tag name="ANNOTATION_TOP_1" val="40"/>
  <p:tag name="ANNOTATION_LEFT_1" val="12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3"/>
  <p:tag name="ANNOTATION_END_2" val="35.3"/>
  <p:tag name="ANNOTATION_TOP_2" val="85"/>
  <p:tag name="ANNOTATION_LEFT_2" val="1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3"/>
  <p:tag name="ANNOTATION_END_3" val="38.8"/>
  <p:tag name="ANNOTATION_TOP_3" val="84"/>
  <p:tag name="ANNOTATION_LEFT_3" val="36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8.8"/>
  <p:tag name="ANNOTATION_END_4" val="62.0"/>
  <p:tag name="ANNOTATION_TOP_4" val="84"/>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2.0"/>
  <p:tag name="ANNOTATION_END_5" val="83.5"/>
  <p:tag name="ANNOTATION_TOP_5" val="158"/>
  <p:tag name="ANNOTATION_LEFT_5" val="5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2"/>
  <p:tag name="ANNOTATION_START_6" val="83.5"/>
  <p:tag name="ANNOTATION_END_6" val="83.5"/>
  <p:tag name="ANNOTATION_TOP_6" val="-40"/>
  <p:tag name="ANNOTATION_LEFT_6" val="-40"/>
  <p:tag name="ANNOTATION_WIDTH_6" val="1042"/>
  <p:tag name="ANNOTATION_HEIGHT_6" val="801"/>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83.5"/>
  <p:tag name="ANNOTATION_END_7" val="116.0"/>
  <p:tag name="ANNOTATION_TOP_7" val="171"/>
  <p:tag name="ANNOTATION_LEFT_7" val="758"/>
  <p:tag name="ANNOTATION_WIDTH_7" val="171"/>
  <p:tag name="ANNOTATION_HEIGHT_7" val="4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116.0"/>
  <p:tag name="ANNOTATION_END_8" val="127.5"/>
  <p:tag name="ANNOTATION_TOP_8" val="-40"/>
  <p:tag name="ANNOTATION_LEFT_8" val="-40"/>
  <p:tag name="ANNOTATION_WIDTH_8" val="1042"/>
  <p:tag name="ANNOTATION_HEIGHT_8" val="80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0"/>
  <p:tag name="ANNOTATION_START_9" val="127.5"/>
  <p:tag name="ANNOTATION_END_9" val="134.1"/>
  <p:tag name="ANNOTATION_TOP_9" val="319"/>
  <p:tag name="ANNOTATION_LEFT_9" val="9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134.1"/>
  <p:tag name="ANNOTATION_END_10" val="134.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4.1"/>
  <p:tag name="ANNOTATION_END_11" val="175.5"/>
  <p:tag name="ANNOTATION_TOP_11" val="294"/>
  <p:tag name="ANNOTATION_LEFT_11" val="422"/>
  <p:tag name="ANNOTATION_WIDTH_11" val="195"/>
  <p:tag name="ANNOTATION_HEIGHT_11" val="40"/>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175.5"/>
  <p:tag name="ANNOTATION_END_12" val="179.6"/>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179.6"/>
  <p:tag name="ANNOTATION_END_13" val="188.5"/>
  <p:tag name="ANNOTATION_TOP_13" val="375"/>
  <p:tag name="ANNOTATION_LEFT_13" val="5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8.5"/>
  <p:tag name="ANNOTATION_END_14" val="191.2"/>
  <p:tag name="ANNOTATION_TOP_14" val="405"/>
  <p:tag name="ANNOTATION_LEFT_14" val="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91.2"/>
  <p:tag name="ANNOTATION_END_15" val="195.1"/>
  <p:tag name="ANNOTATION_TOP_15" val="396"/>
  <p:tag name="ANNOTATION_LEFT_15" val="31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95.1"/>
  <p:tag name="ANNOTATION_END_16" val="201.5"/>
  <p:tag name="ANNOTATION_TOP_16" val="371"/>
  <p:tag name="ANNOTATION_LEFT_16" val="6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1.5"/>
  <p:tag name="ANNOTATION_END_17" val="203.8"/>
  <p:tag name="ANNOTATION_TOP_17" val="375"/>
  <p:tag name="ANNOTATION_LEFT_17" val="505"/>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03.8"/>
  <p:tag name="ANNOTATION_END_18" val="261.2"/>
  <p:tag name="ANNOTATION_TOP_18" val="406"/>
  <p:tag name="ANNOTATION_LEFT_18" val="6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61.2"/>
  <p:tag name="ANNOTATION_END_19" val="263.7"/>
  <p:tag name="ANNOTATION_TOP_19" val="454"/>
  <p:tag name="ANNOTATION_LEFT_19" val="10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63.7"/>
  <p:tag name="ANNOTATION_END_20" val="266.7"/>
  <p:tag name="ANNOTATION_TOP_20" val="452"/>
  <p:tag name="ANNOTATION_LEFT_20" val="25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66.7"/>
  <p:tag name="ANNOTATION_END_21" val="276.2"/>
  <p:tag name="ANNOTATION_TOP_21" val="444"/>
  <p:tag name="ANNOTATION_LEFT_21" val="467"/>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76.2"/>
  <p:tag name="ANNOTATION_END_22" val="278.8"/>
  <p:tag name="ANNOTATION_TOP_22" val="446"/>
  <p:tag name="ANNOTATION_LEFT_22" val="64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78.8"/>
  <p:tag name="ANNOTATION_END_23" val="280.2"/>
  <p:tag name="ANNOTATION_TOP_23" val="488"/>
  <p:tag name="ANNOTATION_LEFT_23" val="11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80.2"/>
  <p:tag name="ANNOTATION_END_24" val="289.4"/>
  <p:tag name="ANNOTATION_TOP_24" val="486"/>
  <p:tag name="ANNOTATION_LEFT_24" val="30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9.4"/>
  <p:tag name="ANNOTATION_END_25" val="291.4"/>
  <p:tag name="ANNOTATION_TOP_25" val="533"/>
  <p:tag name="ANNOTATION_LEFT_25" val="9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91.4"/>
  <p:tag name="ANNOTATION_END_26" val="292.2"/>
  <p:tag name="ANNOTATION_TOP_26" val="524"/>
  <p:tag name="ANNOTATION_LEFT_26" val="33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92.2"/>
  <p:tag name="ANNOTATION_END_27" val="301.2"/>
  <p:tag name="ANNOTATION_TOP_27" val="527"/>
  <p:tag name="ANNOTATION_LEFT_27" val="408"/>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301.2"/>
  <p:tag name="ANNOTATION_END_28" val="302.3"/>
  <p:tag name="ANNOTATION_TOP_28" val="520"/>
  <p:tag name="ANNOTATION_LEFT_28" val="7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302.3"/>
  <p:tag name="ANNOTATION_END_29" val="307.0"/>
  <p:tag name="ANNOTATION_TOP_29" val="557"/>
  <p:tag name="ANNOTATION_LEFT_29" val="8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307.0"/>
  <p:tag name="ANNOTATION_END_30" val="323.5"/>
  <p:tag name="ANNOTATION_TOP_30" val="561"/>
  <p:tag name="ANNOTATION_LEFT_30" val="28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323.5"/>
  <p:tag name="ANNOTATION_END_31" val="325.6"/>
  <p:tag name="ANNOTATION_TOP_31" val="612"/>
  <p:tag name="ANNOTATION_LEFT_31" val="539"/>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325.6"/>
  <p:tag name="ANNOTATION_END_32" val="327.4"/>
  <p:tag name="ANNOTATION_TOP_32" val="609"/>
  <p:tag name="ANNOTATION_LEFT_32" val="64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327.4"/>
  <p:tag name="ANNOTATION_END_33" val="329.1"/>
  <p:tag name="ANNOTATION_TOP_33" val="609"/>
  <p:tag name="ANNOTATION_LEFT_33" val="76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329.1"/>
  <p:tag name="ANNOTATION_END_34" val="342.1"/>
  <p:tag name="ANNOTATION_TOP_34" val="612"/>
  <p:tag name="ANNOTATION_LEFT_34" val="64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42.1"/>
  <p:tag name="ANNOTATION_END_35" val="343.8"/>
  <p:tag name="ANNOTATION_TOP_35" val="649"/>
  <p:tag name="ANNOTATION_LEFT_35" val="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43.8"/>
  <p:tag name="ANNOTATION_END_36" val="351.0"/>
  <p:tag name="ANNOTATION_TOP_36" val="641"/>
  <p:tag name="ANNOTATION_LEFT_36" val="9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51.0"/>
  <p:tag name="ANNOTATION_END_37" val="351.9"/>
  <p:tag name="ANNOTATION_TOP_37" val="642"/>
  <p:tag name="ANNOTATION_LEFT_37" val="11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51.9"/>
  <p:tag name="ANNOTATION_END_38" val="353.4"/>
  <p:tag name="ANNOTATION_TOP_38" val="642"/>
  <p:tag name="ANNOTATION_LEFT_38" val="13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53.4"/>
  <p:tag name="ANNOTATION_END_39" val="374.9"/>
  <p:tag name="ANNOTATION_TOP_39" val="648"/>
  <p:tag name="ANNOTATION_LEFT_39" val="53"/>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74.9"/>
  <p:tag name="ANNOTATION_END_40" val="379.9"/>
  <p:tag name="ANNOTATION_TOP_40" val="651"/>
  <p:tag name="ANNOTATION_LEFT_40" val="607"/>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79.9"/>
  <p:tag name="ANNOTATION_END_41" val="381.2"/>
  <p:tag name="ANNOTATION_TOP_41" val="684"/>
  <p:tag name="ANNOTATION_LEFT_41" val="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81.2"/>
  <p:tag name="ANNOTATION_END_42" val="383.3"/>
  <p:tag name="ANNOTATION_TOP_42" val="687"/>
  <p:tag name="ANNOTATION_LEFT_42" val="7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83.3"/>
  <p:tag name="ANNOTATION_END_43" val="384.0"/>
  <p:tag name="ANNOTATION_TOP_43" val="683"/>
  <p:tag name="ANNOTATION_LEFT_43" val="95"/>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84.0"/>
  <p:tag name="ANNOTATION_END_44" val="391.3"/>
  <p:tag name="ANNOTATION_TOP_44" val="681"/>
  <p:tag name="ANNOTATION_LEFT_44" val="10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91.3"/>
  <p:tag name="ANNOTATION_END_45" val="394.1"/>
  <p:tag name="ANNOTATION_TOP_45" val="644"/>
  <p:tag name="ANNOTATION_LEFT_45" val="5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94.1"/>
  <p:tag name="ANNOTATION_TOP_46" val="685"/>
  <p:tag name="ANNOTATION_LEFT_46" val="54"/>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COUNT" val="46"/>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DUPLICATEID" val="fa0dea0c943842c2b8d46a4bb5e1447c"/>
</p:tagLst>
</file>

<file path=ppt/tags/tag13.xml><?xml version="1.0" encoding="utf-8"?>
<p:tagLst xmlns:a="http://schemas.openxmlformats.org/drawingml/2006/main" xmlns:r="http://schemas.openxmlformats.org/officeDocument/2006/relationships" xmlns:p="http://schemas.openxmlformats.org/presentationml/2006/main">
  <p:tag name="DUPLICATEID" val="b02602600d89439bb17c3aa091162533"/>
</p:tagLst>
</file>

<file path=ppt/tags/tag14.xml><?xml version="1.0" encoding="utf-8"?>
<p:tagLst xmlns:a="http://schemas.openxmlformats.org/drawingml/2006/main" xmlns:r="http://schemas.openxmlformats.org/officeDocument/2006/relationships" xmlns:p="http://schemas.openxmlformats.org/presentationml/2006/main">
  <p:tag name="AUDIO_ID" val="260"/>
  <p:tag name="ARTICULATE_AUDIO_RECORDED" val="1"/>
  <p:tag name="TIMELINE" val="33.9/60.7"/>
  <p:tag name="ELAPSEDTIME" val="636.3"/>
  <p:tag name="ANNOTATION_TYPE_1" val="0"/>
  <p:tag name="ANNOTATION_START_1" val="3.0"/>
  <p:tag name="ANNOTATION_END_1" val="6.5"/>
  <p:tag name="ANNOTATION_TOP_1" val="47"/>
  <p:tag name="ANNOTATION_LEFT_1" val="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5"/>
  <p:tag name="ANNOTATION_END_2" val="35.5"/>
  <p:tag name="ANNOTATION_TOP_2" val="47"/>
  <p:tag name="ANNOTATION_LEFT_2" val="4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5"/>
  <p:tag name="ANNOTATION_END_3" val="37.2"/>
  <p:tag name="ANNOTATION_TOP_3" val="88"/>
  <p:tag name="ANNOTATION_LEFT_3" val="10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0"/>
  <p:tag name="ANNOTATION_TOP_4" val="80"/>
  <p:tag name="ANNOTATION_LEFT_4" val="3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82"/>
  <p:tag name="ANNOTATION_LEFT_5" val="60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2.5"/>
  <p:tag name="ANNOTATION_TOP_6" val="80"/>
  <p:tag name="ANNOTATION_LEFT_6" val="74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5"/>
  <p:tag name="ANNOTATION_END_7" val="43.6"/>
  <p:tag name="ANNOTATION_TOP_7" val="103"/>
  <p:tag name="ANNOTATION_LEFT_7" val="19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3.6"/>
  <p:tag name="ANNOTATION_END_8" val="45.0"/>
  <p:tag name="ANNOTATION_TOP_8" val="109"/>
  <p:tag name="ANNOTATION_LEFT_8" val="3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0"/>
  <p:tag name="ANNOTATION_END_9" val="47.0"/>
  <p:tag name="ANNOTATION_TOP_9" val="110"/>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7.0"/>
  <p:tag name="ANNOTATION_END_10" val="71.4"/>
  <p:tag name="ANNOTATION_TOP_10" val="82"/>
  <p:tag name="ANNOTATION_LEFT_10" val="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1.4"/>
  <p:tag name="ANNOTATION_END_11" val="83.9"/>
  <p:tag name="ANNOTATION_TOP_11" val="188"/>
  <p:tag name="ANNOTATION_LEFT_11" val="5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3.9"/>
  <p:tag name="ANNOTATION_END_12" val="89.7"/>
  <p:tag name="ANNOTATION_TOP_12" val="163"/>
  <p:tag name="ANNOTATION_LEFT_12" val="53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9.7"/>
  <p:tag name="ANNOTATION_END_13" val="97.1"/>
  <p:tag name="ANNOTATION_TOP_13" val="161"/>
  <p:tag name="ANNOTATION_LEFT_13" val="60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7.1"/>
  <p:tag name="ANNOTATION_END_14" val="109.8"/>
  <p:tag name="ANNOTATION_TOP_14" val="166"/>
  <p:tag name="ANNOTATION_LEFT_14" val="738"/>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8"/>
  <p:tag name="ANNOTATION_END_15" val="112.6"/>
  <p:tag name="ANNOTATION_TOP_15" val="156"/>
  <p:tag name="ANNOTATION_LEFT_15" val="550"/>
  <p:tag name="ANNOTATION_WIDTH_15" val="121"/>
  <p:tag name="ANNOTATION_HEIGHT_15" val="121"/>
  <p:tag name="ANNOTATION_ANIMATION_15" val="3"/>
  <p:tag name="ANNOTATION_ROTATION_15" val="9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2.6"/>
  <p:tag name="ANNOTATION_END_16" val="117.5"/>
  <p:tag name="ANNOTATION_TOP_16" val="149"/>
  <p:tag name="ANNOTATION_LEFT_16" val="568"/>
  <p:tag name="ANNOTATION_WIDTH_16" val="121"/>
  <p:tag name="ANNOTATION_HEIGHT_16" val="121"/>
  <p:tag name="ANNOTATION_ANIMATION_16" val="3"/>
  <p:tag name="ANNOTATION_ROTATION_16" val="9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7.5"/>
  <p:tag name="ANNOTATION_END_17" val="118.5"/>
  <p:tag name="ANNOTATION_TOP_17" val="218"/>
  <p:tag name="ANNOTATION_LEFT_17" val="603"/>
  <p:tag name="ANNOTATION_WIDTH_17" val="121"/>
  <p:tag name="ANNOTATION_HEIGHT_17" val="121"/>
  <p:tag name="ANNOTATION_ANIMATION_17" val="3"/>
  <p:tag name="ANNOTATION_ROTATION_17" val="9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8.5"/>
  <p:tag name="ANNOTATION_END_18" val="122.6"/>
  <p:tag name="ANNOTATION_TOP_18" val="216"/>
  <p:tag name="ANNOTATION_LEFT_18" val="617"/>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6"/>
  <p:tag name="ANNOTATION_END_19" val="123.9"/>
  <p:tag name="ANNOTATION_TOP_19" val="150"/>
  <p:tag name="ANNOTATION_LEFT_19" val="547"/>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9"/>
  <p:tag name="ANNOTATION_END_20" val="127.5"/>
  <p:tag name="ANNOTATION_TOP_20" val="148"/>
  <p:tag name="ANNOTATION_LEFT_20" val="585"/>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5"/>
  <p:tag name="ANNOTATION_END_21" val="128.8"/>
  <p:tag name="ANNOTATION_TOP_21" val="151"/>
  <p:tag name="ANNOTATION_LEFT_21" val="557"/>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8.8"/>
  <p:tag name="ANNOTATION_END_22" val="133.5"/>
  <p:tag name="ANNOTATION_TOP_22" val="149"/>
  <p:tag name="ANNOTATION_LEFT_22" val="572"/>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3.5"/>
  <p:tag name="ANNOTATION_END_23" val="135.0"/>
  <p:tag name="ANNOTATION_TOP_23" val="153"/>
  <p:tag name="ANNOTATION_LEFT_23" val="561"/>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5.0"/>
  <p:tag name="ANNOTATION_END_24" val="141.2"/>
  <p:tag name="ANNOTATION_TOP_24" val="152"/>
  <p:tag name="ANNOTATION_LEFT_24" val="586"/>
  <p:tag name="ANNOTATION_WIDTH_24" val="121"/>
  <p:tag name="ANNOTATION_HEIGHT_24" val="121"/>
  <p:tag name="ANNOTATION_ANIMATION_24" val="3"/>
  <p:tag name="ANNOTATION_ROTATION_24" val="9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2"/>
  <p:tag name="ANNOTATION_END_25" val="142.5"/>
  <p:tag name="ANNOTATION_TOP_25" val="204"/>
  <p:tag name="ANNOTATION_LEFT_25" val="601"/>
  <p:tag name="ANNOTATION_WIDTH_25" val="121"/>
  <p:tag name="ANNOTATION_HEIGHT_25" val="121"/>
  <p:tag name="ANNOTATION_ANIMATION_25" val="3"/>
  <p:tag name="ANNOTATION_ROTATION_25" val="9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2.5"/>
  <p:tag name="ANNOTATION_END_26" val="149.1"/>
  <p:tag name="ANNOTATION_TOP_26" val="208"/>
  <p:tag name="ANNOTATION_LEFT_26" val="615"/>
  <p:tag name="ANNOTATION_WIDTH_26" val="121"/>
  <p:tag name="ANNOTATION_HEIGHT_26" val="121"/>
  <p:tag name="ANNOTATION_ANIMATION_26" val="3"/>
  <p:tag name="ANNOTATION_ROTATION_26" val="9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1"/>
  <p:tag name="ANNOTATION_END_27" val="150.4"/>
  <p:tag name="ANNOTATION_TOP_27" val="140"/>
  <p:tag name="ANNOTATION_LEFT_27" val="682"/>
  <p:tag name="ANNOTATION_WIDTH_27" val="121"/>
  <p:tag name="ANNOTATION_HEIGHT_27" val="121"/>
  <p:tag name="ANNOTATION_ANIMATION_27" val="3"/>
  <p:tag name="ANNOTATION_ROTATION_27" val="9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4"/>
  <p:tag name="ANNOTATION_END_28" val="152.7"/>
  <p:tag name="ANNOTATION_TOP_28" val="150"/>
  <p:tag name="ANNOTATION_LEFT_28" val="702"/>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2.7"/>
  <p:tag name="ANNOTATION_END_29" val="154.9"/>
  <p:tag name="ANNOTATION_TOP_29" val="149"/>
  <p:tag name="ANNOTATION_LEFT_29" val="720"/>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54.9"/>
  <p:tag name="ANNOTATION_END_30" val="157.1"/>
  <p:tag name="ANNOTATION_TOP_30" val="213"/>
  <p:tag name="ANNOTATION_LEFT_30" val="681"/>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57.1"/>
  <p:tag name="ANNOTATION_END_31" val="159.3"/>
  <p:tag name="ANNOTATION_TOP_31" val="154"/>
  <p:tag name="ANNOTATION_LEFT_31" val="700"/>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9.3"/>
  <p:tag name="ANNOTATION_END_32" val="162.1"/>
  <p:tag name="ANNOTATION_TOP_32" val="151"/>
  <p:tag name="ANNOTATION_LEFT_32" val="729"/>
  <p:tag name="ANNOTATION_WIDTH_32" val="121"/>
  <p:tag name="ANNOTATION_HEIGHT_32" val="121"/>
  <p:tag name="ANNOTATION_ANIMATION_32" val="3"/>
  <p:tag name="ANNOTATION_ROTATION_32" val="9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1"/>
  <p:tag name="ANNOTATION_END_33" val="163.7"/>
  <p:tag name="ANNOTATION_TOP_33" val="156"/>
  <p:tag name="ANNOTATION_LEFT_33" val="712"/>
  <p:tag name="ANNOTATION_WIDTH_33" val="121"/>
  <p:tag name="ANNOTATION_HEIGHT_33" val="121"/>
  <p:tag name="ANNOTATION_ANIMATION_33" val="3"/>
  <p:tag name="ANNOTATION_ROTATION_33" val="9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3.7"/>
  <p:tag name="ANNOTATION_END_34" val="167.3"/>
  <p:tag name="ANNOTATION_TOP_34" val="156"/>
  <p:tag name="ANNOTATION_LEFT_34" val="719"/>
  <p:tag name="ANNOTATION_WIDTH_34" val="121"/>
  <p:tag name="ANNOTATION_HEIGHT_34" val="121"/>
  <p:tag name="ANNOTATION_ANIMATION_34" val="3"/>
  <p:tag name="ANNOTATION_ROTATION_34" val="9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7.3"/>
  <p:tag name="ANNOTATION_END_35" val="171.1"/>
  <p:tag name="ANNOTATION_TOP_35" val="154"/>
  <p:tag name="ANNOTATION_LEFT_35" val="728"/>
  <p:tag name="ANNOTATION_WIDTH_35" val="121"/>
  <p:tag name="ANNOTATION_HEIGHT_35" val="121"/>
  <p:tag name="ANNOTATION_ANIMATION_35" val="3"/>
  <p:tag name="ANNOTATION_ROTATION_35" val="9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1.1"/>
  <p:tag name="ANNOTATION_END_36" val="172.7"/>
  <p:tag name="ANNOTATION_TOP_36" val="200"/>
  <p:tag name="ANNOTATION_LEFT_36" val="677"/>
  <p:tag name="ANNOTATION_WIDTH_36" val="121"/>
  <p:tag name="ANNOTATION_HEIGHT_36" val="121"/>
  <p:tag name="ANNOTATION_ANIMATION_36" val="3"/>
  <p:tag name="ANNOTATION_ROTATION_36" val="9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2.7"/>
  <p:tag name="ANNOTATION_END_37" val="173.5"/>
  <p:tag name="ANNOTATION_TOP_37" val="205"/>
  <p:tag name="ANNOTATION_LEFT_37" val="678"/>
  <p:tag name="ANNOTATION_WIDTH_37" val="121"/>
  <p:tag name="ANNOTATION_HEIGHT_37" val="121"/>
  <p:tag name="ANNOTATION_ANIMATION_37" val="3"/>
  <p:tag name="ANNOTATION_ROTATION_37" val="9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3.5"/>
  <p:tag name="ANNOTATION_END_38" val="183.2"/>
  <p:tag name="ANNOTATION_TOP_38" val="207"/>
  <p:tag name="ANNOTATION_LEFT_38" val="678"/>
  <p:tag name="ANNOTATION_WIDTH_38" val="121"/>
  <p:tag name="ANNOTATION_HEIGHT_38" val="121"/>
  <p:tag name="ANNOTATION_ANIMATION_38" val="3"/>
  <p:tag name="ANNOTATION_ROTATION_38" val="9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3.2"/>
  <p:tag name="ANNOTATION_END_39" val="185.5"/>
  <p:tag name="ANNOTATION_TOP_39" val="217"/>
  <p:tag name="ANNOTATION_LEFT_39" val="671"/>
  <p:tag name="ANNOTATION_WIDTH_39" val="121"/>
  <p:tag name="ANNOTATION_HEIGHT_39" val="121"/>
  <p:tag name="ANNOTATION_ANIMATION_39" val="3"/>
  <p:tag name="ANNOTATION_ROTATION_39" val="9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5.5"/>
  <p:tag name="ANNOTATION_END_40" val="188.1"/>
  <p:tag name="ANNOTATION_TOP_40" val="217"/>
  <p:tag name="ANNOTATION_LEFT_40" val="603"/>
  <p:tag name="ANNOTATION_WIDTH_40" val="121"/>
  <p:tag name="ANNOTATION_HEIGHT_40" val="121"/>
  <p:tag name="ANNOTATION_ANIMATION_40" val="3"/>
  <p:tag name="ANNOTATION_ROTATION_40" val="9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8.1"/>
  <p:tag name="ANNOTATION_END_41" val="191.3"/>
  <p:tag name="ANNOTATION_TOP_41" val="274"/>
  <p:tag name="ANNOTATION_LEFT_41" val="664"/>
  <p:tag name="ANNOTATION_WIDTH_41" val="121"/>
  <p:tag name="ANNOTATION_HEIGHT_41" val="121"/>
  <p:tag name="ANNOTATION_ANIMATION_41" val="3"/>
  <p:tag name="ANNOTATION_ROTATION_41" val="9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1.3"/>
  <p:tag name="ANNOTATION_END_42" val="193.1"/>
  <p:tag name="ANNOTATION_TOP_42" val="209"/>
  <p:tag name="ANNOTATION_LEFT_42" val="607"/>
  <p:tag name="ANNOTATION_WIDTH_42" val="121"/>
  <p:tag name="ANNOTATION_HEIGHT_42" val="121"/>
  <p:tag name="ANNOTATION_ANIMATION_42" val="3"/>
  <p:tag name="ANNOTATION_ROTATION_42" val="9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3.1"/>
  <p:tag name="ANNOTATION_END_43" val="194.4"/>
  <p:tag name="ANNOTATION_TOP_43" val="217"/>
  <p:tag name="ANNOTATION_LEFT_43" val="676"/>
  <p:tag name="ANNOTATION_WIDTH_43" val="121"/>
  <p:tag name="ANNOTATION_HEIGHT_43" val="121"/>
  <p:tag name="ANNOTATION_ANIMATION_43" val="3"/>
  <p:tag name="ANNOTATION_ROTATION_43" val="9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4.4"/>
  <p:tag name="ANNOTATION_END_44" val="198.7"/>
  <p:tag name="ANNOTATION_TOP_44" val="279"/>
  <p:tag name="ANNOTATION_LEFT_44" val="670"/>
  <p:tag name="ANNOTATION_WIDTH_44" val="121"/>
  <p:tag name="ANNOTATION_HEIGHT_44" val="121"/>
  <p:tag name="ANNOTATION_ANIMATION_44" val="3"/>
  <p:tag name="ANNOTATION_ROTATION_44" val="9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8.7"/>
  <p:tag name="ANNOTATION_END_45" val="200.4"/>
  <p:tag name="ANNOTATION_TOP_45" val="222"/>
  <p:tag name="ANNOTATION_LEFT_45" val="615"/>
  <p:tag name="ANNOTATION_WIDTH_45" val="121"/>
  <p:tag name="ANNOTATION_HEIGHT_45" val="121"/>
  <p:tag name="ANNOTATION_ANIMATION_45" val="3"/>
  <p:tag name="ANNOTATION_ROTATION_45" val="9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00.4"/>
  <p:tag name="ANNOTATION_END_46" val="204.6"/>
  <p:tag name="ANNOTATION_TOP_46" val="224"/>
  <p:tag name="ANNOTATION_LEFT_46" val="685"/>
  <p:tag name="ANNOTATION_WIDTH_46" val="121"/>
  <p:tag name="ANNOTATION_HEIGHT_46" val="121"/>
  <p:tag name="ANNOTATION_ANIMATION_46" val="3"/>
  <p:tag name="ANNOTATION_ROTATION_46" val="9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04.6"/>
  <p:tag name="ANNOTATION_END_47" val="211.3"/>
  <p:tag name="ANNOTATION_TOP_47" val="284"/>
  <p:tag name="ANNOTATION_LEFT_47" val="699"/>
  <p:tag name="ANNOTATION_WIDTH_47" val="121"/>
  <p:tag name="ANNOTATION_HEIGHT_47" val="121"/>
  <p:tag name="ANNOTATION_ANIMATION_47" val="3"/>
  <p:tag name="ANNOTATION_ROTATION_47" val="9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2"/>
  <p:tag name="ANNOTATION_START_48" val="211.3"/>
  <p:tag name="ANNOTATION_END_48" val="211.3"/>
  <p:tag name="ANNOTATION_TOP_48" val="-40"/>
  <p:tag name="ANNOTATION_LEFT_48" val="-40"/>
  <p:tag name="ANNOTATION_WIDTH_48" val="1042"/>
  <p:tag name="ANNOTATION_HEIGHT_48" val="801"/>
  <p:tag name="ANNOTATION_ANIMATION_48" val="4"/>
  <p:tag name="ANNOTATION_ROTATION_48" val="0"/>
  <p:tag name="ANNOTATION_SUB_TYPE_48" val="11"/>
  <p:tag name="ANNOTATION_LOOP_COUNT_48" val="1"/>
  <p:tag name="ANNOTATION_BOX_RADIUS_48" val="0"/>
  <p:tag name="ANNOTATION_SCALE_48" val="0"/>
  <p:tag name="ANNOTATION_BORDER_ALPHA_48" val="100"/>
  <p:tag name="ANNOTATION_BORDER_COLOR_48" val="16777215"/>
  <p:tag name="ANNOTATION_FILL_COLOR_48" val="10855845"/>
  <p:tag name="ANNOTATION_FILL_ALPHA_48" val="50"/>
  <p:tag name="ANNOTATION_BORDER_WIDTH_48" val="2"/>
  <p:tag name="ANNOTATION_SLIDE_WIDTH_48" val="960"/>
  <p:tag name="ANNOTATION_SLIDE_HEIGHT_48" val="720"/>
  <p:tag name="ANNOTATION_TYPE_49" val="2"/>
  <p:tag name="ANNOTATION_START_49" val="211.3"/>
  <p:tag name="ANNOTATION_END_49" val="246.5"/>
  <p:tag name="ANNOTATION_TOP_49" val="273"/>
  <p:tag name="ANNOTATION_LEFT_49" val="653"/>
  <p:tag name="ANNOTATION_WIDTH_49" val="57"/>
  <p:tag name="ANNOTATION_HEIGHT_49" val="37"/>
  <p:tag name="ANNOTATION_ANIMATION_49" val="4"/>
  <p:tag name="ANNOTATION_ROTATION_49" val="0"/>
  <p:tag name="ANNOTATION_SUB_TYPE_49" val="11"/>
  <p:tag name="ANNOTATION_LOOP_COUNT_49" val="1"/>
  <p:tag name="ANNOTATION_BOX_RADIUS_49" val="5"/>
  <p:tag name="ANNOTATION_SCALE_49" val="0"/>
  <p:tag name="ANNOTATION_BORDER_ALPHA_49" val="100"/>
  <p:tag name="ANNOTATION_BORDER_COLOR_49" val="16777215"/>
  <p:tag name="ANNOTATION_FILL_COLOR_49" val="10855845"/>
  <p:tag name="ANNOTATION_FILL_ALPHA_49" val="50"/>
  <p:tag name="ANNOTATION_BORDER_WIDTH_49" val="2"/>
  <p:tag name="ANNOTATION_SLIDE_WIDTH_49" val="960"/>
  <p:tag name="ANNOTATION_SLIDE_HEIGHT_49" val="720"/>
  <p:tag name="ANNOTATION_TYPE_50" val="0"/>
  <p:tag name="ANNOTATION_START_50" val="246.5"/>
  <p:tag name="ANNOTATION_END_50" val="274.5"/>
  <p:tag name="ANNOTATION_TOP_50" val="280"/>
  <p:tag name="ANNOTATION_LEFT_50" val="642"/>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74.5"/>
  <p:tag name="ANNOTATION_END_51" val="279.8"/>
  <p:tag name="ANNOTATION_TOP_51" val="277"/>
  <p:tag name="ANNOTATION_LEFT_51" val="687"/>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79.8"/>
  <p:tag name="ANNOTATION_END_52" val="289.7"/>
  <p:tag name="ANNOTATION_TOP_52" val="285"/>
  <p:tag name="ANNOTATION_LEFT_52" val="776"/>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9.7"/>
  <p:tag name="ANNOTATION_END_53" val="292.2"/>
  <p:tag name="ANNOTATION_TOP_53" val="285"/>
  <p:tag name="ANNOTATION_LEFT_53" val="665"/>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92.2"/>
  <p:tag name="ANNOTATION_END_54" val="297.5"/>
  <p:tag name="ANNOTATION_TOP_54" val="282"/>
  <p:tag name="ANNOTATION_LEFT_54" val="691"/>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97.5"/>
  <p:tag name="ANNOTATION_END_55" val="303.3"/>
  <p:tag name="ANNOTATION_TOP_55" val="338"/>
  <p:tag name="ANNOTATION_LEFT_55" val="607"/>
  <p:tag name="ANNOTATION_WIDTH_55" val="121"/>
  <p:tag name="ANNOTATION_HEIGHT_55" val="121"/>
  <p:tag name="ANNOTATION_ANIMATION_55" val="3"/>
  <p:tag name="ANNOTATION_ROTATION_55" val="9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303.3"/>
  <p:tag name="ANNOTATION_END_56" val="304.7"/>
  <p:tag name="ANNOTATION_TOP_56" val="281"/>
  <p:tag name="ANNOTATION_LEFT_56" val="666"/>
  <p:tag name="ANNOTATION_WIDTH_56" val="121"/>
  <p:tag name="ANNOTATION_HEIGHT_56" val="121"/>
  <p:tag name="ANNOTATION_ANIMATION_56" val="3"/>
  <p:tag name="ANNOTATION_ROTATION_56" val="9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304.7"/>
  <p:tag name="ANNOTATION_END_57" val="306.4"/>
  <p:tag name="ANNOTATION_TOP_57" val="284"/>
  <p:tag name="ANNOTATION_LEFT_57" val="701"/>
  <p:tag name="ANNOTATION_WIDTH_57" val="121"/>
  <p:tag name="ANNOTATION_HEIGHT_57" val="121"/>
  <p:tag name="ANNOTATION_ANIMATION_57" val="3"/>
  <p:tag name="ANNOTATION_ROTATION_57" val="9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306.4"/>
  <p:tag name="ANNOTATION_END_58" val="308.0"/>
  <p:tag name="ANNOTATION_TOP_58" val="281"/>
  <p:tag name="ANNOTATION_LEFT_58" val="669"/>
  <p:tag name="ANNOTATION_WIDTH_58" val="121"/>
  <p:tag name="ANNOTATION_HEIGHT_58" val="121"/>
  <p:tag name="ANNOTATION_ANIMATION_58" val="3"/>
  <p:tag name="ANNOTATION_ROTATION_58" val="9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308.0"/>
  <p:tag name="ANNOTATION_END_59" val="309.3"/>
  <p:tag name="ANNOTATION_TOP_59" val="287"/>
  <p:tag name="ANNOTATION_LEFT_59" val="701"/>
  <p:tag name="ANNOTATION_WIDTH_59" val="121"/>
  <p:tag name="ANNOTATION_HEIGHT_59" val="121"/>
  <p:tag name="ANNOTATION_ANIMATION_59" val="3"/>
  <p:tag name="ANNOTATION_ROTATION_59" val="9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309.3"/>
  <p:tag name="ANNOTATION_END_60" val="314.5"/>
  <p:tag name="ANNOTATION_TOP_60" val="374"/>
  <p:tag name="ANNOTATION_LEFT_60" val="565"/>
  <p:tag name="ANNOTATION_WIDTH_60" val="121"/>
  <p:tag name="ANNOTATION_HEIGHT_60" val="121"/>
  <p:tag name="ANNOTATION_ANIMATION_60" val="3"/>
  <p:tag name="ANNOTATION_ROTATION_60" val="9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314.5"/>
  <p:tag name="ANNOTATION_END_61" val="316.3"/>
  <p:tag name="ANNOTATION_TOP_61" val="288"/>
  <p:tag name="ANNOTATION_LEFT_61" val="678"/>
  <p:tag name="ANNOTATION_WIDTH_61" val="121"/>
  <p:tag name="ANNOTATION_HEIGHT_61" val="121"/>
  <p:tag name="ANNOTATION_ANIMATION_61" val="3"/>
  <p:tag name="ANNOTATION_ROTATION_61" val="9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316.3"/>
  <p:tag name="ANNOTATION_END_62" val="320.5"/>
  <p:tag name="ANNOTATION_TOP_62" val="288"/>
  <p:tag name="ANNOTATION_LEFT_62" val="688"/>
  <p:tag name="ANNOTATION_WIDTH_62" val="121"/>
  <p:tag name="ANNOTATION_HEIGHT_62" val="121"/>
  <p:tag name="ANNOTATION_ANIMATION_62" val="3"/>
  <p:tag name="ANNOTATION_ROTATION_62" val="9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20.5"/>
  <p:tag name="ANNOTATION_END_63" val="324.0"/>
  <p:tag name="ANNOTATION_TOP_63" val="413"/>
  <p:tag name="ANNOTATION_LEFT_63" val="531"/>
  <p:tag name="ANNOTATION_WIDTH_63" val="121"/>
  <p:tag name="ANNOTATION_HEIGHT_63" val="121"/>
  <p:tag name="ANNOTATION_ANIMATION_63" val="3"/>
  <p:tag name="ANNOTATION_ROTATION_63" val="9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4.0"/>
  <p:tag name="ANNOTATION_END_64" val="325.7"/>
  <p:tag name="ANNOTATION_TOP_64" val="290"/>
  <p:tag name="ANNOTATION_LEFT_64" val="678"/>
  <p:tag name="ANNOTATION_WIDTH_64" val="121"/>
  <p:tag name="ANNOTATION_HEIGHT_64" val="121"/>
  <p:tag name="ANNOTATION_ANIMATION_64" val="3"/>
  <p:tag name="ANNOTATION_ROTATION_64" val="9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5.7"/>
  <p:tag name="ANNOTATION_END_65" val="329.8"/>
  <p:tag name="ANNOTATION_TOP_65" val="285"/>
  <p:tag name="ANNOTATION_LEFT_65" val="700"/>
  <p:tag name="ANNOTATION_WIDTH_65" val="121"/>
  <p:tag name="ANNOTATION_HEIGHT_65" val="121"/>
  <p:tag name="ANNOTATION_ANIMATION_65" val="3"/>
  <p:tag name="ANNOTATION_ROTATION_65" val="9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8"/>
  <p:tag name="ANNOTATION_END_66" val="345.3"/>
  <p:tag name="ANNOTATION_TOP_66" val="446"/>
  <p:tag name="ANNOTATION_LEFT_66" val="495"/>
  <p:tag name="ANNOTATION_WIDTH_66" val="121"/>
  <p:tag name="ANNOTATION_HEIGHT_66" val="121"/>
  <p:tag name="ANNOTATION_ANIMATION_66" val="3"/>
  <p:tag name="ANNOTATION_ROTATION_66" val="9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45.3"/>
  <p:tag name="ANNOTATION_END_67" val="346.1"/>
  <p:tag name="ANNOTATION_TOP_67" val="332"/>
  <p:tag name="ANNOTATION_LEFT_67" val="684"/>
  <p:tag name="ANNOTATION_WIDTH_67" val="121"/>
  <p:tag name="ANNOTATION_HEIGHT_67" val="121"/>
  <p:tag name="ANNOTATION_ANIMATION_67" val="3"/>
  <p:tag name="ANNOTATION_ROTATION_67" val="9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46.1"/>
  <p:tag name="ANNOTATION_END_68" val="346.7"/>
  <p:tag name="ANNOTATION_TOP_68" val="360"/>
  <p:tag name="ANNOTATION_LEFT_68" val="717"/>
  <p:tag name="ANNOTATION_WIDTH_68" val="121"/>
  <p:tag name="ANNOTATION_HEIGHT_68" val="121"/>
  <p:tag name="ANNOTATION_ANIMATION_68" val="3"/>
  <p:tag name="ANNOTATION_ROTATION_68" val="9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46.7"/>
  <p:tag name="ANNOTATION_END_69" val="347.3"/>
  <p:tag name="ANNOTATION_TOP_69" val="397"/>
  <p:tag name="ANNOTATION_LEFT_69" val="748"/>
  <p:tag name="ANNOTATION_WIDTH_69" val="121"/>
  <p:tag name="ANNOTATION_HEIGHT_69" val="121"/>
  <p:tag name="ANNOTATION_ANIMATION_69" val="3"/>
  <p:tag name="ANNOTATION_ROTATION_69" val="9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47.3"/>
  <p:tag name="ANNOTATION_END_70" val="357.6"/>
  <p:tag name="ANNOTATION_TOP_70" val="431"/>
  <p:tag name="ANNOTATION_LEFT_70" val="786"/>
  <p:tag name="ANNOTATION_WIDTH_70" val="121"/>
  <p:tag name="ANNOTATION_HEIGHT_70" val="121"/>
  <p:tag name="ANNOTATION_ANIMATION_70" val="3"/>
  <p:tag name="ANNOTATION_ROTATION_70" val="9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57.6"/>
  <p:tag name="ANNOTATION_END_71" val="360.0"/>
  <p:tag name="ANNOTATION_TOP_71" val="333"/>
  <p:tag name="ANNOTATION_LEFT_71" val="681"/>
  <p:tag name="ANNOTATION_WIDTH_71" val="121"/>
  <p:tag name="ANNOTATION_HEIGHT_71" val="121"/>
  <p:tag name="ANNOTATION_ANIMATION_71" val="3"/>
  <p:tag name="ANNOTATION_ROTATION_71" val="9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360.0"/>
  <p:tag name="ANNOTATION_END_72" val="364.0"/>
  <p:tag name="ANNOTATION_TOP_72" val="338"/>
  <p:tag name="ANNOTATION_LEFT_72" val="608"/>
  <p:tag name="ANNOTATION_WIDTH_72" val="121"/>
  <p:tag name="ANNOTATION_HEIGHT_72" val="121"/>
  <p:tag name="ANNOTATION_ANIMATION_72" val="3"/>
  <p:tag name="ANNOTATION_ROTATION_72" val="9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364.0"/>
  <p:tag name="ANNOTATION_END_73" val="365.7"/>
  <p:tag name="ANNOTATION_TOP_73" val="345"/>
  <p:tag name="ANNOTATION_LEFT_73" val="678"/>
  <p:tag name="ANNOTATION_WIDTH_73" val="121"/>
  <p:tag name="ANNOTATION_HEIGHT_73" val="121"/>
  <p:tag name="ANNOTATION_ANIMATION_73" val="3"/>
  <p:tag name="ANNOTATION_ROTATION_73" val="9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365.7"/>
  <p:tag name="ANNOTATION_END_74" val="367.0"/>
  <p:tag name="ANNOTATION_TOP_74" val="339"/>
  <p:tag name="ANNOTATION_LEFT_74" val="603"/>
  <p:tag name="ANNOTATION_WIDTH_74" val="121"/>
  <p:tag name="ANNOTATION_HEIGHT_74" val="121"/>
  <p:tag name="ANNOTATION_ANIMATION_74" val="3"/>
  <p:tag name="ANNOTATION_ROTATION_74" val="9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367.0"/>
  <p:tag name="ANNOTATION_END_75" val="368.7"/>
  <p:tag name="ANNOTATION_TOP_75" val="386"/>
  <p:tag name="ANNOTATION_LEFT_75" val="625"/>
  <p:tag name="ANNOTATION_WIDTH_75" val="121"/>
  <p:tag name="ANNOTATION_HEIGHT_75" val="121"/>
  <p:tag name="ANNOTATION_ANIMATION_75" val="3"/>
  <p:tag name="ANNOTATION_ROTATION_75" val="9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368.7"/>
  <p:tag name="ANNOTATION_END_76" val="370.1"/>
  <p:tag name="ANNOTATION_TOP_76" val="343"/>
  <p:tag name="ANNOTATION_LEFT_76" val="686"/>
  <p:tag name="ANNOTATION_WIDTH_76" val="121"/>
  <p:tag name="ANNOTATION_HEIGHT_76" val="121"/>
  <p:tag name="ANNOTATION_ANIMATION_76" val="3"/>
  <p:tag name="ANNOTATION_ROTATION_76" val="9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370.1"/>
  <p:tag name="ANNOTATION_END_77" val="371.5"/>
  <p:tag name="ANNOTATION_TOP_77" val="343"/>
  <p:tag name="ANNOTATION_LEFT_77" val="613"/>
  <p:tag name="ANNOTATION_WIDTH_77" val="121"/>
  <p:tag name="ANNOTATION_HEIGHT_77" val="121"/>
  <p:tag name="ANNOTATION_ANIMATION_77" val="3"/>
  <p:tag name="ANNOTATION_ROTATION_77" val="9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371.5"/>
  <p:tag name="ANNOTATION_END_78" val="393.1"/>
  <p:tag name="ANNOTATION_TOP_78" val="393"/>
  <p:tag name="ANNOTATION_LEFT_78" val="648"/>
  <p:tag name="ANNOTATION_WIDTH_78" val="121"/>
  <p:tag name="ANNOTATION_HEIGHT_78" val="121"/>
  <p:tag name="ANNOTATION_ANIMATION_78" val="3"/>
  <p:tag name="ANNOTATION_ROTATION_78" val="9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393.1"/>
  <p:tag name="ANNOTATION_END_79" val="396.4"/>
  <p:tag name="ANNOTATION_TOP_79" val="336"/>
  <p:tag name="ANNOTATION_LEFT_79" val="686"/>
  <p:tag name="ANNOTATION_WIDTH_79" val="121"/>
  <p:tag name="ANNOTATION_HEIGHT_79" val="121"/>
  <p:tag name="ANNOTATION_ANIMATION_79" val="3"/>
  <p:tag name="ANNOTATION_ROTATION_79" val="9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396.4"/>
  <p:tag name="ANNOTATION_END_80" val="398.4"/>
  <p:tag name="ANNOTATION_TOP_80" val="375"/>
  <p:tag name="ANNOTATION_LEFT_80" val="568"/>
  <p:tag name="ANNOTATION_WIDTH_80" val="121"/>
  <p:tag name="ANNOTATION_HEIGHT_80" val="121"/>
  <p:tag name="ANNOTATION_ANIMATION_80" val="3"/>
  <p:tag name="ANNOTATION_ROTATION_80" val="9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398.4"/>
  <p:tag name="ANNOTATION_END_81" val="399.5"/>
  <p:tag name="ANNOTATION_TOP_81" val="344"/>
  <p:tag name="ANNOTATION_LEFT_81" val="675"/>
  <p:tag name="ANNOTATION_WIDTH_81" val="121"/>
  <p:tag name="ANNOTATION_HEIGHT_81" val="121"/>
  <p:tag name="ANNOTATION_ANIMATION_81" val="3"/>
  <p:tag name="ANNOTATION_ROTATION_81" val="9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399.5"/>
  <p:tag name="ANNOTATION_END_82" val="401.8"/>
  <p:tag name="ANNOTATION_TOP_82" val="374"/>
  <p:tag name="ANNOTATION_LEFT_82" val="564"/>
  <p:tag name="ANNOTATION_WIDTH_82" val="121"/>
  <p:tag name="ANNOTATION_HEIGHT_82" val="121"/>
  <p:tag name="ANNOTATION_ANIMATION_82" val="3"/>
  <p:tag name="ANNOTATION_ROTATION_82" val="9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401.8"/>
  <p:tag name="ANNOTATION_END_83" val="403.4"/>
  <p:tag name="ANNOTATION_TOP_83" val="348"/>
  <p:tag name="ANNOTATION_LEFT_83" val="691"/>
  <p:tag name="ANNOTATION_WIDTH_83" val="121"/>
  <p:tag name="ANNOTATION_HEIGHT_83" val="121"/>
  <p:tag name="ANNOTATION_ANIMATION_83" val="3"/>
  <p:tag name="ANNOTATION_ROTATION_83" val="9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403.4"/>
  <p:tag name="ANNOTATION_END_84" val="404.8"/>
  <p:tag name="ANNOTATION_TOP_84" val="383"/>
  <p:tag name="ANNOTATION_LEFT_84" val="577"/>
  <p:tag name="ANNOTATION_WIDTH_84" val="121"/>
  <p:tag name="ANNOTATION_HEIGHT_84" val="121"/>
  <p:tag name="ANNOTATION_ANIMATION_84" val="3"/>
  <p:tag name="ANNOTATION_ROTATION_84" val="9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404.8"/>
  <p:tag name="ANNOTATION_END_85" val="421.2"/>
  <p:tag name="ANNOTATION_TOP_85" val="413"/>
  <p:tag name="ANNOTATION_LEFT_85" val="601"/>
  <p:tag name="ANNOTATION_WIDTH_85" val="121"/>
  <p:tag name="ANNOTATION_HEIGHT_85" val="121"/>
  <p:tag name="ANNOTATION_ANIMATION_85" val="3"/>
  <p:tag name="ANNOTATION_ROTATION_85" val="9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421.2"/>
  <p:tag name="ANNOTATION_END_86" val="423.2"/>
  <p:tag name="ANNOTATION_TOP_86" val="411"/>
  <p:tag name="ANNOTATION_LEFT_86" val="539"/>
  <p:tag name="ANNOTATION_WIDTH_86" val="121"/>
  <p:tag name="ANNOTATION_HEIGHT_86" val="121"/>
  <p:tag name="ANNOTATION_ANIMATION_86" val="3"/>
  <p:tag name="ANNOTATION_ROTATION_86" val="9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423.2"/>
  <p:tag name="ANNOTATION_END_87" val="425.6"/>
  <p:tag name="ANNOTATION_TOP_87" val="437"/>
  <p:tag name="ANNOTATION_LEFT_87" val="569"/>
  <p:tag name="ANNOTATION_WIDTH_87" val="121"/>
  <p:tag name="ANNOTATION_HEIGHT_87" val="121"/>
  <p:tag name="ANNOTATION_ANIMATION_87" val="3"/>
  <p:tag name="ANNOTATION_ROTATION_87" val="9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425.6"/>
  <p:tag name="ANNOTATION_END_88" val="426.7"/>
  <p:tag name="ANNOTATION_TOP_88" val="455"/>
  <p:tag name="ANNOTATION_LEFT_88" val="505"/>
  <p:tag name="ANNOTATION_WIDTH_88" val="121"/>
  <p:tag name="ANNOTATION_HEIGHT_88" val="121"/>
  <p:tag name="ANNOTATION_ANIMATION_88" val="3"/>
  <p:tag name="ANNOTATION_ROTATION_88" val="9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426.7"/>
  <p:tag name="ANNOTATION_END_89" val="431.7"/>
  <p:tag name="ANNOTATION_TOP_89" val="463"/>
  <p:tag name="ANNOTATION_LEFT_89" val="533"/>
  <p:tag name="ANNOTATION_WIDTH_89" val="121"/>
  <p:tag name="ANNOTATION_HEIGHT_89" val="121"/>
  <p:tag name="ANNOTATION_ANIMATION_89" val="3"/>
  <p:tag name="ANNOTATION_ROTATION_89" val="9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431.7"/>
  <p:tag name="ANNOTATION_END_90" val="438.8"/>
  <p:tag name="ANNOTATION_TOP_90" val="372"/>
  <p:tag name="ANNOTATION_LEFT_90" val="716"/>
  <p:tag name="ANNOTATION_WIDTH_90" val="121"/>
  <p:tag name="ANNOTATION_HEIGHT_90" val="121"/>
  <p:tag name="ANNOTATION_ANIMATION_90" val="3"/>
  <p:tag name="ANNOTATION_ROTATION_90" val="9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438.8"/>
  <p:tag name="ANNOTATION_END_91" val="441.8"/>
  <p:tag name="ANNOTATION_TOP_91" val="345"/>
  <p:tag name="ANNOTATION_LEFT_91" val="611"/>
  <p:tag name="ANNOTATION_WIDTH_91" val="121"/>
  <p:tag name="ANNOTATION_HEIGHT_91" val="121"/>
  <p:tag name="ANNOTATION_ANIMATION_91" val="3"/>
  <p:tag name="ANNOTATION_ROTATION_91" val="9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441.8"/>
  <p:tag name="ANNOTATION_END_92" val="446.5"/>
  <p:tag name="ANNOTATION_TOP_92" val="410"/>
  <p:tag name="ANNOTATION_LEFT_92" val="668"/>
  <p:tag name="ANNOTATION_WIDTH_92" val="121"/>
  <p:tag name="ANNOTATION_HEIGHT_92" val="121"/>
  <p:tag name="ANNOTATION_ANIMATION_92" val="3"/>
  <p:tag name="ANNOTATION_ROTATION_92" val="9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446.5"/>
  <p:tag name="ANNOTATION_END_93" val="448.1"/>
  <p:tag name="ANNOTATION_TOP_93" val="377"/>
  <p:tag name="ANNOTATION_LEFT_93" val="575"/>
  <p:tag name="ANNOTATION_WIDTH_93" val="121"/>
  <p:tag name="ANNOTATION_HEIGHT_93" val="121"/>
  <p:tag name="ANNOTATION_ANIMATION_93" val="3"/>
  <p:tag name="ANNOTATION_ROTATION_93" val="9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448.1"/>
  <p:tag name="ANNOTATION_END_94" val="451.0"/>
  <p:tag name="ANNOTATION_TOP_94" val="438"/>
  <p:tag name="ANNOTATION_LEFT_94" val="636"/>
  <p:tag name="ANNOTATION_WIDTH_94" val="121"/>
  <p:tag name="ANNOTATION_HEIGHT_94" val="121"/>
  <p:tag name="ANNOTATION_ANIMATION_94" val="3"/>
  <p:tag name="ANNOTATION_ROTATION_94" val="9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451.0"/>
  <p:tag name="ANNOTATION_END_95" val="451.7"/>
  <p:tag name="ANNOTATION_TOP_95" val="421"/>
  <p:tag name="ANNOTATION_LEFT_95" val="537"/>
  <p:tag name="ANNOTATION_WIDTH_95" val="121"/>
  <p:tag name="ANNOTATION_HEIGHT_95" val="121"/>
  <p:tag name="ANNOTATION_ANIMATION_95" val="3"/>
  <p:tag name="ANNOTATION_ROTATION_95" val="9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451.7"/>
  <p:tag name="ANNOTATION_END_96" val="453.5"/>
  <p:tag name="ANNOTATION_TOP_96" val="466"/>
  <p:tag name="ANNOTATION_LEFT_96" val="602"/>
  <p:tag name="ANNOTATION_WIDTH_96" val="121"/>
  <p:tag name="ANNOTATION_HEIGHT_96" val="121"/>
  <p:tag name="ANNOTATION_ANIMATION_96" val="3"/>
  <p:tag name="ANNOTATION_ROTATION_96" val="9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453.5"/>
  <p:tag name="ANNOTATION_END_97" val="454.4"/>
  <p:tag name="ANNOTATION_TOP_97" val="456"/>
  <p:tag name="ANNOTATION_LEFT_97" val="509"/>
  <p:tag name="ANNOTATION_WIDTH_97" val="121"/>
  <p:tag name="ANNOTATION_HEIGHT_97" val="121"/>
  <p:tag name="ANNOTATION_ANIMATION_97" val="3"/>
  <p:tag name="ANNOTATION_ROTATION_97" val="9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454.4"/>
  <p:tag name="ANNOTATION_END_98" val="458.1"/>
  <p:tag name="ANNOTATION_TOP_98" val="507"/>
  <p:tag name="ANNOTATION_LEFT_98" val="575"/>
  <p:tag name="ANNOTATION_WIDTH_98" val="121"/>
  <p:tag name="ANNOTATION_HEIGHT_98" val="121"/>
  <p:tag name="ANNOTATION_ANIMATION_98" val="3"/>
  <p:tag name="ANNOTATION_ROTATION_98" val="9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458.1"/>
  <p:tag name="ANNOTATION_END_99" val="478.6"/>
  <p:tag name="ANNOTATION_TOP_99" val="290"/>
  <p:tag name="ANNOTATION_LEFT_99" val="607"/>
  <p:tag name="ANNOTATION_WIDTH_99" val="121"/>
  <p:tag name="ANNOTATION_HEIGHT_99" val="121"/>
  <p:tag name="ANNOTATION_ANIMATION_99" val="3"/>
  <p:tag name="ANNOTATION_ROTATION_99" val="9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478.6"/>
  <p:tag name="ANNOTATION_END_100" val="479.3"/>
  <p:tag name="ANNOTATION_TOP_100" val="476"/>
  <p:tag name="ANNOTATION_LEFT_100" val="525"/>
  <p:tag name="ANNOTATION_WIDTH_100" val="121"/>
  <p:tag name="ANNOTATION_HEIGHT_100" val="121"/>
  <p:tag name="ANNOTATION_ANIMATION_100" val="3"/>
  <p:tag name="ANNOTATION_ROTATION_100" val="9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479.3"/>
  <p:tag name="ANNOTATION_END_101" val="480.2"/>
  <p:tag name="ANNOTATION_TOP_101" val="434"/>
  <p:tag name="ANNOTATION_LEFT_101" val="567"/>
  <p:tag name="ANNOTATION_WIDTH_101" val="121"/>
  <p:tag name="ANNOTATION_HEIGHT_101" val="121"/>
  <p:tag name="ANNOTATION_ANIMATION_101" val="3"/>
  <p:tag name="ANNOTATION_ROTATION_101" val="9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480.2"/>
  <p:tag name="ANNOTATION_END_102" val="481.0"/>
  <p:tag name="ANNOTATION_TOP_102" val="401"/>
  <p:tag name="ANNOTATION_LEFT_102" val="605"/>
  <p:tag name="ANNOTATION_WIDTH_102" val="121"/>
  <p:tag name="ANNOTATION_HEIGHT_102" val="121"/>
  <p:tag name="ANNOTATION_ANIMATION_102" val="3"/>
  <p:tag name="ANNOTATION_ROTATION_102" val="9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481.0"/>
  <p:tag name="ANNOTATION_END_103" val="482.1"/>
  <p:tag name="ANNOTATION_TOP_103" val="368"/>
  <p:tag name="ANNOTATION_LEFT_103" val="643"/>
  <p:tag name="ANNOTATION_WIDTH_103" val="121"/>
  <p:tag name="ANNOTATION_HEIGHT_103" val="121"/>
  <p:tag name="ANNOTATION_ANIMATION_103" val="3"/>
  <p:tag name="ANNOTATION_ROTATION_103" val="9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482.1"/>
  <p:tag name="ANNOTATION_END_104" val="483.0"/>
  <p:tag name="ANNOTATION_TOP_104" val="400"/>
  <p:tag name="ANNOTATION_LEFT_104" val="672"/>
  <p:tag name="ANNOTATION_WIDTH_104" val="121"/>
  <p:tag name="ANNOTATION_HEIGHT_104" val="121"/>
  <p:tag name="ANNOTATION_ANIMATION_104" val="3"/>
  <p:tag name="ANNOTATION_ROTATION_104" val="9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483.0"/>
  <p:tag name="ANNOTATION_END_105" val="483.9"/>
  <p:tag name="ANNOTATION_TOP_105" val="429"/>
  <p:tag name="ANNOTATION_LEFT_105" val="712"/>
  <p:tag name="ANNOTATION_WIDTH_105" val="121"/>
  <p:tag name="ANNOTATION_HEIGHT_105" val="121"/>
  <p:tag name="ANNOTATION_ANIMATION_105" val="3"/>
  <p:tag name="ANNOTATION_ROTATION_105" val="9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483.9"/>
  <p:tag name="ANNOTATION_END_106" val="484.7"/>
  <p:tag name="ANNOTATION_TOP_106" val="468"/>
  <p:tag name="ANNOTATION_LEFT_106" val="743"/>
  <p:tag name="ANNOTATION_WIDTH_106" val="121"/>
  <p:tag name="ANNOTATION_HEIGHT_106" val="121"/>
  <p:tag name="ANNOTATION_ANIMATION_106" val="3"/>
  <p:tag name="ANNOTATION_ROTATION_106" val="9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484.7"/>
  <p:tag name="ANNOTATION_END_107" val="485.6"/>
  <p:tag name="ANNOTATION_TOP_107" val="478"/>
  <p:tag name="ANNOTATION_LEFT_107" val="677"/>
  <p:tag name="ANNOTATION_WIDTH_107" val="121"/>
  <p:tag name="ANNOTATION_HEIGHT_107" val="121"/>
  <p:tag name="ANNOTATION_ANIMATION_107" val="3"/>
  <p:tag name="ANNOTATION_ROTATION_107" val="9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485.6"/>
  <p:tag name="ANNOTATION_END_108" val="487.0"/>
  <p:tag name="ANNOTATION_TOP_108" val="474"/>
  <p:tag name="ANNOTATION_LEFT_108" val="598"/>
  <p:tag name="ANNOTATION_WIDTH_108" val="121"/>
  <p:tag name="ANNOTATION_HEIGHT_108" val="121"/>
  <p:tag name="ANNOTATION_ANIMATION_108" val="3"/>
  <p:tag name="ANNOTATION_ROTATION_108" val="9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487.0"/>
  <p:tag name="ANNOTATION_END_109" val="511.8"/>
  <p:tag name="ANNOTATION_TOP_109" val="373"/>
  <p:tag name="ANNOTATION_LEFT_109" val="505"/>
  <p:tag name="ANNOTATION_WIDTH_109" val="121"/>
  <p:tag name="ANNOTATION_HEIGHT_109" val="121"/>
  <p:tag name="ANNOTATION_ANIMATION_109" val="3"/>
  <p:tag name="ANNOTATION_ROTATION_109" val="9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511.8"/>
  <p:tag name="ANNOTATION_END_110" val="513.8"/>
  <p:tag name="ANNOTATION_TOP_110" val="433"/>
  <p:tag name="ANNOTATION_LEFT_110" val="639"/>
  <p:tag name="ANNOTATION_WIDTH_110" val="121"/>
  <p:tag name="ANNOTATION_HEIGHT_110" val="121"/>
  <p:tag name="ANNOTATION_ANIMATION_110" val="3"/>
  <p:tag name="ANNOTATION_ROTATION_110" val="9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513.8"/>
  <p:tag name="ANNOTATION_END_111" val="515.5"/>
  <p:tag name="ANNOTATION_TOP_111" val="510"/>
  <p:tag name="ANNOTATION_LEFT_111" val="718"/>
  <p:tag name="ANNOTATION_WIDTH_111" val="121"/>
  <p:tag name="ANNOTATION_HEIGHT_111" val="121"/>
  <p:tag name="ANNOTATION_ANIMATION_111" val="3"/>
  <p:tag name="ANNOTATION_ROTATION_111" val="9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515.5"/>
  <p:tag name="ANNOTATION_END_112" val="518.6"/>
  <p:tag name="ANNOTATION_TOP_112" val="506"/>
  <p:tag name="ANNOTATION_LEFT_112" val="564"/>
  <p:tag name="ANNOTATION_WIDTH_112" val="121"/>
  <p:tag name="ANNOTATION_HEIGHT_112" val="121"/>
  <p:tag name="ANNOTATION_ANIMATION_112" val="3"/>
  <p:tag name="ANNOTATION_ROTATION_112" val="9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518.6"/>
  <p:tag name="ANNOTATION_END_113" val="520.0"/>
  <p:tag name="ANNOTATION_TOP_113" val="480"/>
  <p:tag name="ANNOTATION_LEFT_113" val="84"/>
  <p:tag name="ANNOTATION_WIDTH_113" val="121"/>
  <p:tag name="ANNOTATION_HEIGHT_113" val="121"/>
  <p:tag name="ANNOTATION_ANIMATION_113" val="3"/>
  <p:tag name="ANNOTATION_ROTATION_113" val="9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520.0"/>
  <p:tag name="ANNOTATION_END_114" val="521.4"/>
  <p:tag name="ANNOTATION_TOP_114" val="476"/>
  <p:tag name="ANNOTATION_LEFT_114" val="64"/>
  <p:tag name="ANNOTATION_WIDTH_114" val="121"/>
  <p:tag name="ANNOTATION_HEIGHT_114" val="121"/>
  <p:tag name="ANNOTATION_ANIMATION_114" val="3"/>
  <p:tag name="ANNOTATION_ROTATION_114" val="9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521.4"/>
  <p:tag name="ANNOTATION_END_115" val="542.1"/>
  <p:tag name="ANNOTATION_TOP_115" val="479"/>
  <p:tag name="ANNOTATION_LEFT_115" val="86"/>
  <p:tag name="ANNOTATION_WIDTH_115" val="121"/>
  <p:tag name="ANNOTATION_HEIGHT_115" val="121"/>
  <p:tag name="ANNOTATION_ANIMATION_115" val="3"/>
  <p:tag name="ANNOTATION_ROTATION_115" val="9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542.1"/>
  <p:tag name="ANNOTATION_END_116" val="544.0"/>
  <p:tag name="ANNOTATION_TOP_116" val="508"/>
  <p:tag name="ANNOTATION_LEFT_116" val="640"/>
  <p:tag name="ANNOTATION_WIDTH_116" val="121"/>
  <p:tag name="ANNOTATION_HEIGHT_116" val="121"/>
  <p:tag name="ANNOTATION_ANIMATION_116" val="3"/>
  <p:tag name="ANNOTATION_ROTATION_116" val="9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544.0"/>
  <p:tag name="ANNOTATION_END_117" val="545.6"/>
  <p:tag name="ANNOTATION_TOP_117" val="542"/>
  <p:tag name="ANNOTATION_LEFT_117" val="679"/>
  <p:tag name="ANNOTATION_WIDTH_117" val="121"/>
  <p:tag name="ANNOTATION_HEIGHT_117" val="121"/>
  <p:tag name="ANNOTATION_ANIMATION_117" val="3"/>
  <p:tag name="ANNOTATION_ROTATION_117" val="9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545.6"/>
  <p:tag name="ANNOTATION_END_118" val="546.9"/>
  <p:tag name="ANNOTATION_TOP_118" val="543"/>
  <p:tag name="ANNOTATION_LEFT_118" val="599"/>
  <p:tag name="ANNOTATION_WIDTH_118" val="121"/>
  <p:tag name="ANNOTATION_HEIGHT_118" val="121"/>
  <p:tag name="ANNOTATION_ANIMATION_118" val="3"/>
  <p:tag name="ANNOTATION_ROTATION_118" val="9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546.9"/>
  <p:tag name="ANNOTATION_END_119" val="562.7"/>
  <p:tag name="ANNOTATION_TOP_119" val="475"/>
  <p:tag name="ANNOTATION_LEFT_119" val="110"/>
  <p:tag name="ANNOTATION_WIDTH_119" val="121"/>
  <p:tag name="ANNOTATION_HEIGHT_119" val="121"/>
  <p:tag name="ANNOTATION_ANIMATION_119" val="3"/>
  <p:tag name="ANNOTATION_ROTATION_119" val="9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562.7"/>
  <p:tag name="ANNOTATION_END_120" val="565.4"/>
  <p:tag name="ANNOTATION_TOP_120" val="584"/>
  <p:tag name="ANNOTATION_LEFT_120" val="642"/>
  <p:tag name="ANNOTATION_WIDTH_120" val="121"/>
  <p:tag name="ANNOTATION_HEIGHT_120" val="121"/>
  <p:tag name="ANNOTATION_ANIMATION_120" val="3"/>
  <p:tag name="ANNOTATION_ROTATION_120" val="9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565.4"/>
  <p:tag name="ANNOTATION_END_121" val="607.6"/>
  <p:tag name="ANNOTATION_TOP_121" val="475"/>
  <p:tag name="ANNOTATION_LEFT_121" val="134"/>
  <p:tag name="ANNOTATION_WIDTH_121" val="121"/>
  <p:tag name="ANNOTATION_HEIGHT_121" val="121"/>
  <p:tag name="ANNOTATION_ANIMATION_121" val="3"/>
  <p:tag name="ANNOTATION_ROTATION_121" val="9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607.6"/>
  <p:tag name="ANNOTATION_END_122" val="611.3"/>
  <p:tag name="ANNOTATION_TOP_122" val="269"/>
  <p:tag name="ANNOTATION_LEFT_122" val="633"/>
  <p:tag name="ANNOTATION_WIDTH_122" val="121"/>
  <p:tag name="ANNOTATION_HEIGHT_122" val="121"/>
  <p:tag name="ANNOTATION_ANIMATION_122" val="3"/>
  <p:tag name="ANNOTATION_ROTATION_122" val="9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611.3"/>
  <p:tag name="ANNOTATION_END_123" val="614.3"/>
  <p:tag name="ANNOTATION_TOP_123" val="328"/>
  <p:tag name="ANNOTATION_LEFT_123" val="559"/>
  <p:tag name="ANNOTATION_WIDTH_123" val="121"/>
  <p:tag name="ANNOTATION_HEIGHT_123" val="121"/>
  <p:tag name="ANNOTATION_ANIMATION_123" val="3"/>
  <p:tag name="ANNOTATION_ROTATION_123" val="9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614.3"/>
  <p:tag name="ANNOTATION_END_124" val="616.5"/>
  <p:tag name="ANNOTATION_TOP_124" val="477"/>
  <p:tag name="ANNOTATION_LEFT_124" val="66"/>
  <p:tag name="ANNOTATION_WIDTH_124" val="121"/>
  <p:tag name="ANNOTATION_HEIGHT_124" val="121"/>
  <p:tag name="ANNOTATION_ANIMATION_124" val="3"/>
  <p:tag name="ANNOTATION_ROTATION_124" val="9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616.5"/>
  <p:tag name="ANNOTATION_END_125" val="618.5"/>
  <p:tag name="ANNOTATION_TOP_125" val="474"/>
  <p:tag name="ANNOTATION_LEFT_125" val="88"/>
  <p:tag name="ANNOTATION_WIDTH_125" val="121"/>
  <p:tag name="ANNOTATION_HEIGHT_125" val="121"/>
  <p:tag name="ANNOTATION_ANIMATION_125" val="3"/>
  <p:tag name="ANNOTATION_ROTATION_125" val="9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618.5"/>
  <p:tag name="ANNOTATION_END_126" val="620.4"/>
  <p:tag name="ANNOTATION_TOP_126" val="471"/>
  <p:tag name="ANNOTATION_LEFT_126" val="111"/>
  <p:tag name="ANNOTATION_WIDTH_126" val="121"/>
  <p:tag name="ANNOTATION_HEIGHT_126" val="121"/>
  <p:tag name="ANNOTATION_ANIMATION_126" val="3"/>
  <p:tag name="ANNOTATION_ROTATION_126" val="9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620.4"/>
  <p:tag name="ANNOTATION_END_127" val="631.5"/>
  <p:tag name="ANNOTATION_TOP_127" val="473"/>
  <p:tag name="ANNOTATION_LEFT_127" val="142"/>
  <p:tag name="ANNOTATION_WIDTH_127" val="121"/>
  <p:tag name="ANNOTATION_HEIGHT_127" val="121"/>
  <p:tag name="ANNOTATION_ANIMATION_127" val="3"/>
  <p:tag name="ANNOTATION_ROTATION_127" val="9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631.5"/>
  <p:tag name="ANNOTATION_END_128" val="632.0"/>
  <p:tag name="ANNOTATION_TOP_128" val="227"/>
  <p:tag name="ANNOTATION_LEFT_128" val="57"/>
  <p:tag name="ANNOTATION_WIDTH_128" val="121"/>
  <p:tag name="ANNOTATION_HEIGHT_128" val="121"/>
  <p:tag name="ANNOTATION_ANIMATION_128" val="3"/>
  <p:tag name="ANNOTATION_ROTATION_128" val="9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632.0"/>
  <p:tag name="ANNOTATION_END_129" val="632.3"/>
  <p:tag name="ANNOTATION_TOP_129" val="287"/>
  <p:tag name="ANNOTATION_LEFT_129" val="78"/>
  <p:tag name="ANNOTATION_WIDTH_129" val="121"/>
  <p:tag name="ANNOTATION_HEIGHT_129" val="121"/>
  <p:tag name="ANNOTATION_ANIMATION_129" val="3"/>
  <p:tag name="ANNOTATION_ROTATION_129" val="9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632.3"/>
  <p:tag name="ANNOTATION_END_130" val="632.7"/>
  <p:tag name="ANNOTATION_TOP_130" val="390"/>
  <p:tag name="ANNOTATION_LEFT_130" val="93"/>
  <p:tag name="ANNOTATION_WIDTH_130" val="121"/>
  <p:tag name="ANNOTATION_HEIGHT_130" val="121"/>
  <p:tag name="ANNOTATION_ANIMATION_130" val="3"/>
  <p:tag name="ANNOTATION_ROTATION_130" val="9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632.7"/>
  <p:tag name="ANNOTATION_END_131" val="633.1"/>
  <p:tag name="ANNOTATION_TOP_131" val="465"/>
  <p:tag name="ANNOTATION_LEFT_131" val="104"/>
  <p:tag name="ANNOTATION_WIDTH_131" val="121"/>
  <p:tag name="ANNOTATION_HEIGHT_131" val="121"/>
  <p:tag name="ANNOTATION_ANIMATION_131" val="3"/>
  <p:tag name="ANNOTATION_ROTATION_131" val="9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633.1"/>
  <p:tag name="ANNOTATION_END_132" val="633.4"/>
  <p:tag name="ANNOTATION_TOP_132" val="548"/>
  <p:tag name="ANNOTATION_LEFT_132" val="116"/>
  <p:tag name="ANNOTATION_WIDTH_132" val="121"/>
  <p:tag name="ANNOTATION_HEIGHT_132" val="121"/>
  <p:tag name="ANNOTATION_ANIMATION_132" val="3"/>
  <p:tag name="ANNOTATION_ROTATION_132" val="9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633.4"/>
  <p:tag name="ANNOTATION_TOP_133" val="600"/>
  <p:tag name="ANNOTATION_LEFT_133" val="117"/>
  <p:tag name="ANNOTATION_WIDTH_133" val="121"/>
  <p:tag name="ANNOTATION_HEIGHT_133" val="121"/>
  <p:tag name="ANNOTATION_ANIMATION_133" val="3"/>
  <p:tag name="ANNOTATION_ROTATION_133" val="9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COUNT" val="13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72"/>
  <p:tag name="ARTICULATE_AUDIO_RECORDED" val="1"/>
  <p:tag name="TIMELINE" val="28.3/35.9/38.2/45.3/51.9/55.9"/>
  <p:tag name="ELAPSEDTIME" val="111.8"/>
  <p:tag name="ANNOTATION_TYPE_1" val="0"/>
  <p:tag name="ANNOTATION_START_1" val="7.6"/>
  <p:tag name="ANNOTATION_END_1" val="12.4"/>
  <p:tag name="ANNOTATION_TOP_1" val="88"/>
  <p:tag name="ANNOTATION_LEFT_1" val="391"/>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2.4"/>
  <p:tag name="ANNOTATION_END_2" val="20.2"/>
  <p:tag name="ANNOTATION_TOP_2" val="144"/>
  <p:tag name="ANNOTATION_LEFT_2" val="5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0.2"/>
  <p:tag name="ANNOTATION_END_3" val="22.0"/>
  <p:tag name="ANNOTATION_TOP_3" val="150"/>
  <p:tag name="ANNOTATION_LEFT_3" val="5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0"/>
  <p:tag name="ANNOTATION_END_4" val="86.5"/>
  <p:tag name="ANNOTATION_TOP_4" val="135"/>
  <p:tag name="ANNOTATION_LEFT_4" val="71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6.5"/>
  <p:tag name="ANNOTATION_END_5" val="91.9"/>
  <p:tag name="ANNOTATION_TOP_5" val="193"/>
  <p:tag name="ANNOTATION_LEFT_5" val="3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1.9"/>
  <p:tag name="ANNOTATION_END_6" val="99.4"/>
  <p:tag name="ANNOTATION_TOP_6" val="222"/>
  <p:tag name="ANNOTATION_LEFT_6" val="71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99.4"/>
  <p:tag name="ANNOTATION_END_7" val="106.0"/>
  <p:tag name="ANNOTATION_TOP_7" val="530"/>
  <p:tag name="ANNOTATION_LEFT_7" val="5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0"/>
  <p:tag name="ANNOTATION_TOP_8" val="648"/>
  <p:tag name="ANNOTATION_LEFT_8" val="39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DUPLICATEID" val="41140b752d8e41398708e267b2d6d9d0"/>
</p:tagLst>
</file>

<file path=ppt/tags/tag17.xml><?xml version="1.0" encoding="utf-8"?>
<p:tagLst xmlns:a="http://schemas.openxmlformats.org/drawingml/2006/main" xmlns:r="http://schemas.openxmlformats.org/officeDocument/2006/relationships" xmlns:p="http://schemas.openxmlformats.org/presentationml/2006/main">
  <p:tag name="DUPLICATEID" val="a3a0485695d7436397c74f64c1aa3221"/>
</p:tagLst>
</file>

<file path=ppt/tags/tag18.xml><?xml version="1.0" encoding="utf-8"?>
<p:tagLst xmlns:a="http://schemas.openxmlformats.org/drawingml/2006/main" xmlns:r="http://schemas.openxmlformats.org/officeDocument/2006/relationships" xmlns:p="http://schemas.openxmlformats.org/presentationml/2006/main">
  <p:tag name="DUPLICATEID" val="e2f28930a73d41f5be1b92adf824e6dc"/>
</p:tagLst>
</file>

<file path=ppt/tags/tag19.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TIMELINE" val="11.0"/>
  <p:tag name="ELAPSEDTIME" val="127.2"/>
  <p:tag name="ANNOTATION_TYPE_1" val="0"/>
  <p:tag name="ANNOTATION_START_1" val="24.3"/>
  <p:tag name="ANNOTATION_END_1" val="25.1"/>
  <p:tag name="ANNOTATION_TOP_1" val="153"/>
  <p:tag name="ANNOTATION_LEFT_1" val="20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5.1"/>
  <p:tag name="ANNOTATION_END_2" val="25.7"/>
  <p:tag name="ANNOTATION_TOP_2" val="164"/>
  <p:tag name="ANNOTATION_LEFT_2" val="39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5.7"/>
  <p:tag name="ANNOTATION_END_3" val="26.4"/>
  <p:tag name="ANNOTATION_TOP_3" val="171"/>
  <p:tag name="ANNOTATION_LEFT_3" val="5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9.5"/>
  <p:tag name="ANNOTATION_TOP_4" val="163"/>
  <p:tag name="ANNOTATION_LEFT_4" val="7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5"/>
  <p:tag name="ANNOTATION_END_5" val="29.9"/>
  <p:tag name="ANNOTATION_TOP_5" val="225"/>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9"/>
  <p:tag name="ANNOTATION_END_6" val="30.3"/>
  <p:tag name="ANNOTATION_TOP_6" val="327"/>
  <p:tag name="ANNOTATION_LEFT_6" val="6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3"/>
  <p:tag name="ANNOTATION_END_7" val="30.6"/>
  <p:tag name="ANNOTATION_TOP_7" val="39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6"/>
  <p:tag name="ANNOTATION_END_8" val="35.1"/>
  <p:tag name="ANNOTATION_TOP_8" val="515"/>
  <p:tag name="ANNOTATION_LEFT_8" val="5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5.1"/>
  <p:tag name="ANNOTATION_END_9" val="37.6"/>
  <p:tag name="ANNOTATION_TOP_9" val="160"/>
  <p:tag name="ANNOTATION_LEFT_9" val="2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7.6"/>
  <p:tag name="ANNOTATION_END_10" val="38.5"/>
  <p:tag name="ANNOTATION_TOP_10" val="228"/>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5"/>
  <p:tag name="ANNOTATION_END_11" val="40.5"/>
  <p:tag name="ANNOTATION_TOP_11" val="213"/>
  <p:tag name="ANNOTATION_LEFT_11" val="167"/>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0.5"/>
  <p:tag name="ANNOTATION_END_12" val="42.0"/>
  <p:tag name="ANNOTATION_TOP_12" val="260"/>
  <p:tag name="ANNOTATION_LEFT_12" val="15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2.0"/>
  <p:tag name="ANNOTATION_END_13" val="43.6"/>
  <p:tag name="ANNOTATION_TOP_13" val="158"/>
  <p:tag name="ANNOTATION_LEFT_13" val="3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3.6"/>
  <p:tag name="ANNOTATION_END_14" val="44.8"/>
  <p:tag name="ANNOTATION_TOP_14" val="324"/>
  <p:tag name="ANNOTATION_LEFT_14" val="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4.8"/>
  <p:tag name="ANNOTATION_END_15" val="47.1"/>
  <p:tag name="ANNOTATION_TOP_15" val="310"/>
  <p:tag name="ANNOTATION_LEFT_15" val="3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8.4"/>
  <p:tag name="ANNOTATION_TOP_16" val="159"/>
  <p:tag name="ANNOTATION_LEFT_16" val="5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8.4"/>
  <p:tag name="ANNOTATION_END_17" val="49.1"/>
  <p:tag name="ANNOTATION_TOP_17" val="414"/>
  <p:tag name="ANNOTATION_LEFT_17" val="8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9.1"/>
  <p:tag name="ANNOTATION_END_18" val="51.5"/>
  <p:tag name="ANNOTATION_TOP_18" val="411"/>
  <p:tag name="ANNOTATION_LEFT_18" val="53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51.5"/>
  <p:tag name="ANNOTATION_END_19" val="53.0"/>
  <p:tag name="ANNOTATION_TOP_19" val="154"/>
  <p:tag name="ANNOTATION_LEFT_19" val="76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3.0"/>
  <p:tag name="ANNOTATION_END_20" val="53.8"/>
  <p:tag name="ANNOTATION_TOP_20" val="522"/>
  <p:tag name="ANNOTATION_LEFT_20" val="7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3.8"/>
  <p:tag name="ANNOTATION_END_21" val="58.4"/>
  <p:tag name="ANNOTATION_TOP_21" val="523"/>
  <p:tag name="ANNOTATION_LEFT_21" val="73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8.4"/>
  <p:tag name="ANNOTATION_END_22" val="58.8"/>
  <p:tag name="ANNOTATION_TOP_22" val="253"/>
  <p:tag name="ANNOTATION_LEFT_22" val="43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8.8"/>
  <p:tag name="ANNOTATION_END_23" val="59.2"/>
  <p:tag name="ANNOTATION_TOP_23" val="239"/>
  <p:tag name="ANNOTATION_LEFT_23" val="553"/>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9.2"/>
  <p:tag name="ANNOTATION_END_24" val="59.5"/>
  <p:tag name="ANNOTATION_TOP_24" val="243"/>
  <p:tag name="ANNOTATION_LEFT_24" val="76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9.5"/>
  <p:tag name="ANNOTATION_END_25" val="59.8"/>
  <p:tag name="ANNOTATION_TOP_25" val="311"/>
  <p:tag name="ANNOTATION_LEFT_25" val="77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9.8"/>
  <p:tag name="ANNOTATION_END_26" val="60.2"/>
  <p:tag name="ANNOTATION_TOP_26" val="327"/>
  <p:tag name="ANNOTATION_LEFT_26" val="63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60.2"/>
  <p:tag name="ANNOTATION_END_27" val="60.7"/>
  <p:tag name="ANNOTATION_TOP_27" val="303"/>
  <p:tag name="ANNOTATION_LEFT_27" val="23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60.7"/>
  <p:tag name="ANNOTATION_END_28" val="61.0"/>
  <p:tag name="ANNOTATION_TOP_28" val="417"/>
  <p:tag name="ANNOTATION_LEFT_28" val="190"/>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61.0"/>
  <p:tag name="ANNOTATION_END_29" val="61.3"/>
  <p:tag name="ANNOTATION_TOP_29" val="451"/>
  <p:tag name="ANNOTATION_LEFT_29" val="45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61.3"/>
  <p:tag name="ANNOTATION_END_30" val="61.5"/>
  <p:tag name="ANNOTATION_TOP_30" val="508"/>
  <p:tag name="ANNOTATION_LEFT_30" val="44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5"/>
  <p:tag name="ANNOTATION_END_31" val="64.5"/>
  <p:tag name="ANNOTATION_TOP_31" val="534"/>
  <p:tag name="ANNOTATION_LEFT_31" val="26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4.5"/>
  <p:tag name="ANNOTATION_END_32" val="67.0"/>
  <p:tag name="ANNOTATION_TOP_32" val="215"/>
  <p:tag name="ANNOTATION_LEFT_32" val="16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7.0"/>
  <p:tag name="ANNOTATION_END_33" val="71.8"/>
  <p:tag name="ANNOTATION_TOP_33" val="264"/>
  <p:tag name="ANNOTATION_LEFT_33" val="15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71.8"/>
  <p:tag name="ANNOTATION_END_34" val="74.1"/>
  <p:tag name="ANNOTATION_TOP_34" val="163"/>
  <p:tag name="ANNOTATION_LEFT_34" val="40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74.1"/>
  <p:tag name="ANNOTATION_END_35" val="75.8"/>
  <p:tag name="ANNOTATION_TOP_35" val="421"/>
  <p:tag name="ANNOTATION_LEFT_35" val="87"/>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75.8"/>
  <p:tag name="ANNOTATION_END_36" val="78.6"/>
  <p:tag name="ANNOTATION_TOP_36" val="156"/>
  <p:tag name="ANNOTATION_LEFT_36" val="39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78.6"/>
  <p:tag name="ANNOTATION_END_37" val="80.7"/>
  <p:tag name="ANNOTATION_TOP_37" val="418"/>
  <p:tag name="ANNOTATION_LEFT_37" val="8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0.7"/>
  <p:tag name="ANNOTATION_END_38" val="82.6"/>
  <p:tag name="ANNOTATION_TOP_38" val="428"/>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2.6"/>
  <p:tag name="ANNOTATION_END_39" val="84.3"/>
  <p:tag name="ANNOTATION_TOP_39" val="167"/>
  <p:tag name="ANNOTATION_LEFT_39" val="418"/>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84.3"/>
  <p:tag name="ANNOTATION_END_40" val="87.1"/>
  <p:tag name="ANNOTATION_TOP_40" val="405"/>
  <p:tag name="ANNOTATION_LEFT_40" val="10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87.1"/>
  <p:tag name="ANNOTATION_END_41" val="89.6"/>
  <p:tag name="ANNOTATION_TOP_41" val="417"/>
  <p:tag name="ANNOTATION_LEFT_41" val="34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89.6"/>
  <p:tag name="ANNOTATION_END_42" val="97.3"/>
  <p:tag name="ANNOTATION_TOP_42" val="421"/>
  <p:tag name="ANNOTATION_LEFT_42" val="41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97.3"/>
  <p:tag name="ANNOTATION_END_43" val="97.7"/>
  <p:tag name="ANNOTATION_TOP_43" val="501"/>
  <p:tag name="ANNOTATION_LEFT_43" val="407"/>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97.7"/>
  <p:tag name="ANNOTATION_END_44" val="98.2"/>
  <p:tag name="ANNOTATION_TOP_44" val="337"/>
  <p:tag name="ANNOTATION_LEFT_44" val="586"/>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98.2"/>
  <p:tag name="ANNOTATION_END_45" val="98.5"/>
  <p:tag name="ANNOTATION_TOP_45" val="243"/>
  <p:tag name="ANNOTATION_LEFT_45" val="59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98.5"/>
  <p:tag name="ANNOTATION_END_46" val="98.9"/>
  <p:tag name="ANNOTATION_TOP_46" val="192"/>
  <p:tag name="ANNOTATION_LEFT_46" val="80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98.9"/>
  <p:tag name="ANNOTATION_END_47" val="99.2"/>
  <p:tag name="ANNOTATION_TOP_47" val="329"/>
  <p:tag name="ANNOTATION_LEFT_47" val="79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99.2"/>
  <p:tag name="ANNOTATION_END_48" val="99.9"/>
  <p:tag name="ANNOTATION_TOP_48" val="421"/>
  <p:tag name="ANNOTATION_LEFT_48" val="79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99.9"/>
  <p:tag name="ANNOTATION_END_49" val="100.2"/>
  <p:tag name="ANNOTATION_TOP_49" val="545"/>
  <p:tag name="ANNOTATION_LEFT_49" val="413"/>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00.2"/>
  <p:tag name="ANNOTATION_END_50" val="100.5"/>
  <p:tag name="ANNOTATION_TOP_50" val="529"/>
  <p:tag name="ANNOTATION_LEFT_50" val="248"/>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00.5"/>
  <p:tag name="ANNOTATION_END_51" val="100.8"/>
  <p:tag name="ANNOTATION_TOP_51" val="431"/>
  <p:tag name="ANNOTATION_LEFT_51" val="223"/>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00.8"/>
  <p:tag name="ANNOTATION_TOP_52" val="341"/>
  <p:tag name="ANNOTATION_LEFT_52" val="20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1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86"/>
  <p:tag name="ARTICULATE_NAV_LEVEL" val="1"/>
  <p:tag name="ARTICULATE_SLIDE_PRESENTER_GUID" val="ede76040-926d-449b-a236-45a2d595407e"/>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TIMELINE" val="137.2/200.9/341.7/420.0/454.4/527.6"/>
  <p:tag name="ELAPSEDTIME" val="591.0"/>
  <p:tag name="ANNOTATION_TYPE_1" val="0"/>
  <p:tag name="ANNOTATION_START_1" val="35.5"/>
  <p:tag name="ANNOTATION_END_1" val="81.1"/>
  <p:tag name="ANNOTATION_TOP_1" val="33"/>
  <p:tag name="ANNOTATION_LEFT_1" val="1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1"/>
  <p:tag name="ANNOTATION_END_2" val="87.8"/>
  <p:tag name="ANNOTATION_TOP_2" val="148"/>
  <p:tag name="ANNOTATION_LEFT_2" val="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8"/>
  <p:tag name="ANNOTATION_END_3" val="91.0"/>
  <p:tag name="ANNOTATION_TOP_3" val="139"/>
  <p:tag name="ANNOTATION_LEFT_3" val="6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1.0"/>
  <p:tag name="ANNOTATION_END_4" val="93.2"/>
  <p:tag name="ANNOTATION_TOP_4" val="140"/>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3.2"/>
  <p:tag name="ANNOTATION_END_5" val="102.5"/>
  <p:tag name="ANNOTATION_TOP_5" val="169"/>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5"/>
  <p:tag name="ANNOTATION_END_6" val="143.4"/>
  <p:tag name="ANNOTATION_TOP_6" val="200"/>
  <p:tag name="ANNOTATION_LEFT_6" val="7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43.4"/>
  <p:tag name="ANNOTATION_END_7" val="154.6"/>
  <p:tag name="ANNOTATION_TOP_7" val="25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4.6"/>
  <p:tag name="ANNOTATION_END_8" val="157.0"/>
  <p:tag name="ANNOTATION_TOP_8" val="398"/>
  <p:tag name="ANNOTATION_LEFT_8" val="63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7.0"/>
  <p:tag name="ANNOTATION_END_9" val="158.1"/>
  <p:tag name="ANNOTATION_TOP_9" val="333"/>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8.1"/>
  <p:tag name="ANNOTATION_END_10" val="180.1"/>
  <p:tag name="ANNOTATION_TOP_10" val="375"/>
  <p:tag name="ANNOTATION_LEFT_10" val="805"/>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80.1"/>
  <p:tag name="ANNOTATION_END_11" val="236.9"/>
  <p:tag name="ANNOTATION_TOP_11" val="279"/>
  <p:tag name="ANNOTATION_LEFT_11" val="6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6.9"/>
  <p:tag name="ANNOTATION_END_12" val="298.6"/>
  <p:tag name="ANNOTATION_TOP_12" val="328"/>
  <p:tag name="ANNOTATION_LEFT_12" val="3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98.6"/>
  <p:tag name="ANNOTATION_END_13" val="302.1"/>
  <p:tag name="ANNOTATION_TOP_13" val="286"/>
  <p:tag name="ANNOTATION_LEFT_13" val="8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02.1"/>
  <p:tag name="ANNOTATION_END_14" val="344.1"/>
  <p:tag name="ANNOTATION_TOP_14" val="199"/>
  <p:tag name="ANNOTATION_LEFT_14" val="16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44.1"/>
  <p:tag name="ANNOTATION_END_15" val="347.7"/>
  <p:tag name="ANNOTATION_TOP_15" val="416"/>
  <p:tag name="ANNOTATION_LEFT_15" val="80"/>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47.7"/>
  <p:tag name="ANNOTATION_END_16" val="349.7"/>
  <p:tag name="ANNOTATION_TOP_16" val="449"/>
  <p:tag name="ANNOTATION_LEFT_16" val="7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9.7"/>
  <p:tag name="ANNOTATION_END_17" val="351.5"/>
  <p:tag name="ANNOTATION_TOP_17" val="448"/>
  <p:tag name="ANNOTATION_LEFT_17" val="24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51.5"/>
  <p:tag name="ANNOTATION_END_18" val="352.8"/>
  <p:tag name="ANNOTATION_TOP_18" val="443"/>
  <p:tag name="ANNOTATION_LEFT_18" val="37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2.8"/>
  <p:tag name="ANNOTATION_END_19" val="354.3"/>
  <p:tag name="ANNOTATION_TOP_19" val="480"/>
  <p:tag name="ANNOTATION_LEFT_19" val="7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4.3"/>
  <p:tag name="ANNOTATION_END_20" val="355.4"/>
  <p:tag name="ANNOTATION_TOP_20" val="476"/>
  <p:tag name="ANNOTATION_LEFT_20" val="15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5.4"/>
  <p:tag name="ANNOTATION_END_21" val="356.5"/>
  <p:tag name="ANNOTATION_TOP_21" val="479"/>
  <p:tag name="ANNOTATION_LEFT_21" val="30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6.5"/>
  <p:tag name="ANNOTATION_END_22" val="357.3"/>
  <p:tag name="ANNOTATION_TOP_22" val="478"/>
  <p:tag name="ANNOTATION_LEFT_22" val="43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3"/>
  <p:tag name="ANNOTATION_END_23" val="358.5"/>
  <p:tag name="ANNOTATION_TOP_23" val="476"/>
  <p:tag name="ANNOTATION_LEFT_23" val="55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58.5"/>
  <p:tag name="ANNOTATION_END_24" val="398.4"/>
  <p:tag name="ANNOTATION_TOP_24" val="433"/>
  <p:tag name="ANNOTATION_LEFT_24" val="5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98.4"/>
  <p:tag name="ANNOTATION_END_25" val="399.5"/>
  <p:tag name="ANNOTATION_TOP_25" val="320"/>
  <p:tag name="ANNOTATION_LEFT_25" val="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399.5"/>
  <p:tag name="ANNOTATION_END_26" val="422.6"/>
  <p:tag name="ANNOTATION_TOP_26" val="324"/>
  <p:tag name="ANNOTATION_LEFT_26" val="4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422.6"/>
  <p:tag name="ANNOTATION_END_27" val="424.0"/>
  <p:tag name="ANNOTATION_TOP_27" val="506"/>
  <p:tag name="ANNOTATION_LEFT_27" val="7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424.0"/>
  <p:tag name="ANNOTATION_END_28" val="426.5"/>
  <p:tag name="ANNOTATION_TOP_28" val="511"/>
  <p:tag name="ANNOTATION_LEFT_28" val="31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426.5"/>
  <p:tag name="ANNOTATION_END_29" val="437.3"/>
  <p:tag name="ANNOTATION_TOP_29" val="532"/>
  <p:tag name="ANNOTATION_LEFT_29" val="6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437.3"/>
  <p:tag name="ANNOTATION_END_30" val="440.4"/>
  <p:tag name="ANNOTATION_TOP_30" val="526"/>
  <p:tag name="ANNOTATION_LEFT_30" val="34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440.4"/>
  <p:tag name="ANNOTATION_END_31" val="447.3"/>
  <p:tag name="ANNOTATION_TOP_31" val="530"/>
  <p:tag name="ANNOTATION_LEFT_31" val="7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447.3"/>
  <p:tag name="ANNOTATION_END_32" val="451.3"/>
  <p:tag name="ANNOTATION_TOP_32" val="531"/>
  <p:tag name="ANNOTATION_LEFT_32" val="21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451.3"/>
  <p:tag name="ANNOTATION_END_33" val="452.6"/>
  <p:tag name="ANNOTATION_TOP_33" val="525"/>
  <p:tag name="ANNOTATION_LEFT_33" val="5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452.6"/>
  <p:tag name="ANNOTATION_END_34" val="455.8"/>
  <p:tag name="ANNOTATION_TOP_34" val="524"/>
  <p:tag name="ANNOTATION_LEFT_34" val="33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455.8"/>
  <p:tag name="ANNOTATION_END_35" val="462.1"/>
  <p:tag name="ANNOTATION_TOP_35" val="561"/>
  <p:tag name="ANNOTATION_LEFT_35" val="7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462.1"/>
  <p:tag name="ANNOTATION_END_36" val="529.0"/>
  <p:tag name="ANNOTATION_TOP_36" val="586"/>
  <p:tag name="ANNOTATION_LEFT_36" val="233"/>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529.0"/>
  <p:tag name="ANNOTATION_END_37" val="532.0"/>
  <p:tag name="ANNOTATION_TOP_37" val="624"/>
  <p:tag name="ANNOTATION_LEFT_37" val="68"/>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532.0"/>
  <p:tag name="ANNOTATION_END_38" val="533.1"/>
  <p:tag name="ANNOTATION_TOP_38" val="620"/>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533.1"/>
  <p:tag name="ANNOTATION_END_39" val="534.3"/>
  <p:tag name="ANNOTATION_TOP_39" val="610"/>
  <p:tag name="ANNOTATION_LEFT_39" val="49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534.3"/>
  <p:tag name="ANNOTATION_END_40" val="534.8"/>
  <p:tag name="ANNOTATION_TOP_40" val="619"/>
  <p:tag name="ANNOTATION_LEFT_40" val="61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534.8"/>
  <p:tag name="ANNOTATION_END_41" val="536.8"/>
  <p:tag name="ANNOTATION_TOP_41" val="611"/>
  <p:tag name="ANNOTATION_LEFT_41" val="68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536.8"/>
  <p:tag name="ANNOTATION_END_42" val="552.6"/>
  <p:tag name="ANNOTATION_TOP_42" val="642"/>
  <p:tag name="ANNOTATION_LEFT_42" val="6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552.6"/>
  <p:tag name="ANNOTATION_TOP_43" val="668"/>
  <p:tag name="ANNOTATION_LEFT_43" val="10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COUNT" val="4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63c8d34ac26d4eadacfcc393f402f6b9"/>
</p:tagLst>
</file>

<file path=ppt/tags/tag22.xml><?xml version="1.0" encoding="utf-8"?>
<p:tagLst xmlns:a="http://schemas.openxmlformats.org/drawingml/2006/main" xmlns:r="http://schemas.openxmlformats.org/officeDocument/2006/relationships" xmlns:p="http://schemas.openxmlformats.org/presentationml/2006/main">
  <p:tag name="DUPLICATEID" val="02fe6e82ce164a09873325a2bced1d2e"/>
</p:tagLst>
</file>

<file path=ppt/tags/tag23.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TIMELINE" val="63.2"/>
  <p:tag name="ELAPSEDTIME" val="377.5"/>
  <p:tag name="ANNOTATION_TYPE_1" val="0"/>
  <p:tag name="ANNOTATION_START_1" val="10.9"/>
  <p:tag name="ANNOTATION_END_1" val="23.0"/>
  <p:tag name="ANNOTATION_TOP_1" val="43"/>
  <p:tag name="ANNOTATION_LEFT_1" val="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0"/>
  <p:tag name="ANNOTATION_END_2" val="38.0"/>
  <p:tag name="ANNOTATION_TOP_2" val="82"/>
  <p:tag name="ANNOTATION_LEFT_2" val="5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0"/>
  <p:tag name="ANNOTATION_END_3" val="43.6"/>
  <p:tag name="ANNOTATION_TOP_3" val="86"/>
  <p:tag name="ANNOTATION_LEFT_3" val="4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3.6"/>
  <p:tag name="ANNOTATION_END_4" val="65.5"/>
  <p:tag name="ANNOTATION_TOP_4" val="440"/>
  <p:tag name="ANNOTATION_LEFT_4" val="4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5.5"/>
  <p:tag name="ANNOTATION_END_5" val="77.9"/>
  <p:tag name="ANNOTATION_TOP_5" val="116"/>
  <p:tag name="ANNOTATION_LEFT_5" val="10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7.9"/>
  <p:tag name="ANNOTATION_END_6" val="81.1"/>
  <p:tag name="ANNOTATION_TOP_6" val="14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1.1"/>
  <p:tag name="ANNOTATION_END_7" val="83.0"/>
  <p:tag name="ANNOTATION_TOP_7" val="144"/>
  <p:tag name="ANNOTATION_LEFT_7" val="52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3.0"/>
  <p:tag name="ANNOTATION_END_8" val="126.0"/>
  <p:tag name="ANNOTATION_TOP_8" val="142"/>
  <p:tag name="ANNOTATION_LEFT_8" val="4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26.0"/>
  <p:tag name="ANNOTATION_END_9" val="128.8"/>
  <p:tag name="ANNOTATION_TOP_9" val="140"/>
  <p:tag name="ANNOTATION_LEFT_9" val="75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28.8"/>
  <p:tag name="ANNOTATION_END_10" val="129.9"/>
  <p:tag name="ANNOTATION_TOP_10" val="168"/>
  <p:tag name="ANNOTATION_LEFT_10" val="12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9.9"/>
  <p:tag name="ANNOTATION_END_11" val="142.1"/>
  <p:tag name="ANNOTATION_TOP_11" val="167"/>
  <p:tag name="ANNOTATION_LEFT_11" val="2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42.1"/>
  <p:tag name="ANNOTATION_END_12" val="144.4"/>
  <p:tag name="ANNOTATION_TOP_12" val="195"/>
  <p:tag name="ANNOTATION_LEFT_12" val="10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4.4"/>
  <p:tag name="ANNOTATION_END_13" val="156.0"/>
  <p:tag name="ANNOTATION_TOP_13" val="198"/>
  <p:tag name="ANNOTATION_LEFT_13" val="3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6.0"/>
  <p:tag name="ANNOTATION_END_14" val="158.6"/>
  <p:tag name="ANNOTATION_TOP_14" val="192"/>
  <p:tag name="ANNOTATION_LEFT_14" val="48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8.6"/>
  <p:tag name="ANNOTATION_END_15" val="161.1"/>
  <p:tag name="ANNOTATION_TOP_15" val="194"/>
  <p:tag name="ANNOTATION_LEFT_15" val="67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61.1"/>
  <p:tag name="ANNOTATION_END_16" val="178.5"/>
  <p:tag name="ANNOTATION_TOP_16" val="217"/>
  <p:tag name="ANNOTATION_LEFT_16" val="10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78.5"/>
  <p:tag name="ANNOTATION_END_17" val="179.9"/>
  <p:tag name="ANNOTATION_TOP_17" val="222"/>
  <p:tag name="ANNOTATION_LEFT_17" val="2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79.9"/>
  <p:tag name="ANNOTATION_END_18" val="180.8"/>
  <p:tag name="ANNOTATION_TOP_18" val="218"/>
  <p:tag name="ANNOTATION_LEFT_18" val="35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8"/>
  <p:tag name="ANNOTATION_END_19" val="181.8"/>
  <p:tag name="ANNOTATION_TOP_19" val="220"/>
  <p:tag name="ANNOTATION_LEFT_19" val="42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8"/>
  <p:tag name="ANNOTATION_END_20" val="182.2"/>
  <p:tag name="ANNOTATION_TOP_20" val="213"/>
  <p:tag name="ANNOTATION_LEFT_20" val="51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2.2"/>
  <p:tag name="ANNOTATION_END_21" val="183.2"/>
  <p:tag name="ANNOTATION_TOP_21" val="215"/>
  <p:tag name="ANNOTATION_LEFT_21" val="576"/>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3.2"/>
  <p:tag name="ANNOTATION_END_22" val="197.1"/>
  <p:tag name="ANNOTATION_TOP_22" val="223"/>
  <p:tag name="ANNOTATION_LEFT_22" val="658"/>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97.1"/>
  <p:tag name="ANNOTATION_END_23" val="202.4"/>
  <p:tag name="ANNOTATION_TOP_23" val="239"/>
  <p:tag name="ANNOTATION_LEFT_23" val="1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02.4"/>
  <p:tag name="ANNOTATION_END_24" val="203.9"/>
  <p:tag name="ANNOTATION_TOP_24" val="240"/>
  <p:tag name="ANNOTATION_LEFT_24" val="39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03.9"/>
  <p:tag name="ANNOTATION_END_25" val="207.1"/>
  <p:tag name="ANNOTATION_TOP_25" val="219"/>
  <p:tag name="ANNOTATION_LEFT_25" val="9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07.1"/>
  <p:tag name="ANNOTATION_END_26" val="210.5"/>
  <p:tag name="ANNOTATION_TOP_26" val="269"/>
  <p:tag name="ANNOTATION_LEFT_26" val="10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10.5"/>
  <p:tag name="ANNOTATION_END_27" val="214.2"/>
  <p:tag name="ANNOTATION_TOP_27" val="270"/>
  <p:tag name="ANNOTATION_LEFT_27" val="3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14.2"/>
  <p:tag name="ANNOTATION_END_28" val="215.7"/>
  <p:tag name="ANNOTATION_TOP_28" val="261"/>
  <p:tag name="ANNOTATION_LEFT_28" val="48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15.7"/>
  <p:tag name="ANNOTATION_END_29" val="218.6"/>
  <p:tag name="ANNOTATION_TOP_29" val="264"/>
  <p:tag name="ANNOTATION_LEFT_29" val="56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18.6"/>
  <p:tag name="ANNOTATION_END_30" val="221.3"/>
  <p:tag name="ANNOTATION_TOP_30" val="270"/>
  <p:tag name="ANNOTATION_LEFT_30" val="72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21.3"/>
  <p:tag name="ANNOTATION_END_31" val="268.0"/>
  <p:tag name="ANNOTATION_TOP_31" val="294"/>
  <p:tag name="ANNOTATION_LEFT_31" val="11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68.0"/>
  <p:tag name="ANNOTATION_END_32" val="271.1"/>
  <p:tag name="ANNOTATION_TOP_32" val="324"/>
  <p:tag name="ANNOTATION_LEFT_32" val="11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71.1"/>
  <p:tag name="ANNOTATION_END_33" val="276.4"/>
  <p:tag name="ANNOTATION_TOP_33" val="316"/>
  <p:tag name="ANNOTATION_LEFT_33" val="31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76.4"/>
  <p:tag name="ANNOTATION_END_34" val="306.7"/>
  <p:tag name="ANNOTATION_TOP_34" val="315"/>
  <p:tag name="ANNOTATION_LEFT_34" val="55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06.7"/>
  <p:tag name="ANNOTATION_END_35" val="308.7"/>
  <p:tag name="ANNOTATION_TOP_35" val="454"/>
  <p:tag name="ANNOTATION_LEFT_35" val="14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08.7"/>
  <p:tag name="ANNOTATION_END_36" val="309.5"/>
  <p:tag name="ANNOTATION_TOP_36" val="501"/>
  <p:tag name="ANNOTATION_LEFT_36" val="12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09.5"/>
  <p:tag name="ANNOTATION_END_37" val="310.3"/>
  <p:tag name="ANNOTATION_TOP_37" val="496"/>
  <p:tag name="ANNOTATION_LEFT_37" val="15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10.3"/>
  <p:tag name="ANNOTATION_END_38" val="313.4"/>
  <p:tag name="ANNOTATION_TOP_38" val="437"/>
  <p:tag name="ANNOTATION_LEFT_38" val="14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13.4"/>
  <p:tag name="ANNOTATION_END_39" val="320.9"/>
  <p:tag name="ANNOTATION_TOP_39" val="432"/>
  <p:tag name="ANNOTATION_LEFT_39" val="215"/>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20.9"/>
  <p:tag name="ANNOTATION_END_40" val="321.9"/>
  <p:tag name="ANNOTATION_TOP_40" val="499"/>
  <p:tag name="ANNOTATION_LEFT_40" val="12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21.9"/>
  <p:tag name="ANNOTATION_END_41" val="323.0"/>
  <p:tag name="ANNOTATION_TOP_41" val="500"/>
  <p:tag name="ANNOTATION_LEFT_41" val="202"/>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23.0"/>
  <p:tag name="ANNOTATION_END_42" val="326.8"/>
  <p:tag name="ANNOTATION_TOP_42" val="547"/>
  <p:tag name="ANNOTATION_LEFT_42" val="44"/>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26.8"/>
  <p:tag name="ANNOTATION_END_43" val="329.6"/>
  <p:tag name="ANNOTATION_TOP_43" val="504"/>
  <p:tag name="ANNOTATION_LEFT_43" val="133"/>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29.6"/>
  <p:tag name="ANNOTATION_END_44" val="330.5"/>
  <p:tag name="ANNOTATION_TOP_44" val="503"/>
  <p:tag name="ANNOTATION_LEFT_44" val="230"/>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30.5"/>
  <p:tag name="ANNOTATION_END_45" val="334.3"/>
  <p:tag name="ANNOTATION_TOP_45" val="578"/>
  <p:tag name="ANNOTATION_LEFT_45" val="13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34.3"/>
  <p:tag name="ANNOTATION_END_46" val="336.4"/>
  <p:tag name="ANNOTATION_TOP_46" val="570"/>
  <p:tag name="ANNOTATION_LEFT_46" val="22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36.4"/>
  <p:tag name="ANNOTATION_END_47" val="338.2"/>
  <p:tag name="ANNOTATION_TOP_47" val="498"/>
  <p:tag name="ANNOTATION_LEFT_47" val="16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38.2"/>
  <p:tag name="ANNOTATION_END_48" val="340.0"/>
  <p:tag name="ANNOTATION_TOP_48" val="499"/>
  <p:tag name="ANNOTATION_LEFT_48" val="23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40.0"/>
  <p:tag name="ANNOTATION_END_49" val="340.4"/>
  <p:tag name="ANNOTATION_TOP_49" val="548"/>
  <p:tag name="ANNOTATION_LEFT_49" val="31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40.4"/>
  <p:tag name="ANNOTATION_END_50" val="341.0"/>
  <p:tag name="ANNOTATION_TOP_50" val="547"/>
  <p:tag name="ANNOTATION_LEFT_50" val="334"/>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41.0"/>
  <p:tag name="ANNOTATION_END_51" val="359.8"/>
  <p:tag name="ANNOTATION_TOP_51" val="596"/>
  <p:tag name="ANNOTATION_LEFT_51" val="316"/>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59.8"/>
  <p:tag name="ANNOTATION_TOP_52" val="514"/>
  <p:tag name="ANNOTATION_LEFT_52" val="55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UDIO_ID" val="315"/>
  <p:tag name="ARTICULATE_AUDIO_RECORDED" val="1"/>
  <p:tag name="ELAPSEDTIME" val="151.2"/>
  <p:tag name="ANNOTATION_TYPE_1" val="0"/>
  <p:tag name="ANNOTATION_START_1" val="3.5"/>
  <p:tag name="ANNOTATION_END_1" val="8.1"/>
  <p:tag name="ANNOTATION_TOP_1" val="174"/>
  <p:tag name="ANNOTATION_LEFT_1" val="5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8.1"/>
  <p:tag name="ANNOTATION_END_2" val="12.9"/>
  <p:tag name="ANNOTATION_TOP_2" val="175"/>
  <p:tag name="ANNOTATION_LEFT_2" val="31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12.9"/>
  <p:tag name="ANNOTATION_END_3" val="28.7"/>
  <p:tag name="ANNOTATION_TOP_3" val="174"/>
  <p:tag name="ANNOTATION_LEFT_3" val="425"/>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2"/>
  <p:tag name="ANNOTATION_START_4" val="28.7"/>
  <p:tag name="ANNOTATION_END_4" val="28.7"/>
  <p:tag name="ANNOTATION_TOP_4" val="-22"/>
  <p:tag name="ANNOTATION_LEFT_4" val="-22"/>
  <p:tag name="ANNOTATION_WIDTH_4" val="1004"/>
  <p:tag name="ANNOTATION_HEIGHT_4" val="764"/>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255"/>
  <p:tag name="ANNOTATION_FILL_COLOR_4" val="855309"/>
  <p:tag name="ANNOTATION_FILL_ALPHA_4" val="50"/>
  <p:tag name="ANNOTATION_BORDER_WIDTH_4" val="2"/>
  <p:tag name="ANNOTATION_SLIDE_WIDTH_4" val="960"/>
  <p:tag name="ANNOTATION_SLIDE_HEIGHT_4" val="720"/>
  <p:tag name="ANNOTATION_TYPE_5" val="2"/>
  <p:tag name="ANNOTATION_START_5" val="28.7"/>
  <p:tag name="ANNOTATION_END_5" val="34.1"/>
  <p:tag name="ANNOTATION_TOP_5" val="212"/>
  <p:tag name="ANNOTATION_LEFT_5" val="268"/>
  <p:tag name="ANNOTATION_WIDTH_5" val="227"/>
  <p:tag name="ANNOTATION_HEIGHT_5" val="34"/>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255"/>
  <p:tag name="ANNOTATION_FILL_COLOR_5" val="855309"/>
  <p:tag name="ANNOTATION_FILL_ALPHA_5" val="50"/>
  <p:tag name="ANNOTATION_BORDER_WIDTH_5" val="2"/>
  <p:tag name="ANNOTATION_SLIDE_WIDTH_5" val="960"/>
  <p:tag name="ANNOTATION_SLIDE_HEIGHT_5" val="720"/>
  <p:tag name="ANNOTATION_TYPE_6" val="2"/>
  <p:tag name="ANNOTATION_START_6" val="34.1"/>
  <p:tag name="ANNOTATION_END_6" val="43.6"/>
  <p:tag name="ANNOTATION_TOP_6" val="-22"/>
  <p:tag name="ANNOTATION_LEFT_6" val="-22"/>
  <p:tag name="ANNOTATION_WIDTH_6" val="1004"/>
  <p:tag name="ANNOTATION_HEIGHT_6" val="764"/>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855309"/>
  <p:tag name="ANNOTATION_FILL_ALPHA_6" val="50"/>
  <p:tag name="ANNOTATION_BORDER_WIDTH_6" val="2"/>
  <p:tag name="ANNOTATION_SLIDE_WIDTH_6" val="960"/>
  <p:tag name="ANNOTATION_SLIDE_HEIGHT_6" val="720"/>
  <p:tag name="ANNOTATION_TYPE_7" val="2"/>
  <p:tag name="ANNOTATION_START_7" val="43.6"/>
  <p:tag name="ANNOTATION_END_7" val="43.6"/>
  <p:tag name="ANNOTATION_TOP_7" val="-22"/>
  <p:tag name="ANNOTATION_LEFT_7" val="-22"/>
  <p:tag name="ANNOTATION_WIDTH_7" val="1004"/>
  <p:tag name="ANNOTATION_HEIGHT_7" val="764"/>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255"/>
  <p:tag name="ANNOTATION_FILL_COLOR_7" val="855309"/>
  <p:tag name="ANNOTATION_FILL_ALPHA_7" val="50"/>
  <p:tag name="ANNOTATION_BORDER_WIDTH_7" val="2"/>
  <p:tag name="ANNOTATION_SLIDE_WIDTH_7" val="960"/>
  <p:tag name="ANNOTATION_SLIDE_HEIGHT_7" val="720"/>
  <p:tag name="ANNOTATION_TYPE_8" val="2"/>
  <p:tag name="ANNOTATION_START_8" val="43.6"/>
  <p:tag name="ANNOTATION_END_8" val="54.9"/>
  <p:tag name="ANNOTATION_TOP_8" val="239"/>
  <p:tag name="ANNOTATION_LEFT_8" val="218"/>
  <p:tag name="ANNOTATION_WIDTH_8" val="323"/>
  <p:tag name="ANNOTATION_HEIGHT_8" val="36"/>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255"/>
  <p:tag name="ANNOTATION_FILL_COLOR_8" val="855309"/>
  <p:tag name="ANNOTATION_FILL_ALPHA_8" val="50"/>
  <p:tag name="ANNOTATION_BORDER_WIDTH_8" val="2"/>
  <p:tag name="ANNOTATION_SLIDE_WIDTH_8" val="960"/>
  <p:tag name="ANNOTATION_SLIDE_HEIGHT_8" val="720"/>
  <p:tag name="ANNOTATION_TYPE_9" val="2"/>
  <p:tag name="ANNOTATION_START_9" val="54.9"/>
  <p:tag name="ANNOTATION_END_9" val="62.1"/>
  <p:tag name="ANNOTATION_TOP_9" val="-22"/>
  <p:tag name="ANNOTATION_LEFT_9" val="-22"/>
  <p:tag name="ANNOTATION_WIDTH_9" val="1004"/>
  <p:tag name="ANNOTATION_HEIGHT_9" val="764"/>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255"/>
  <p:tag name="ANNOTATION_FILL_COLOR_9" val="855309"/>
  <p:tag name="ANNOTATION_FILL_ALPHA_9" val="50"/>
  <p:tag name="ANNOTATION_BORDER_WIDTH_9" val="2"/>
  <p:tag name="ANNOTATION_SLIDE_WIDTH_9" val="960"/>
  <p:tag name="ANNOTATION_SLIDE_HEIGHT_9" val="720"/>
  <p:tag name="ANNOTATION_TYPE_10" val="0"/>
  <p:tag name="ANNOTATION_START_10" val="62.1"/>
  <p:tag name="ANNOTATION_END_10" val="66.5"/>
  <p:tag name="ANNOTATION_TOP_10" val="399"/>
  <p:tag name="ANNOTATION_LEFT_10" val="40"/>
  <p:tag name="ANNOTATION_WIDTH_10" val="66"/>
  <p:tag name="ANNOTATION_HEIGHT_10" val="66"/>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5287936"/>
  <p:tag name="ANNOTATION_FILL_ALPHA_10" val="100"/>
  <p:tag name="ANNOTATION_BORDER_WIDTH_10" val="2"/>
  <p:tag name="ANNOTATION_SLIDE_WIDTH_10" val="960"/>
  <p:tag name="ANNOTATION_SLIDE_HEIGHT_10" val="720"/>
  <p:tag name="ANNOTATION_TYPE_11" val="2"/>
  <p:tag name="ANNOTATION_START_11" val="66.5"/>
  <p:tag name="ANNOTATION_END_11" val="66.5"/>
  <p:tag name="ANNOTATION_TOP_11" val="-22"/>
  <p:tag name="ANNOTATION_LEFT_11" val="-22"/>
  <p:tag name="ANNOTATION_WIDTH_11" val="1004"/>
  <p:tag name="ANNOTATION_HEIGHT_11" val="764"/>
  <p:tag name="ANNOTATION_ANIMATION_11" val="4"/>
  <p:tag name="ANNOTATION_ROTATION_11" val="0"/>
  <p:tag name="ANNOTATION_SUB_TYPE_11" val="11"/>
  <p:tag name="ANNOTATION_LOOP_COUNT_11" val="1"/>
  <p:tag name="ANNOTATION_BOX_RADIUS_11" val="0"/>
  <p:tag name="ANNOTATION_SCALE_11" val="0"/>
  <p:tag name="ANNOTATION_BORDER_ALPHA_11" val="100"/>
  <p:tag name="ANNOTATION_BORDER_COLOR_11" val="255"/>
  <p:tag name="ANNOTATION_FILL_COLOR_11" val="855309"/>
  <p:tag name="ANNOTATION_FILL_ALPHA_11" val="50"/>
  <p:tag name="ANNOTATION_BORDER_WIDTH_11" val="2"/>
  <p:tag name="ANNOTATION_SLIDE_WIDTH_11" val="960"/>
  <p:tag name="ANNOTATION_SLIDE_HEIGHT_11" val="720"/>
  <p:tag name="ANNOTATION_TYPE_12" val="2"/>
  <p:tag name="ANNOTATION_START_12" val="66.5"/>
  <p:tag name="ANNOTATION_END_12" val="72.4"/>
  <p:tag name="ANNOTATION_TOP_12" val="390"/>
  <p:tag name="ANNOTATION_LEFT_12" val="52"/>
  <p:tag name="ANNOTATION_WIDTH_12" val="253"/>
  <p:tag name="ANNOTATION_HEIGHT_12" val="307"/>
  <p:tag name="ANNOTATION_ANIMATION_12" val="4"/>
  <p:tag name="ANNOTATION_ROTATION_12" val="0"/>
  <p:tag name="ANNOTATION_SUB_TYPE_12" val="11"/>
  <p:tag name="ANNOTATION_LOOP_COUNT_12" val="1"/>
  <p:tag name="ANNOTATION_BOX_RADIUS_12" val="5"/>
  <p:tag name="ANNOTATION_SCALE_12" val="0"/>
  <p:tag name="ANNOTATION_BORDER_ALPHA_12" val="100"/>
  <p:tag name="ANNOTATION_BORDER_COLOR_12" val="255"/>
  <p:tag name="ANNOTATION_FILL_COLOR_12" val="855309"/>
  <p:tag name="ANNOTATION_FILL_ALPHA_12" val="50"/>
  <p:tag name="ANNOTATION_BORDER_WIDTH_12" val="2"/>
  <p:tag name="ANNOTATION_SLIDE_WIDTH_12" val="960"/>
  <p:tag name="ANNOTATION_SLIDE_HEIGHT_12" val="720"/>
  <p:tag name="ANNOTATION_TYPE_13" val="0"/>
  <p:tag name="ANNOTATION_START_13" val="72.4"/>
  <p:tag name="ANNOTATION_END_13" val="76.1"/>
  <p:tag name="ANNOTATION_TOP_13" val="603"/>
  <p:tag name="ANNOTATION_LEFT_13" val="152"/>
  <p:tag name="ANNOTATION_WIDTH_13" val="66"/>
  <p:tag name="ANNOTATION_HEIGHT_13" val="66"/>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5287936"/>
  <p:tag name="ANNOTATION_FILL_ALPHA_13" val="100"/>
  <p:tag name="ANNOTATION_BORDER_WIDTH_13" val="2"/>
  <p:tag name="ANNOTATION_SLIDE_WIDTH_13" val="960"/>
  <p:tag name="ANNOTATION_SLIDE_HEIGHT_13" val="720"/>
  <p:tag name="ANNOTATION_TYPE_14" val="0"/>
  <p:tag name="ANNOTATION_START_14" val="76.1"/>
  <p:tag name="ANNOTATION_END_14" val="77.7"/>
  <p:tag name="ANNOTATION_TOP_14" val="594"/>
  <p:tag name="ANNOTATION_LEFT_14" val="394"/>
  <p:tag name="ANNOTATION_WIDTH_14" val="66"/>
  <p:tag name="ANNOTATION_HEIGHT_14" val="66"/>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5287936"/>
  <p:tag name="ANNOTATION_FILL_ALPHA_14" val="100"/>
  <p:tag name="ANNOTATION_BORDER_WIDTH_14" val="2"/>
  <p:tag name="ANNOTATION_SLIDE_WIDTH_14" val="960"/>
  <p:tag name="ANNOTATION_SLIDE_HEIGHT_14" val="720"/>
  <p:tag name="ANNOTATION_TYPE_15" val="0"/>
  <p:tag name="ANNOTATION_START_15" val="77.7"/>
  <p:tag name="ANNOTATION_END_15" val="81.3"/>
  <p:tag name="ANNOTATION_TOP_15" val="590"/>
  <p:tag name="ANNOTATION_LEFT_15" val="413"/>
  <p:tag name="ANNOTATION_WIDTH_15" val="66"/>
  <p:tag name="ANNOTATION_HEIGHT_15" val="66"/>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5287936"/>
  <p:tag name="ANNOTATION_FILL_ALPHA_15" val="100"/>
  <p:tag name="ANNOTATION_BORDER_WIDTH_15" val="2"/>
  <p:tag name="ANNOTATION_SLIDE_WIDTH_15" val="960"/>
  <p:tag name="ANNOTATION_SLIDE_HEIGHT_15" val="720"/>
  <p:tag name="ANNOTATION_TYPE_16" val="0"/>
  <p:tag name="ANNOTATION_START_16" val="81.3"/>
  <p:tag name="ANNOTATION_END_16" val="84.3"/>
  <p:tag name="ANNOTATION_TOP_16" val="583"/>
  <p:tag name="ANNOTATION_LEFT_16" val="473"/>
  <p:tag name="ANNOTATION_WIDTH_16" val="66"/>
  <p:tag name="ANNOTATION_HEIGHT_16" val="66"/>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5287936"/>
  <p:tag name="ANNOTATION_FILL_ALPHA_16" val="100"/>
  <p:tag name="ANNOTATION_BORDER_WIDTH_16" val="2"/>
  <p:tag name="ANNOTATION_SLIDE_WIDTH_16" val="960"/>
  <p:tag name="ANNOTATION_SLIDE_HEIGHT_16" val="720"/>
  <p:tag name="ANNOTATION_TYPE_17" val="0"/>
  <p:tag name="ANNOTATION_START_17" val="84.3"/>
  <p:tag name="ANNOTATION_END_17" val="84.8"/>
  <p:tag name="ANNOTATION_TOP_17" val="566"/>
  <p:tag name="ANNOTATION_LEFT_17" val="413"/>
  <p:tag name="ANNOTATION_WIDTH_17" val="66"/>
  <p:tag name="ANNOTATION_HEIGHT_17" val="66"/>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5287936"/>
  <p:tag name="ANNOTATION_FILL_ALPHA_17" val="100"/>
  <p:tag name="ANNOTATION_BORDER_WIDTH_17" val="2"/>
  <p:tag name="ANNOTATION_SLIDE_WIDTH_17" val="960"/>
  <p:tag name="ANNOTATION_SLIDE_HEIGHT_17" val="720"/>
  <p:tag name="ANNOTATION_TYPE_18" val="0"/>
  <p:tag name="ANNOTATION_START_18" val="84.8"/>
  <p:tag name="ANNOTATION_END_18" val="85.2"/>
  <p:tag name="ANNOTATION_TOP_18" val="558"/>
  <p:tag name="ANNOTATION_LEFT_18" val="460"/>
  <p:tag name="ANNOTATION_WIDTH_18" val="66"/>
  <p:tag name="ANNOTATION_HEIGHT_18" val="66"/>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5287936"/>
  <p:tag name="ANNOTATION_FILL_ALPHA_18" val="100"/>
  <p:tag name="ANNOTATION_BORDER_WIDTH_18" val="2"/>
  <p:tag name="ANNOTATION_SLIDE_WIDTH_18" val="960"/>
  <p:tag name="ANNOTATION_SLIDE_HEIGHT_18" val="720"/>
  <p:tag name="ANNOTATION_TYPE_19" val="0"/>
  <p:tag name="ANNOTATION_START_19" val="85.2"/>
  <p:tag name="ANNOTATION_END_19" val="85.6"/>
  <p:tag name="ANNOTATION_TOP_19" val="574"/>
  <p:tag name="ANNOTATION_LEFT_19" val="477"/>
  <p:tag name="ANNOTATION_WIDTH_19" val="66"/>
  <p:tag name="ANNOTATION_HEIGHT_19" val="66"/>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5287936"/>
  <p:tag name="ANNOTATION_FILL_ALPHA_19" val="100"/>
  <p:tag name="ANNOTATION_BORDER_WIDTH_19" val="2"/>
  <p:tag name="ANNOTATION_SLIDE_WIDTH_19" val="960"/>
  <p:tag name="ANNOTATION_SLIDE_HEIGHT_19" val="720"/>
  <p:tag name="ANNOTATION_TYPE_20" val="0"/>
  <p:tag name="ANNOTATION_START_20" val="85.6"/>
  <p:tag name="ANNOTATION_END_20" val="86.0"/>
  <p:tag name="ANNOTATION_TOP_20" val="601"/>
  <p:tag name="ANNOTATION_LEFT_20" val="493"/>
  <p:tag name="ANNOTATION_WIDTH_20" val="66"/>
  <p:tag name="ANNOTATION_HEIGHT_20" val="66"/>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5287936"/>
  <p:tag name="ANNOTATION_FILL_ALPHA_20" val="100"/>
  <p:tag name="ANNOTATION_BORDER_WIDTH_20" val="2"/>
  <p:tag name="ANNOTATION_SLIDE_WIDTH_20" val="960"/>
  <p:tag name="ANNOTATION_SLIDE_HEIGHT_20" val="720"/>
  <p:tag name="ANNOTATION_TYPE_21" val="0"/>
  <p:tag name="ANNOTATION_START_21" val="86.0"/>
  <p:tag name="ANNOTATION_END_21" val="86.5"/>
  <p:tag name="ANNOTATION_TOP_21" val="618"/>
  <p:tag name="ANNOTATION_LEFT_21" val="459"/>
  <p:tag name="ANNOTATION_WIDTH_21" val="66"/>
  <p:tag name="ANNOTATION_HEIGHT_21" val="66"/>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5287936"/>
  <p:tag name="ANNOTATION_FILL_ALPHA_21" val="100"/>
  <p:tag name="ANNOTATION_BORDER_WIDTH_21" val="2"/>
  <p:tag name="ANNOTATION_SLIDE_WIDTH_21" val="960"/>
  <p:tag name="ANNOTATION_SLIDE_HEIGHT_21" val="720"/>
  <p:tag name="ANNOTATION_TYPE_22" val="0"/>
  <p:tag name="ANNOTATION_START_22" val="86.5"/>
  <p:tag name="ANNOTATION_END_22" val="87.4"/>
  <p:tag name="ANNOTATION_TOP_22" val="619"/>
  <p:tag name="ANNOTATION_LEFT_22" val="404"/>
  <p:tag name="ANNOTATION_WIDTH_22" val="66"/>
  <p:tag name="ANNOTATION_HEIGHT_22" val="66"/>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5287936"/>
  <p:tag name="ANNOTATION_FILL_ALPHA_22" val="100"/>
  <p:tag name="ANNOTATION_BORDER_WIDTH_22" val="2"/>
  <p:tag name="ANNOTATION_SLIDE_WIDTH_22" val="960"/>
  <p:tag name="ANNOTATION_SLIDE_HEIGHT_22" val="720"/>
  <p:tag name="ANNOTATION_TYPE_23" val="0"/>
  <p:tag name="ANNOTATION_START_23" val="87.4"/>
  <p:tag name="ANNOTATION_END_23" val="87.7"/>
  <p:tag name="ANNOTATION_TOP_23" val="569"/>
  <p:tag name="ANNOTATION_LEFT_23" val="160"/>
  <p:tag name="ANNOTATION_WIDTH_23" val="66"/>
  <p:tag name="ANNOTATION_HEIGHT_23" val="66"/>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5287936"/>
  <p:tag name="ANNOTATION_FILL_ALPHA_23" val="100"/>
  <p:tag name="ANNOTATION_BORDER_WIDTH_23" val="2"/>
  <p:tag name="ANNOTATION_SLIDE_WIDTH_23" val="960"/>
  <p:tag name="ANNOTATION_SLIDE_HEIGHT_23" val="720"/>
  <p:tag name="ANNOTATION_TYPE_24" val="0"/>
  <p:tag name="ANNOTATION_START_24" val="87.7"/>
  <p:tag name="ANNOTATION_END_24" val="88.2"/>
  <p:tag name="ANNOTATION_TOP_24" val="563"/>
  <p:tag name="ANNOTATION_LEFT_24" val="196"/>
  <p:tag name="ANNOTATION_WIDTH_24" val="66"/>
  <p:tag name="ANNOTATION_HEIGHT_24" val="66"/>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5287936"/>
  <p:tag name="ANNOTATION_FILL_ALPHA_24" val="100"/>
  <p:tag name="ANNOTATION_BORDER_WIDTH_24" val="2"/>
  <p:tag name="ANNOTATION_SLIDE_WIDTH_24" val="960"/>
  <p:tag name="ANNOTATION_SLIDE_HEIGHT_24" val="720"/>
  <p:tag name="ANNOTATION_TYPE_25" val="0"/>
  <p:tag name="ANNOTATION_START_25" val="88.2"/>
  <p:tag name="ANNOTATION_END_25" val="88.5"/>
  <p:tag name="ANNOTATION_TOP_25" val="601"/>
  <p:tag name="ANNOTATION_LEFT_25" val="211"/>
  <p:tag name="ANNOTATION_WIDTH_25" val="66"/>
  <p:tag name="ANNOTATION_HEIGHT_25" val="66"/>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5287936"/>
  <p:tag name="ANNOTATION_FILL_ALPHA_25" val="100"/>
  <p:tag name="ANNOTATION_BORDER_WIDTH_25" val="2"/>
  <p:tag name="ANNOTATION_SLIDE_WIDTH_25" val="960"/>
  <p:tag name="ANNOTATION_SLIDE_HEIGHT_25" val="720"/>
  <p:tag name="ANNOTATION_TYPE_26" val="0"/>
  <p:tag name="ANNOTATION_START_26" val="88.5"/>
  <p:tag name="ANNOTATION_END_26" val="88.7"/>
  <p:tag name="ANNOTATION_TOP_26" val="624"/>
  <p:tag name="ANNOTATION_LEFT_26" val="194"/>
  <p:tag name="ANNOTATION_WIDTH_26" val="66"/>
  <p:tag name="ANNOTATION_HEIGHT_26" val="66"/>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5287936"/>
  <p:tag name="ANNOTATION_FILL_ALPHA_26" val="100"/>
  <p:tag name="ANNOTATION_BORDER_WIDTH_26" val="2"/>
  <p:tag name="ANNOTATION_SLIDE_WIDTH_26" val="960"/>
  <p:tag name="ANNOTATION_SLIDE_HEIGHT_26" val="720"/>
  <p:tag name="ANNOTATION_TYPE_27" val="0"/>
  <p:tag name="ANNOTATION_START_27" val="88.7"/>
  <p:tag name="ANNOTATION_END_27" val="89.8"/>
  <p:tag name="ANNOTATION_TOP_27" val="629"/>
  <p:tag name="ANNOTATION_LEFT_27" val="141"/>
  <p:tag name="ANNOTATION_WIDTH_27" val="66"/>
  <p:tag name="ANNOTATION_HEIGHT_27" val="66"/>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5287936"/>
  <p:tag name="ANNOTATION_FILL_ALPHA_27" val="100"/>
  <p:tag name="ANNOTATION_BORDER_WIDTH_27" val="2"/>
  <p:tag name="ANNOTATION_SLIDE_WIDTH_27" val="960"/>
  <p:tag name="ANNOTATION_SLIDE_HEIGHT_27" val="720"/>
  <p:tag name="ANNOTATION_TYPE_28" val="0"/>
  <p:tag name="ANNOTATION_START_28" val="89.8"/>
  <p:tag name="ANNOTATION_END_28" val="92.9"/>
  <p:tag name="ANNOTATION_TOP_28" val="589"/>
  <p:tag name="ANNOTATION_LEFT_28" val="433"/>
  <p:tag name="ANNOTATION_WIDTH_28" val="66"/>
  <p:tag name="ANNOTATION_HEIGHT_28" val="66"/>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5287936"/>
  <p:tag name="ANNOTATION_FILL_ALPHA_28" val="100"/>
  <p:tag name="ANNOTATION_BORDER_WIDTH_28" val="2"/>
  <p:tag name="ANNOTATION_SLIDE_WIDTH_28" val="960"/>
  <p:tag name="ANNOTATION_SLIDE_HEIGHT_28" val="720"/>
  <p:tag name="ANNOTATION_TYPE_29" val="0"/>
  <p:tag name="ANNOTATION_START_29" val="92.9"/>
  <p:tag name="ANNOTATION_END_29" val="103.0"/>
  <p:tag name="ANNOTATION_TOP_29" val="272"/>
  <p:tag name="ANNOTATION_LEFT_29" val="675"/>
  <p:tag name="ANNOTATION_WIDTH_29" val="66"/>
  <p:tag name="ANNOTATION_HEIGHT_29" val="66"/>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5287936"/>
  <p:tag name="ANNOTATION_FILL_ALPHA_29" val="100"/>
  <p:tag name="ANNOTATION_BORDER_WIDTH_29" val="2"/>
  <p:tag name="ANNOTATION_SLIDE_WIDTH_29" val="960"/>
  <p:tag name="ANNOTATION_SLIDE_HEIGHT_29" val="720"/>
  <p:tag name="ANNOTATION_TYPE_30" val="0"/>
  <p:tag name="ANNOTATION_START_30" val="103.0"/>
  <p:tag name="ANNOTATION_END_30" val="110.8"/>
  <p:tag name="ANNOTATION_TOP_30" val="291"/>
  <p:tag name="ANNOTATION_LEFT_30" val="367"/>
  <p:tag name="ANNOTATION_WIDTH_30" val="66"/>
  <p:tag name="ANNOTATION_HEIGHT_30" val="66"/>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5287936"/>
  <p:tag name="ANNOTATION_FILL_ALPHA_30" val="100"/>
  <p:tag name="ANNOTATION_BORDER_WIDTH_30" val="2"/>
  <p:tag name="ANNOTATION_SLIDE_WIDTH_30" val="960"/>
  <p:tag name="ANNOTATION_SLIDE_HEIGHT_30" val="720"/>
  <p:tag name="ANNOTATION_TYPE_31" val="0"/>
  <p:tag name="ANNOTATION_START_31" val="110.8"/>
  <p:tag name="ANNOTATION_END_31" val="116.7"/>
  <p:tag name="ANNOTATION_TOP_31" val="290"/>
  <p:tag name="ANNOTATION_LEFT_31" val="505"/>
  <p:tag name="ANNOTATION_WIDTH_31" val="66"/>
  <p:tag name="ANNOTATION_HEIGHT_31" val="66"/>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5287936"/>
  <p:tag name="ANNOTATION_FILL_ALPHA_31" val="100"/>
  <p:tag name="ANNOTATION_BORDER_WIDTH_31" val="2"/>
  <p:tag name="ANNOTATION_SLIDE_WIDTH_31" val="960"/>
  <p:tag name="ANNOTATION_SLIDE_HEIGHT_31" val="720"/>
  <p:tag name="ANNOTATION_TYPE_32" val="0"/>
  <p:tag name="ANNOTATION_START_32" val="116.7"/>
  <p:tag name="ANNOTATION_END_32" val="118.3"/>
  <p:tag name="ANNOTATION_TOP_32" val="312"/>
  <p:tag name="ANNOTATION_LEFT_32" val="150"/>
  <p:tag name="ANNOTATION_WIDTH_32" val="66"/>
  <p:tag name="ANNOTATION_HEIGHT_32" val="66"/>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5287936"/>
  <p:tag name="ANNOTATION_FILL_ALPHA_32" val="100"/>
  <p:tag name="ANNOTATION_BORDER_WIDTH_32" val="2"/>
  <p:tag name="ANNOTATION_SLIDE_WIDTH_32" val="960"/>
  <p:tag name="ANNOTATION_SLIDE_HEIGHT_32" val="720"/>
  <p:tag name="ANNOTATION_TYPE_33" val="0"/>
  <p:tag name="ANNOTATION_START_33" val="118.3"/>
  <p:tag name="ANNOTATION_END_33" val="119.7"/>
  <p:tag name="ANNOTATION_TOP_33" val="309"/>
  <p:tag name="ANNOTATION_LEFT_33" val="317"/>
  <p:tag name="ANNOTATION_WIDTH_33" val="66"/>
  <p:tag name="ANNOTATION_HEIGHT_33" val="66"/>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5287936"/>
  <p:tag name="ANNOTATION_FILL_ALPHA_33" val="100"/>
  <p:tag name="ANNOTATION_BORDER_WIDTH_33" val="2"/>
  <p:tag name="ANNOTATION_SLIDE_WIDTH_33" val="960"/>
  <p:tag name="ANNOTATION_SLIDE_HEIGHT_33" val="720"/>
  <p:tag name="ANNOTATION_TYPE_34" val="0"/>
  <p:tag name="ANNOTATION_START_34" val="119.7"/>
  <p:tag name="ANNOTATION_END_34" val="120.8"/>
  <p:tag name="ANNOTATION_TOP_34" val="308"/>
  <p:tag name="ANNOTATION_LEFT_34" val="424"/>
  <p:tag name="ANNOTATION_WIDTH_34" val="66"/>
  <p:tag name="ANNOTATION_HEIGHT_34" val="66"/>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5287936"/>
  <p:tag name="ANNOTATION_FILL_ALPHA_34" val="100"/>
  <p:tag name="ANNOTATION_BORDER_WIDTH_34" val="2"/>
  <p:tag name="ANNOTATION_SLIDE_WIDTH_34" val="960"/>
  <p:tag name="ANNOTATION_SLIDE_HEIGHT_34" val="720"/>
  <p:tag name="ANNOTATION_TYPE_35" val="0"/>
  <p:tag name="ANNOTATION_START_35" val="120.8"/>
  <p:tag name="ANNOTATION_END_35" val="133.2"/>
  <p:tag name="ANNOTATION_TOP_35" val="334"/>
  <p:tag name="ANNOTATION_LEFT_35" val="106"/>
  <p:tag name="ANNOTATION_WIDTH_35" val="66"/>
  <p:tag name="ANNOTATION_HEIGHT_35" val="66"/>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5287936"/>
  <p:tag name="ANNOTATION_FILL_ALPHA_35" val="100"/>
  <p:tag name="ANNOTATION_BORDER_WIDTH_35" val="2"/>
  <p:tag name="ANNOTATION_SLIDE_WIDTH_35" val="960"/>
  <p:tag name="ANNOTATION_SLIDE_HEIGHT_35" val="720"/>
  <p:tag name="ANNOTATION_TYPE_36" val="0"/>
  <p:tag name="ANNOTATION_START_36" val="133.2"/>
  <p:tag name="ANNOTATION_END_36" val="134.9"/>
  <p:tag name="ANNOTATION_TOP_36" val="367"/>
  <p:tag name="ANNOTATION_LEFT_36" val="255"/>
  <p:tag name="ANNOTATION_WIDTH_36" val="66"/>
  <p:tag name="ANNOTATION_HEIGHT_36" val="66"/>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5287936"/>
  <p:tag name="ANNOTATION_FILL_ALPHA_36" val="100"/>
  <p:tag name="ANNOTATION_BORDER_WIDTH_36" val="2"/>
  <p:tag name="ANNOTATION_SLIDE_WIDTH_36" val="960"/>
  <p:tag name="ANNOTATION_SLIDE_HEIGHT_36" val="720"/>
  <p:tag name="ANNOTATION_TYPE_37" val="0"/>
  <p:tag name="ANNOTATION_START_37" val="134.9"/>
  <p:tag name="ANNOTATION_END_37" val="135.8"/>
  <p:tag name="ANNOTATION_TOP_37" val="369"/>
  <p:tag name="ANNOTATION_LEFT_37" val="306"/>
  <p:tag name="ANNOTATION_WIDTH_37" val="66"/>
  <p:tag name="ANNOTATION_HEIGHT_37" val="66"/>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5287936"/>
  <p:tag name="ANNOTATION_FILL_ALPHA_37" val="100"/>
  <p:tag name="ANNOTATION_BORDER_WIDTH_37" val="2"/>
  <p:tag name="ANNOTATION_SLIDE_WIDTH_37" val="960"/>
  <p:tag name="ANNOTATION_SLIDE_HEIGHT_37" val="720"/>
  <p:tag name="ANNOTATION_TYPE_38" val="0"/>
  <p:tag name="ANNOTATION_START_38" val="135.8"/>
  <p:tag name="ANNOTATION_TOP_38" val="366"/>
  <p:tag name="ANNOTATION_LEFT_38" val="425"/>
  <p:tag name="ANNOTATION_WIDTH_38" val="66"/>
  <p:tag name="ANNOTATION_HEIGHT_38" val="66"/>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5287936"/>
  <p:tag name="ANNOTATION_FILL_ALPHA_38" val="100"/>
  <p:tag name="ANNOTATION_BORDER_WIDTH_38" val="2"/>
  <p:tag name="ANNOTATION_SLIDE_WIDTH_38" val="960"/>
  <p:tag name="ANNOTATION_SLIDE_HEIGHT_38" val="720"/>
  <p:tag name="ANNOTATION_COUNT" val="38"/>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DUPLICATEID" val="f53ede3053a04fa3a7f5b212011251cf"/>
</p:tagLst>
</file>

<file path=ppt/tags/tag26.xml><?xml version="1.0" encoding="utf-8"?>
<p:tagLst xmlns:a="http://schemas.openxmlformats.org/drawingml/2006/main" xmlns:r="http://schemas.openxmlformats.org/officeDocument/2006/relationships" xmlns:p="http://schemas.openxmlformats.org/presentationml/2006/main">
  <p:tag name="DUPLICATEID" val="41cd0d2cdd50413c8af634c3004b199d"/>
</p:tagLst>
</file>

<file path=ppt/tags/tag27.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215.5"/>
  <p:tag name="ANNOTATION_TYPE_1" val="0"/>
  <p:tag name="ANNOTATION_START_1" val="43.8"/>
  <p:tag name="ANNOTATION_END_1" val="56.0"/>
  <p:tag name="ANNOTATION_TOP_1" val="299"/>
  <p:tag name="ANNOTATION_LEFT_1" val="4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0"/>
  <p:tag name="ANNOTATION_END_2" val="94.3"/>
  <p:tag name="ANNOTATION_TOP_2" val="292"/>
  <p:tag name="ANNOTATION_LEFT_2" val="62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4.3"/>
  <p:tag name="ANNOTATION_END_3" val="98.4"/>
  <p:tag name="ANNOTATION_TOP_3" val="85"/>
  <p:tag name="ANNOTATION_LEFT_3" val="1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4"/>
  <p:tag name="ANNOTATION_END_4" val="105.2"/>
  <p:tag name="ANNOTATION_TOP_4" val="119"/>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5.2"/>
  <p:tag name="ANNOTATION_END_5" val="110.6"/>
  <p:tag name="ANNOTATION_TOP_5" val="171"/>
  <p:tag name="ANNOTATION_LEFT_5" val="13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0.6"/>
  <p:tag name="ANNOTATION_END_6" val="114.7"/>
  <p:tag name="ANNOTATION_TOP_6" val="260"/>
  <p:tag name="ANNOTATION_LEFT_6" val="13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4.7"/>
  <p:tag name="ANNOTATION_END_7" val="119.4"/>
  <p:tag name="ANNOTATION_TOP_7" val="331"/>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19.4"/>
  <p:tag name="ANNOTATION_END_8" val="119.7"/>
  <p:tag name="ANNOTATION_TOP_8" val="260"/>
  <p:tag name="ANNOTATION_LEFT_8" val="63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19.7"/>
  <p:tag name="ANNOTATION_END_9" val="119.9"/>
  <p:tag name="ANNOTATION_TOP_9" val="300"/>
  <p:tag name="ANNOTATION_LEFT_9" val="6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19.9"/>
  <p:tag name="ANNOTATION_END_10" val="120.2"/>
  <p:tag name="ANNOTATION_TOP_10" val="311"/>
  <p:tag name="ANNOTATION_LEFT_10" val="70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0.2"/>
  <p:tag name="ANNOTATION_END_11" val="122.9"/>
  <p:tag name="ANNOTATION_TOP_11" val="267"/>
  <p:tag name="ANNOTATION_LEFT_11" val="7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2.9"/>
  <p:tag name="ANNOTATION_END_12" val="131.8"/>
  <p:tag name="ANNOTATION_TOP_12" val="358"/>
  <p:tag name="ANNOTATION_LEFT_12" val="11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31.8"/>
  <p:tag name="ANNOTATION_END_13" val="179.6"/>
  <p:tag name="ANNOTATION_TOP_13" val="434"/>
  <p:tag name="ANNOTATION_LEFT_13" val="1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9.6"/>
  <p:tag name="ANNOTATION_TOP_14" val="659"/>
  <p:tag name="ANNOTATION_LEFT_14" val="6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DUPLICATEID" val="f53ede3053a04fa3a7f5b212011251cf"/>
</p:tagLst>
</file>

<file path=ppt/tags/tag29.xml><?xml version="1.0" encoding="utf-8"?>
<p:tagLst xmlns:a="http://schemas.openxmlformats.org/drawingml/2006/main" xmlns:r="http://schemas.openxmlformats.org/officeDocument/2006/relationships" xmlns:p="http://schemas.openxmlformats.org/presentationml/2006/main">
  <p:tag name="DUPLICATEID" val="41cd0d2cdd50413c8af634c3004b199d"/>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UDIO_ID" val="293"/>
  <p:tag name="ARTICULATE_AUDIO_RECORDED" val="1"/>
  <p:tag name="ELAPSEDTIME" val="12.0"/>
  <p:tag name="ANNOTATION_COUNT" val="0"/>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285"/>
  <p:tag name="ARTICULATE_AUDIO_RECORDED" val="1"/>
  <p:tag name="TIMELINE" val="192.2/307.2"/>
  <p:tag name="ELAPSEDTIME" val="395.3"/>
  <p:tag name="ANNOTATION_TYPE_1" val="0"/>
  <p:tag name="ANNOTATION_START_1" val="199.2"/>
  <p:tag name="ANNOTATION_END_1" val="210.2"/>
  <p:tag name="ANNOTATION_TOP_1" val="302"/>
  <p:tag name="ANNOTATION_LEFT_1" val="43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10.2"/>
  <p:tag name="ANNOTATION_END_2" val="227.1"/>
  <p:tag name="ANNOTATION_TOP_2" val="338"/>
  <p:tag name="ANNOTATION_LEFT_2" val="5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27.1"/>
  <p:tag name="ANNOTATION_END_3" val="245.1"/>
  <p:tag name="ANNOTATION_TOP_3" val="386"/>
  <p:tag name="ANNOTATION_LEFT_3" val="70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45.1"/>
  <p:tag name="ANNOTATION_END_4" val="249.9"/>
  <p:tag name="ANNOTATION_TOP_4" val="366"/>
  <p:tag name="ANNOTATION_LEFT_4" val="8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49.9"/>
  <p:tag name="ANNOTATION_END_5" val="268.2"/>
  <p:tag name="ANNOTATION_TOP_5" val="357"/>
  <p:tag name="ANNOTATION_LEFT_5" val="45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8.2"/>
  <p:tag name="ANNOTATION_END_6" val="274.1"/>
  <p:tag name="ANNOTATION_TOP_6" val="390"/>
  <p:tag name="ANNOTATION_LEFT_6" val="9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74.1"/>
  <p:tag name="ANNOTATION_END_7" val="275.5"/>
  <p:tag name="ANNOTATION_TOP_7" val="420"/>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75.5"/>
  <p:tag name="ANNOTATION_END_8" val="276.8"/>
  <p:tag name="ANNOTATION_TOP_8" val="413"/>
  <p:tag name="ANNOTATION_LEFT_8" val="23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76.8"/>
  <p:tag name="ANNOTATION_END_9" val="282.1"/>
  <p:tag name="ANNOTATION_TOP_9" val="413"/>
  <p:tag name="ANNOTATION_LEFT_9" val="8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282.1"/>
  <p:tag name="ANNOTATION_END_10" val="282.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282.1"/>
  <p:tag name="ANNOTATION_END_11" val="302.4"/>
  <p:tag name="ANNOTATION_TOP_11" val="399"/>
  <p:tag name="ANNOTATION_LEFT_11" val="86"/>
  <p:tag name="ANNOTATION_WIDTH_11" val="242"/>
  <p:tag name="ANNOTATION_HEIGHT_11" val="36"/>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302.4"/>
  <p:tag name="ANNOTATION_END_12" val="309.0"/>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309.0"/>
  <p:tag name="ANNOTATION_END_13" val="327.9"/>
  <p:tag name="ANNOTATION_TOP_13" val="480"/>
  <p:tag name="ANNOTATION_LEFT_13" val="7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27.9"/>
  <p:tag name="ANNOTATION_END_14" val="330.6"/>
  <p:tag name="ANNOTATION_TOP_14" val="525"/>
  <p:tag name="ANNOTATION_LEFT_14" val="8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30.6"/>
  <p:tag name="ANNOTATION_END_15" val="332.0"/>
  <p:tag name="ANNOTATION_TOP_15" val="514"/>
  <p:tag name="ANNOTATION_LEFT_15" val="3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32.0"/>
  <p:tag name="ANNOTATION_END_16" val="347.3"/>
  <p:tag name="ANNOTATION_TOP_16" val="518"/>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7.3"/>
  <p:tag name="ANNOTATION_END_17" val="349.3"/>
  <p:tag name="ANNOTATION_TOP_17" val="557"/>
  <p:tag name="ANNOTATION_LEFT_17" val="8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49.3"/>
  <p:tag name="ANNOTATION_END_18" val="350.0"/>
  <p:tag name="ANNOTATION_TOP_18" val="534"/>
  <p:tag name="ANNOTATION_LEFT_18" val="22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0.0"/>
  <p:tag name="ANNOTATION_END_19" val="351.5"/>
  <p:tag name="ANNOTATION_TOP_19" val="548"/>
  <p:tag name="ANNOTATION_LEFT_19" val="29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1.5"/>
  <p:tag name="ANNOTATION_END_20" val="352.5"/>
  <p:tag name="ANNOTATION_TOP_20" val="549"/>
  <p:tag name="ANNOTATION_LEFT_20" val="4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2.5"/>
  <p:tag name="ANNOTATION_END_21" val="355.5"/>
  <p:tag name="ANNOTATION_TOP_21" val="595"/>
  <p:tag name="ANNOTATION_LEFT_21" val="8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5.5"/>
  <p:tag name="ANNOTATION_END_22" val="357.0"/>
  <p:tag name="ANNOTATION_TOP_22" val="593"/>
  <p:tag name="ANNOTATION_LEFT_22" val="38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0"/>
  <p:tag name="ANNOTATION_END_23" val="387.7"/>
  <p:tag name="ANNOTATION_TOP_23" val="626"/>
  <p:tag name="ANNOTATION_LEFT_23" val="7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87.7"/>
  <p:tag name="ANNOTATION_END_24" val="389.3"/>
  <p:tag name="ANNOTATION_TOP_24" val="302"/>
  <p:tag name="ANNOTATION_LEFT_24" val="40"/>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89.3"/>
  <p:tag name="ANNOTATION_TOP_25" val="48"/>
  <p:tag name="ANNOTATION_LEFT_25" val="16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COUNT" val="25"/>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DUPLICATEID" val="bc6e3662690a41a7ac4840f023ce6e96"/>
</p:tagLst>
</file>

<file path=ppt/tags/tag33.xml><?xml version="1.0" encoding="utf-8"?>
<p:tagLst xmlns:a="http://schemas.openxmlformats.org/drawingml/2006/main" xmlns:r="http://schemas.openxmlformats.org/officeDocument/2006/relationships" xmlns:p="http://schemas.openxmlformats.org/presentationml/2006/main">
  <p:tag name="DUPLICATEID" val="886834c131ac4e459517b6d8e04019f9"/>
</p:tagLst>
</file>

<file path=ppt/tags/tag34.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ELAPSEDTIME" val="188.2"/>
  <p:tag name="ANNOTATION_TYPE_1" val="0"/>
  <p:tag name="ANNOTATION_START_1" val="9.5"/>
  <p:tag name="ANNOTATION_END_1" val="11.5"/>
  <p:tag name="ANNOTATION_TOP_1" val="182"/>
  <p:tag name="ANNOTATION_LEFT_1" val="4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5"/>
  <p:tag name="ANNOTATION_END_2" val="13.4"/>
  <p:tag name="ANNOTATION_TOP_2" val="184"/>
  <p:tag name="ANNOTATION_LEFT_2" val="7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3.4"/>
  <p:tag name="ANNOTATION_END_3" val="16.8"/>
  <p:tag name="ANNOTATION_TOP_3" val="181"/>
  <p:tag name="ANNOTATION_LEFT_3" val="42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8"/>
  <p:tag name="ANNOTATION_END_4" val="19.0"/>
  <p:tag name="ANNOTATION_TOP_4" val="579"/>
  <p:tag name="ANNOTATION_LEFT_4" val="59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0"/>
  <p:tag name="ANNOTATION_END_5" val="21.1"/>
  <p:tag name="ANNOTATION_TOP_5" val="417"/>
  <p:tag name="ANNOTATION_LEFT_5" val="57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1.1"/>
  <p:tag name="ANNOTATION_END_6" val="48.1"/>
  <p:tag name="ANNOTATION_TOP_6" val="607"/>
  <p:tag name="ANNOTATION_LEFT_6" val="61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55.3"/>
  <p:tag name="ANNOTATION_TOP_7" val="218"/>
  <p:tag name="ANNOTATION_LEFT_7" val="4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5.3"/>
  <p:tag name="ANNOTATION_END_8" val="89.8"/>
  <p:tag name="ANNOTATION_TOP_8" val="276"/>
  <p:tag name="ANNOTATION_LEFT_8" val="4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9.8"/>
  <p:tag name="ANNOTATION_END_9" val="92.5"/>
  <p:tag name="ANNOTATION_TOP_9" val="360"/>
  <p:tag name="ANNOTATION_LEFT_9" val="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2.5"/>
  <p:tag name="ANNOTATION_END_10" val="121.5"/>
  <p:tag name="ANNOTATION_TOP_10" val="396"/>
  <p:tag name="ANNOTATION_LEFT_10" val="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1.5"/>
  <p:tag name="ANNOTATION_END_11" val="125.2"/>
  <p:tag name="ANNOTATION_TOP_11" val="476"/>
  <p:tag name="ANNOTATION_LEFT_11" val="5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5.2"/>
  <p:tag name="ANNOTATION_END_12" val="128.7"/>
  <p:tag name="ANNOTATION_TOP_12" val="512"/>
  <p:tag name="ANNOTATION_LEFT_12" val="6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28.7"/>
  <p:tag name="ANNOTATION_END_13" val="147.6"/>
  <p:tag name="ANNOTATION_TOP_13" val="542"/>
  <p:tag name="ANNOTATION_LEFT_13" val="7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7.6"/>
  <p:tag name="ANNOTATION_TOP_14" val="631"/>
  <p:tag name="ANNOTATION_LEFT_14" val="6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DUPLICATEID" val="ee57aa2d8ee24f09bad34d51ae313e4a"/>
</p:tagLst>
</file>

<file path=ppt/tags/tag36.xml><?xml version="1.0" encoding="utf-8"?>
<p:tagLst xmlns:a="http://schemas.openxmlformats.org/drawingml/2006/main" xmlns:r="http://schemas.openxmlformats.org/officeDocument/2006/relationships" xmlns:p="http://schemas.openxmlformats.org/presentationml/2006/main">
  <p:tag name="DUPLICATEID" val="108b647b36c74ef69632b7b2979e63bb"/>
</p:tagLst>
</file>

<file path=ppt/tags/tag37.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ELAPSEDTIME" val="198.6"/>
  <p:tag name="ANNOTATION_TYPE_1" val="0"/>
  <p:tag name="ANNOTATION_START_1" val="39.9"/>
  <p:tag name="ANNOTATION_END_1" val="58.1"/>
  <p:tag name="ANNOTATION_TOP_1" val="96"/>
  <p:tag name="ANNOTATION_LEFT_1" val="2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8.1"/>
  <p:tag name="ANNOTATION_END_2" val="59.9"/>
  <p:tag name="ANNOTATION_TOP_2" val="221"/>
  <p:tag name="ANNOTATION_LEFT_2" val="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9.9"/>
  <p:tag name="ANNOTATION_END_3" val="63.5"/>
  <p:tag name="ANNOTATION_TOP_3" val="218"/>
  <p:tag name="ANNOTATION_LEFT_3" val="48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3.5"/>
  <p:tag name="ANNOTATION_END_4" val="71.2"/>
  <p:tag name="ANNOTATION_TOP_4" val="262"/>
  <p:tag name="ANNOTATION_LEFT_4" val="9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1.2"/>
  <p:tag name="ANNOTATION_END_5" val="76.9"/>
  <p:tag name="ANNOTATION_TOP_5" val="319"/>
  <p:tag name="ANNOTATION_LEFT_5" val="9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6.9"/>
  <p:tag name="ANNOTATION_END_6" val="79.7"/>
  <p:tag name="ANNOTATION_TOP_6" val="355"/>
  <p:tag name="ANNOTATION_LEFT_6" val="9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7"/>
  <p:tag name="ANNOTATION_END_7" val="82.1"/>
  <p:tag name="ANNOTATION_TOP_7" val="365"/>
  <p:tag name="ANNOTATION_LEFT_7" val="3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2.1"/>
  <p:tag name="ANNOTATION_END_8" val="87.0"/>
  <p:tag name="ANNOTATION_TOP_8" val="357"/>
  <p:tag name="ANNOTATION_LEFT_8" val="53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7.0"/>
  <p:tag name="ANNOTATION_END_9" val="89.9"/>
  <p:tag name="ANNOTATION_TOP_9" val="356"/>
  <p:tag name="ANNOTATION_LEFT_9" val="6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9.9"/>
  <p:tag name="ANNOTATION_END_10" val="101.2"/>
  <p:tag name="ANNOTATION_TOP_10" val="400"/>
  <p:tag name="ANNOTATION_LEFT_10" val="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1.2"/>
  <p:tag name="ANNOTATION_END_11" val="166.2"/>
  <p:tag name="ANNOTATION_TOP_11" val="440"/>
  <p:tag name="ANNOTATION_LEFT_11" val="9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6.2"/>
  <p:tag name="ANNOTATION_END_12" val="177.3"/>
  <p:tag name="ANNOTATION_TOP_12" val="484"/>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7.3"/>
  <p:tag name="ANNOTATION_TOP_13" val="603"/>
  <p:tag name="ANNOTATION_LEFT_13" val="5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DUPLICATEID" val="38c25fcb2c014b1c9fea48de4d1810e3"/>
</p:tagLst>
</file>

<file path=ppt/tags/tag39.xml><?xml version="1.0" encoding="utf-8"?>
<p:tagLst xmlns:a="http://schemas.openxmlformats.org/drawingml/2006/main" xmlns:r="http://schemas.openxmlformats.org/officeDocument/2006/relationships" xmlns:p="http://schemas.openxmlformats.org/presentationml/2006/main">
  <p:tag name="DUPLICATEID" val="c66c31b6d40946aca636c23b6c3b319e"/>
</p:tagLst>
</file>

<file path=ppt/tags/tag4.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amahmedkeele\Desktop\Lectures\Lecture-23 Mendel\s22.wav"/>
  <p:tag name="ELAPSEDTIME" val="0"/>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7"/>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306"/>
  <p:tag name="ARTICULATE_AUDIO_RECORDED" val="1"/>
  <p:tag name="ELAPSEDTIME" val="221.3"/>
  <p:tag name="ANNOTATION_TYPE_1" val="0"/>
  <p:tag name="ANNOTATION_START_1" val="86.0"/>
  <p:tag name="ANNOTATION_END_1" val="91.3"/>
  <p:tag name="ANNOTATION_TOP_1" val="188"/>
  <p:tag name="ANNOTATION_LEFT_1" val="9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3"/>
  <p:tag name="ANNOTATION_END_2" val="93.6"/>
  <p:tag name="ANNOTATION_TOP_2" val="184"/>
  <p:tag name="ANNOTATION_LEFT_2" val="3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3.6"/>
  <p:tag name="ANNOTATION_END_3" val="101.8"/>
  <p:tag name="ANNOTATION_TOP_3" val="217"/>
  <p:tag name="ANNOTATION_LEFT_3" val="9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01.8"/>
  <p:tag name="ANNOTATION_END_4" val="108.5"/>
  <p:tag name="ANNOTATION_TOP_4" val="254"/>
  <p:tag name="ANNOTATION_LEFT_4" val="10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8.5"/>
  <p:tag name="ANNOTATION_END_5" val="119.3"/>
  <p:tag name="ANNOTATION_TOP_5" val="288"/>
  <p:tag name="ANNOTATION_LEFT_5" val="25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9.3"/>
  <p:tag name="ANNOTATION_END_6" val="124.7"/>
  <p:tag name="ANNOTATION_TOP_6" val="370"/>
  <p:tag name="ANNOTATION_LEFT_6" val="1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24.7"/>
  <p:tag name="ANNOTATION_END_7" val="126.0"/>
  <p:tag name="ANNOTATION_TOP_7" val="371"/>
  <p:tag name="ANNOTATION_LEFT_7" val="57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26.0"/>
  <p:tag name="ANNOTATION_END_8" val="135.6"/>
  <p:tag name="ANNOTATION_TOP_8" val="378"/>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35.6"/>
  <p:tag name="ANNOTATION_END_9" val="138.6"/>
  <p:tag name="ANNOTATION_TOP_9" val="399"/>
  <p:tag name="ANNOTATION_LEFT_9" val="3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38.6"/>
  <p:tag name="ANNOTATION_END_10" val="149.3"/>
  <p:tag name="ANNOTATION_TOP_10" val="432"/>
  <p:tag name="ANNOTATION_LEFT_10" val="39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49.3"/>
  <p:tag name="ANNOTATION_END_11" val="157.7"/>
  <p:tag name="ANNOTATION_TOP_11" val="464"/>
  <p:tag name="ANNOTATION_LEFT_11" val="39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7.7"/>
  <p:tag name="ANNOTATION_END_12" val="162.5"/>
  <p:tag name="ANNOTATION_TOP_12" val="537"/>
  <p:tag name="ANNOTATION_LEFT_12" val="14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62.5"/>
  <p:tag name="ANNOTATION_END_13" val="178.9"/>
  <p:tag name="ANNOTATION_TOP_13" val="529"/>
  <p:tag name="ANNOTATION_LEFT_13" val="5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9"/>
  <p:tag name="ANNOTATION_END_14" val="185.5"/>
  <p:tag name="ANNOTATION_TOP_14" val="565"/>
  <p:tag name="ANNOTATION_LEFT_14" val="3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5.5"/>
  <p:tag name="ANNOTATION_END_15" val="189.5"/>
  <p:tag name="ANNOTATION_TOP_15" val="595"/>
  <p:tag name="ANNOTATION_LEFT_15" val="39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89.5"/>
  <p:tag name="ANNOTATION_END_16" val="192.0"/>
  <p:tag name="ANNOTATION_TOP_16" val="600"/>
  <p:tag name="ANNOTATION_LEFT_16" val="8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92.0"/>
  <p:tag name="ANNOTATION_END_17" val="198.5"/>
  <p:tag name="ANNOTATION_TOP_17" val="629"/>
  <p:tag name="ANNOTATION_LEFT_17" val="39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98.5"/>
  <p:tag name="ANNOTATION_TOP_18" val="366"/>
  <p:tag name="ANNOTATION_LEFT_18" val="9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COUNT" val="18"/>
  <p:tag name="ARTICULATE_NAV_LEVEL" val="1"/>
  <p:tag name="ARTICULATE_SLIDE_PRESENTER_GUID" val="9980ef10-d008-43c6-9a0a-6b42973f2e2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DUPLICATEID" val="e764255ad5c44c1faaec3f622580ca8d"/>
</p:tagLst>
</file>

<file path=ppt/tags/tag42.xml><?xml version="1.0" encoding="utf-8"?>
<p:tagLst xmlns:a="http://schemas.openxmlformats.org/drawingml/2006/main" xmlns:r="http://schemas.openxmlformats.org/officeDocument/2006/relationships" xmlns:p="http://schemas.openxmlformats.org/presentationml/2006/main">
  <p:tag name="DUPLICATEID" val="3c3950724c2d486ebbf1321b5bcc81f5"/>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UDIO_ID" val="309"/>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DUPLICATEID" val="38400a114d4547ecab43286ba0ae6ea6"/>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9980ef10-d008-43c6-9a0a-6b42973f2e22"/>
  <p:tag name="ARTICULATE_SLIDE_PAUSE" val="0"/>
  <p:tag name="ARTICULATE_LOCK_SLIDE" val="0"/>
  <p:tag name="ARTICULATE_HIDE_SLIDE" val="0"/>
  <p:tag name="ARTICULATE_PLAYER_CONTROL_PREVIOUS" val="True"/>
  <p:tag name="ARTICULATE_PLAYER_CONTROL_NEXT" val="True"/>
  <p:tag name="AUDIO_ID" val="314"/>
  <p:tag name="ARTICULATE_AUDIO_RECORDED" val="1"/>
  <p:tag name="ELAPSEDTIME" val="138.5"/>
  <p:tag name="ANNOTATION_TYPE_1" val="0"/>
  <p:tag name="ANNOTATION_START_1" val="9.9"/>
  <p:tag name="ANNOTATION_END_1" val="45.6"/>
  <p:tag name="ANNOTATION_TOP_1" val="181"/>
  <p:tag name="ANNOTATION_LEFT_1" val="92"/>
  <p:tag name="ANNOTATION_WIDTH_1" val="66"/>
  <p:tag name="ANNOTATION_HEIGHT_1" val="6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5287936"/>
  <p:tag name="ANNOTATION_FILL_ALPHA_1" val="100"/>
  <p:tag name="ANNOTATION_BORDER_WIDTH_1" val="2"/>
  <p:tag name="ANNOTATION_SLIDE_WIDTH_1" val="960"/>
  <p:tag name="ANNOTATION_SLIDE_HEIGHT_1" val="720"/>
  <p:tag name="ANNOTATION_TYPE_2" val="0"/>
  <p:tag name="ANNOTATION_START_2" val="45.6"/>
  <p:tag name="ANNOTATION_END_2" val="53.2"/>
  <p:tag name="ANNOTATION_TOP_2" val="235"/>
  <p:tag name="ANNOTATION_LEFT_2" val="92"/>
  <p:tag name="ANNOTATION_WIDTH_2" val="66"/>
  <p:tag name="ANNOTATION_HEIGHT_2" val="6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5287936"/>
  <p:tag name="ANNOTATION_FILL_ALPHA_2" val="100"/>
  <p:tag name="ANNOTATION_BORDER_WIDTH_2" val="2"/>
  <p:tag name="ANNOTATION_SLIDE_WIDTH_2" val="960"/>
  <p:tag name="ANNOTATION_SLIDE_HEIGHT_2" val="720"/>
  <p:tag name="ANNOTATION_TYPE_3" val="0"/>
  <p:tag name="ANNOTATION_START_3" val="53.2"/>
  <p:tag name="ANNOTATION_END_3" val="58.8"/>
  <p:tag name="ANNOTATION_TOP_3" val="278"/>
  <p:tag name="ANNOTATION_LEFT_3" val="133"/>
  <p:tag name="ANNOTATION_WIDTH_3" val="66"/>
  <p:tag name="ANNOTATION_HEIGHT_3" val="6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5287936"/>
  <p:tag name="ANNOTATION_FILL_ALPHA_3" val="100"/>
  <p:tag name="ANNOTATION_BORDER_WIDTH_3" val="2"/>
  <p:tag name="ANNOTATION_SLIDE_WIDTH_3" val="960"/>
  <p:tag name="ANNOTATION_SLIDE_HEIGHT_3" val="720"/>
  <p:tag name="ANNOTATION_TYPE_4" val="0"/>
  <p:tag name="ANNOTATION_START_4" val="58.8"/>
  <p:tag name="ANNOTATION_END_4" val="66.9"/>
  <p:tag name="ANNOTATION_TOP_4" val="330"/>
  <p:tag name="ANNOTATION_LEFT_4" val="135"/>
  <p:tag name="ANNOTATION_WIDTH_4" val="66"/>
  <p:tag name="ANNOTATION_HEIGHT_4" val="6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5287936"/>
  <p:tag name="ANNOTATION_FILL_ALPHA_4" val="100"/>
  <p:tag name="ANNOTATION_BORDER_WIDTH_4" val="2"/>
  <p:tag name="ANNOTATION_SLIDE_WIDTH_4" val="960"/>
  <p:tag name="ANNOTATION_SLIDE_HEIGHT_4" val="720"/>
  <p:tag name="ANNOTATION_TYPE_5" val="0"/>
  <p:tag name="ANNOTATION_START_5" val="66.9"/>
  <p:tag name="ANNOTATION_END_5" val="82.1"/>
  <p:tag name="ANNOTATION_TOP_5" val="370"/>
  <p:tag name="ANNOTATION_LEFT_5" val="134"/>
  <p:tag name="ANNOTATION_WIDTH_5" val="66"/>
  <p:tag name="ANNOTATION_HEIGHT_5" val="6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5287936"/>
  <p:tag name="ANNOTATION_FILL_ALPHA_5" val="100"/>
  <p:tag name="ANNOTATION_BORDER_WIDTH_5" val="2"/>
  <p:tag name="ANNOTATION_SLIDE_WIDTH_5" val="960"/>
  <p:tag name="ANNOTATION_SLIDE_HEIGHT_5" val="720"/>
  <p:tag name="ANNOTATION_TYPE_6" val="0"/>
  <p:tag name="ANNOTATION_START_6" val="82.1"/>
  <p:tag name="ANNOTATION_END_6" val="92.2"/>
  <p:tag name="ANNOTATION_TOP_6" val="460"/>
  <p:tag name="ANNOTATION_LEFT_6" val="97"/>
  <p:tag name="ANNOTATION_WIDTH_6" val="66"/>
  <p:tag name="ANNOTATION_HEIGHT_6" val="6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5287936"/>
  <p:tag name="ANNOTATION_FILL_ALPHA_6" val="100"/>
  <p:tag name="ANNOTATION_BORDER_WIDTH_6" val="2"/>
  <p:tag name="ANNOTATION_SLIDE_WIDTH_6" val="960"/>
  <p:tag name="ANNOTATION_SLIDE_HEIGHT_6" val="720"/>
  <p:tag name="ANNOTATION_TYPE_7" val="0"/>
  <p:tag name="ANNOTATION_START_7" val="92.2"/>
  <p:tag name="ANNOTATION_END_7" val="96.2"/>
  <p:tag name="ANNOTATION_TOP_7" val="507"/>
  <p:tag name="ANNOTATION_LEFT_7" val="149"/>
  <p:tag name="ANNOTATION_WIDTH_7" val="66"/>
  <p:tag name="ANNOTATION_HEIGHT_7" val="6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5287936"/>
  <p:tag name="ANNOTATION_FILL_ALPHA_7" val="100"/>
  <p:tag name="ANNOTATION_BORDER_WIDTH_7" val="2"/>
  <p:tag name="ANNOTATION_SLIDE_WIDTH_7" val="960"/>
  <p:tag name="ANNOTATION_SLIDE_HEIGHT_7" val="720"/>
  <p:tag name="ANNOTATION_TYPE_8" val="0"/>
  <p:tag name="ANNOTATION_START_8" val="96.2"/>
  <p:tag name="ANNOTATION_END_8" val="101.0"/>
  <p:tag name="ANNOTATION_TOP_8" val="559"/>
  <p:tag name="ANNOTATION_LEFT_8" val="132"/>
  <p:tag name="ANNOTATION_WIDTH_8" val="66"/>
  <p:tag name="ANNOTATION_HEIGHT_8" val="6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5287936"/>
  <p:tag name="ANNOTATION_FILL_ALPHA_8" val="100"/>
  <p:tag name="ANNOTATION_BORDER_WIDTH_8" val="2"/>
  <p:tag name="ANNOTATION_SLIDE_WIDTH_8" val="960"/>
  <p:tag name="ANNOTATION_SLIDE_HEIGHT_8" val="720"/>
  <p:tag name="ANNOTATION_TYPE_9" val="0"/>
  <p:tag name="ANNOTATION_START_9" val="101.0"/>
  <p:tag name="ANNOTATION_TOP_9" val="633"/>
  <p:tag name="ANNOTATION_LEFT_9" val="105"/>
  <p:tag name="ANNOTATION_WIDTH_9" val="66"/>
  <p:tag name="ANNOTATION_HEIGHT_9" val="6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5287936"/>
  <p:tag name="ANNOTATION_FILL_ALPHA_9" val="100"/>
  <p:tag name="ANNOTATION_BORDER_WIDTH_9" val="2"/>
  <p:tag name="ANNOTATION_SLIDE_WIDTH_9" val="960"/>
  <p:tag name="ANNOTATION_SLIDE_HEIGHT_9" val="720"/>
  <p:tag name="ANNOTATION_COUNT" val="9"/>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UPLICATEID" val="e65fffc38514412dab6db786ef8fc47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4451</TotalTime>
  <Words>1657</Words>
  <Application>Microsoft Office PowerPoint</Application>
  <PresentationFormat>On-screen Show (4:3)</PresentationFormat>
  <Paragraphs>201</Paragraphs>
  <Slides>17</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MS PGothic</vt:lpstr>
      <vt:lpstr>AL-Hosam</vt:lpstr>
      <vt:lpstr>Arial</vt:lpstr>
      <vt:lpstr>Arial Black</vt:lpstr>
      <vt:lpstr>Calibri</vt:lpstr>
      <vt:lpstr>ChunkFive</vt:lpstr>
      <vt:lpstr>Impact</vt:lpstr>
      <vt:lpstr>Stencil Std</vt:lpstr>
      <vt:lpstr>Sultan Medium</vt:lpstr>
      <vt:lpstr>Teknik</vt:lpstr>
      <vt:lpstr>Times New Roman</vt:lpstr>
      <vt:lpstr>Wingdings</vt:lpstr>
      <vt:lpstr>Yousef  bkw Circle mhairy</vt:lpstr>
      <vt:lpstr>Default Design</vt:lpstr>
      <vt:lpstr>PowerPoint Presentation</vt:lpstr>
      <vt:lpstr>PowerPoint Presentation</vt:lpstr>
      <vt:lpstr>Objectives</vt:lpstr>
      <vt:lpstr>2- The law of Independent Assortment: قانون التوزيع الحر للـﭽـينات  Each pair of alleles of a character segregates independently of each other during gamete formation (Dihybrid cross)</vt:lpstr>
      <vt:lpstr>PowerPoint Presentation</vt:lpstr>
      <vt:lpstr>Mendel’s law of Independent assortment                           (Dihybrid cross)</vt:lpstr>
      <vt:lpstr>PowerPoint Presentation</vt:lpstr>
      <vt:lpstr>Many human disorders أمراض follow Mendelian patterns of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Human Genetic Disorders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257</cp:revision>
  <dcterms:created xsi:type="dcterms:W3CDTF">2006-04-07T07:53:54Z</dcterms:created>
  <dcterms:modified xsi:type="dcterms:W3CDTF">2025-12-13T18:19:11Z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23</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847FB214-6070-4371-A39B-3868EA179737</vt:lpwstr>
  </property>
  <property fmtid="{D5CDD505-2E9C-101B-9397-08002B2CF9AE}" pid="6" name="ArticulateProjectFull">
    <vt:lpwstr>D:\Ashraf\D\Faculty file\e-Larning\1433-1434\المحتوى الرقمي\109-Lectures\LMS-2\Lecture-23 Mendel-II\Lecture 23.ppta</vt:lpwstr>
  </property>
</Properties>
</file>