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57" r:id="rId3"/>
    <p:sldId id="293" r:id="rId4"/>
    <p:sldId id="291" r:id="rId5"/>
    <p:sldId id="258" r:id="rId6"/>
    <p:sldId id="284" r:id="rId7"/>
    <p:sldId id="294" r:id="rId8"/>
    <p:sldId id="261" r:id="rId9"/>
    <p:sldId id="262" r:id="rId10"/>
    <p:sldId id="265" r:id="rId11"/>
    <p:sldId id="266" r:id="rId12"/>
    <p:sldId id="278" r:id="rId13"/>
    <p:sldId id="272" r:id="rId14"/>
    <p:sldId id="279" r:id="rId15"/>
    <p:sldId id="280" r:id="rId16"/>
    <p:sldId id="275" r:id="rId17"/>
    <p:sldId id="276" r:id="rId18"/>
    <p:sldId id="274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DFF9B"/>
    <a:srgbClr val="99FF33"/>
    <a:srgbClr val="66FF33"/>
    <a:srgbClr val="FF0000"/>
    <a:srgbClr val="CC00CC"/>
    <a:srgbClr val="CC0099"/>
    <a:srgbClr val="FF6D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9" autoAdjust="0"/>
    <p:restoredTop sz="94660"/>
  </p:normalViewPr>
  <p:slideViewPr>
    <p:cSldViewPr>
      <p:cViewPr varScale="1">
        <p:scale>
          <a:sx n="88" d="100"/>
          <a:sy n="88" d="100"/>
        </p:scale>
        <p:origin x="99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3E4F9-8B1C-46CF-8003-AF9840EA996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47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1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0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FF4E260-38B0-4672-8D63-342E6542B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EF99985-F9A3-4A9C-AECB-8BEDC569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E7DF53C-919C-451F-A323-B3017408F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ABC0F2-D04E-4094-A15B-E03E3D45BA13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5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6A38CB-98D7-4628-ABB9-1478C0F83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E75AC5D-C35F-4436-9ACA-A1E8C23B5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4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119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250-E9EA-43EE-A572-26C74F6DE8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3969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F95-889E-44C4-9964-2D0FBA4EC5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7616"/>
      </p:ext>
    </p:extLst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AFA1-2418-4880-B46B-95E5F2DB38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86967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781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4576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3757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8192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CE39-57EC-4968-992A-45D49E3FDF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97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B624-5DD0-42F8-8F1F-6826263B32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78507"/>
      </p:ext>
    </p:extLst>
  </p:cSld>
  <p:clrMapOvr>
    <a:masterClrMapping/>
  </p:clrMapOvr>
  <p:transition spd="med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EBFE-2631-4ADE-A88A-6B0DEA8B21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4660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201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8952-C368-4BD0-AB73-F99F4A6781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7811"/>
      </p:ext>
    </p:extLst>
  </p:cSld>
  <p:clrMapOvr>
    <a:masterClrMapping/>
  </p:clrMapOvr>
  <p:transition spd="med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CAE-407D-44F5-ABE2-4FDD727530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3629"/>
      </p:ext>
    </p:extLst>
  </p:cSld>
  <p:clrMapOvr>
    <a:masterClrMapping/>
  </p:clrMapOvr>
  <p:transition spd="med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736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2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6224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8992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056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5259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869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797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6648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9642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4867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206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5676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077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B83A-6DB1-44BF-90E2-9BC09EF084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4" r:id="rId4"/>
    <p:sldLayoutId id="2147483671" r:id="rId5"/>
    <p:sldLayoutId id="2147483669" r:id="rId6"/>
    <p:sldLayoutId id="2147483666" r:id="rId7"/>
    <p:sldLayoutId id="2147483665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70" r:id="rId14"/>
    <p:sldLayoutId id="2147483663" r:id="rId15"/>
    <p:sldLayoutId id="2147483662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2" r:id="rId23"/>
    <p:sldLayoutId id="2147483667" r:id="rId24"/>
    <p:sldLayoutId id="2147483661" r:id="rId25"/>
    <p:sldLayoutId id="2147483673" r:id="rId26"/>
    <p:sldLayoutId id="2147483668" r:id="rId27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4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6" Type="http://schemas.microsoft.com/office/2007/relationships/hdphoto" Target="../media/hdphoto2.wdp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4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6.xml"/><Relationship Id="rId7" Type="http://schemas.openxmlformats.org/officeDocument/2006/relationships/image" Target="../media/image1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4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6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2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2554"/>
            <a:ext cx="8610600" cy="5262979"/>
          </a:xfrm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found similar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: 1 ratios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two traits among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when he conducted crosses for six other characters, each represented by two different varieties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صفتين مختلفتين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when Mendel crossed two true-breeding varieties, one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مُستديرة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other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مُجَعدة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all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had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seeds, but among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seeds were round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wrinkled.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segregation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focused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600" dirty="0">
                <a:solidFill>
                  <a:srgbClr val="000000"/>
                </a:solidFill>
              </a:rPr>
              <a:t>التزاوج أحاد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ar-EG" altLang="en-US" sz="1600" dirty="0">
                <a:solidFill>
                  <a:srgbClr val="000000"/>
                </a:solidFill>
              </a:rPr>
              <a:t> الصفة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33600" y="70152"/>
            <a:ext cx="43909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segregation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716483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التزاوج أحاد</a:t>
            </a:r>
            <a:r>
              <a:rPr lang="ar-SA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الصفة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7F8A5-42FD-4269-8406-EBB369688A8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63500"/>
            <a:ext cx="7772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775325"/>
            <a:ext cx="8305800" cy="1006475"/>
          </a:xfrm>
          <a:prstGeom prst="rect">
            <a:avLst/>
          </a:prstGeom>
          <a:solidFill>
            <a:srgbClr val="CDFF9B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The two alleles (</a:t>
            </a:r>
            <a:r>
              <a:rPr lang="en-GB" sz="2000" b="1" dirty="0">
                <a:solidFill>
                  <a:srgbClr val="0000CC"/>
                </a:solidFill>
              </a:rPr>
              <a:t>genes</a:t>
            </a:r>
            <a:r>
              <a:rPr lang="en-GB" sz="2000" b="1" dirty="0"/>
              <a:t>) for a character are separated (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segregated</a:t>
            </a:r>
            <a:r>
              <a:rPr lang="en-GB" sz="2000" b="1" dirty="0"/>
              <a:t>) into separate gametes (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summarized as Mendel’s law of segregation</a:t>
            </a:r>
            <a:r>
              <a:rPr lang="en-GB" sz="2000" b="1" dirty="0"/>
              <a:t>) and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aggregated</a:t>
            </a:r>
            <a:r>
              <a:rPr lang="en-GB" sz="2000" b="1" dirty="0"/>
              <a:t> again by fertilization.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2555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</a:rPr>
              <a:t>probability</a:t>
            </a:r>
            <a:r>
              <a:rPr lang="en-GB" altLang="en-US" sz="2000" b="1" dirty="0"/>
              <a:t> for the behaviour of genes (</a:t>
            </a:r>
            <a:r>
              <a:rPr lang="en-GB" altLang="en-US" sz="2000" b="1" dirty="0">
                <a:solidFill>
                  <a:srgbClr val="FF0000"/>
                </a:solidFill>
              </a:rPr>
              <a:t>alleles</a:t>
            </a:r>
            <a:r>
              <a:rPr lang="en-GB" altLang="en-US" sz="2000" b="1" dirty="0"/>
              <a:t>).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574925"/>
            <a:ext cx="7467600" cy="338554"/>
          </a:xfrm>
          <a:prstGeom prst="rect">
            <a:avLst/>
          </a:prstGeom>
          <a:solidFill>
            <a:srgbClr val="99FF33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1600" b="1" dirty="0"/>
              <a:t>For each </a:t>
            </a:r>
            <a:r>
              <a:rPr lang="en-GB" sz="1600" b="1" dirty="0">
                <a:solidFill>
                  <a:srgbClr val="0000FF"/>
                </a:solidFill>
              </a:rPr>
              <a:t>character</a:t>
            </a:r>
            <a:r>
              <a:rPr lang="en-GB" sz="1600" b="1" dirty="0"/>
              <a:t>, an organism inherit two </a:t>
            </a:r>
            <a:r>
              <a:rPr lang="en-GB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GB" sz="1600" b="1" dirty="0"/>
              <a:t> (one from each parent).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937125"/>
            <a:ext cx="6629400" cy="7016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If the two alleles differ, one of them will be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GB" sz="2000" b="1" dirty="0"/>
              <a:t>, and the other is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GB" sz="2000" b="1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3032125"/>
            <a:ext cx="5715000" cy="685800"/>
            <a:chOff x="2016" y="1680"/>
            <a:chExt cx="3600" cy="432"/>
          </a:xfrm>
        </p:grpSpPr>
        <p:grpSp>
          <p:nvGrpSpPr>
            <p:cNvPr id="11285" name="Group 9"/>
            <p:cNvGrpSpPr>
              <a:grpSpLocks/>
            </p:cNvGrpSpPr>
            <p:nvPr/>
          </p:nvGrpSpPr>
          <p:grpSpPr bwMode="auto"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1288" name="Group 10"/>
              <p:cNvGrpSpPr>
                <a:grpSpLocks/>
              </p:cNvGrpSpPr>
              <p:nvPr/>
            </p:nvGrpSpPr>
            <p:grpSpPr bwMode="auto"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1290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1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2" name="Rectangle 1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Red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colour   gene 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6900" y="3946525"/>
            <a:ext cx="5930900" cy="914400"/>
            <a:chOff x="2024" y="2256"/>
            <a:chExt cx="3736" cy="576"/>
          </a:xfrm>
        </p:grpSpPr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1280" name="Group 19"/>
              <p:cNvGrpSpPr>
                <a:grpSpLocks/>
              </p:cNvGrpSpPr>
              <p:nvPr/>
            </p:nvGrpSpPr>
            <p:grpSpPr bwMode="auto"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1282" name="AutoShape 20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3" name="AutoShape 2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4" name="Rectangle 2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1" name="Rectangle 2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White</a:t>
              </a:r>
              <a:r>
                <a:rPr lang="en-GB" b="1" dirty="0"/>
                <a:t> colour   gene 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/>
                <a:t>)</a:t>
              </a:r>
            </a:p>
          </p:txBody>
        </p:sp>
        <p:sp>
          <p:nvSpPr>
            <p:cNvPr id="11279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840" y="2352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62000" y="34893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Homologous chromosomes</a:t>
              </a:r>
            </a:p>
          </p:txBody>
        </p:sp>
        <p:sp>
          <p:nvSpPr>
            <p:cNvPr id="11275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632" y="2016"/>
              <a:ext cx="4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7200" y="1981200"/>
            <a:ext cx="7467600" cy="535531"/>
          </a:xfrm>
          <a:prstGeom prst="rect">
            <a:avLst/>
          </a:prstGeom>
          <a:solidFill>
            <a:srgbClr val="CDFF9B"/>
          </a:solidFill>
          <a:ln>
            <a:solidFill>
              <a:srgbClr val="00B050"/>
            </a:solidFill>
          </a:ln>
          <a:extLst/>
        </p:spPr>
        <p:txBody>
          <a:bodyPr wrap="square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</a:pPr>
            <a:r>
              <a:rPr lang="en-GB" altLang="en-US" sz="1600" b="1" dirty="0"/>
              <a:t>Alleles segregate </a:t>
            </a:r>
            <a:r>
              <a:rPr lang="ar-EG" altLang="en-US" sz="1600" dirty="0"/>
              <a:t>تنفصل</a:t>
            </a:r>
            <a:r>
              <a:rPr lang="en-GB" altLang="en-US" sz="1600" b="1" dirty="0"/>
              <a:t> because of the distribution of homologous chromosomes to different gametes in meiosis.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123613" y="228600"/>
            <a:ext cx="48867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3438" y="457200"/>
            <a:ext cx="4392115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analysis of the flower-color example demonstrates Mendel’s model.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model accounts for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 in the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 of segregation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will produce two classes of gametes, half with the purple-flower allele and half with the white-flower allele.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self-pollination, the gametes of these two classes unite randomly.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produce four equally likely combinations of sperm and ovum.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2213"/>
            <a:ext cx="4724400" cy="9159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predicts the results of a genetic cross between individuals of known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(النمط)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الـ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ﭽ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ين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3371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2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3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4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5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3367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68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556260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13329" name="Text Box 30"/>
          <p:cNvSpPr txBox="1">
            <a:spLocks noChangeArrowheads="1"/>
          </p:cNvSpPr>
          <p:nvPr/>
        </p:nvSpPr>
        <p:spPr bwMode="auto">
          <a:xfrm>
            <a:off x="68580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3359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3353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3348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13352" name="Line 51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13350" name="Line 5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3346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29200" y="34628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26686" name="Freeform 62"/>
          <p:cNvSpPr>
            <a:spLocks/>
          </p:cNvSpPr>
          <p:nvPr/>
        </p:nvSpPr>
        <p:spPr bwMode="auto">
          <a:xfrm>
            <a:off x="213360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25120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7575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</a:t>
            </a:r>
            <a:r>
              <a:rPr lang="en-GB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</a:t>
            </a:r>
            <a:r>
              <a:rPr lang="en-GB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 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appearance </a:t>
            </a:r>
            <a:r>
              <a:rPr lang="ar-S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المظهر</a:t>
            </a:r>
            <a:r>
              <a:rPr lang="ar-SA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 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makeup</a:t>
            </a:r>
            <a:r>
              <a:rPr lang="ar-EG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الـﭽين</a:t>
            </a:r>
            <a:r>
              <a:rPr lang="ar-SA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5867400" y="2647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متماثل الجينات</a:t>
            </a:r>
            <a:endParaRPr lang="en-GB" altLang="en-US" sz="1400" b="1" dirty="0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5791200" y="4495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متباين الجينات</a:t>
            </a:r>
            <a:endParaRPr lang="en-GB" alt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  <p:bldP spid="14351" grpId="0"/>
      <p:bldP spid="14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92508"/>
            <a:ext cx="3352800" cy="485671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flower color in peas,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have the same phenotype (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but different genotypes (homozygous and heterozygous).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way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a white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is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flower-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gene.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581400" y="1758950"/>
            <a:ext cx="5562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28800" y="111294"/>
            <a:ext cx="56589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Homozygous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Heterozygous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25304"/>
            <a:ext cx="45207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Genotype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Phenotype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F83F6-3479-430B-97FD-F48C6CF74A60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10663"/>
            <a:ext cx="4794250" cy="4296561"/>
          </a:xfrm>
        </p:spPr>
        <p:txBody>
          <a:bodyPr wrap="square"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possible to predict the genotype of an organism with a dominant phenotype.</a:t>
            </a:r>
          </a:p>
          <a:p>
            <a:pPr marL="576263" lvl="1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organism must have one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but it could be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dominant or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0188" indent="-2286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Is the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breeding of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determine the identity of the unknown allele.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4648200" y="1371599"/>
            <a:ext cx="4419600" cy="532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6899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is the result of Cross hybridization of </a:t>
            </a:r>
            <a:r>
              <a:rPr lang="en-US" sz="20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colored flowers ?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9613" y="152400"/>
            <a:ext cx="2712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cross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5499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marL="398463" indent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1900" b="1" dirty="0" smtClean="0"/>
              <a:t>The law of segregation states that: </a:t>
            </a:r>
            <a:r>
              <a:rPr lang="en-US" sz="1900" b="1" i="1" dirty="0" smtClean="0"/>
              <a:t>a pair of factors is segregated, or separated, during the formation of gametes</a:t>
            </a:r>
            <a:r>
              <a:rPr lang="en-US" sz="1900" b="1" dirty="0" smtClean="0"/>
              <a:t>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character (allele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900" dirty="0" smtClean="0"/>
              <a:t>الصفة السائدة</a:t>
            </a:r>
            <a:endParaRPr lang="en-US" altLang="en-US" sz="1900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Is fully expressed in the organism’s appearance.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character (allele)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/>
              <a:t>الصفة المُتنحية</a:t>
            </a:r>
            <a:endParaRPr lang="en-US" altLang="en-US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no noticeable effect </a:t>
            </a:r>
            <a:r>
              <a:rPr lang="ar-EG" altLang="en-US" sz="1900" dirty="0" smtClean="0">
                <a:solidFill>
                  <a:srgbClr val="000000"/>
                </a:solidFill>
              </a:rPr>
              <a:t>تأثير غير ملحوظ</a:t>
            </a:r>
            <a:r>
              <a:rPr lang="en-US" altLang="en-US" sz="1900" dirty="0" smtClean="0">
                <a:solidFill>
                  <a:srgbClr val="000000"/>
                </a:solidFill>
              </a:rPr>
              <a:t>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organism’s appearance.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مُتماثل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مُختلف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المظهر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 description of an organism’s traits (feature </a:t>
            </a:r>
            <a:r>
              <a:rPr lang="ar-EG" altLang="en-US" sz="1900" dirty="0" smtClean="0">
                <a:solidFill>
                  <a:srgbClr val="000000"/>
                </a:solidFill>
              </a:rPr>
              <a:t>مظهر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الجين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description of an organism’s genetic makeup.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9033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>
            <a:fillRect/>
          </a:stretch>
        </p:blipFill>
        <p:spPr bwMode="auto">
          <a:xfrm>
            <a:off x="314679" y="3230563"/>
            <a:ext cx="433352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2002899"/>
            <a:ext cx="8534400" cy="646331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MENDEL AND THE GENE </a:t>
            </a:r>
            <a:r>
              <a:rPr lang="en-US" altLang="en-US" sz="3600" b="1" dirty="0" smtClean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IDEA</a:t>
            </a:r>
            <a:endParaRPr lang="en-US" altLang="en-US" sz="3600" b="1" dirty="0">
              <a:ln w="1143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04800" y="2762250"/>
            <a:ext cx="8610600" cy="3943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8" name="Picture 30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45776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FDD39650-099F-4090-9FA3-0538FFE9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5888"/>
            <a:ext cx="3429000" cy="7985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F12DB1CE-72ED-49CD-BB37-9F9D7746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anose="02020603050405020304" pitchFamily="18" charset="0"/>
              </a:rPr>
              <a:t>Gregor Mendel’s Discoveries.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Mendel used the scientific approach to identify two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laws of inheritance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The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Law of Segregation.</a:t>
            </a: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Useful Genetic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Terminologies.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 Testcross.</a:t>
            </a:r>
          </a:p>
          <a:p>
            <a:pPr lvl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764FC669-5680-4B18-8A5D-7FA09F4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FA7942-C619-42C1-84C1-F954ECB9CF87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98941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14775" cy="501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8600" y="1509385"/>
            <a:ext cx="4800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Mendel (the father of genetics),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geneticist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1822–1884.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Mendel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 on July 22, 1822, in what is now </a:t>
            </a:r>
            <a:r>
              <a:rPr lang="en-GB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Hyncice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Republic. He entered a monastery in what is now Brno,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performed a famous and important series of breeding experiments while at the monastery. Mendel died on January 6, 1884, in Brno.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26758" y="304800"/>
            <a:ext cx="68980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0"/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Gregor </a:t>
            </a:r>
            <a:r>
              <a:rPr lang="en-GB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Mendel: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of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genetics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89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D32DE1-9B57-433C-BA05-685223E631CF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627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brought an experimental and quantitative approach to genetics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1631216"/>
          </a:xfrm>
        </p:spPr>
        <p:txBody>
          <a:bodyPr>
            <a:spAutoFit/>
          </a:bodyPr>
          <a:lstStyle/>
          <a:p>
            <a:pPr marL="231775" indent="-223838"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different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749675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nature, pea plants typically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self-fertilize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fertilizing </a:t>
            </a:r>
            <a:r>
              <a:rPr lang="en-US" alt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ova with their own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pollens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However, Mendel could also move pollens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one plant to another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cross-pollinate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plants.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105400" y="1295400"/>
            <a:ext cx="3881437" cy="545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Steps of Mendel’s Experiments</a:t>
            </a:r>
          </a:p>
        </p:txBody>
      </p:sp>
      <p:sp>
        <p:nvSpPr>
          <p:cNvPr id="409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0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4103" name="Picture 9" descr="p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87"/>
            <a:ext cx="8610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>
            <a:extLst>
              <a:ext uri="{FF2B5EF4-FFF2-40B4-BE49-F238E27FC236}">
                <a16:creationId xmlns:a16="http://schemas.microsoft.com/office/drawing/2014/main" id="{78AF5A74-63DF-47D5-9CE7-1A5C1C81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Results and Conclusions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8C8D3B9-C92C-4153-95C2-945447E86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2022"/>
            <a:ext cx="8229600" cy="5271178"/>
          </a:xfrm>
          <a:solidFill>
            <a:srgbClr val="FFFF99"/>
          </a:solidFill>
          <a:ln w="12700">
            <a:solidFill>
              <a:srgbClr val="0000FF"/>
            </a:solidFill>
          </a:ln>
          <a:effectLst>
            <a:outerShdw dist="89803" dir="2700000" algn="ctr" rotWithShape="0">
              <a:schemeClr val="tx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Dominant Traits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Mendel concluded that inherited characteristics are controlled by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that occur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pairs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his experiments on pea plants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he found that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factor in a pair masked the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other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Thus: </a:t>
            </a: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masked the other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 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was masked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8F21B191-2299-4E10-8727-44C00416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681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44086"/>
            <a:ext cx="8686800" cy="485671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تلقيح خلط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هَج</a:t>
            </a:r>
            <a:r>
              <a:rPr lang="ar-SA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ًّ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two contrasting </a:t>
            </a:r>
            <a:r>
              <a:rPr lang="ar-EG" altLang="en-US" sz="1400" dirty="0" smtClean="0">
                <a:solidFill>
                  <a:srgbClr val="000000"/>
                </a:solidFill>
              </a:rPr>
              <a:t>متباينين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true-breeding pea varieties </a:t>
            </a:r>
            <a:r>
              <a:rPr lang="ar-EG" altLang="en-US" sz="1400" dirty="0" smtClean="0">
                <a:solidFill>
                  <a:srgbClr val="000000"/>
                </a:solidFill>
              </a:rPr>
              <a:t>أنواع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their hybrid offspring </a:t>
            </a:r>
            <a:r>
              <a:rPr lang="ar-EG" altLang="en-US" sz="1400" dirty="0" smtClean="0">
                <a:solidFill>
                  <a:srgbClr val="000000"/>
                </a:solidFill>
              </a:rPr>
              <a:t>النسل المُهجن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hybrids to self-pollinate to produce an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تحليل كم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that revealed the two fundamental laws of heredity:                                                                                                     A)-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law of independent assortment.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62200" y="228600"/>
            <a:ext cx="4482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laws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AC6F5B-376E-4248-976D-9D342D05427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5029200" y="1267736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724400" cy="25114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expected that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from a cross </a:t>
            </a:r>
            <a:r>
              <a:rPr lang="ar-EG" altLang="en-US" sz="1600" dirty="0" smtClean="0">
                <a:solidFill>
                  <a:srgbClr val="000000"/>
                </a:solidFill>
              </a:rPr>
              <a:t>تلقيح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between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pea plants would have </a:t>
            </a:r>
            <a:r>
              <a:rPr lang="en-US" altLang="en-US" sz="1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 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</a:t>
            </a:r>
            <a:r>
              <a:rPr lang="ar-EG" altLang="en-US" sz="1600" dirty="0" smtClean="0"/>
              <a:t>بنفسج</a:t>
            </a:r>
            <a:r>
              <a:rPr lang="ar-SA" altLang="en-US" sz="1600" dirty="0" smtClean="0"/>
              <a:t>ي</a:t>
            </a:r>
            <a:r>
              <a:rPr lang="ar-EG" altLang="en-US" sz="1600" dirty="0" smtClean="0"/>
              <a:t> باهت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</a:t>
            </a:r>
            <a:r>
              <a:rPr lang="ar-EG" altLang="en-US" sz="1600" dirty="0" smtClean="0">
                <a:solidFill>
                  <a:srgbClr val="000000"/>
                </a:solidFill>
              </a:rPr>
              <a:t>ولكن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all have                                                                   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flowers, just a purple like their parents.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Law of segregation: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قانون الإنعزال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two alleles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ﭽـينات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 character are isolated into separate gametes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5029200" y="3816350"/>
            <a:ext cx="4038600" cy="29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730625"/>
            <a:ext cx="510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offspring, 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but it did not affect                                                    flower color.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</a:t>
            </a:r>
            <a:r>
              <a:rPr lang="en-US" alt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 is 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     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صفة سائدة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 flower is 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  <a:r>
              <a:rPr lang="ar-EG" altLang="en-US" sz="1600" dirty="0">
                <a:solidFill>
                  <a:srgbClr val="000000"/>
                </a:solidFill>
              </a:rPr>
              <a:t>(صفة مُتنحية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4ead1f1-8d8c-4b29-9e3f-cbd489bd804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05356-d:\ashraf\d\faculty file\e-larning\1433-1434\المحتوى الرقمي\109-lectures\lms-2\lecture-22 mendel-i\lecture 22.pptx"/>
  <p:tag name="ARTICULATE_PRESENTER_VERSION" val="7"/>
  <p:tag name="ARTICULATE_USED_PAGE_ORIENTATION" val="1"/>
  <p:tag name="ARTICULATE_USED_PAGE_SIZE" val="1"/>
  <p:tag name="INKNOELEADERBOARD" val="-1786372714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03cfe639ef42508052edf52f2d3ad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51.9"/>
  <p:tag name="ANNOTATION_TYPE_1" val="0"/>
  <p:tag name="ANNOTATION_START_1" val="12.4"/>
  <p:tag name="ANNOTATION_END_1" val="16.3"/>
  <p:tag name="ANNOTATION_TOP_1" val="53"/>
  <p:tag name="ANNOTATION_LEFT_1" val="2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0"/>
  <p:tag name="ANNOTATION_TOP_2" val="216"/>
  <p:tag name="ANNOTATION_LEFT_2" val="1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0"/>
  <p:tag name="ANNOTATION_END_3" val="23.4"/>
  <p:tag name="ANNOTATION_TOP_3" val="451"/>
  <p:tag name="ANNOTATION_LEFT_3" val="1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4"/>
  <p:tag name="ANNOTATION_END_4" val="28.6"/>
  <p:tag name="ANNOTATION_TOP_4" val="220"/>
  <p:tag name="ANNOTATION_LEFT_4" val="4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6"/>
  <p:tag name="ANNOTATION_TOP_5" val="252"/>
  <p:tag name="ANNOTATION_LEFT_5" val="4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5d3f6dccc0458dac2056caf0802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cbf1b884d0bb1d29666e8da5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90.7"/>
  <p:tag name="ANNOTATION_TYPE_1" val="0"/>
  <p:tag name="ANNOTATION_START_1" val="2.0"/>
  <p:tag name="ANNOTATION_END_1" val="30.3"/>
  <p:tag name="ANNOTATION_TOP_1" val="184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3"/>
  <p:tag name="ANNOTATION_END_2" val="31.4"/>
  <p:tag name="ANNOTATION_TOP_2" val="312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4"/>
  <p:tag name="ANNOTATION_END_3" val="34.2"/>
  <p:tag name="ANNOTATION_TOP_3" val="413"/>
  <p:tag name="ANNOTATION_LEFT_3" val="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2"/>
  <p:tag name="ANNOTATION_END_4" val="35.9"/>
  <p:tag name="ANNOTATION_TOP_4" val="414"/>
  <p:tag name="ANNOTATION_LEFT_4" val="3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9"/>
  <p:tag name="ANNOTATION_END_5" val="69.8"/>
  <p:tag name="ANNOTATION_TOP_5" val="448"/>
  <p:tag name="ANNOTATION_LEFT_5" val="1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TOP_6" val="521"/>
  <p:tag name="ANNOTATION_LEFT_6" val="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c0bc6c6c724d57913ee0b72c9727f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04d450cda45e8bfb45fa4f56598c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9.3"/>
  <p:tag name="ANNOTATION_TYPE_1" val="0"/>
  <p:tag name="ANNOTATION_START_1" val="4.3"/>
  <p:tag name="ANNOTATION_END_1" val="11.0"/>
  <p:tag name="ANNOTATION_TOP_1" val="324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2.1"/>
  <p:tag name="ANNOTATION_TOP_2" val="379"/>
  <p:tag name="ANNOTATION_LEFT_2" val="1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2.5"/>
  <p:tag name="ANNOTATION_TOP_3" val="308"/>
  <p:tag name="ANNOTATION_LEFT_3" val="3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5"/>
  <p:tag name="ANNOTATION_END_4" val="12.9"/>
  <p:tag name="ANNOTATION_TOP_4" val="300"/>
  <p:tag name="ANNOTATION_LEFT_4" val="3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3.1"/>
  <p:tag name="ANNOTATION_TOP_5" val="362"/>
  <p:tag name="ANNOTATION_LEFT_5" val="3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1"/>
  <p:tag name="ANNOTATION_END_6" val="16.3"/>
  <p:tag name="ANNOTATION_TOP_6" val="371"/>
  <p:tag name="ANNOTATION_LEFT_6" val="3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3"/>
  <p:tag name="ANNOTATION_END_7" val="18.3"/>
  <p:tag name="ANNOTATION_TOP_7" val="502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3"/>
  <p:tag name="ANNOTATION_END_8" val="18.7"/>
  <p:tag name="ANNOTATION_TOP_8" val="505"/>
  <p:tag name="ANNOTATION_LEFT_8" val="3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7"/>
  <p:tag name="ANNOTATION_END_9" val="22.1"/>
  <p:tag name="ANNOTATION_TOP_9" val="553"/>
  <p:tag name="ANNOTATION_LEFT_9" val="3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1"/>
  <p:tag name="ANNOTATION_END_10" val="25.2"/>
  <p:tag name="ANNOTATION_TOP_10" val="372"/>
  <p:tag name="ANNOTATION_LEFT_10" val="3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2"/>
  <p:tag name="ANNOTATION_END_11" val="30.4"/>
  <p:tag name="ANNOTATION_TOP_11" val="491"/>
  <p:tag name="ANNOTATION_LEFT_11" val="37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.4"/>
  <p:tag name="ANNOTATION_END_12" val="36.0"/>
  <p:tag name="ANNOTATION_TOP_12" val="480"/>
  <p:tag name="ANNOTATION_LEFT_12" val="4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6"/>
  <p:tag name="ANNOTATION_TOP_13" val="301"/>
  <p:tag name="ANNOTATION_LEFT_13" val="6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6"/>
  <p:tag name="ANNOTATION_END_14" val="38.1"/>
  <p:tag name="ANNOTATION_TOP_14" val="379"/>
  <p:tag name="ANNOTATION_LEFT_14" val="6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8.1"/>
  <p:tag name="ANNOTATION_END_15" val="38.6"/>
  <p:tag name="ANNOTATION_TOP_15" val="447"/>
  <p:tag name="ANNOTATION_LEFT_15" val="6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6"/>
  <p:tag name="ANNOTATION_END_16" val="43.3"/>
  <p:tag name="ANNOTATION_TOP_16" val="526"/>
  <p:tag name="ANNOTATION_LEFT_16" val="6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3"/>
  <p:tag name="ANNOTATION_END_17" val="44.5"/>
  <p:tag name="ANNOTATION_TOP_17" val="32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5"/>
  <p:tag name="ANNOTATION_END_18" val="46.4"/>
  <p:tag name="ANNOTATION_TOP_18" val="377"/>
  <p:tag name="ANNOTATION_LEFT_18" val="7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4"/>
  <p:tag name="ANNOTATION_END_19" val="47.0"/>
  <p:tag name="ANNOTATION_TOP_19" val="306"/>
  <p:tag name="ANNOTATION_LEFT_19" val="8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5"/>
  <p:tag name="ANNOTATION_TOP_20" val="374"/>
  <p:tag name="ANNOTATION_LEFT_20" val="86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5"/>
  <p:tag name="ANNOTATION_END_21" val="49.5"/>
  <p:tag name="ANNOTATION_TOP_21" val="459"/>
  <p:tag name="ANNOTATION_LEFT_21" val="8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TOP_22" val="535"/>
  <p:tag name="ANNOTATION_LEFT_22" val="8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TIMELINE" val="1.7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997dbeddbd4d7baa89de8b2aceca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fd563cee24457963019e1425d8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35.6"/>
  <p:tag name="ANNOTATION_TYPE_1" val="2"/>
  <p:tag name="ANNOTATION_START_1" val="3.4"/>
  <p:tag name="ANNOTATION_END_1" val="6.1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6.1"/>
  <p:tag name="ANNOTATION_END_2" val="7.4"/>
  <p:tag name="ANNOTATION_TOP_2" val="213"/>
  <p:tag name="ANNOTATION_LEFT_2" val="5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4"/>
  <p:tag name="ANNOTATION_END_3" val="9.3"/>
  <p:tag name="ANNOTATION_TOP_3" val="207"/>
  <p:tag name="ANNOTATION_LEFT_3" val="33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3"/>
  <p:tag name="ANNOTATION_END_4" val="14.2"/>
  <p:tag name="ANNOTATION_TOP_4" val="209"/>
  <p:tag name="ANNOTATION_LEFT_4" val="51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5.0"/>
  <p:tag name="ANNOTATION_TOP_5" val="213"/>
  <p:tag name="ANNOTATION_LEFT_5" val="7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0"/>
  <p:tag name="ANNOTATION_END_6" val="21.5"/>
  <p:tag name="ANNOTATION_TOP_6" val="208"/>
  <p:tag name="ANNOTATION_LEFT_6" val="33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5"/>
  <p:tag name="ANNOTATION_END_7" val="42.7"/>
  <p:tag name="ANNOTATION_TOP_7" val="337"/>
  <p:tag name="ANNOTATION_LEFT_7" val="405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4.5"/>
  <p:tag name="ANNOTATION_TOP_8" val="422"/>
  <p:tag name="ANNOTATION_LEFT_8" val="6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5"/>
  <p:tag name="ANNOTATION_END_9" val="45.8"/>
  <p:tag name="ANNOTATION_TOP_9" val="440"/>
  <p:tag name="ANNOTATION_LEFT_9" val="1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8"/>
  <p:tag name="ANNOTATION_END_10" val="56.5"/>
  <p:tag name="ANNOTATION_TOP_10" val="334"/>
  <p:tag name="ANNOTATION_LEFT_10" val="4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6.5"/>
  <p:tag name="ANNOTATION_END_11" val="58.8"/>
  <p:tag name="ANNOTATION_TOP_11" val="428"/>
  <p:tag name="ANNOTATION_LEFT_11" val="64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8.8"/>
  <p:tag name="ANNOTATION_END_12" val="59.9"/>
  <p:tag name="ANNOTATION_TOP_12" val="454"/>
  <p:tag name="ANNOTATION_LEFT_12" val="12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9"/>
  <p:tag name="ANNOTATION_END_13" val="76.0"/>
  <p:tag name="ANNOTATION_TOP_13" val="457"/>
  <p:tag name="ANNOTATION_LEFT_13" val="2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0"/>
  <p:tag name="ANNOTATION_END_14" val="78.3"/>
  <p:tag name="ANNOTATION_TOP_14" val="497"/>
  <p:tag name="ANNOTATION_LEFT_14" val="22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8.3"/>
  <p:tag name="ANNOTATION_END_15" val="79.0"/>
  <p:tag name="ANNOTATION_TOP_15" val="496"/>
  <p:tag name="ANNOTATION_LEFT_15" val="42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0"/>
  <p:tag name="ANNOTATION_END_16" val="83.6"/>
  <p:tag name="ANNOTATION_TOP_16" val="500"/>
  <p:tag name="ANNOTATION_LEFT_16" val="603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6"/>
  <p:tag name="ANNOTATION_END_17" val="84.7"/>
  <p:tag name="ANNOTATION_TOP_17" val="496"/>
  <p:tag name="ANNOTATION_LEFT_17" val="76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7"/>
  <p:tag name="ANNOTATION_END_18" val="90.1"/>
  <p:tag name="ANNOTATION_TOP_18" val="535"/>
  <p:tag name="ANNOTATION_LEFT_18" val="283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1"/>
  <p:tag name="ANNOTATION_END_19" val="94.0"/>
  <p:tag name="ANNOTATION_TOP_19" val="576"/>
  <p:tag name="ANNOTATION_LEFT_19" val="22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4.0"/>
  <p:tag name="ANNOTATION_END_20" val="106.9"/>
  <p:tag name="ANNOTATION_TOP_20" val="607"/>
  <p:tag name="ANNOTATION_LEFT_20" val="22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06.9"/>
  <p:tag name="ANNOTATION_END_21" val="106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06.9"/>
  <p:tag name="ANNOTATION_END_22" val="116.9"/>
  <p:tag name="ANNOTATION_TOP_22" val="312"/>
  <p:tag name="ANNOTATION_LEFT_22" val="396"/>
  <p:tag name="ANNOTATION_WIDTH_22" val="122"/>
  <p:tag name="ANNOTATION_HEIGHT_22" val="52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16.9"/>
  <p:tag name="ANNOTATION_END_23" val="116.9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16.9"/>
  <p:tag name="ANNOTATION_END_24" val="120.5"/>
  <p:tag name="ANNOTATION_TOP_24" val="512"/>
  <p:tag name="ANNOTATION_LEFT_24" val="272"/>
  <p:tag name="ANNOTATION_WIDTH_24" val="161"/>
  <p:tag name="ANNOTATION_HEIGHT_24" val="47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0.5"/>
  <p:tag name="ANNOTATION_END_25" val="120.5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20.5"/>
  <p:tag name="ANNOTATION_TOP_26" val="589"/>
  <p:tag name="ANNOTATION_LEFT_26" val="214"/>
  <p:tag name="ANNOTATION_WIDTH_26" val="159"/>
  <p:tag name="ANNOTATION_HEIGHT_26" val="52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84e8ae7d944eacb5db5be77b966a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48d28865924db5bd1c89b88f04d82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56.3"/>
  <p:tag name="ANNOTATION_TYPE_1" val="0"/>
  <p:tag name="ANNOTATION_START_1" val="10.9"/>
  <p:tag name="ANNOTATION_END_1" val="18.5"/>
  <p:tag name="ANNOTATION_TOP_1" val="185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1.5"/>
  <p:tag name="ANNOTATION_TOP_2" val="235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39.1"/>
  <p:tag name="ANNOTATION_TOP_3" val="275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45.0"/>
  <p:tag name="ANNOTATION_TOP_4" val="310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7.2"/>
  <p:tag name="ANNOTATION_TOP_5" val="302"/>
  <p:tag name="ANNOTATION_LEFT_5" val="58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2"/>
  <p:tag name="ANNOTATION_END_6" val="49.9"/>
  <p:tag name="ANNOTATION_TOP_6" val="339"/>
  <p:tag name="ANNOTATION_LEFT_6" val="1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9"/>
  <p:tag name="ANNOTATION_END_7" val="62.8"/>
  <p:tag name="ANNOTATION_TOP_7" val="342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8"/>
  <p:tag name="ANNOTATION_END_8" val="92.0"/>
  <p:tag name="ANNOTATION_TOP_8" val="392"/>
  <p:tag name="ANNOTATION_LEFT_8" val="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4.6"/>
  <p:tag name="ANNOTATION_TOP_9" val="472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98.5"/>
  <p:tag name="ANNOTATION_TOP_10" val="467"/>
  <p:tag name="ANNOTATION_LEFT_10" val="4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0.0"/>
  <p:tag name="ANNOTATION_TOP_11" val="514"/>
  <p:tag name="ANNOTATION_LEFT_11" val="2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0.0"/>
  <p:tag name="ANNOTATION_END_12" val="101.8"/>
  <p:tag name="ANNOTATION_TOP_12" val="505"/>
  <p:tag name="ANNOTATION_LEFT_12" val="4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8"/>
  <p:tag name="ANNOTATION_END_13" val="117.0"/>
  <p:tag name="ANNOTATION_TOP_13" val="546"/>
  <p:tag name="ANNOTATION_LEFT_13" val="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24.8"/>
  <p:tag name="ANNOTATION_TOP_14" val="582"/>
  <p:tag name="ANNOTATION_LEFT_14" val="1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8"/>
  <p:tag name="ANNOTATION_TOP_15" val="645"/>
  <p:tag name="ANNOTATION_LEFT_15" val="1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7.50/61.70/90.2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d7f4a2c3974482b80fdfe2af6c3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faf963ae3840eeaf7e8b07447be20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326.7"/>
  <p:tag name="ANNOTATION_TYPE_1" val="0"/>
  <p:tag name="ANNOTATION_START_1" val="5.3"/>
  <p:tag name="ANNOTATION_END_1" val="12.2"/>
  <p:tag name="ANNOTATION_TOP_1" val="36"/>
  <p:tag name="ANNOTATION_LEFT_1" val="1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23.5"/>
  <p:tag name="ANNOTATION_TOP_2" val="39"/>
  <p:tag name="ANNOTATION_LEFT_2" val="6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4.9"/>
  <p:tag name="ANNOTATION_TOP_3" val="69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66.6"/>
  <p:tag name="ANNOTATION_TOP_4" val="48"/>
  <p:tag name="ANNOTATION_LEFT_4" val="13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6"/>
  <p:tag name="ANNOTATION_END_5" val="96.3"/>
  <p:tag name="ANNOTATION_TOP_5" val="38"/>
  <p:tag name="ANNOTATION_LEFT_5" val="7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3"/>
  <p:tag name="ANNOTATION_END_6" val="101.1"/>
  <p:tag name="ANNOTATION_TOP_6" val="152"/>
  <p:tag name="ANNOTATION_LEFT_6" val="5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1.1"/>
  <p:tag name="ANNOTATION_END_7" val="103.9"/>
  <p:tag name="ANNOTATION_TOP_7" val="14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3.9"/>
  <p:tag name="ANNOTATION_END_8" val="104.7"/>
  <p:tag name="ANNOTATION_TOP_8" val="175"/>
  <p:tag name="ANNOTATION_LEFT_8" val="2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4.7"/>
  <p:tag name="ANNOTATION_END_9" val="105.8"/>
  <p:tag name="ANNOTATION_TOP_9" val="182"/>
  <p:tag name="ANNOTATION_LEFT_9" val="3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8"/>
  <p:tag name="ANNOTATION_END_10" val="107.5"/>
  <p:tag name="ANNOTATION_TOP_10" val="207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09.7"/>
  <p:tag name="ANNOTATION_TOP_11" val="201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9.7"/>
  <p:tag name="ANNOTATION_END_12" val="110.8"/>
  <p:tag name="ANNOTATION_TOP_12" val="229"/>
  <p:tag name="ANNOTATION_LEFT_12" val="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0.8"/>
  <p:tag name="ANNOTATION_END_13" val="112.2"/>
  <p:tag name="ANNOTATION_TOP_13" val="232"/>
  <p:tag name="ANNOTATION_LEFT_13" val="2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5.7"/>
  <p:tag name="ANNOTATION_TOP_14" val="237"/>
  <p:tag name="ANNOTATION_LEFT_14" val="2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5.7"/>
  <p:tag name="ANNOTATION_END_15" val="135.0"/>
  <p:tag name="ANNOTATION_TOP_15" val="15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0"/>
  <p:tag name="ANNOTATION_END_16" val="136.9"/>
  <p:tag name="ANNOTATION_TOP_16" val="179"/>
  <p:tag name="ANNOTATION_LEFT_16" val="3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9"/>
  <p:tag name="ANNOTATION_END_17" val="145.8"/>
  <p:tag name="ANNOTATION_TOP_17" val="239"/>
  <p:tag name="ANNOTATION_LEFT_17" val="27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8"/>
  <p:tag name="ANNOTATION_END_18" val="151.8"/>
  <p:tag name="ANNOTATION_TOP_18" val="235"/>
  <p:tag name="ANNOTATION_LEFT_18" val="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8"/>
  <p:tag name="ANNOTATION_END_19" val="153.2"/>
  <p:tag name="ANNOTATION_TOP_19" val="311"/>
  <p:tag name="ANNOTATION_LEFT_19" val="2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3.2"/>
  <p:tag name="ANNOTATION_END_20" val="158.9"/>
  <p:tag name="ANNOTATION_TOP_20" val="345"/>
  <p:tag name="ANNOTATION_LEFT_20" val="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9"/>
  <p:tag name="ANNOTATION_END_21" val="160.3"/>
  <p:tag name="ANNOTATION_TOP_21" val="175"/>
  <p:tag name="ANNOTATION_LEFT_21" val="7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3"/>
  <p:tag name="ANNOTATION_END_22" val="162.3"/>
  <p:tag name="ANNOTATION_TOP_22" val="173"/>
  <p:tag name="ANNOTATION_LEFT_22" val="8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3"/>
  <p:tag name="ANNOTATION_END_23" val="167.6"/>
  <p:tag name="ANNOTATION_TOP_23" val="320"/>
  <p:tag name="ANNOTATION_LEFT_23" val="8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6"/>
  <p:tag name="ANNOTATION_END_24" val="180.8"/>
  <p:tag name="ANNOTATION_TOP_24" val="324"/>
  <p:tag name="ANNOTATION_LEFT_24" val="81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0.8"/>
  <p:tag name="ANNOTATION_END_25" val="183.6"/>
  <p:tag name="ANNOTATION_TOP_25" val="391"/>
  <p:tag name="ANNOTATION_LEFT_25" val="3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6"/>
  <p:tag name="ANNOTATION_END_26" val="187.7"/>
  <p:tag name="ANNOTATION_TOP_26" val="389"/>
  <p:tag name="ANNOTATION_LEFT_26" val="45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7.7"/>
  <p:tag name="ANNOTATION_END_27" val="188.7"/>
  <p:tag name="ANNOTATION_TOP_27" val="419"/>
  <p:tag name="ANNOTATION_LEFT_27" val="21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8.7"/>
  <p:tag name="ANNOTATION_END_28" val="190.7"/>
  <p:tag name="ANNOTATION_TOP_28" val="431"/>
  <p:tag name="ANNOTATION_LEFT_28" val="3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0.7"/>
  <p:tag name="ANNOTATION_END_29" val="194.5"/>
  <p:tag name="ANNOTATION_TOP_29" val="434"/>
  <p:tag name="ANNOTATION_LEFT_29" val="80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8.2"/>
  <p:tag name="ANNOTATION_TOP_30" val="573"/>
  <p:tag name="ANNOTATION_LEFT_30" val="5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2"/>
  <p:tag name="ANNOTATION_END_31" val="198.6"/>
  <p:tag name="ANNOTATION_TOP_31" val="554"/>
  <p:tag name="ANNOTATION_LEFT_31" val="7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6"/>
  <p:tag name="ANNOTATION_END_32" val="199.0"/>
  <p:tag name="ANNOTATION_TOP_32" val="595"/>
  <p:tag name="ANNOTATION_LEFT_32" val="70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9.0"/>
  <p:tag name="ANNOTATION_END_33" val="200.6"/>
  <p:tag name="ANNOTATION_TOP_33" val="617"/>
  <p:tag name="ANNOTATION_LEFT_33" val="78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6"/>
  <p:tag name="ANNOTATION_END_34" val="215.3"/>
  <p:tag name="ANNOTATION_TOP_34" val="622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5.3"/>
  <p:tag name="ANNOTATION_END_35" val="235.8"/>
  <p:tag name="ANNOTATION_TOP_35" val="496"/>
  <p:tag name="ANNOTATION_LEFT_35" val="3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5.8"/>
  <p:tag name="ANNOTATION_END_36" val="239.7"/>
  <p:tag name="ANNOTATION_TOP_36" val="610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42.8"/>
  <p:tag name="ANNOTATION_TOP_37" val="613"/>
  <p:tag name="ANNOTATION_LEFT_37" val="3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2.8"/>
  <p:tag name="ANNOTATION_END_38" val="244.6"/>
  <p:tag name="ANNOTATION_TOP_38" val="638"/>
  <p:tag name="ANNOTATION_LEFT_38" val="18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4.6"/>
  <p:tag name="ANNOTATION_END_39" val="249.4"/>
  <p:tag name="ANNOTATION_TOP_39" val="645"/>
  <p:tag name="ANNOTATION_LEFT_39" val="40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9.4"/>
  <p:tag name="ANNOTATION_END_40" val="251.5"/>
  <p:tag name="ANNOTATION_TOP_40" val="616"/>
  <p:tag name="ANNOTATION_LEFT_40" val="3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1.5"/>
  <p:tag name="ANNOTATION_END_41" val="252.7"/>
  <p:tag name="ANNOTATION_TOP_41" val="643"/>
  <p:tag name="ANNOTATION_LEFT_41" val="40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7"/>
  <p:tag name="ANNOTATION_END_42" val="308.5"/>
  <p:tag name="ANNOTATION_TOP_42" val="617"/>
  <p:tag name="ANNOTATION_LEFT_42" val="32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08.5"/>
  <p:tag name="ANNOTATION_END_43" val="316.3"/>
  <p:tag name="ANNOTATION_TOP_43" val="316"/>
  <p:tag name="ANNOTATION_LEFT_43" val="7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16.3"/>
  <p:tag name="ANNOTATION_END_44" val="319.9"/>
  <p:tag name="ANNOTATION_TOP_44" val="438"/>
  <p:tag name="ANNOTATION_LEFT_44" val="75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19.9"/>
  <p:tag name="ANNOTATION_END_45" val="320.9"/>
  <p:tag name="ANNOTATION_TOP_45" val="542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0.9"/>
  <p:tag name="ANNOTATION_TOP_46" val="568"/>
  <p:tag name="ANNOTATION_LEFT_46" val="84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TIMELINE" val="94.70/147.40/175.60/212.90/234.3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ea53228adf497f9e809c2638f4f8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325248255e4c7885200a188363fc0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75.2"/>
  <p:tag name="ANNOTATION_TYPE_1" val="0"/>
  <p:tag name="ANNOTATION_START_1" val="2.0"/>
  <p:tag name="ANNOTATION_END_1" val="9.3"/>
  <p:tag name="ANNOTATION_TOP_1" val="171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3"/>
  <p:tag name="ANNOTATION_END_2" val="12.4"/>
  <p:tag name="ANNOTATION_TOP_2" val="226"/>
  <p:tag name="ANNOTATION_LEFT_2" val="3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4"/>
  <p:tag name="ANNOTATION_END_3" val="37.9"/>
  <p:tag name="ANNOTATION_TOP_3" val="276"/>
  <p:tag name="ANNOTATION_LEFT_3" val="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9"/>
  <p:tag name="ANNOTATION_END_4" val="40.1"/>
  <p:tag name="ANNOTATION_TOP_4" val="397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1"/>
  <p:tag name="ANNOTATION_END_5" val="42.1"/>
  <p:tag name="ANNOTATION_TOP_5" val="395"/>
  <p:tag name="ANNOTATION_LEFT_5" val="4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1"/>
  <p:tag name="ANNOTATION_END_6" val="44.5"/>
  <p:tag name="ANNOTATION_TOP_6" val="456"/>
  <p:tag name="ANNOTATION_LEFT_6" val="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5"/>
  <p:tag name="ANNOTATION_END_7" val="50.8"/>
  <p:tag name="ANNOTATION_TOP_7" val="448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8"/>
  <p:tag name="ANNOTATION_TOP_8" val="501"/>
  <p:tag name="ANNOTATION_LEFT_8" val="5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4d42770d3f478b99fbecf0cab2970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117337ae6f4f7bb8ac1f9055e82e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94.7"/>
  <p:tag name="ANNOTATION_TYPE_1" val="0"/>
  <p:tag name="ANNOTATION_START_1" val="9.1"/>
  <p:tag name="ANNOTATION_END_1" val="13.3"/>
  <p:tag name="ANNOTATION_TOP_1" val="116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3"/>
  <p:tag name="ANNOTATION_END_2" val="14.0"/>
  <p:tag name="ANNOTATION_TOP_2" val="217"/>
  <p:tag name="ANNOTATION_LEFT_2" val="3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0"/>
  <p:tag name="ANNOTATION_END_3" val="20.2"/>
  <p:tag name="ANNOTATION_TOP_3" val="204"/>
  <p:tag name="ANNOTATION_LEFT_3" val="5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2"/>
  <p:tag name="ANNOTATION_END_4" val="20.9"/>
  <p:tag name="ANNOTATION_TOP_4" val="303"/>
  <p:tag name="ANNOTATION_LEFT_4" val="3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9"/>
  <p:tag name="ANNOTATION_END_5" val="23.2"/>
  <p:tag name="ANNOTATION_TOP_5" val="291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2"/>
  <p:tag name="ANNOTATION_END_6" val="24.1"/>
  <p:tag name="ANNOTATION_TOP_6" val="375"/>
  <p:tag name="ANNOTATION_LEFT_6" val="3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1"/>
  <p:tag name="ANNOTATION_END_7" val="28.1"/>
  <p:tag name="ANNOTATION_TOP_7" val="376"/>
  <p:tag name="ANNOTATION_LEFT_7" val="5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1"/>
  <p:tag name="ANNOTATION_END_8" val="28.8"/>
  <p:tag name="ANNOTATION_TOP_8" val="45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8.8"/>
  <p:tag name="ANNOTATION_END_9" val="29.4"/>
  <p:tag name="ANNOTATION_TOP_9" val="517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.4"/>
  <p:tag name="ANNOTATION_END_10" val="30.1"/>
  <p:tag name="ANNOTATION_TOP_10" val="455"/>
  <p:tag name="ANNOTATION_LEFT_10" val="5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.1"/>
  <p:tag name="ANNOTATION_END_11" val="31.2"/>
  <p:tag name="ANNOTATION_TOP_11" val="514"/>
  <p:tag name="ANNOTATION_LEFT_11" val="5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1.2"/>
  <p:tag name="ANNOTATION_END_12" val="31.9"/>
  <p:tag name="ANNOTATION_TOP_12" val="455"/>
  <p:tag name="ANNOTATION_LEFT_12" val="34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1.9"/>
  <p:tag name="ANNOTATION_END_13" val="33.2"/>
  <p:tag name="ANNOTATION_TOP_13" val="459"/>
  <p:tag name="ANNOTATION_LEFT_13" val="5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3.2"/>
  <p:tag name="ANNOTATION_END_14" val="34.0"/>
  <p:tag name="ANNOTATION_TOP_14" val="519"/>
  <p:tag name="ANNOTATION_LEFT_14" val="3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.0"/>
  <p:tag name="ANNOTATION_END_15" val="40.1"/>
  <p:tag name="ANNOTATION_TOP_15" val="534"/>
  <p:tag name="ANNOTATION_LEFT_15" val="5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.1"/>
  <p:tag name="ANNOTATION_END_16" val="42.0"/>
  <p:tag name="ANNOTATION_TOP_16" val="622"/>
  <p:tag name="ANNOTATION_LEFT_16" val="3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0"/>
  <p:tag name="ANNOTATION_END_17" val="48.3"/>
  <p:tag name="ANNOTATION_TOP_17" val="655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8.3"/>
  <p:tag name="ANNOTATION_END_18" val="49.3"/>
  <p:tag name="ANNOTATION_TOP_18" val="67"/>
  <p:tag name="ANNOTATION_LEFT_18" val="3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9.3"/>
  <p:tag name="ANNOTATION_END_19" val="53.3"/>
  <p:tag name="ANNOTATION_TOP_19" val="66"/>
  <p:tag name="ANNOTATION_LEFT_19" val="3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3"/>
  <p:tag name="ANNOTATION_END_20" val="54.9"/>
  <p:tag name="ANNOTATION_TOP_20" val="107"/>
  <p:tag name="ANNOTATION_LEFT_20" val="3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4.9"/>
  <p:tag name="ANNOTATION_END_21" val="57.8"/>
  <p:tag name="ANNOTATION_TOP_21" val="210"/>
  <p:tag name="ANNOTATION_LEFT_21" val="3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7.8"/>
  <p:tag name="ANNOTATION_END_22" val="62.9"/>
  <p:tag name="ANNOTATION_TOP_22" val="304"/>
  <p:tag name="ANNOTATION_LEFT_22" val="3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9"/>
  <p:tag name="ANNOTATION_END_23" val="65.3"/>
  <p:tag name="ANNOTATION_TOP_23" val="446"/>
  <p:tag name="ANNOTATION_LEFT_23" val="29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5.3"/>
  <p:tag name="ANNOTATION_END_24" val="67.7"/>
  <p:tag name="ANNOTATION_TOP_24" val="522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7.7"/>
  <p:tag name="ANNOTATION_END_25" val="69.8"/>
  <p:tag name="ANNOTATION_TOP_25" val="619"/>
  <p:tag name="ANNOTATION_LEFT_25" val="31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9.8"/>
  <p:tag name="ANNOTATION_END_26" val="70.1"/>
  <p:tag name="ANNOTATION_TOP_26" val="131"/>
  <p:tag name="ANNOTATION_LEFT_26" val="29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0.1"/>
  <p:tag name="ANNOTATION_END_27" val="70.3"/>
  <p:tag name="ANNOTATION_TOP_27" val="199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3"/>
  <p:tag name="ANNOTATION_END_28" val="70.6"/>
  <p:tag name="ANNOTATION_TOP_28" val="277"/>
  <p:tag name="ANNOTATION_LEFT_28" val="2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0.6"/>
  <p:tag name="ANNOTATION_END_29" val="70.7"/>
  <p:tag name="ANNOTATION_TOP_29" val="383"/>
  <p:tag name="ANNOTATION_LEFT_29" val="28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0.7"/>
  <p:tag name="ANNOTATION_END_30" val="71.1"/>
  <p:tag name="ANNOTATION_TOP_30" val="496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1.1"/>
  <p:tag name="ANNOTATION_END_31" val="71.2"/>
  <p:tag name="ANNOTATION_TOP_31" val="568"/>
  <p:tag name="ANNOTATION_LEFT_31" val="28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1.2"/>
  <p:tag name="ANNOTATION_END_32" val="72.1"/>
  <p:tag name="ANNOTATION_TOP_32" val="624"/>
  <p:tag name="ANNOTATION_LEFT_32" val="29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2.1"/>
  <p:tag name="ANNOTATION_END_33" val="72.3"/>
  <p:tag name="ANNOTATION_TOP_33" val="100"/>
  <p:tag name="ANNOTATION_LEFT_33" val="56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2.3"/>
  <p:tag name="ANNOTATION_END_34" val="72.6"/>
  <p:tag name="ANNOTATION_TOP_34" val="192"/>
  <p:tag name="ANNOTATION_LEFT_34" val="5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2.6"/>
  <p:tag name="ANNOTATION_END_35" val="72.9"/>
  <p:tag name="ANNOTATION_TOP_35" val="257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2.9"/>
  <p:tag name="ANNOTATION_END_36" val="73.1"/>
  <p:tag name="ANNOTATION_TOP_36" val="34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3.1"/>
  <p:tag name="ANNOTATION_END_37" val="73.4"/>
  <p:tag name="ANNOTATION_TOP_37" val="421"/>
  <p:tag name="ANNOTATION_LEFT_37" val="5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3.4"/>
  <p:tag name="ANNOTATION_END_38" val="73.6"/>
  <p:tag name="ANNOTATION_TOP_38" val="514"/>
  <p:tag name="ANNOTATION_LEFT_38" val="5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3.6"/>
  <p:tag name="ANNOTATION_END_39" val="73.8"/>
  <p:tag name="ANNOTATION_TOP_39" val="573"/>
  <p:tag name="ANNOTATION_LEFT_39" val="57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8"/>
  <p:tag name="ANNOTATION_TOP_40" val="624"/>
  <p:tag name="ANNOTATION_LEFT_40" val="56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3.4"/>
  <p:tag name="ANNOTATION_TYPE_1" val="0"/>
  <p:tag name="ANNOTATION_START_1" val="2.4"/>
  <p:tag name="ANNOTATION_END_1" val="52.0"/>
  <p:tag name="ANNOTATION_TOP_1" val="15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0"/>
  <p:tag name="ANNOTATION_END_2" val="65.7"/>
  <p:tag name="ANNOTATION_TOP_2" val="21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7"/>
  <p:tag name="ANNOTATION_END_3" val="71.3"/>
  <p:tag name="ANNOTATION_TOP_3" val="247"/>
  <p:tag name="ANNOTATION_LEFT_3" val="4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3"/>
  <p:tag name="ANNOTATION_END_4" val="84.9"/>
  <p:tag name="ANNOTATION_TOP_4" val="291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9"/>
  <p:tag name="ANNOTATION_END_5" val="86.7"/>
  <p:tag name="ANNOTATION_TOP_5" val="371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6.7"/>
  <p:tag name="ANNOTATION_END_6" val="87.7"/>
  <p:tag name="ANNOTATION_TOP_6" val="42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7"/>
  <p:tag name="ANNOTATION_END_7" val="88.6"/>
  <p:tag name="ANNOTATION_TOP_7" val="373"/>
  <p:tag name="ANNOTATION_LEFT_7" val="6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6"/>
  <p:tag name="ANNOTATION_END_8" val="91.3"/>
  <p:tag name="ANNOTATION_TOP_8" val="424"/>
  <p:tag name="ANNOTATION_LEFT_8" val="6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3"/>
  <p:tag name="ANNOTATION_END_9" val="92.8"/>
  <p:tag name="ANNOTATION_TOP_9" val="375"/>
  <p:tag name="ANNOTATION_LEFT_9" val="4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8"/>
  <p:tag name="ANNOTATION_END_10" val="105.7"/>
  <p:tag name="ANNOTATION_TOP_10" val="429"/>
  <p:tag name="ANNOTATION_LEFT_10" val="4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5.7"/>
  <p:tag name="ANNOTATION_END_11" val="108.0"/>
  <p:tag name="ANNOTATION_TOP_11" val="543"/>
  <p:tag name="ANNOTATION_LEFT_11" val="59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0"/>
  <p:tag name="ANNOTATION_END_12" val="117.8"/>
  <p:tag name="ANNOTATION_TOP_12" val="582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7.8"/>
  <p:tag name="ANNOTATION_END_13" val="122.0"/>
  <p:tag name="ANNOTATION_TOP_13" val="631"/>
  <p:tag name="ANNOTATION_LEFT_13" val="43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0"/>
  <p:tag name="ANNOTATION_TOP_14" val="667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TIMELINE" val="50.30/69.70/79.10/99.30/111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0ccb9b8c0641358d1b92a045251fb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d9545c29e1451d8df844f24c684d1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3896411404ebfa119c409980d56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9b593c5af64a178ae3bf3021527fc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1bbedf0596428cb428d723625f60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9858fea76f47b4aa3b11cb57fa12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2 Mendel\s27.wav"/>
  <p:tag name="ELAPSEDTIME" val="0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48f2d779d2476cb4835d368823bb0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eb31828954856833fd160ca011a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7901fe5012405ba951af3f61cb282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f3d19f1de74645b6c54f0d0aab99c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331.5"/>
  <p:tag name="ANNOTATION_TYPE_1" val="0"/>
  <p:tag name="ANNOTATION_START_1" val="12.7"/>
  <p:tag name="ANNOTATION_END_1" val="14.6"/>
  <p:tag name="ANNOTATION_TOP_1" val="92"/>
  <p:tag name="ANNOTATION_LEFT_1" val="6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20.8"/>
  <p:tag name="ANNOTATION_TOP_2" val="99"/>
  <p:tag name="ANNOTATION_LEFT_2" val="8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8"/>
  <p:tag name="ANNOTATION_END_3" val="21.8"/>
  <p:tag name="ANNOTATION_TOP_3" val="146"/>
  <p:tag name="ANNOTATION_LEFT_3" val="6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8"/>
  <p:tag name="ANNOTATION_END_4" val="28.5"/>
  <p:tag name="ANNOTATION_TOP_4" val="163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9"/>
  <p:tag name="ANNOTATION_TOP_5" val="170"/>
  <p:tag name="ANNOTATION_LEFT_5" val="8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9"/>
  <p:tag name="ANNOTATION_END_6" val="37.3"/>
  <p:tag name="ANNOTATION_TOP_6" val="167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3"/>
  <p:tag name="ANNOTATION_END_7" val="40.2"/>
  <p:tag name="ANNOTATION_TOP_7" val="97"/>
  <p:tag name="ANNOTATION_LEFT_7" val="7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2"/>
  <p:tag name="ANNOTATION_END_8" val="42.0"/>
  <p:tag name="ANNOTATION_TOP_8" val="165"/>
  <p:tag name="ANNOTATION_LEFT_8" val="7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0"/>
  <p:tag name="ANNOTATION_END_9" val="43.9"/>
  <p:tag name="ANNOTATION_TOP_9" val="164"/>
  <p:tag name="ANNOTATION_LEFT_9" val="7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3.9"/>
  <p:tag name="ANNOTATION_END_10" val="50.7"/>
  <p:tag name="ANNOTATION_TOP_10" val="167"/>
  <p:tag name="ANNOTATION_LEFT_10" val="6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0.7"/>
  <p:tag name="ANNOTATION_END_11" val="51.5"/>
  <p:tag name="ANNOTATION_TOP_11" val="170"/>
  <p:tag name="ANNOTATION_LEFT_11" val="8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5"/>
  <p:tag name="ANNOTATION_END_12" val="54.8"/>
  <p:tag name="ANNOTATION_TOP_12" val="166"/>
  <p:tag name="ANNOTATION_LEFT_12" val="8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6.0"/>
  <p:tag name="ANNOTATION_TOP_13" val="163"/>
  <p:tag name="ANNOTATION_LEFT_13" val="7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0"/>
  <p:tag name="ANNOTATION_END_14" val="57.5"/>
  <p:tag name="ANNOTATION_TOP_14" val="198"/>
  <p:tag name="ANNOTATION_LEFT_14" val="71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5"/>
  <p:tag name="ANNOTATION_END_15" val="58.3"/>
  <p:tag name="ANNOTATION_TOP_15" val="167"/>
  <p:tag name="ANNOTATION_LEFT_15" val="72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64.8"/>
  <p:tag name="ANNOTATION_TOP_16" val="210"/>
  <p:tag name="ANNOTATION_LEFT_16" val="6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8"/>
  <p:tag name="ANNOTATION_END_17" val="75.4"/>
  <p:tag name="ANNOTATION_TOP_17" val="192"/>
  <p:tag name="ANNOTATION_LEFT_17" val="8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4"/>
  <p:tag name="ANNOTATION_END_18" val="78.6"/>
  <p:tag name="ANNOTATION_TOP_18" val="252"/>
  <p:tag name="ANNOTATION_LEFT_18" val="79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8.6"/>
  <p:tag name="ANNOTATION_END_19" val="81.0"/>
  <p:tag name="ANNOTATION_TOP_19" val="356"/>
  <p:tag name="ANNOTATION_LEFT_19" val="7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1.0"/>
  <p:tag name="ANNOTATION_END_20" val="83.6"/>
  <p:tag name="ANNOTATION_TOP_20" val="368"/>
  <p:tag name="ANNOTATION_LEFT_20" val="7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3.6"/>
  <p:tag name="ANNOTATION_END_21" val="86.1"/>
  <p:tag name="ANNOTATION_TOP_21" val="353"/>
  <p:tag name="ANNOTATION_LEFT_21" val="7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6.1"/>
  <p:tag name="ANNOTATION_END_22" val="95.5"/>
  <p:tag name="ANNOTATION_TOP_22" val="292"/>
  <p:tag name="ANNOTATION_LEFT_22" val="77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5.5"/>
  <p:tag name="ANNOTATION_END_23" val="97.6"/>
  <p:tag name="ANNOTATION_TOP_23" val="299"/>
  <p:tag name="ANNOTATION_LEFT_23" val="7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7.6"/>
  <p:tag name="ANNOTATION_END_24" val="98.6"/>
  <p:tag name="ANNOTATION_TOP_24" val="359"/>
  <p:tag name="ANNOTATION_LEFT_24" val="7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6"/>
  <p:tag name="ANNOTATION_END_25" val="100.8"/>
  <p:tag name="ANNOTATION_TOP_25" val="365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0.8"/>
  <p:tag name="ANNOTATION_END_26" val="101.9"/>
  <p:tag name="ANNOTATION_TOP_26" val="332"/>
  <p:tag name="ANNOTATION_LEFT_26" val="87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1.9"/>
  <p:tag name="ANNOTATION_END_27" val="110.2"/>
  <p:tag name="ANNOTATION_TOP_27" val="346"/>
  <p:tag name="ANNOTATION_LEFT_27" val="89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0.2"/>
  <p:tag name="ANNOTATION_END_28" val="111.4"/>
  <p:tag name="ANNOTATION_TOP_28" val="361"/>
  <p:tag name="ANNOTATION_LEFT_28" val="7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1.4"/>
  <p:tag name="ANNOTATION_END_29" val="113.8"/>
  <p:tag name="ANNOTATION_TOP_29" val="474"/>
  <p:tag name="ANNOTATION_LEFT_29" val="7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3.8"/>
  <p:tag name="ANNOTATION_END_30" val="114.7"/>
  <p:tag name="ANNOTATION_TOP_30" val="366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4.7"/>
  <p:tag name="ANNOTATION_END_31" val="121.1"/>
  <p:tag name="ANNOTATION_TOP_31" val="514"/>
  <p:tag name="ANNOTATION_LEFT_31" val="71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1.1"/>
  <p:tag name="ANNOTATION_END_32" val="124.0"/>
  <p:tag name="ANNOTATION_TOP_32" val="407"/>
  <p:tag name="ANNOTATION_LEFT_32" val="87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0"/>
  <p:tag name="ANNOTATION_END_33" val="126.6"/>
  <p:tag name="ANNOTATION_TOP_33" val="372"/>
  <p:tag name="ANNOTATION_LEFT_33" val="7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6.6"/>
  <p:tag name="ANNOTATION_END_34" val="129.6"/>
  <p:tag name="ANNOTATION_TOP_34" val="464"/>
  <p:tag name="ANNOTATION_LEFT_34" val="8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9.6"/>
  <p:tag name="ANNOTATION_END_35" val="131.6"/>
  <p:tag name="ANNOTATION_TOP_35" val="508"/>
  <p:tag name="ANNOTATION_LEFT_35" val="8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1.6"/>
  <p:tag name="ANNOTATION_END_36" val="142.1"/>
  <p:tag name="ANNOTATION_TOP_36" val="530"/>
  <p:tag name="ANNOTATION_LEFT_36" val="68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2.1"/>
  <p:tag name="ANNOTATION_END_37" val="144.6"/>
  <p:tag name="ANNOTATION_TOP_37" val="461"/>
  <p:tag name="ANNOTATION_LEFT_37" val="83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4.6"/>
  <p:tag name="ANNOTATION_END_38" val="148.7"/>
  <p:tag name="ANNOTATION_TOP_38" val="459"/>
  <p:tag name="ANNOTATION_LEFT_38" val="759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48.7"/>
  <p:tag name="ANNOTATION_END_39" val="151.0"/>
  <p:tag name="ANNOTATION_TOP_39" val="463"/>
  <p:tag name="ANNOTATION_LEFT_39" val="833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0"/>
  <p:tag name="ANNOTATION_END_40" val="154.4"/>
  <p:tag name="ANNOTATION_TOP_40" val="464"/>
  <p:tag name="ANNOTATION_LEFT_40" val="76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4"/>
  <p:tag name="ANNOTATION_END_41" val="155.4"/>
  <p:tag name="ANNOTATION_TOP_41" val="502"/>
  <p:tag name="ANNOTATION_LEFT_41" val="791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4"/>
  <p:tag name="ANNOTATION_END_42" val="163.1"/>
  <p:tag name="ANNOTATION_TOP_42" val="503"/>
  <p:tag name="ANNOTATION_LEFT_42" val="80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3.1"/>
  <p:tag name="ANNOTATION_END_43" val="165.3"/>
  <p:tag name="ANNOTATION_TOP_43" val="459"/>
  <p:tag name="ANNOTATION_LEFT_43" val="835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5.3"/>
  <p:tag name="ANNOTATION_END_44" val="167.8"/>
  <p:tag name="ANNOTATION_TOP_44" val="510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7.8"/>
  <p:tag name="ANNOTATION_END_45" val="168.9"/>
  <p:tag name="ANNOTATION_TOP_45" val="537"/>
  <p:tag name="ANNOTATION_LEFT_45" val="75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8.9"/>
  <p:tag name="ANNOTATION_END_46" val="170.8"/>
  <p:tag name="ANNOTATION_TOP_46" val="554"/>
  <p:tag name="ANNOTATION_LEFT_46" val="7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0.8"/>
  <p:tag name="ANNOTATION_END_47" val="172.5"/>
  <p:tag name="ANNOTATION_TOP_47" val="556"/>
  <p:tag name="ANNOTATION_LEFT_47" val="7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5"/>
  <p:tag name="ANNOTATION_END_48" val="178.8"/>
  <p:tag name="ANNOTATION_TOP_48" val="512"/>
  <p:tag name="ANNOTATION_LEFT_48" val="75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8.8"/>
  <p:tag name="ANNOTATION_END_49" val="183.3"/>
  <p:tag name="ANNOTATION_TOP_49" val="507"/>
  <p:tag name="ANNOTATION_LEFT_49" val="87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3.3"/>
  <p:tag name="ANNOTATION_END_50" val="185.7"/>
  <p:tag name="ANNOTATION_TOP_50" val="466"/>
  <p:tag name="ANNOTATION_LEFT_50" val="763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7"/>
  <p:tag name="ANNOTATION_END_51" val="186.2"/>
  <p:tag name="ANNOTATION_TOP_51" val="535"/>
  <p:tag name="ANNOTATION_LEFT_51" val="83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6.2"/>
  <p:tag name="ANNOTATION_END_52" val="190.2"/>
  <p:tag name="ANNOTATION_TOP_52" val="554"/>
  <p:tag name="ANNOTATION_LEFT_52" val="853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0.2"/>
  <p:tag name="ANNOTATION_END_53" val="194.0"/>
  <p:tag name="ANNOTATION_TOP_53" val="501"/>
  <p:tag name="ANNOTATION_LEFT_53" val="718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94.0"/>
  <p:tag name="ANNOTATION_END_54" val="195.2"/>
  <p:tag name="ANNOTATION_TOP_54" val="583"/>
  <p:tag name="ANNOTATION_LEFT_54" val="790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5.2"/>
  <p:tag name="ANNOTATION_END_55" val="205.2"/>
  <p:tag name="ANNOTATION_TOP_55" val="586"/>
  <p:tag name="ANNOTATION_LEFT_55" val="801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05.2"/>
  <p:tag name="ANNOTATION_END_56" val="205.8"/>
  <p:tag name="ANNOTATION_TOP_56" val="543"/>
  <p:tag name="ANNOTATION_LEFT_56" val="839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05.8"/>
  <p:tag name="ANNOTATION_END_57" val="206.7"/>
  <p:tag name="ANNOTATION_TOP_57" val="511"/>
  <p:tag name="ANNOTATION_LEFT_57" val="792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6.7"/>
  <p:tag name="ANNOTATION_END_58" val="207.6"/>
  <p:tag name="ANNOTATION_TOP_58" val="548"/>
  <p:tag name="ANNOTATION_LEFT_58" val="76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7.6"/>
  <p:tag name="ANNOTATION_END_59" val="209.0"/>
  <p:tag name="ANNOTATION_TOP_59" val="587"/>
  <p:tag name="ANNOTATION_LEFT_59" val="7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9.0"/>
  <p:tag name="ANNOTATION_END_60" val="210.4"/>
  <p:tag name="ANNOTATION_TOP_60" val="654"/>
  <p:tag name="ANNOTATION_LEFT_60" val="732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0.4"/>
  <p:tag name="ANNOTATION_END_61" val="221.1"/>
  <p:tag name="ANNOTATION_TOP_61" val="639"/>
  <p:tag name="ANNOTATION_LEFT_61" val="832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21.1"/>
  <p:tag name="ANNOTATION_END_62" val="225.1"/>
  <p:tag name="ANNOTATION_TOP_62" val="511"/>
  <p:tag name="ANNOTATION_LEFT_62" val="784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5.1"/>
  <p:tag name="ANNOTATION_END_63" val="228.4"/>
  <p:tag name="ANNOTATION_TOP_63" val="540"/>
  <p:tag name="ANNOTATION_LEFT_63" val="753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8.4"/>
  <p:tag name="ANNOTATION_END_64" val="229.0"/>
  <p:tag name="ANNOTATION_TOP_64" val="550"/>
  <p:tag name="ANNOTATION_LEFT_64" val="76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29.0"/>
  <p:tag name="ANNOTATION_END_65" val="229.6"/>
  <p:tag name="ANNOTATION_TOP_65" val="520"/>
  <p:tag name="ANNOTATION_LEFT_65" val="815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29.6"/>
  <p:tag name="ANNOTATION_END_66" val="230.1"/>
  <p:tag name="ANNOTATION_TOP_66" val="550"/>
  <p:tag name="ANNOTATION_LEFT_66" val="84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0.1"/>
  <p:tag name="ANNOTATION_END_67" val="230.3"/>
  <p:tag name="ANNOTATION_TOP_67" val="565"/>
  <p:tag name="ANNOTATION_LEFT_67" val="746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0.3"/>
  <p:tag name="ANNOTATION_END_68" val="231.0"/>
  <p:tag name="ANNOTATION_TOP_68" val="597"/>
  <p:tag name="ANNOTATION_LEFT_68" val="7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31.0"/>
  <p:tag name="ANNOTATION_END_69" val="231.7"/>
  <p:tag name="ANNOTATION_TOP_69" val="51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31.7"/>
  <p:tag name="ANNOTATION_END_70" val="240.6"/>
  <p:tag name="ANNOTATION_TOP_70" val="599"/>
  <p:tag name="ANNOTATION_LEFT_70" val="79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0.6"/>
  <p:tag name="ANNOTATION_END_71" val="244.5"/>
  <p:tag name="ANNOTATION_TOP_71" val="497"/>
  <p:tag name="ANNOTATION_LEFT_71" val="80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4.5"/>
  <p:tag name="ANNOTATION_END_72" val="247.8"/>
  <p:tag name="ANNOTATION_TOP_72" val="543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47.8"/>
  <p:tag name="ANNOTATION_END_73" val="250.6"/>
  <p:tag name="ANNOTATION_TOP_73" val="539"/>
  <p:tag name="ANNOTATION_LEFT_73" val="83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0.6"/>
  <p:tag name="ANNOTATION_END_74" val="267.0"/>
  <p:tag name="ANNOTATION_TOP_74" val="589"/>
  <p:tag name="ANNOTATION_LEFT_74" val="804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7.0"/>
  <p:tag name="ANNOTATION_END_75" val="277.9"/>
  <p:tag name="ANNOTATION_TOP_75" val="455"/>
  <p:tag name="ANNOTATION_LEFT_75" val="21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7.9"/>
  <p:tag name="ANNOTATION_END_76" val="279.0"/>
  <p:tag name="ANNOTATION_TOP_76" val="500"/>
  <p:tag name="ANNOTATION_LEFT_76" val="79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79.0"/>
  <p:tag name="ANNOTATION_END_77" val="279.7"/>
  <p:tag name="ANNOTATION_TOP_77" val="548"/>
  <p:tag name="ANNOTATION_LEFT_77" val="756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79.7"/>
  <p:tag name="ANNOTATION_END_78" val="280.3"/>
  <p:tag name="ANNOTATION_TOP_78" val="547"/>
  <p:tag name="ANNOTATION_LEFT_78" val="840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0.3"/>
  <p:tag name="ANNOTATION_END_79" val="291.8"/>
  <p:tag name="ANNOTATION_TOP_79" val="592"/>
  <p:tag name="ANNOTATION_LEFT_79" val="804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91.8"/>
  <p:tag name="ANNOTATION_END_80" val="301.3"/>
  <p:tag name="ANNOTATION_TOP_80" val="494"/>
  <p:tag name="ANNOTATION_LEFT_80" val="793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01.3"/>
  <p:tag name="ANNOTATION_END_81" val="302.7"/>
  <p:tag name="ANNOTATION_TOP_81" val="538"/>
  <p:tag name="ANNOTATION_LEFT_81" val="752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02.7"/>
  <p:tag name="ANNOTATION_END_82" val="312.2"/>
  <p:tag name="ANNOTATION_TOP_82" val="553"/>
  <p:tag name="ANNOTATION_LEFT_82" val="75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12.2"/>
  <p:tag name="ANNOTATION_END_83" val="312.7"/>
  <p:tag name="ANNOTATION_TOP_83" val="590"/>
  <p:tag name="ANNOTATION_LEFT_83" val="794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12.7"/>
  <p:tag name="ANNOTATION_END_84" val="326.4"/>
  <p:tag name="ANNOTATION_TOP_84" val="589"/>
  <p:tag name="ANNOTATION_LEFT_84" val="801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26.4"/>
  <p:tag name="ANNOTATION_END_85" val="326.8"/>
  <p:tag name="ANNOTATION_TOP_85" val="142"/>
  <p:tag name="ANNOTATION_LEFT_85" val="225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26.8"/>
  <p:tag name="ANNOTATION_END_86" val="327.3"/>
  <p:tag name="ANNOTATION_TOP_86" val="231"/>
  <p:tag name="ANNOTATION_LEFT_86" val="225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27.3"/>
  <p:tag name="ANNOTATION_END_87" val="327.7"/>
  <p:tag name="ANNOTATION_TOP_87" val="281"/>
  <p:tag name="ANNOTATION_LEFT_87" val="22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27.7"/>
  <p:tag name="ANNOTATION_END_88" val="328.0"/>
  <p:tag name="ANNOTATION_TOP_88" val="341"/>
  <p:tag name="ANNOTATION_LEFT_88" val="21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28.0"/>
  <p:tag name="ANNOTATION_END_89" val="328.3"/>
  <p:tag name="ANNOTATION_TOP_89" val="428"/>
  <p:tag name="ANNOTATION_LEFT_89" val="206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28.3"/>
  <p:tag name="ANNOTATION_END_90" val="328.6"/>
  <p:tag name="ANNOTATION_TOP_90" val="510"/>
  <p:tag name="ANNOTATION_LEFT_90" val="210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28.6"/>
  <p:tag name="ANNOTATION_END_91" val="329.0"/>
  <p:tag name="ANNOTATION_TOP_91" val="578"/>
  <p:tag name="ANNOTATION_LEFT_91" val="212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29.0"/>
  <p:tag name="ANNOTATION_TOP_92" val="633"/>
  <p:tag name="ANNOTATION_LEFT_92" val="204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COUNT" val="92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392.2"/>
  <p:tag name="ANNOTATION_TYPE_1" val="0"/>
  <p:tag name="ANNOTATION_START_1" val="7.5"/>
  <p:tag name="ANNOTATION_END_1" val="9.5"/>
  <p:tag name="ANNOTATION_TOP_1" val="62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5"/>
  <p:tag name="ANNOTATION_END_2" val="13.8"/>
  <p:tag name="ANNOTATION_TOP_2" val="60"/>
  <p:tag name="ANNOTATION_LEFT_2" val="2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4.7"/>
  <p:tag name="ANNOTATION_TOP_3" val="62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7"/>
  <p:tag name="ANNOTATION_END_4" val="16.9"/>
  <p:tag name="ANNOTATION_TOP_4" val="61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17.7"/>
  <p:tag name="ANNOTATION_TOP_5" val="82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7"/>
  <p:tag name="ANNOTATION_END_6" val="19.9"/>
  <p:tag name="ANNOTATION_TOP_6" val="80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9.8"/>
  <p:tag name="ANNOTATION_TOP_7" val="11"/>
  <p:tag name="ANNOTATION_LEFT_7" val="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8"/>
  <p:tag name="ANNOTATION_END_8" val="31.0"/>
  <p:tag name="ANNOTATION_TOP_8" val="71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3.0"/>
  <p:tag name="ANNOTATION_TOP_9" val="70"/>
  <p:tag name="ANNOTATION_LEFT_9" val="1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0"/>
  <p:tag name="ANNOTATION_END_10" val="51.6"/>
  <p:tag name="ANNOTATION_TOP_10" val="243"/>
  <p:tag name="ANNOTATION_LEFT_10" val="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6"/>
  <p:tag name="ANNOTATION_END_11" val="54.0"/>
  <p:tag name="ANNOTATION_TOP_11" val="441"/>
  <p:tag name="ANNOTATION_LEFT_11" val="17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0"/>
  <p:tag name="ANNOTATION_END_12" val="55.3"/>
  <p:tag name="ANNOTATION_TOP_12" val="468"/>
  <p:tag name="ANNOTATION_LEFT_12" val="20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62.9"/>
  <p:tag name="ANNOTATION_TOP_13" val="415"/>
  <p:tag name="ANNOTATION_LEFT_13" val="1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9"/>
  <p:tag name="ANNOTATION_END_14" val="64.4"/>
  <p:tag name="ANNOTATION_TOP_14" val="390"/>
  <p:tag name="ANNOTATION_LEFT_14" val="1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4"/>
  <p:tag name="ANNOTATION_END_15" val="66.1"/>
  <p:tag name="ANNOTATION_TOP_15" val="435"/>
  <p:tag name="ANNOTATION_LEFT_15" val="1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1"/>
  <p:tag name="ANNOTATION_END_16" val="66.8"/>
  <p:tag name="ANNOTATION_TOP_16" val="81"/>
  <p:tag name="ANNOTATION_LEFT_16" val="5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8"/>
  <p:tag name="ANNOTATION_END_17" val="72.1"/>
  <p:tag name="ANNOTATION_TOP_17" val="69"/>
  <p:tag name="ANNOTATION_LEFT_17" val="8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2.1"/>
  <p:tag name="ANNOTATION_END_18" val="73.2"/>
  <p:tag name="ANNOTATION_TOP_18" val="44"/>
  <p:tag name="ANNOTATION_LEFT_18" val="56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2"/>
  <p:tag name="ANNOTATION_END_19" val="74.3"/>
  <p:tag name="ANNOTATION_TOP_19" val="200"/>
  <p:tag name="ANNOTATION_LEFT_19" val="5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3"/>
  <p:tag name="ANNOTATION_END_20" val="75.2"/>
  <p:tag name="ANNOTATION_TOP_20" val="65"/>
  <p:tag name="ANNOTATION_LEFT_20" val="5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2"/>
  <p:tag name="ANNOTATION_END_21" val="76.7"/>
  <p:tag name="ANNOTATION_TOP_21" val="200"/>
  <p:tag name="ANNOTATION_LEFT_21" val="62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7"/>
  <p:tag name="ANNOTATION_END_22" val="80.2"/>
  <p:tag name="ANNOTATION_TOP_22" val="211"/>
  <p:tag name="ANNOTATION_LEFT_22" val="50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2"/>
  <p:tag name="ANNOTATION_END_23" val="83.2"/>
  <p:tag name="ANNOTATION_TOP_23" val="195"/>
  <p:tag name="ANNOTATION_LEFT_23" val="62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3.2"/>
  <p:tag name="ANNOTATION_END_24" val="88.8"/>
  <p:tag name="ANNOTATION_TOP_24" val="199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8.8"/>
  <p:tag name="ANNOTATION_END_25" val="96.8"/>
  <p:tag name="ANNOTATION_TOP_25" val="200"/>
  <p:tag name="ANNOTATION_LEFT_25" val="4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6.8"/>
  <p:tag name="ANNOTATION_END_26" val="107.5"/>
  <p:tag name="ANNOTATION_TOP_26" val="443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7.5"/>
  <p:tag name="ANNOTATION_END_27" val="108.4"/>
  <p:tag name="ANNOTATION_TOP_27" val="449"/>
  <p:tag name="ANNOTATION_LEFT_27" val="59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4"/>
  <p:tag name="ANNOTATION_END_28" val="116.6"/>
  <p:tag name="ANNOTATION_TOP_28" val="475"/>
  <p:tag name="ANNOTATION_LEFT_28" val="63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6"/>
  <p:tag name="ANNOTATION_END_29" val="117.5"/>
  <p:tag name="ANNOTATION_TOP_29" val="445"/>
  <p:tag name="ANNOTATION_LEFT_29" val="7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5"/>
  <p:tag name="ANNOTATION_END_30" val="128.2"/>
  <p:tag name="ANNOTATION_TOP_30" val="469"/>
  <p:tag name="ANNOTATION_LEFT_30" val="74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2"/>
  <p:tag name="ANNOTATION_END_31" val="139.9"/>
  <p:tag name="ANNOTATION_TOP_31" val="442"/>
  <p:tag name="ANNOTATION_LEFT_31" val="44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9.9"/>
  <p:tag name="ANNOTATION_END_32" val="140.5"/>
  <p:tag name="ANNOTATION_TOP_32" val="407"/>
  <p:tag name="ANNOTATION_LEFT_32" val="4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0.5"/>
  <p:tag name="ANNOTATION_END_33" val="141.1"/>
  <p:tag name="ANNOTATION_TOP_33" val="414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1.1"/>
  <p:tag name="ANNOTATION_END_34" val="149.7"/>
  <p:tag name="ANNOTATION_TOP_34" val="413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END_35" val="151.4"/>
  <p:tag name="ANNOTATION_TOP_35" val="419"/>
  <p:tag name="ANNOTATION_LEFT_35" val="8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1.4"/>
  <p:tag name="ANNOTATION_END_36" val="152.2"/>
  <p:tag name="ANNOTATION_TOP_36" val="539"/>
  <p:tag name="ANNOTATION_LEFT_36" val="5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2"/>
  <p:tag name="ANNOTATION_END_37" val="172.8"/>
  <p:tag name="ANNOTATION_TOP_37" val="534"/>
  <p:tag name="ANNOTATION_LEFT_37" val="79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2.8"/>
  <p:tag name="ANNOTATION_END_38" val="178.9"/>
  <p:tag name="ANNOTATION_TOP_38" val="451"/>
  <p:tag name="ANNOTATION_LEFT_38" val="46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8.9"/>
  <p:tag name="ANNOTATION_END_39" val="179.8"/>
  <p:tag name="ANNOTATION_TOP_39" val="469"/>
  <p:tag name="ANNOTATION_LEFT_39" val="60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8"/>
  <p:tag name="ANNOTATION_END_40" val="181.2"/>
  <p:tag name="ANNOTATION_TOP_40" val="472"/>
  <p:tag name="ANNOTATION_LEFT_40" val="71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2"/>
  <p:tag name="ANNOTATION_END_41" val="181.9"/>
  <p:tag name="ANNOTATION_TOP_41" val="472"/>
  <p:tag name="ANNOTATION_LEFT_41" val="61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9"/>
  <p:tag name="ANNOTATION_END_42" val="183.3"/>
  <p:tag name="ANNOTATION_TOP_42" val="475"/>
  <p:tag name="ANNOTATION_LEFT_42" val="69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3"/>
  <p:tag name="ANNOTATION_END_43" val="184.2"/>
  <p:tag name="ANNOTATION_TOP_43" val="464"/>
  <p:tag name="ANNOTATION_LEFT_43" val="6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4.2"/>
  <p:tag name="ANNOTATION_END_44" val="187.0"/>
  <p:tag name="ANNOTATION_TOP_44" val="474"/>
  <p:tag name="ANNOTATION_LEFT_44" val="63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7.0"/>
  <p:tag name="ANNOTATION_END_45" val="190.9"/>
  <p:tag name="ANNOTATION_TOP_45" val="463"/>
  <p:tag name="ANNOTATION_LEFT_45" val="8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0.9"/>
  <p:tag name="ANNOTATION_END_46" val="192.3"/>
  <p:tag name="ANNOTATION_TOP_46" val="459"/>
  <p:tag name="ANNOTATION_LEFT_46" val="48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2.3"/>
  <p:tag name="ANNOTATION_END_47" val="193.6"/>
  <p:tag name="ANNOTATION_TOP_47" val="451"/>
  <p:tag name="ANNOTATION_LEFT_47" val="88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3.6"/>
  <p:tag name="ANNOTATION_END_48" val="194.9"/>
  <p:tag name="ANNOTATION_TOP_48" val="470"/>
  <p:tag name="ANNOTATION_LEFT_48" val="62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4.9"/>
  <p:tag name="ANNOTATION_END_49" val="198.2"/>
  <p:tag name="ANNOTATION_TOP_49" val="463"/>
  <p:tag name="ANNOTATION_LEFT_49" val="7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2"/>
  <p:tag name="ANNOTATION_END_50" val="202.6"/>
  <p:tag name="ANNOTATION_TOP_50" val="489"/>
  <p:tag name="ANNOTATION_LEFT_50" val="49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02.6"/>
  <p:tag name="ANNOTATION_END_51" val="206.6"/>
  <p:tag name="ANNOTATION_TOP_51" val="451"/>
  <p:tag name="ANNOTATION_LEFT_51" val="87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6.6"/>
  <p:tag name="ANNOTATION_END_52" val="207.3"/>
  <p:tag name="ANNOTATION_TOP_52" val="480"/>
  <p:tag name="ANNOTATION_LEFT_52" val="62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7.3"/>
  <p:tag name="ANNOTATION_END_53" val="223.3"/>
  <p:tag name="ANNOTATION_TOP_53" val="466"/>
  <p:tag name="ANNOTATION_LEFT_53" val="7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2"/>
  <p:tag name="ANNOTATION_START_54" val="223.3"/>
  <p:tag name="ANNOTATION_END_54" val="223.3"/>
  <p:tag name="ANNOTATION_TOP_54" val="-40"/>
  <p:tag name="ANNOTATION_LEFT_54" val="-40"/>
  <p:tag name="ANNOTATION_WIDTH_54" val="1042"/>
  <p:tag name="ANNOTATION_HEIGHT_54" val="801"/>
  <p:tag name="ANNOTATION_ANIMATION_54" val="4"/>
  <p:tag name="ANNOTATION_ROTATION_54" val="0"/>
  <p:tag name="ANNOTATION_SUB_TYPE_54" val="11"/>
  <p:tag name="ANNOTATION_LOOP_COUNT_54" val="1"/>
  <p:tag name="ANNOTATION_BOX_RADIUS_54" val="0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23.3"/>
  <p:tag name="ANNOTATION_END_55" val="232.5"/>
  <p:tag name="ANNOTATION_TOP_55" val="102"/>
  <p:tag name="ANNOTATION_LEFT_55" val="95"/>
  <p:tag name="ANNOTATION_WIDTH_55" val="212"/>
  <p:tag name="ANNOTATION_HEIGHT_55" val="58"/>
  <p:tag name="ANNOTATION_ANIMATION_55" val="4"/>
  <p:tag name="ANNOTATION_ROTATION_55" val="0"/>
  <p:tag name="ANNOTATION_SUB_TYPE_55" val="11"/>
  <p:tag name="ANNOTATION_LOOP_COUNT_55" val="1"/>
  <p:tag name="ANNOTATION_BOX_RADIUS_55" val="5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32.5"/>
  <p:tag name="ANNOTATION_END_56" val="234.3"/>
  <p:tag name="ANNOTATION_TOP_56" val="-40"/>
  <p:tag name="ANNOTATION_LEFT_56" val="-40"/>
  <p:tag name="ANNOTATION_WIDTH_56" val="1042"/>
  <p:tag name="ANNOTATION_HEIGHT_56" val="801"/>
  <p:tag name="ANNOTATION_ANIMATION_56" val="4"/>
  <p:tag name="ANNOTATION_ROTATION_56" val="0"/>
  <p:tag name="ANNOTATION_SUB_TYPE_56" val="11"/>
  <p:tag name="ANNOTATION_LOOP_COUNT_56" val="1"/>
  <p:tag name="ANNOTATION_BOX_RADIUS_56" val="0"/>
  <p:tag name="ANNOTATION_SCALE_56" val="0"/>
  <p:tag name="ANNOTATION_BORDER_ALPHA_56" val="100"/>
  <p:tag name="ANNOTATION_BORDER_COLOR_56" val="16777215"/>
  <p:tag name="ANNOTATION_FILL_COLOR_56" val="10855845"/>
  <p:tag name="ANNOTATION_FILL_ALPHA_56" val="50"/>
  <p:tag name="ANNOTATION_BORDER_WIDTH_56" val="2"/>
  <p:tag name="ANNOTATION_SLIDE_WIDTH_56" val="960"/>
  <p:tag name="ANNOTATION_SLIDE_HEIGHT_56" val="720"/>
  <p:tag name="ANNOTATION_TYPE_57" val="0"/>
  <p:tag name="ANNOTATION_START_57" val="234.3"/>
  <p:tag name="ANNOTATION_END_57" val="235.2"/>
  <p:tag name="ANNOTATION_TOP_57" val="61"/>
  <p:tag name="ANNOTATION_LEFT_57" val="11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2"/>
  <p:tag name="ANNOTATION_END_58" val="236.5"/>
  <p:tag name="ANNOTATION_TOP_58" val="76"/>
  <p:tag name="ANNOTATION_LEFT_58" val="28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5"/>
  <p:tag name="ANNOTATION_END_59" val="250.5"/>
  <p:tag name="ANNOTATION_TOP_59" val="62"/>
  <p:tag name="ANNOTATION_LEFT_59" val="3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2"/>
  <p:tag name="ANNOTATION_START_60" val="250.5"/>
  <p:tag name="ANNOTATION_END_60" val="250.5"/>
  <p:tag name="ANNOTATION_TOP_60" val="-40"/>
  <p:tag name="ANNOTATION_LEFT_60" val="-40"/>
  <p:tag name="ANNOTATION_WIDTH_60" val="1042"/>
  <p:tag name="ANNOTATION_HEIGHT_60" val="801"/>
  <p:tag name="ANNOTATION_ANIMATION_60" val="4"/>
  <p:tag name="ANNOTATION_ROTATION_60" val="0"/>
  <p:tag name="ANNOTATION_SUB_TYPE_60" val="11"/>
  <p:tag name="ANNOTATION_LOOP_COUNT_60" val="1"/>
  <p:tag name="ANNOTATION_BOX_RADIUS_60" val="0"/>
  <p:tag name="ANNOTATION_SCALE_60" val="0"/>
  <p:tag name="ANNOTATION_BORDER_ALPHA_60" val="100"/>
  <p:tag name="ANNOTATION_BORDER_COLOR_60" val="16777215"/>
  <p:tag name="ANNOTATION_FILL_COLOR_60" val="10855845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250.5"/>
  <p:tag name="ANNOTATION_END_61" val="263.9"/>
  <p:tag name="ANNOTATION_TOP_61" val="69"/>
  <p:tag name="ANNOTATION_LEFT_61" val="615"/>
  <p:tag name="ANNOTATION_WIDTH_61" val="189"/>
  <p:tag name="ANNOTATION_HEIGHT_61" val="48"/>
  <p:tag name="ANNOTATION_ANIMATION_61" val="4"/>
  <p:tag name="ANNOTATION_ROTATION_61" val="0"/>
  <p:tag name="ANNOTATION_SUB_TYPE_61" val="11"/>
  <p:tag name="ANNOTATION_LOOP_COUNT_61" val="1"/>
  <p:tag name="ANNOTATION_BOX_RADIUS_61" val="5"/>
  <p:tag name="ANNOTATION_SCALE_61" val="0"/>
  <p:tag name="ANNOTATION_BORDER_ALPHA_61" val="100"/>
  <p:tag name="ANNOTATION_BORDER_COLOR_61" val="16777215"/>
  <p:tag name="ANNOTATION_FILL_COLOR_61" val="10855845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263.9"/>
  <p:tag name="ANNOTATION_END_62" val="267.3"/>
  <p:tag name="ANNOTATION_TOP_62" val="-40"/>
  <p:tag name="ANNOTATION_LEFT_62" val="-40"/>
  <p:tag name="ANNOTATION_WIDTH_62" val="1042"/>
  <p:tag name="ANNOTATION_HEIGHT_62" val="801"/>
  <p:tag name="ANNOTATION_ANIMATION_62" val="4"/>
  <p:tag name="ANNOTATION_ROTATION_62" val="0"/>
  <p:tag name="ANNOTATION_SUB_TYPE_62" val="11"/>
  <p:tag name="ANNOTATION_LOOP_COUNT_62" val="1"/>
  <p:tag name="ANNOTATION_BOX_RADIUS_62" val="0"/>
  <p:tag name="ANNOTATION_SCALE_62" val="0"/>
  <p:tag name="ANNOTATION_BORDER_ALPHA_62" val="100"/>
  <p:tag name="ANNOTATION_BORDER_COLOR_62" val="16777215"/>
  <p:tag name="ANNOTATION_FILL_COLOR_62" val="10855845"/>
  <p:tag name="ANNOTATION_FILL_ALPHA_62" val="50"/>
  <p:tag name="ANNOTATION_BORDER_WIDTH_62" val="2"/>
  <p:tag name="ANNOTATION_SLIDE_WIDTH_62" val="960"/>
  <p:tag name="ANNOTATION_SLIDE_HEIGHT_62" val="720"/>
  <p:tag name="ANNOTATION_TYPE_63" val="0"/>
  <p:tag name="ANNOTATION_START_63" val="267.3"/>
  <p:tag name="ANNOTATION_END_63" val="273.0"/>
  <p:tag name="ANNOTATION_TOP_63" val="455"/>
  <p:tag name="ANNOTATION_LEFT_63" val="4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73.0"/>
  <p:tag name="ANNOTATION_END_64" val="277.8"/>
  <p:tag name="ANNOTATION_TOP_64" val="456"/>
  <p:tag name="ANNOTATION_LEFT_64" val="8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77.8"/>
  <p:tag name="ANNOTATION_END_65" val="278.3"/>
  <p:tag name="ANNOTATION_TOP_65" val="459"/>
  <p:tag name="ANNOTATION_LEFT_65" val="591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8.3"/>
  <p:tag name="ANNOTATION_END_66" val="295.1"/>
  <p:tag name="ANNOTATION_TOP_66" val="458"/>
  <p:tag name="ANNOTATION_LEFT_66" val="72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95.1"/>
  <p:tag name="ANNOTATION_TOP_67" val="498"/>
  <p:tag name="ANNOTATION_LEFT_67" val="4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TIMELINE" val="21.20/24.90/35.50/42.60/59.20/69.20/90.90/102.00/112.40/120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667793cdcc43caa7b0809039fa42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0b55a46b1049b8aa33378decb43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0.5"/>
  <p:tag name="ANNOTATION_TYPE_1" val="0"/>
  <p:tag name="ANNOTATION_START_1" val="4.5"/>
  <p:tag name="ANNOTATION_END_1" val="6.4"/>
  <p:tag name="ANNOTATION_TOP_1" val="236"/>
  <p:tag name="ANNOTATION_LEFT_1" val="1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9.2"/>
  <p:tag name="ANNOTATION_TOP_2" val="314"/>
  <p:tag name="ANNOTATION_LEFT_2" val="14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9.7"/>
  <p:tag name="ANNOTATION_TOP_3" val="256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7"/>
  <p:tag name="ANNOTATION_TOP_4" val="312"/>
  <p:tag name="ANNOTATION_LEFT_4" val="1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38.8"/>
  <p:tag name="ANNOTATION_TOP_5" val="231"/>
  <p:tag name="ANNOTATION_LEFT_5" val="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8"/>
  <p:tag name="ANNOTATION_END_6" val="42.8"/>
  <p:tag name="ANNOTATION_TOP_6" val="93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6.0"/>
  <p:tag name="ANNOTATION_TOP_7" val="296"/>
  <p:tag name="ANNOTATION_LEFT_7" val="1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57.1"/>
  <p:tag name="ANNOTATION_TOP_8" val="243"/>
  <p:tag name="ANNOTATION_LEFT_8" val="1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1"/>
  <p:tag name="ANNOTATION_END_9" val="64.2"/>
  <p:tag name="ANNOTATION_TOP_9" val="298"/>
  <p:tag name="ANNOTATION_LEFT_9" val="1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2"/>
  <p:tag name="ANNOTATION_END_10" val="74.9"/>
  <p:tag name="ANNOTATION_TOP_10" val="232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8.0"/>
  <p:tag name="ANNOTATION_TOP_11" val="74"/>
  <p:tag name="ANNOTATION_LEFT_11" val="4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8.0"/>
  <p:tag name="ANNOTATION_END_12" val="82.0"/>
  <p:tag name="ANNOTATION_TOP_12" val="108"/>
  <p:tag name="ANNOTATION_LEFT_12" val="6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2.0"/>
  <p:tag name="ANNOTATION_END_13" val="90.7"/>
  <p:tag name="ANNOTATION_TOP_13" val="102"/>
  <p:tag name="ANNOTATION_LEFT_13" val="41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0.7"/>
  <p:tag name="ANNOTATION_END_14" val="97.6"/>
  <p:tag name="ANNOTATION_TOP_14" val="209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98.2"/>
  <p:tag name="ANNOTATION_TOP_15" val="294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2"/>
  <p:tag name="ANNOTATION_END_16" val="106.1"/>
  <p:tag name="ANNOTATION_TOP_16" val="324"/>
  <p:tag name="ANNOTATION_LEFT_16" val="1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1"/>
  <p:tag name="ANNOTATION_END_17" val="107.3"/>
  <p:tag name="ANNOTATION_TOP_17" val="323"/>
  <p:tag name="ANNOTATION_LEFT_17" val="4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7.3"/>
  <p:tag name="ANNOTATION_END_18" val="108.3"/>
  <p:tag name="ANNOTATION_TOP_18" val="339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3"/>
  <p:tag name="ANNOTATION_END_19" val="109.4"/>
  <p:tag name="ANNOTATION_TOP_19" val="327"/>
  <p:tag name="ANNOTATION_LEFT_19" val="4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4"/>
  <p:tag name="ANNOTATION_END_20" val="113.3"/>
  <p:tag name="ANNOTATION_TOP_20" val="324"/>
  <p:tag name="ANNOTATION_LEFT_20" val="84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3"/>
  <p:tag name="ANNOTATION_END_21" val="115.2"/>
  <p:tag name="ANNOTATION_TOP_21" val="392"/>
  <p:tag name="ANNOTATION_LEFT_21" val="4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5.2"/>
  <p:tag name="ANNOTATION_END_22" val="116.8"/>
  <p:tag name="ANNOTATION_TOP_22" val="388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6.8"/>
  <p:tag name="ANNOTATION_END_23" val="122.1"/>
  <p:tag name="ANNOTATION_TOP_23" val="427"/>
  <p:tag name="ANNOTATION_LEFT_23" val="4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2"/>
  <p:tag name="ANNOTATION_START_24" val="122.1"/>
  <p:tag name="ANNOTATION_END_24" val="122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2.1"/>
  <p:tag name="ANNOTATION_END_25" val="130.2"/>
  <p:tag name="ANNOTATION_TOP_25" val="404"/>
  <p:tag name="ANNOTATION_LEFT_25" val="427"/>
  <p:tag name="ANNOTATION_WIDTH_25" val="141"/>
  <p:tag name="ANNOTATION_HEIGHT_25" val="48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0.2"/>
  <p:tag name="ANNOTATION_END_26" val="142.2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2"/>
  <p:tag name="ANNOTATION_END_27" val="142.2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2"/>
  <p:tag name="ANNOTATION_END_28" val="147.5"/>
  <p:tag name="ANNOTATION_TOP_28" val="606"/>
  <p:tag name="ANNOTATION_LEFT_28" val="424"/>
  <p:tag name="ANNOTATION_WIDTH_28" val="134"/>
  <p:tag name="ANNOTATION_HEIGHT_28" val="44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5"/>
  <p:tag name="ANNOTATION_END_29" val="147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5"/>
  <p:tag name="ANNOTATION_END_30" val="151.8"/>
  <p:tag name="ANNOTATION_TOP_30" val="410"/>
  <p:tag name="ANNOTATION_LEFT_30" val="431"/>
  <p:tag name="ANNOTATION_WIDTH_30" val="247"/>
  <p:tag name="ANNOTATION_HEIGHT_30" val="42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10855845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1.8"/>
  <p:tag name="ANNOTATION_END_31" val="151.8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51.8"/>
  <p:tag name="ANNOTATION_END_32" val="156.3"/>
  <p:tag name="ANNOTATION_TOP_32" val="608"/>
  <p:tag name="ANNOTATION_LEFT_32" val="417"/>
  <p:tag name="ANNOTATION_WIDTH_32" val="261"/>
  <p:tag name="ANNOTATION_HEIGHT_32" val="47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156.3"/>
  <p:tag name="ANNOTATION_END_33" val="165.2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6"/>
  <p:tag name="ANNOTATION_TOP_34" val="89"/>
  <p:tag name="ANNOTATION_LEFT_34" val="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6"/>
  <p:tag name="ANNOTATION_END_35" val="167.6"/>
  <p:tag name="ANNOTATION_TOP_35" val="493"/>
  <p:tag name="ANNOTATION_LEFT_35" val="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7.6"/>
  <p:tag name="ANNOTATION_END_36" val="168.3"/>
  <p:tag name="ANNOTATION_TOP_36" val="74"/>
  <p:tag name="ANNOTATION_LEFT_36" val="4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8.3"/>
  <p:tag name="ANNOTATION_END_37" val="169.9"/>
  <p:tag name="ANNOTATION_TOP_37" val="178"/>
  <p:tag name="ANNOTATION_LEFT_37" val="41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9.9"/>
  <p:tag name="ANNOTATION_END_38" val="172.5"/>
  <p:tag name="ANNOTATION_TOP_38" val="310"/>
  <p:tag name="ANNOTATION_LEFT_38" val="51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5"/>
  <p:tag name="ANNOTATION_END_39" val="177.1"/>
  <p:tag name="ANNOTATION_TOP_39" val="515"/>
  <p:tag name="ANNOTATION_LEFT_39" val="53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7.1"/>
  <p:tag name="ANNOTATION_TOP_40" val="154"/>
  <p:tag name="ANNOTATION_LEFT_40" val="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TIMELINE" val="12.50/24.90/71.50/88.70/101.40/111.60/132.20/136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fcb7396ad34e7ea8bd4d61766dcf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3a3c983460437c869ad2e78c95cc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90.3"/>
  <p:tag name="ANNOTATION_TYPE_1" val="0"/>
  <p:tag name="ANNOTATION_START_1" val="9.7"/>
  <p:tag name="ANNOTATION_END_1" val="10.1"/>
  <p:tag name="ANNOTATION_TOP_1" val="246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0.7"/>
  <p:tag name="ANNOTATION_TOP_2" val="372"/>
  <p:tag name="ANNOTATION_LEFT_2" val="6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1.1"/>
  <p:tag name="ANNOTATION_TOP_3" val="456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1"/>
  <p:tag name="ANNOTATION_END_4" val="26.8"/>
  <p:tag name="ANNOTATION_TOP_4" val="579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6.5"/>
  <p:tag name="ANNOTATION_TOP_5" val="209"/>
  <p:tag name="ANNOTATION_LEFT_5" val="41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5"/>
  <p:tag name="ANNOTATION_END_6" val="38.7"/>
  <p:tag name="ANNOTATION_TOP_6" val="199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7"/>
  <p:tag name="ANNOTATION_END_7" val="42.7"/>
  <p:tag name="ANNOTATION_TOP_7" val="259"/>
  <p:tag name="ANNOTATION_LEFT_7" val="4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6.1"/>
  <p:tag name="ANNOTATION_TOP_8" val="60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1"/>
  <p:tag name="ANNOTATION_END_9" val="46.7"/>
  <p:tag name="ANNOTATION_TOP_9" val="375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7"/>
  <p:tag name="ANNOTATION_END_10" val="48.5"/>
  <p:tag name="ANNOTATION_TOP_10" val="484"/>
  <p:tag name="ANNOTATION_LEFT_10" val="4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49.7"/>
  <p:tag name="ANNOTATION_TOP_11" val="264"/>
  <p:tag name="ANNOTATION_LEFT_11" val="3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7"/>
  <p:tag name="ANNOTATION_END_12" val="50.5"/>
  <p:tag name="ANNOTATION_TOP_12" val="436"/>
  <p:tag name="ANNOTATION_LEFT_12" val="3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5"/>
  <p:tag name="ANNOTATION_END_13" val="56.8"/>
  <p:tag name="ANNOTATION_TOP_13" val="603"/>
  <p:tag name="ANNOTATION_LEFT_13" val="3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8"/>
  <p:tag name="ANNOTATION_END_14" val="57.3"/>
  <p:tag name="ANNOTATION_TOP_14" val="254"/>
  <p:tag name="ANNOTATION_LEFT_14" val="7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3"/>
  <p:tag name="ANNOTATION_END_15" val="57.8"/>
  <p:tag name="ANNOTATION_TOP_15" val="395"/>
  <p:tag name="ANNOTATION_LEFT_15" val="78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7.8"/>
  <p:tag name="ANNOTATION_END_16" val="59.1"/>
  <p:tag name="ANNOTATION_TOP_16" val="452"/>
  <p:tag name="ANNOTATION_LEFT_16" val="7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1"/>
  <p:tag name="ANNOTATION_END_17" val="86.6"/>
  <p:tag name="ANNOTATION_TOP_17" val="590"/>
  <p:tag name="ANNOTATION_LEFT_17" val="7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6"/>
  <p:tag name="ANNOTATION_END_18" val="87.4"/>
  <p:tag name="ANNOTATION_TOP_18" val="262"/>
  <p:tag name="ANNOTATION_LEFT_18" val="1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4"/>
  <p:tag name="ANNOTATION_END_19" val="87.8"/>
  <p:tag name="ANNOTATION_TOP_19" val="292"/>
  <p:tag name="ANNOTATION_LEFT_19" val="5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7.8"/>
  <p:tag name="ANNOTATION_END_20" val="88.1"/>
  <p:tag name="ANNOTATION_TOP_20" val="397"/>
  <p:tag name="ANNOTATION_LEFT_20" val="5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1"/>
  <p:tag name="ANNOTATION_TOP_21" val="483"/>
  <p:tag name="ANNOTATION_LEFT_21" val="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534aa086c74992b6f523fa0df9c78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183de49e2d4756826c5c306c05d2e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4.9"/>
  <p:tag name="ANNOTATION_TYPE_1" val="0"/>
  <p:tag name="ANNOTATION_START_1" val="71.7"/>
  <p:tag name="ANNOTATION_END_1" val="143.9"/>
  <p:tag name="ANNOTATION_TOP_1" val="48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3.9"/>
  <p:tag name="ANNOTATION_END_2" val="148.7"/>
  <p:tag name="ANNOTATION_TOP_2" val="23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8.7"/>
  <p:tag name="ANNOTATION_END_3" val="174.1"/>
  <p:tag name="ANNOTATION_TOP_3" val="270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4.1"/>
  <p:tag name="ANNOTATION_END_4" val="176.5"/>
  <p:tag name="ANNOTATION_TOP_4" val="301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6.5"/>
  <p:tag name="ANNOTATION_END_5" val="180.2"/>
  <p:tag name="ANNOTATION_TOP_5" val="329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0.2"/>
  <p:tag name="ANNOTATION_END_6" val="181.4"/>
  <p:tag name="ANNOTATION_TOP_6" val="302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1.4"/>
  <p:tag name="ANNOTATION_END_7" val="183.5"/>
  <p:tag name="ANNOTATION_TOP_7" val="328"/>
  <p:tag name="ANNOTATION_LEFT_7" val="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3.5"/>
  <p:tag name="ANNOTATION_END_8" val="192.3"/>
  <p:tag name="ANNOTATION_TOP_8" val="61"/>
  <p:tag name="ANNOTATION_LEFT_8" val="3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2.3"/>
  <p:tag name="ANNOTATION_END_9" val="196.6"/>
  <p:tag name="ANNOTATION_TOP_9" val="454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06.6"/>
  <p:tag name="ANNOTATION_TOP_10" val="484"/>
  <p:tag name="ANNOTATION_LEFT_10" val="1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06.6"/>
  <p:tag name="ANNOTATION_END_11" val="211.1"/>
  <p:tag name="ANNOTATION_TOP_11" val="194"/>
  <p:tag name="ANNOTATION_LEFT_11" val="5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1.1"/>
  <p:tag name="ANNOTATION_END_12" val="216.9"/>
  <p:tag name="ANNOTATION_TOP_12" val="192"/>
  <p:tag name="ANNOTATION_LEFT_12" val="79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9"/>
  <p:tag name="ANNOTATION_END_13" val="220.2"/>
  <p:tag name="ANNOTATION_TOP_13" val="294"/>
  <p:tag name="ANNOTATION_LEFT_13" val="8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0.2"/>
  <p:tag name="ANNOTATION_END_14" val="222.4"/>
  <p:tag name="ANNOTATION_TOP_14" val="218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2.4"/>
  <p:tag name="ANNOTATION_END_15" val="223.5"/>
  <p:tag name="ANNOTATION_TOP_15" val="294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3.5"/>
  <p:tag name="ANNOTATION_END_16" val="224.8"/>
  <p:tag name="ANNOTATION_TOP_16" val="29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26.3"/>
  <p:tag name="ANNOTATION_TOP_17" val="286"/>
  <p:tag name="ANNOTATION_LEFT_17" val="5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3"/>
  <p:tag name="ANNOTATION_END_18" val="227.3"/>
  <p:tag name="ANNOTATION_TOP_18" val="288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7.3"/>
  <p:tag name="ANNOTATION_END_19" val="228.2"/>
  <p:tag name="ANNOTATION_TOP_19" val="291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2"/>
  <p:tag name="ANNOTATION_END_20" val="228.8"/>
  <p:tag name="ANNOTATION_TOP_20" val="290"/>
  <p:tag name="ANNOTATION_LEFT_20" val="54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8.8"/>
  <p:tag name="ANNOTATION_END_21" val="230.0"/>
  <p:tag name="ANNOTATION_TOP_21" val="290"/>
  <p:tag name="ANNOTATION_LEFT_21" val="55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0.0"/>
  <p:tag name="ANNOTATION_END_22" val="230.6"/>
  <p:tag name="ANNOTATION_TOP_22" val="286"/>
  <p:tag name="ANNOTATION_LEFT_22" val="5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6"/>
  <p:tag name="ANNOTATION_END_23" val="231.8"/>
  <p:tag name="ANNOTATION_TOP_23" val="299"/>
  <p:tag name="ANNOTATION_LEFT_23" val="6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6.7"/>
  <p:tag name="ANNOTATION_TOP_24" val="294"/>
  <p:tag name="ANNOTATION_LEFT_24" val="5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6.7"/>
  <p:tag name="ANNOTATION_END_25" val="241.1"/>
  <p:tag name="ANNOTATION_TOP_25" val="417"/>
  <p:tag name="ANNOTATION_LEFT_25" val="5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1.1"/>
  <p:tag name="ANNOTATION_END_26" val="243.0"/>
  <p:tag name="ANNOTATION_TOP_26" val="214"/>
  <p:tag name="ANNOTATION_LEFT_26" val="81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3.0"/>
  <p:tag name="ANNOTATION_END_27" val="245.5"/>
  <p:tag name="ANNOTATION_TOP_27" val="424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5"/>
  <p:tag name="ANNOTATION_END_28" val="260.1"/>
  <p:tag name="ANNOTATION_TOP_28" val="229"/>
  <p:tag name="ANNOTATION_LEFT_28" val="83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1"/>
  <p:tag name="ANNOTATION_END_29" val="265.6"/>
  <p:tag name="ANNOTATION_TOP_29" val="410"/>
  <p:tag name="ANNOTATION_LEFT_29" val="5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5.6"/>
  <p:tag name="ANNOTATION_END_30" val="267.0"/>
  <p:tag name="ANNOTATION_TOP_30" val="424"/>
  <p:tag name="ANNOTATION_LEFT_30" val="58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7.0"/>
  <p:tag name="ANNOTATION_END_31" val="269.7"/>
  <p:tag name="ANNOTATION_TOP_31" val="498"/>
  <p:tag name="ANNOTATION_LEFT_31" val="5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9.7"/>
  <p:tag name="ANNOTATION_END_32" val="271.9"/>
  <p:tag name="ANNOTATION_TOP_32" val="421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9"/>
  <p:tag name="ANNOTATION_END_33" val="273.5"/>
  <p:tag name="ANNOTATION_TOP_33" val="545"/>
  <p:tag name="ANNOTATION_LEFT_33" val="4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3.5"/>
  <p:tag name="ANNOTATION_END_34" val="274.4"/>
  <p:tag name="ANNOTATION_TOP_34" val="503"/>
  <p:tag name="ANNOTATION_LEFT_34" val="53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4.4"/>
  <p:tag name="ANNOTATION_END_35" val="277.5"/>
  <p:tag name="ANNOTATION_TOP_35" val="546"/>
  <p:tag name="ANNOTATION_LEFT_35" val="48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77.5"/>
  <p:tag name="ANNOTATION_END_36" val="279.8"/>
  <p:tag name="ANNOTATION_TOP_36" val="297"/>
  <p:tag name="ANNOTATION_LEFT_36" val="8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79.8"/>
  <p:tag name="ANNOTATION_END_37" val="280.6"/>
  <p:tag name="ANNOTATION_TOP_37" val="513"/>
  <p:tag name="ANNOTATION_LEFT_37" val="63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0.6"/>
  <p:tag name="ANNOTATION_END_38" val="287.8"/>
  <p:tag name="ANNOTATION_TOP_38" val="553"/>
  <p:tag name="ANNOTATION_LEFT_38" val="67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8"/>
  <p:tag name="ANNOTATION_END_39" val="291.1"/>
  <p:tag name="ANNOTATION_TOP_39" val="493"/>
  <p:tag name="ANNOTATION_LEFT_39" val="6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1.1"/>
  <p:tag name="ANNOTATION_END_40" val="294.8"/>
  <p:tag name="ANNOTATION_TOP_40" val="501"/>
  <p:tag name="ANNOTATION_LEFT_40" val="561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8"/>
  <p:tag name="ANNOTATION_END_41" val="295.7"/>
  <p:tag name="ANNOTATION_TOP_41" val="527"/>
  <p:tag name="ANNOTATION_LEFT_41" val="587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7"/>
  <p:tag name="ANNOTATION_END_42" val="298.5"/>
  <p:tag name="ANNOTATION_TOP_42" val="538"/>
  <p:tag name="ANNOTATION_LEFT_42" val="59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8.5"/>
  <p:tag name="ANNOTATION_END_43" val="299.7"/>
  <p:tag name="ANNOTATION_TOP_43" val="537"/>
  <p:tag name="ANNOTATION_LEFT_43" val="50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9.7"/>
  <p:tag name="ANNOTATION_END_44" val="300.4"/>
  <p:tag name="ANNOTATION_TOP_44" val="570"/>
  <p:tag name="ANNOTATION_LEFT_44" val="534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0.4"/>
  <p:tag name="ANNOTATION_END_45" val="302.2"/>
  <p:tag name="ANNOTATION_TOP_45" val="581"/>
  <p:tag name="ANNOTATION_LEFT_45" val="552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2"/>
  <p:tag name="ANNOTATION_END_46" val="305.5"/>
  <p:tag name="ANNOTATION_TOP_46" val="548"/>
  <p:tag name="ANNOTATION_LEFT_46" val="6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5.5"/>
  <p:tag name="ANNOTATION_END_47" val="306.3"/>
  <p:tag name="ANNOTATION_TOP_47" val="501"/>
  <p:tag name="ANNOTATION_LEFT_47" val="5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6.3"/>
  <p:tag name="ANNOTATION_END_48" val="307.1"/>
  <p:tag name="ANNOTATION_TOP_48" val="537"/>
  <p:tag name="ANNOTATION_LEFT_48" val="4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7.1"/>
  <p:tag name="ANNOTATION_END_49" val="308.0"/>
  <p:tag name="ANNOTATION_TOP_49" val="582"/>
  <p:tag name="ANNOTATION_LEFT_49" val="63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8.0"/>
  <p:tag name="ANNOTATION_END_50" val="309.5"/>
  <p:tag name="ANNOTATION_TOP_50" val="633"/>
  <p:tag name="ANNOTATION_LEFT_50" val="5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9.5"/>
  <p:tag name="ANNOTATION_END_51" val="312.9"/>
  <p:tag name="ANNOTATION_TOP_51" val="648"/>
  <p:tag name="ANNOTATION_LEFT_51" val="541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12.9"/>
  <p:tag name="ANNOTATION_END_52" val="320.8"/>
  <p:tag name="ANNOTATION_TOP_52" val="586"/>
  <p:tag name="ANNOTATION_LEFT_52" val="49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0.8"/>
  <p:tag name="ANNOTATION_END_53" val="330.2"/>
  <p:tag name="ANNOTATION_TOP_53" val="197"/>
  <p:tag name="ANNOTATION_LEFT_53" val="57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0.2"/>
  <p:tag name="ANNOTATION_END_54" val="331.1"/>
  <p:tag name="ANNOTATION_TOP_54" val="419"/>
  <p:tag name="ANNOTATION_LEFT_54" val="81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1.1"/>
  <p:tag name="ANNOTATION_END_55" val="332.3"/>
  <p:tag name="ANNOTATION_TOP_55" val="418"/>
  <p:tag name="ANNOTATION_LEFT_55" val="82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2.3"/>
  <p:tag name="ANNOTATION_END_56" val="334.9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4.9"/>
  <p:tag name="ANNOTATION_END_57" val="339.0"/>
  <p:tag name="ANNOTATION_TOP_57" val="551"/>
  <p:tag name="ANNOTATION_LEFT_57" val="73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9.0"/>
  <p:tag name="ANNOTATION_END_58" val="339.9"/>
  <p:tag name="ANNOTATION_TOP_58" val="291"/>
  <p:tag name="ANNOTATION_LEFT_58" val="83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39.9"/>
  <p:tag name="ANNOTATION_END_59" val="340.4"/>
  <p:tag name="ANNOTATION_TOP_59" val="500"/>
  <p:tag name="ANNOTATION_LEFT_59" val="86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0.4"/>
  <p:tag name="ANNOTATION_END_60" val="346.0"/>
  <p:tag name="ANNOTATION_TOP_60" val="546"/>
  <p:tag name="ANNOTATION_LEFT_60" val="9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6.0"/>
  <p:tag name="ANNOTATION_END_61" val="347.4"/>
  <p:tag name="ANNOTATION_TOP_61" val="497"/>
  <p:tag name="ANNOTATION_LEFT_61" val="8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7.4"/>
  <p:tag name="ANNOTATION_END_62" val="348.5"/>
  <p:tag name="ANNOTATION_TOP_62" val="502"/>
  <p:tag name="ANNOTATION_LEFT_62" val="786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8.5"/>
  <p:tag name="ANNOTATION_END_63" val="348.9"/>
  <p:tag name="ANNOTATION_TOP_63" val="533"/>
  <p:tag name="ANNOTATION_LEFT_63" val="812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8.9"/>
  <p:tag name="ANNOTATION_END_64" val="352.7"/>
  <p:tag name="ANNOTATION_TOP_64" val="550"/>
  <p:tag name="ANNOTATION_LEFT_64" val="82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2.7"/>
  <p:tag name="ANNOTATION_END_65" val="354.1"/>
  <p:tag name="ANNOTATION_TOP_65" val="544"/>
  <p:tag name="ANNOTATION_LEFT_65" val="736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4.1"/>
  <p:tag name="ANNOTATION_END_66" val="354.7"/>
  <p:tag name="ANNOTATION_TOP_66" val="578"/>
  <p:tag name="ANNOTATION_LEFT_66" val="75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54.7"/>
  <p:tag name="ANNOTATION_END_67" val="359.6"/>
  <p:tag name="ANNOTATION_TOP_67" val="590"/>
  <p:tag name="ANNOTATION_LEFT_67" val="77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59.6"/>
  <p:tag name="ANNOTATION_END_68" val="361.0"/>
  <p:tag name="ANNOTATION_TOP_68" val="557"/>
  <p:tag name="ANNOTATION_LEFT_68" val="902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1.0"/>
  <p:tag name="ANNOTATION_END_69" val="362.4"/>
  <p:tag name="ANNOTATION_TOP_69" val="508"/>
  <p:tag name="ANNOTATION_LEFT_69" val="785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2.4"/>
  <p:tag name="ANNOTATION_END_70" val="365.7"/>
  <p:tag name="ANNOTATION_TOP_70" val="582"/>
  <p:tag name="ANNOTATION_LEFT_70" val="857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5.7"/>
  <p:tag name="ANNOTATION_END_71" val="366.8"/>
  <p:tag name="ANNOTATION_TOP_71" val="548"/>
  <p:tag name="ANNOTATION_LEFT_71" val="73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6.8"/>
  <p:tag name="ANNOTATION_END_72" val="370.6"/>
  <p:tag name="ANNOTATION_TOP_72" val="634"/>
  <p:tag name="ANNOTATION_LEFT_72" val="809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0.6"/>
  <p:tag name="ANNOTATION_END_73" val="374.4"/>
  <p:tag name="ANNOTATION_TOP_73" val="530"/>
  <p:tag name="ANNOTATION_LEFT_73" val="80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4.4"/>
  <p:tag name="ANNOTATION_END_74" val="381.8"/>
  <p:tag name="ANNOTATION_TOP_74" val="595"/>
  <p:tag name="ANNOTATION_LEFT_74" val="73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81.8"/>
  <p:tag name="ANNOTATION_END_75" val="401.3"/>
  <p:tag name="ANNOTATION_TOP_75" val="204"/>
  <p:tag name="ANNOTATION_LEFT_75" val="58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01.3"/>
  <p:tag name="ANNOTATION_END_76" val="402.5"/>
  <p:tag name="ANNOTATION_TOP_76" val="252"/>
  <p:tag name="ANNOTATION_LEFT_76" val="73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02.5"/>
  <p:tag name="ANNOTATION_END_77" val="403.7"/>
  <p:tag name="ANNOTATION_TOP_77" val="260"/>
  <p:tag name="ANNOTATION_LEFT_77" val="74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03.7"/>
  <p:tag name="ANNOTATION_END_78" val="407.5"/>
  <p:tag name="ANNOTATION_TOP_78" val="206"/>
  <p:tag name="ANNOTATION_LEFT_78" val="797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07.5"/>
  <p:tag name="ANNOTATION_END_79" val="413.6"/>
  <p:tag name="ANNOTATION_TOP_79" val="543"/>
  <p:tag name="ANNOTATION_LEFT_79" val="55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13.6"/>
  <p:tag name="ANNOTATION_END_80" val="418.2"/>
  <p:tag name="ANNOTATION_TOP_80" val="218"/>
  <p:tag name="ANNOTATION_LEFT_80" val="586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18.2"/>
  <p:tag name="ANNOTATION_END_81" val="419.0"/>
  <p:tag name="ANNOTATION_TOP_81" val="513"/>
  <p:tag name="ANNOTATION_LEFT_81" val="79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19.0"/>
  <p:tag name="ANNOTATION_END_82" val="421.0"/>
  <p:tag name="ANNOTATION_TOP_82" val="575"/>
  <p:tag name="ANNOTATION_LEFT_82" val="76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21.0"/>
  <p:tag name="ANNOTATION_END_83" val="422.1"/>
  <p:tag name="ANNOTATION_TOP_83" val="206"/>
  <p:tag name="ANNOTATION_LEFT_83" val="58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22.1"/>
  <p:tag name="ANNOTATION_END_84" val="423.1"/>
  <p:tag name="ANNOTATION_TOP_84" val="285"/>
  <p:tag name="ANNOTATION_LEFT_84" val="58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3.1"/>
  <p:tag name="ANNOTATION_TOP_85" val="292"/>
  <p:tag name="ANNOTATION_LEFT_85" val="61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COUNT" val="85"/>
  <p:tag name="TIMELINE" val="141.40/186.20/189.80/191.8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fda460e948f1b9a44ba8f3a2c8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064a01ed7644f8b4b4efbdd98494b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75.2"/>
  <p:tag name="ANNOTATION_TYPE_1" val="0"/>
  <p:tag name="ANNOTATION_START_1" val="18.1"/>
  <p:tag name="ANNOTATION_END_1" val="23.5"/>
  <p:tag name="ANNOTATION_TOP_1" val="154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7.2"/>
  <p:tag name="ANNOTATION_TOP_2" val="252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2"/>
  <p:tag name="ANNOTATION_END_3" val="30.9"/>
  <p:tag name="ANNOTATION_TOP_3" val="332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9"/>
  <p:tag name="ANNOTATION_END_4" val="32.5"/>
  <p:tag name="ANNOTATION_TOP_4" val="418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4.9"/>
  <p:tag name="ANNOTATION_TOP_5" val="489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9"/>
  <p:tag name="ANNOTATION_END_6" val="36.6"/>
  <p:tag name="ANNOTATION_TOP_6" val="581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39.5"/>
  <p:tag name="ANNOTATION_TOP_7" val="656"/>
  <p:tag name="ANNOTATION_LEFT_7" val="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5"/>
  <p:tag name="ANNOTATION_END_8" val="47.2"/>
  <p:tag name="ANNOTATION_TOP_8" val="581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2"/>
  <p:tag name="ANNOTATION_TOP_9" val="653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ca6b43ac6744df933443c743ec25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40a1d9e1f472b9a14c50ba3162a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3"/>
  <p:tag name="ARTICULATE_AUDIO_RECORDED" val="1"/>
  <p:tag name="ELAPSEDTIME" val="99.7"/>
  <p:tag name="ANNOTATION_TYPE_1" val="0"/>
  <p:tag name="ANNOTATION_START_1" val="7.0"/>
  <p:tag name="ANNOTATION_END_1" val="25.2"/>
  <p:tag name="ANNOTATION_TOP_1" val="172"/>
  <p:tag name="ANNOTATION_LEFT_1" val="4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2"/>
  <p:tag name="ANNOTATION_END_2" val="28.9"/>
  <p:tag name="ANNOTATION_TOP_2" val="307"/>
  <p:tag name="ANNOTATION_LEFT_2" val="31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9"/>
  <p:tag name="ANNOTATION_END_3" val="43.4"/>
  <p:tag name="ANNOTATION_TOP_3" val="307"/>
  <p:tag name="ANNOTATION_LEFT_3" val="23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53.3"/>
  <p:tag name="ANNOTATION_TOP_4" val="417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3"/>
  <p:tag name="ANNOTATION_END_5" val="71.0"/>
  <p:tag name="ANNOTATION_TOP_5" val="472"/>
  <p:tag name="ANNOTATION_LEFT_5" val="9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0"/>
  <p:tag name="ANNOTATION_TOP_6" val="519"/>
  <p:tag name="ANNOTATION_LEFT_6" val="9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b4b6943a2747029147bc3eb25f94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7220</TotalTime>
  <Words>1332</Words>
  <Application>Microsoft Office PowerPoint</Application>
  <PresentationFormat>On-screen Show (4:3)</PresentationFormat>
  <Paragraphs>181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Mendel brought an experimental and quantitative approach to genetics</vt:lpstr>
      <vt:lpstr>Three Steps of Mendel’s Experiments</vt:lpstr>
      <vt:lpstr>Mendel’s Results and Conclusions</vt:lpstr>
      <vt:lpstr>PowerPoint Presentation</vt:lpstr>
      <vt:lpstr>A)- Law of segregation: قانون الإنعزال)) the two alleles ﭽـينات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227</cp:revision>
  <dcterms:created xsi:type="dcterms:W3CDTF">2006-04-03T18:36:37Z</dcterms:created>
  <dcterms:modified xsi:type="dcterms:W3CDTF">2024-04-29T20:58:29Z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3159159E-7229-4E94-9DEE-C298935F6A1C</vt:lpwstr>
  </property>
  <property fmtid="{D5CDD505-2E9C-101B-9397-08002B2CF9AE}" pid="6" name="ArticulateProjectFull">
    <vt:lpwstr>F:\Zoo-109\Lectures\Zoo-109-Updated-2020\Lecture 22-Mendel-I.ppta</vt:lpwstr>
  </property>
</Properties>
</file>