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activeX/activeX1.xml" ContentType="application/vnd.ms-office.activeX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activeX/activeX2.xml" ContentType="application/vnd.ms-office.activeX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5.xml" ContentType="application/vnd.openxmlformats-officedocument.presentationml.notesSlide+xml"/>
  <Override PartName="/ppt/tags/tag81.xml" ContentType="application/vnd.openxmlformats-officedocument.presentationml.tags+xml"/>
  <Override PartName="/ppt/notesSlides/notesSlide1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7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290" r:id="rId3"/>
    <p:sldId id="296" r:id="rId4"/>
    <p:sldId id="263" r:id="rId5"/>
    <p:sldId id="265" r:id="rId6"/>
    <p:sldId id="283" r:id="rId7"/>
    <p:sldId id="268" r:id="rId8"/>
    <p:sldId id="266" r:id="rId9"/>
    <p:sldId id="298" r:id="rId10"/>
    <p:sldId id="293" r:id="rId11"/>
    <p:sldId id="272" r:id="rId12"/>
    <p:sldId id="301" r:id="rId13"/>
    <p:sldId id="294" r:id="rId14"/>
    <p:sldId id="285" r:id="rId15"/>
    <p:sldId id="286" r:id="rId16"/>
    <p:sldId id="282" r:id="rId17"/>
    <p:sldId id="277" r:id="rId18"/>
    <p:sldId id="281" r:id="rId19"/>
    <p:sldId id="292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99FF33"/>
    <a:srgbClr val="FF0000"/>
    <a:srgbClr val="D60093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72" autoAdjust="0"/>
  </p:normalViewPr>
  <p:slideViewPr>
    <p:cSldViewPr>
      <p:cViewPr varScale="1">
        <p:scale>
          <a:sx n="84" d="100"/>
          <a:sy n="84" d="100"/>
        </p:scale>
        <p:origin x="117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48874F-2E4E-4E2F-A9A3-9F6725613BE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286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943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18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536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3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23A0D9-1E0C-4EA4-8FB4-1DD0359A4EAC}" type="slidenum">
              <a:rPr lang="ar-SA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49B6C3-16E5-4DFA-A369-E5A47D9BA9F7}" type="slidenum">
              <a:rPr lang="ar-SA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78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94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77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5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4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9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5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83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60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5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915FF-CA97-4BC4-9A07-BBCBB7968FB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7662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8232-A4FE-43F7-A152-1297D1CAA75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7673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62AA-9315-4DF5-8792-359B217AF9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25364"/>
      </p:ext>
    </p:extLst>
  </p:cSld>
  <p:clrMapOvr>
    <a:masterClrMapping/>
  </p:clrMapOvr>
  <p:transition spd="med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07688-99D6-40DB-8015-039EECD8911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81566"/>
      </p:ext>
    </p:extLst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4D976-6695-43BA-A129-1F0CA937F8F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62403"/>
      </p:ext>
    </p:extLst>
  </p:cSld>
  <p:clrMapOvr>
    <a:masterClrMapping/>
  </p:clrMapOvr>
  <p:transition spd="med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51E9-1BAB-44AD-8CFB-46CBC179B7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9293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915FF-CA97-4BC4-9A07-BBCBB7968FB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91646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1FD-DD3A-4801-842D-2B199823DD3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02652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950F0-5A30-4019-8107-A4A2E3E1035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9611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3F079-1B08-40DC-971D-823E007C518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53279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89A1-8689-4B6E-8596-90586063C16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085939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1989-8AD5-4917-A787-44FB6B093D9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574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1989-8AD5-4917-A787-44FB6B093D9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41420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1989-8AD5-4917-A787-44FB6B093D9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2752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37C4AA-2DC4-4C1B-A1A2-DF209EE3F64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60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med">
    <p:newsflash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9.wmf"/><Relationship Id="rId2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5.xml"/><Relationship Id="rId7" Type="http://schemas.microsoft.com/office/2007/relationships/hdphoto" Target="../media/hdphoto2.wdp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4.jpeg"/><Relationship Id="rId5" Type="http://schemas.openxmlformats.org/officeDocument/2006/relationships/image" Target="../media/image21.jp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3.wmf"/><Relationship Id="rId2" Type="http://schemas.openxmlformats.org/officeDocument/2006/relationships/tags" Target="../tags/tag36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0.xml"/><Relationship Id="rId7" Type="http://schemas.openxmlformats.org/officeDocument/2006/relationships/image" Target="../media/image14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3.xml"/><Relationship Id="rId7" Type="http://schemas.openxmlformats.org/officeDocument/2006/relationships/image" Target="../media/image13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0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9" Type="http://schemas.openxmlformats.org/officeDocument/2006/relationships/notesSlide" Target="../notesSlides/notesSlide15.xml"/><Relationship Id="rId21" Type="http://schemas.openxmlformats.org/officeDocument/2006/relationships/tags" Target="../tags/tag64.xml"/><Relationship Id="rId34" Type="http://schemas.openxmlformats.org/officeDocument/2006/relationships/tags" Target="../tags/tag77.xml"/><Relationship Id="rId42" Type="http://schemas.microsoft.com/office/2007/relationships/hdphoto" Target="../media/hdphoto2.wdp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tags" Target="../tags/tag72.xml"/><Relationship Id="rId41" Type="http://schemas.openxmlformats.org/officeDocument/2006/relationships/image" Target="../media/image14.jpe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tags" Target="../tags/tag75.xml"/><Relationship Id="rId37" Type="http://schemas.openxmlformats.org/officeDocument/2006/relationships/tags" Target="../tags/tag80.xml"/><Relationship Id="rId40" Type="http://schemas.openxmlformats.org/officeDocument/2006/relationships/image" Target="../media/image13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36" Type="http://schemas.openxmlformats.org/officeDocument/2006/relationships/tags" Target="../tags/tag79.xml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tags" Target="../tags/tag74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30" Type="http://schemas.openxmlformats.org/officeDocument/2006/relationships/tags" Target="../tags/tag73.xml"/><Relationship Id="rId35" Type="http://schemas.openxmlformats.org/officeDocument/2006/relationships/tags" Target="../tags/tag78.xml"/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tags" Target="../tags/tag76.xml"/><Relationship Id="rId38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4.xml"/><Relationship Id="rId7" Type="http://schemas.openxmlformats.org/officeDocument/2006/relationships/image" Target="../media/image14.jpe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7.xml"/><Relationship Id="rId7" Type="http://schemas.openxmlformats.org/officeDocument/2006/relationships/image" Target="../media/image2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8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0.jpeg"/><Relationship Id="rId5" Type="http://schemas.openxmlformats.org/officeDocument/2006/relationships/tags" Target="../tags/tag8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1.xml"/><Relationship Id="rId7" Type="http://schemas.openxmlformats.org/officeDocument/2006/relationships/image" Target="../media/image14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4.xml"/><Relationship Id="rId7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0.xml"/><Relationship Id="rId7" Type="http://schemas.openxmlformats.org/officeDocument/2006/relationships/image" Target="../media/image14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3.xml"/><Relationship Id="rId7" Type="http://schemas.openxmlformats.org/officeDocument/2006/relationships/image" Target="../media/image14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14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4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6520190"/>
            <a:ext cx="764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Source</a:t>
            </a:r>
            <a:r>
              <a:rPr lang="en-US" sz="1100" b="1" dirty="0" smtClean="0">
                <a:solidFill>
                  <a:srgbClr val="0000FF"/>
                </a:solidFill>
              </a:rPr>
              <a:t>: http</a:t>
            </a:r>
            <a:r>
              <a:rPr lang="en-US" sz="11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12038" y="38862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Video: plays in LMS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23" r:id="rId3" imgW="6897600" imgH="6481800"/>
        </mc:Choice>
        <mc:Fallback>
          <p:control r:id="rId3" imgW="6897600" imgH="6481800">
            <p:pic>
              <p:nvPicPr>
                <p:cNvPr id="2" name="s9eba091fc2a447e92c44ed6cb355202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219200" y="71818"/>
                  <a:ext cx="6897687" cy="64813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2803993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1F6D90-FF57-44B8-A208-275D8286E44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52400" y="3813245"/>
            <a:ext cx="4724400" cy="24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parental strand (</a:t>
            </a:r>
            <a:r>
              <a:rPr lang="en-US" altLang="en-US" sz="1600" dirty="0">
                <a:solidFill>
                  <a:srgbClr val="000000"/>
                </a:solidFill>
              </a:rPr>
              <a:t>5’-&gt;3’ into the fork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lagging strand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is copied away from the fork in short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segments </a:t>
            </a:r>
            <a:r>
              <a:rPr lang="ar-EG" altLang="en-US" sz="1600" dirty="0"/>
              <a:t>قـِطـَع صغيرة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dirty="0">
                <a:solidFill>
                  <a:srgbClr val="000000"/>
                </a:solidFill>
              </a:rPr>
              <a:t>each about 100-200 nucleotides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called</a:t>
            </a:r>
            <a:r>
              <a:rPr lang="en-US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Okazaki fragments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230188">
              <a:spcBef>
                <a:spcPct val="20000"/>
              </a:spcBef>
              <a:buClr>
                <a:srgbClr val="FF0000"/>
              </a:buClr>
              <a:buFont typeface="+mj-lt"/>
              <a:buAutoNum type="arabicPeriod" startAt="4"/>
              <a:tabLst>
                <a:tab pos="2743200" algn="l"/>
              </a:tabLst>
              <a:defRPr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en-US" sz="1600" dirty="0">
                <a:solidFill>
                  <a:srgbClr val="000000"/>
                </a:solidFill>
              </a:rPr>
              <a:t>إ</a:t>
            </a:r>
            <a:r>
              <a:rPr lang="ar-EG" altLang="en-US" sz="1600" dirty="0">
                <a:solidFill>
                  <a:srgbClr val="000000"/>
                </a:solidFill>
              </a:rPr>
              <a:t>نزيم </a:t>
            </a:r>
            <a:r>
              <a:rPr lang="ar-EG" altLang="en-US" sz="1600" dirty="0" smtClean="0">
                <a:solidFill>
                  <a:srgbClr val="000000"/>
                </a:solidFill>
              </a:rPr>
              <a:t>الربط</a:t>
            </a:r>
            <a:r>
              <a:rPr lang="en-US" altLang="en-US" sz="1600" dirty="0" smtClean="0">
                <a:solidFill>
                  <a:srgbClr val="000000"/>
                </a:solidFill>
              </a:rPr>
              <a:t>: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joins</a:t>
            </a:r>
            <a:r>
              <a:rPr lang="en-US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Okazaki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fragments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the sugar-phosphate backbone of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 DNA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lagging strand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181600" y="1447800"/>
            <a:ext cx="39052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18677"/>
            <a:ext cx="5410200" cy="2160591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polymerases can only add nucleotides to the free 3’ end of a growing DNA strand.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new DNA strand can only elongate in the 5’-&gt;3’ direction.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replication fork, one parental strand                                                              (</a:t>
            </a:r>
            <a:r>
              <a:rPr lang="en-US" altLang="en-US" sz="1600" dirty="0" smtClean="0">
                <a:solidFill>
                  <a:srgbClr val="000000"/>
                </a:solidFill>
              </a:rPr>
              <a:t>3’-&gt; 5’ into the fork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can be used by polymerases as a template to form a continuous complimentary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 (the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leading strand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328597" y="265173"/>
            <a:ext cx="642836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Replication Mechanism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8232-A4FE-43F7-A152-1297D1CAA757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15430" y="1177483"/>
            <a:ext cx="80713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Tsuneko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Okazaki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 (born June 7, 1933) is a Japanese  pioneer of molecular biology known for her work on DNA replication and specifically for discovering 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Okazaki fragments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along with her husband 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Reiji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Okazaki fragments are short sequences of DNA (</a:t>
            </a:r>
            <a:r>
              <a:rPr lang="en-US" sz="1600" dirty="0">
                <a:cs typeface="+mn-cs"/>
              </a:rPr>
              <a:t>approximately 150 to 200 base pairs long in eukaryotes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 that are synthesized during DNA replication and linked together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by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ligase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to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form a continuous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agging strand.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08852"/>
            <a:ext cx="3663557" cy="25157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01189" y="228600"/>
            <a:ext cx="2675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ux Libertine"/>
              </a:rPr>
              <a:t>Tsuneko</a:t>
            </a:r>
            <a:r>
              <a:rPr lang="en-US" sz="24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ux Libertine"/>
              </a:rPr>
              <a:t> </a:t>
            </a:r>
            <a:r>
              <a:rPr lang="en-US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ux Libertine"/>
              </a:rPr>
              <a:t>Okazaki</a:t>
            </a:r>
          </a:p>
          <a:p>
            <a:pPr algn="ctr"/>
            <a:r>
              <a:rPr lang="en-US" sz="2400" dirty="0" smtClean="0">
                <a:solidFill>
                  <a:srgbClr val="0033CC"/>
                </a:solidFill>
                <a:latin typeface="Linux Libertine"/>
              </a:rPr>
              <a:t>(Japan)</a:t>
            </a:r>
            <a:endParaRPr lang="en-US" sz="2400" dirty="0">
              <a:solidFill>
                <a:srgbClr val="0033CC"/>
              </a:solidFill>
              <a:latin typeface="Linux Libertine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219200" y="1114425"/>
            <a:ext cx="76962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4" r="11176"/>
          <a:stretch/>
        </p:blipFill>
        <p:spPr>
          <a:xfrm>
            <a:off x="8075907" y="1292"/>
            <a:ext cx="991893" cy="1266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76200"/>
            <a:ext cx="97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Okazaki Award - Okazaki Frag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59" y="3799709"/>
            <a:ext cx="4873625" cy="25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3813999"/>
      </p:ext>
    </p:extLst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1363" y="6520190"/>
            <a:ext cx="764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Source</a:t>
            </a:r>
            <a:r>
              <a:rPr lang="en-US" sz="1100" b="1" dirty="0" smtClean="0">
                <a:solidFill>
                  <a:srgbClr val="0000FF"/>
                </a:solidFill>
              </a:rPr>
              <a:t>: http</a:t>
            </a:r>
            <a:r>
              <a:rPr lang="en-US" sz="11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12038" y="38862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Video: plays in LMS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147" r:id="rId3" imgW="7221600" imgH="6400800"/>
        </mc:Choice>
        <mc:Fallback>
          <p:control r:id="rId3" imgW="7221600" imgH="6400800">
            <p:pic>
              <p:nvPicPr>
                <p:cNvPr id="2" name="s91ea920ba8540b6b4448c835ce62982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66800" y="76200"/>
                  <a:ext cx="7220903" cy="6400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7760764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90600" y="274638"/>
            <a:ext cx="7162800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DNA replication </a:t>
            </a:r>
            <a:r>
              <a:rPr lang="en-GB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mechanism</a:t>
            </a: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4025" y="1143000"/>
            <a:ext cx="8229600" cy="1828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1</a:t>
            </a:r>
          </a:p>
          <a:p>
            <a:pPr indent="-227013" eaLnBrk="1" hangingPunct="1">
              <a:defRPr/>
            </a:pP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Helicases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Enzymes that separate the DNA strands</a:t>
            </a:r>
          </a:p>
          <a:p>
            <a:pPr indent="-227013" eaLnBrk="1" hangingPunct="1">
              <a:defRPr/>
            </a:pP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Helicase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 along the strands and breaks the hydrogen bonds between the complimentary nitrogen bases</a:t>
            </a:r>
          </a:p>
          <a:p>
            <a:pPr indent="-227013" eaLnBrk="1" hangingPunct="1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Fork: the Y shaped region that results from the separation of the strands</a:t>
            </a:r>
          </a:p>
        </p:txBody>
      </p:sp>
      <p:sp>
        <p:nvSpPr>
          <p:cNvPr id="57347" name="Rectangle 3"/>
          <p:cNvSpPr>
            <a:spLocks noRot="1" noChangeArrowheads="1"/>
          </p:cNvSpPr>
          <p:nvPr/>
        </p:nvSpPr>
        <p:spPr bwMode="auto">
          <a:xfrm>
            <a:off x="454025" y="2971800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2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DNA Polymerase: enzymes that </a:t>
            </a: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complimentary nucleotides.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are found floating freely inside the nucleus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Covalent bonds form between the phosphate group of one nucleotide and the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another 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Hydrogen bonds form between the complimentary nitrogen bases</a:t>
            </a:r>
          </a:p>
        </p:txBody>
      </p:sp>
      <p:sp>
        <p:nvSpPr>
          <p:cNvPr id="58371" name="Rectangle 3"/>
          <p:cNvSpPr>
            <a:spLocks noRot="1" noChangeArrowheads="1"/>
          </p:cNvSpPr>
          <p:nvPr/>
        </p:nvSpPr>
        <p:spPr bwMode="auto">
          <a:xfrm>
            <a:off x="454025" y="4800600"/>
            <a:ext cx="8613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3</a:t>
            </a:r>
          </a:p>
          <a:p>
            <a:pPr marL="342900" indent="-173038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DNA polymerases finish replicating the DNA and fall off.</a:t>
            </a:r>
          </a:p>
          <a:p>
            <a:pPr marL="342900" indent="-173038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is two identical DNA molecules that are ready to move to new cells in cell division.</a:t>
            </a:r>
          </a:p>
          <a:p>
            <a:pPr marL="342900" indent="-173038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Semi-Conservative Replication: this type of replication where one strand is from the original molecule and the other strand is new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" y="3786188"/>
            <a:ext cx="5791200" cy="274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The strands in the double helix are </a:t>
            </a:r>
            <a:r>
              <a:rPr lang="en-US" altLang="en-US" sz="20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anti-parallel</a:t>
            </a:r>
            <a:r>
              <a:rPr lang="en-US" altLang="en-US" sz="2000" kern="0" dirty="0" smtClean="0">
                <a:solidFill>
                  <a:srgbClr val="FF3300"/>
                </a:solidFill>
                <a:latin typeface="+mn-lt"/>
                <a:cs typeface="+mn-cs"/>
              </a:rPr>
              <a:t> </a:t>
            </a:r>
            <a:r>
              <a:rPr lang="ar-EG" altLang="en-US" kern="0" dirty="0">
                <a:latin typeface="+mn-lt"/>
                <a:cs typeface="+mn-cs"/>
              </a:rPr>
              <a:t>متوازيين و متضادين فى الإتجاه</a:t>
            </a:r>
            <a:r>
              <a:rPr lang="en-US" alt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The sugar-phosphate backbones run in opposite directions.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Each DNA strand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has a 3’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end with a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free OH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group attached to </a:t>
            </a:r>
            <a:r>
              <a:rPr lang="en-US" altLang="en-US" sz="16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deoxyribose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and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 5’ end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with a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free phosphate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group attached to </a:t>
            </a:r>
            <a:r>
              <a:rPr lang="en-US" altLang="en-US" sz="1600" b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/>
            </a:r>
            <a:br>
              <a:rPr lang="en-US" altLang="en-US" sz="1600" b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en-US" altLang="en-US" sz="16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deoxyribose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The </a:t>
            </a:r>
            <a:r>
              <a:rPr lang="en-US" altLang="en-US" sz="16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5’ -&gt; 3’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direction of one strand runs counter to </a:t>
            </a:r>
            <a:r>
              <a:rPr lang="ar-EG" altLang="en-US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مُعاكس لـ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the </a:t>
            </a:r>
            <a:r>
              <a:rPr lang="en-US" altLang="en-US" sz="16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3’ -&gt; 5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’ direction of the other strand.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096000" y="2362200"/>
            <a:ext cx="297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28600" y="1447800"/>
            <a:ext cx="71247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 strand is making its own new strand.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 synthesis is occurring in two different directions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strand is being made towards the replication fork and the other is being made away from the fork.  The strand being made away from the fork has gaps.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Gaps are later joined by another enzyme, DNA </a:t>
            </a: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990600" y="274638"/>
            <a:ext cx="7162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DNA replication </a:t>
            </a:r>
            <a:r>
              <a:rPr lang="en-GB" sz="28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mechanism</a:t>
            </a:r>
            <a:endParaRPr lang="en-US" sz="2800" b="1" kern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Large checker board"/>
          <p:cNvSpPr>
            <a:spLocks noChangeArrowheads="1"/>
          </p:cNvSpPr>
          <p:nvPr/>
        </p:nvSpPr>
        <p:spPr bwMode="auto">
          <a:xfrm>
            <a:off x="1066800" y="4835525"/>
            <a:ext cx="381000" cy="381000"/>
          </a:xfrm>
          <a:prstGeom prst="rect">
            <a:avLst/>
          </a:prstGeom>
          <a:pattFill prst="lgCheck">
            <a:fgClr>
              <a:srgbClr val="0000CC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04800" y="1203325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two DNA-strands separate forming replication bubbles.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15843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Each strand functions as a template for synthesizing new complementary &amp; lagging strands 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primase,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polymerase and ligase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3248025"/>
            <a:ext cx="5410200" cy="635000"/>
            <a:chOff x="144" y="2288"/>
            <a:chExt cx="3408" cy="400"/>
          </a:xfrm>
        </p:grpSpPr>
        <p:sp>
          <p:nvSpPr>
            <p:cNvPr id="12383" name="AutoShape 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16200000" flipV="1">
              <a:off x="2112" y="2376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4" name="AutoShape 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 rot="-5400000">
              <a:off x="1104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5" name="AutoShape 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rot="5400000">
              <a:off x="2584" y="2368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6" name="AutoShape 1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-5400000">
              <a:off x="144" y="2360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7" name="Text Box 11"/>
            <p:cNvSpPr txBox="1">
              <a:spLocks noChangeArrowheads="1"/>
            </p:cNvSpPr>
            <p:nvPr/>
          </p:nvSpPr>
          <p:spPr bwMode="auto">
            <a:xfrm>
              <a:off x="1160" y="231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88" name="Text Box 12"/>
            <p:cNvSpPr txBox="1">
              <a:spLocks noChangeArrowheads="1"/>
            </p:cNvSpPr>
            <p:nvPr/>
          </p:nvSpPr>
          <p:spPr bwMode="auto">
            <a:xfrm>
              <a:off x="216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89" name="AutoShape 1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rot="5400000" flipV="1">
              <a:off x="588" y="2388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0" name="AutoShap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16200000" flipV="1">
              <a:off x="1608" y="2360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1" name="Text Box 15"/>
            <p:cNvSpPr txBox="1">
              <a:spLocks noChangeArrowheads="1"/>
            </p:cNvSpPr>
            <p:nvPr/>
          </p:nvSpPr>
          <p:spPr bwMode="auto">
            <a:xfrm>
              <a:off x="264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92" name="AutoShape 1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 rot="-5400000">
              <a:off x="3112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3" name="Text Box 17"/>
            <p:cNvSpPr txBox="1">
              <a:spLocks noChangeArrowheads="1"/>
            </p:cNvSpPr>
            <p:nvPr/>
          </p:nvSpPr>
          <p:spPr bwMode="auto">
            <a:xfrm>
              <a:off x="20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94" name="Rectangle 18"/>
            <p:cNvSpPr>
              <a:spLocks noChangeArrowheads="1"/>
            </p:cNvSpPr>
            <p:nvPr/>
          </p:nvSpPr>
          <p:spPr bwMode="auto">
            <a:xfrm>
              <a:off x="144" y="2544"/>
              <a:ext cx="3408" cy="14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5" name="Text Box 19"/>
            <p:cNvSpPr txBox="1">
              <a:spLocks noChangeArrowheads="1"/>
            </p:cNvSpPr>
            <p:nvPr/>
          </p:nvSpPr>
          <p:spPr bwMode="auto">
            <a:xfrm>
              <a:off x="1672" y="232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96" name="Text Box 20"/>
            <p:cNvSpPr txBox="1">
              <a:spLocks noChangeArrowheads="1"/>
            </p:cNvSpPr>
            <p:nvPr/>
          </p:nvSpPr>
          <p:spPr bwMode="auto">
            <a:xfrm>
              <a:off x="672" y="23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97" name="Text Box 21"/>
            <p:cNvSpPr txBox="1">
              <a:spLocks noChangeArrowheads="1"/>
            </p:cNvSpPr>
            <p:nvPr/>
          </p:nvSpPr>
          <p:spPr bwMode="auto">
            <a:xfrm>
              <a:off x="316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524000" y="2651125"/>
            <a:ext cx="5410200" cy="698500"/>
            <a:chOff x="144" y="1872"/>
            <a:chExt cx="3408" cy="440"/>
          </a:xfrm>
        </p:grpSpPr>
        <p:sp>
          <p:nvSpPr>
            <p:cNvPr id="12368" name="AutoShape 2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5400000" flipV="1">
              <a:off x="2104" y="2040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9" name="AutoShape 2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5400000">
              <a:off x="1104" y="2040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0" name="AutoShape 2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5400000">
              <a:off x="3112" y="2040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1" name="AutoShape 2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5400000" flipV="1">
              <a:off x="620" y="2060"/>
              <a:ext cx="296" cy="192"/>
            </a:xfrm>
            <a:prstGeom prst="homePlate">
              <a:avLst>
                <a:gd name="adj" fmla="val 3854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2" name="Text Box 27"/>
            <p:cNvSpPr txBox="1">
              <a:spLocks noChangeArrowheads="1"/>
            </p:cNvSpPr>
            <p:nvPr/>
          </p:nvSpPr>
          <p:spPr bwMode="auto">
            <a:xfrm>
              <a:off x="2144" y="203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73" name="AutoShap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5400000" flipV="1">
              <a:off x="2584" y="2048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4" name="AutoShap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-5400000">
              <a:off x="1596" y="2028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5" name="AutoShape 3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-5400000">
              <a:off x="120" y="2008"/>
              <a:ext cx="384" cy="192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6" name="Rectangle 31"/>
            <p:cNvSpPr>
              <a:spLocks noChangeArrowheads="1"/>
            </p:cNvSpPr>
            <p:nvPr/>
          </p:nvSpPr>
          <p:spPr bwMode="auto">
            <a:xfrm>
              <a:off x="144" y="1872"/>
              <a:ext cx="3408" cy="14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7" name="Text Box 32"/>
            <p:cNvSpPr txBox="1">
              <a:spLocks noChangeArrowheads="1"/>
            </p:cNvSpPr>
            <p:nvPr/>
          </p:nvSpPr>
          <p:spPr bwMode="auto">
            <a:xfrm>
              <a:off x="192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78" name="Text Box 33"/>
            <p:cNvSpPr txBox="1">
              <a:spLocks noChangeArrowheads="1"/>
            </p:cNvSpPr>
            <p:nvPr/>
          </p:nvSpPr>
          <p:spPr bwMode="auto">
            <a:xfrm>
              <a:off x="2640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79" name="Text Box 34"/>
            <p:cNvSpPr txBox="1">
              <a:spLocks noChangeArrowheads="1"/>
            </p:cNvSpPr>
            <p:nvPr/>
          </p:nvSpPr>
          <p:spPr bwMode="auto">
            <a:xfrm>
              <a:off x="1672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80" name="Text Box 35"/>
            <p:cNvSpPr txBox="1">
              <a:spLocks noChangeArrowheads="1"/>
            </p:cNvSpPr>
            <p:nvPr/>
          </p:nvSpPr>
          <p:spPr bwMode="auto">
            <a:xfrm>
              <a:off x="664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81" name="Text Box 36"/>
            <p:cNvSpPr txBox="1">
              <a:spLocks noChangeArrowheads="1"/>
            </p:cNvSpPr>
            <p:nvPr/>
          </p:nvSpPr>
          <p:spPr bwMode="auto">
            <a:xfrm>
              <a:off x="3168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82" name="Text Box 37"/>
            <p:cNvSpPr txBox="1">
              <a:spLocks noChangeArrowheads="1"/>
            </p:cNvSpPr>
            <p:nvPr/>
          </p:nvSpPr>
          <p:spPr bwMode="auto">
            <a:xfrm>
              <a:off x="1160" y="204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447800" y="4924425"/>
            <a:ext cx="5410200" cy="698500"/>
            <a:chOff x="144" y="2776"/>
            <a:chExt cx="3408" cy="440"/>
          </a:xfrm>
        </p:grpSpPr>
        <p:sp>
          <p:nvSpPr>
            <p:cNvPr id="12353" name="AutoShape 3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5400000" flipV="1">
              <a:off x="2104" y="2944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4" name="AutoShape 4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5400000">
              <a:off x="1104" y="2944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5" name="AutoShape 4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3112" y="2944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6" name="AutoShape 4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5400000" flipV="1">
              <a:off x="620" y="2964"/>
              <a:ext cx="296" cy="192"/>
            </a:xfrm>
            <a:prstGeom prst="homePlate">
              <a:avLst>
                <a:gd name="adj" fmla="val 3854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7" name="Text Box 43"/>
            <p:cNvSpPr txBox="1">
              <a:spLocks noChangeArrowheads="1"/>
            </p:cNvSpPr>
            <p:nvPr/>
          </p:nvSpPr>
          <p:spPr bwMode="auto">
            <a:xfrm>
              <a:off x="2144" y="293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58" name="AutoShape 4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5400000" flipV="1">
              <a:off x="2584" y="2952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9" name="AutoShape 4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5400000">
              <a:off x="1596" y="2932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0" name="AutoShape 4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5400000">
              <a:off x="120" y="2912"/>
              <a:ext cx="384" cy="192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1" name="Rectangle 47"/>
            <p:cNvSpPr>
              <a:spLocks noChangeArrowheads="1"/>
            </p:cNvSpPr>
            <p:nvPr/>
          </p:nvSpPr>
          <p:spPr bwMode="auto">
            <a:xfrm>
              <a:off x="144" y="2776"/>
              <a:ext cx="3408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2" name="Text Box 48"/>
            <p:cNvSpPr txBox="1">
              <a:spLocks noChangeArrowheads="1"/>
            </p:cNvSpPr>
            <p:nvPr/>
          </p:nvSpPr>
          <p:spPr bwMode="auto">
            <a:xfrm>
              <a:off x="192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63" name="Text Box 49"/>
            <p:cNvSpPr txBox="1">
              <a:spLocks noChangeArrowheads="1"/>
            </p:cNvSpPr>
            <p:nvPr/>
          </p:nvSpPr>
          <p:spPr bwMode="auto">
            <a:xfrm>
              <a:off x="2640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64" name="Text Box 50"/>
            <p:cNvSpPr txBox="1">
              <a:spLocks noChangeArrowheads="1"/>
            </p:cNvSpPr>
            <p:nvPr/>
          </p:nvSpPr>
          <p:spPr bwMode="auto">
            <a:xfrm>
              <a:off x="1672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65" name="Text Box 51"/>
            <p:cNvSpPr txBox="1">
              <a:spLocks noChangeArrowheads="1"/>
            </p:cNvSpPr>
            <p:nvPr/>
          </p:nvSpPr>
          <p:spPr bwMode="auto">
            <a:xfrm>
              <a:off x="664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66" name="Text Box 52"/>
            <p:cNvSpPr txBox="1">
              <a:spLocks noChangeArrowheads="1"/>
            </p:cNvSpPr>
            <p:nvPr/>
          </p:nvSpPr>
          <p:spPr bwMode="auto">
            <a:xfrm>
              <a:off x="3168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67" name="Text Box 53"/>
            <p:cNvSpPr txBox="1">
              <a:spLocks noChangeArrowheads="1"/>
            </p:cNvSpPr>
            <p:nvPr/>
          </p:nvSpPr>
          <p:spPr bwMode="auto">
            <a:xfrm>
              <a:off x="1160" y="294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</p:grp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1981200" y="48863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1" name="Rectangle 55"/>
          <p:cNvSpPr>
            <a:spLocks noChangeArrowheads="1"/>
          </p:cNvSpPr>
          <p:nvPr/>
        </p:nvSpPr>
        <p:spPr bwMode="auto">
          <a:xfrm>
            <a:off x="27432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2" name="Rectangle 56"/>
          <p:cNvSpPr>
            <a:spLocks noChangeArrowheads="1"/>
          </p:cNvSpPr>
          <p:nvPr/>
        </p:nvSpPr>
        <p:spPr bwMode="auto">
          <a:xfrm>
            <a:off x="35814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43434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4" name="Rectangle 58"/>
          <p:cNvSpPr>
            <a:spLocks noChangeArrowheads="1"/>
          </p:cNvSpPr>
          <p:nvPr/>
        </p:nvSpPr>
        <p:spPr bwMode="auto">
          <a:xfrm>
            <a:off x="51054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5" name="Rectangle 59"/>
          <p:cNvSpPr>
            <a:spLocks noChangeArrowheads="1"/>
          </p:cNvSpPr>
          <p:nvPr/>
        </p:nvSpPr>
        <p:spPr bwMode="auto">
          <a:xfrm>
            <a:off x="59436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1524000" y="3260725"/>
            <a:ext cx="5410200" cy="635000"/>
            <a:chOff x="144" y="2288"/>
            <a:chExt cx="3408" cy="400"/>
          </a:xfrm>
        </p:grpSpPr>
        <p:sp>
          <p:nvSpPr>
            <p:cNvPr id="12338" name="AutoShap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16200000" flipV="1">
              <a:off x="2112" y="2376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39" name="AutoShape 6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1104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0" name="AutoShape 6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5400000">
              <a:off x="2584" y="2368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1" name="AutoShape 6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144" y="2360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2" name="Text Box 65"/>
            <p:cNvSpPr txBox="1">
              <a:spLocks noChangeArrowheads="1"/>
            </p:cNvSpPr>
            <p:nvPr/>
          </p:nvSpPr>
          <p:spPr bwMode="auto">
            <a:xfrm>
              <a:off x="1160" y="231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43" name="Text Box 66"/>
            <p:cNvSpPr txBox="1">
              <a:spLocks noChangeArrowheads="1"/>
            </p:cNvSpPr>
            <p:nvPr/>
          </p:nvSpPr>
          <p:spPr bwMode="auto">
            <a:xfrm>
              <a:off x="216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44" name="AutoShap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5400000" flipV="1">
              <a:off x="588" y="2388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5" name="AutoShape 6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16200000" flipV="1">
              <a:off x="1608" y="2360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6" name="Text Box 69"/>
            <p:cNvSpPr txBox="1">
              <a:spLocks noChangeArrowheads="1"/>
            </p:cNvSpPr>
            <p:nvPr/>
          </p:nvSpPr>
          <p:spPr bwMode="auto">
            <a:xfrm>
              <a:off x="264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47" name="AutoShap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112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8" name="Text Box 71"/>
            <p:cNvSpPr txBox="1">
              <a:spLocks noChangeArrowheads="1"/>
            </p:cNvSpPr>
            <p:nvPr/>
          </p:nvSpPr>
          <p:spPr bwMode="auto">
            <a:xfrm>
              <a:off x="20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49" name="Rectangle 72"/>
            <p:cNvSpPr>
              <a:spLocks noChangeArrowheads="1"/>
            </p:cNvSpPr>
            <p:nvPr/>
          </p:nvSpPr>
          <p:spPr bwMode="auto">
            <a:xfrm>
              <a:off x="144" y="2544"/>
              <a:ext cx="3408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0" name="Text Box 73"/>
            <p:cNvSpPr txBox="1">
              <a:spLocks noChangeArrowheads="1"/>
            </p:cNvSpPr>
            <p:nvPr/>
          </p:nvSpPr>
          <p:spPr bwMode="auto">
            <a:xfrm>
              <a:off x="1672" y="232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51" name="Text Box 74"/>
            <p:cNvSpPr txBox="1">
              <a:spLocks noChangeArrowheads="1"/>
            </p:cNvSpPr>
            <p:nvPr/>
          </p:nvSpPr>
          <p:spPr bwMode="auto">
            <a:xfrm>
              <a:off x="672" y="23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52" name="Text Box 75"/>
            <p:cNvSpPr txBox="1">
              <a:spLocks noChangeArrowheads="1"/>
            </p:cNvSpPr>
            <p:nvPr/>
          </p:nvSpPr>
          <p:spPr bwMode="auto">
            <a:xfrm>
              <a:off x="316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7010400" y="2879725"/>
            <a:ext cx="1676400" cy="2971800"/>
            <a:chOff x="4656" y="1824"/>
            <a:chExt cx="1056" cy="1872"/>
          </a:xfrm>
        </p:grpSpPr>
        <p:sp>
          <p:nvSpPr>
            <p:cNvPr id="12335" name="Text Box 77"/>
            <p:cNvSpPr txBox="1">
              <a:spLocks noChangeArrowheads="1"/>
            </p:cNvSpPr>
            <p:nvPr/>
          </p:nvSpPr>
          <p:spPr bwMode="auto">
            <a:xfrm>
              <a:off x="4800" y="2630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Templates</a:t>
              </a:r>
            </a:p>
          </p:txBody>
        </p:sp>
        <p:sp>
          <p:nvSpPr>
            <p:cNvPr id="12336" name="Line 7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4656" y="1824"/>
              <a:ext cx="624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79"/>
            <p:cNvSpPr>
              <a:spLocks noChangeShapeType="1"/>
            </p:cNvSpPr>
            <p:nvPr/>
          </p:nvSpPr>
          <p:spPr bwMode="auto">
            <a:xfrm flipH="1">
              <a:off x="4752" y="2880"/>
              <a:ext cx="48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1066800" y="2270125"/>
            <a:ext cx="6248400" cy="473075"/>
            <a:chOff x="912" y="1440"/>
            <a:chExt cx="3936" cy="298"/>
          </a:xfrm>
        </p:grpSpPr>
        <p:sp>
          <p:nvSpPr>
            <p:cNvPr id="12333" name="Text Box 81"/>
            <p:cNvSpPr txBox="1">
              <a:spLocks noChangeArrowheads="1"/>
            </p:cNvSpPr>
            <p:nvPr/>
          </p:nvSpPr>
          <p:spPr bwMode="auto">
            <a:xfrm>
              <a:off x="4608" y="1440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3</a:t>
              </a:r>
            </a:p>
          </p:txBody>
        </p:sp>
        <p:sp>
          <p:nvSpPr>
            <p:cNvPr id="12334" name="Text Box 82"/>
            <p:cNvSpPr txBox="1">
              <a:spLocks noChangeArrowheads="1"/>
            </p:cNvSpPr>
            <p:nvPr/>
          </p:nvSpPr>
          <p:spPr bwMode="auto">
            <a:xfrm>
              <a:off x="912" y="148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5</a:t>
              </a:r>
            </a:p>
          </p:txBody>
        </p:sp>
      </p:grp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990600" y="5835650"/>
            <a:ext cx="6400800" cy="473075"/>
            <a:chOff x="864" y="3686"/>
            <a:chExt cx="4032" cy="298"/>
          </a:xfrm>
        </p:grpSpPr>
        <p:sp>
          <p:nvSpPr>
            <p:cNvPr id="12331" name="Text Box 84"/>
            <p:cNvSpPr txBox="1">
              <a:spLocks noChangeArrowheads="1"/>
            </p:cNvSpPr>
            <p:nvPr/>
          </p:nvSpPr>
          <p:spPr bwMode="auto">
            <a:xfrm>
              <a:off x="4656" y="368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5</a:t>
              </a:r>
            </a:p>
          </p:txBody>
        </p:sp>
        <p:sp>
          <p:nvSpPr>
            <p:cNvPr id="12332" name="Text Box 85"/>
            <p:cNvSpPr txBox="1">
              <a:spLocks noChangeArrowheads="1"/>
            </p:cNvSpPr>
            <p:nvPr/>
          </p:nvSpPr>
          <p:spPr bwMode="auto">
            <a:xfrm>
              <a:off x="864" y="373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3</a:t>
              </a:r>
            </a:p>
          </p:txBody>
        </p:sp>
      </p:grpSp>
      <p:sp>
        <p:nvSpPr>
          <p:cNvPr id="34905" name="AutoShape 89"/>
          <p:cNvSpPr>
            <a:spLocks noChangeArrowheads="1"/>
          </p:cNvSpPr>
          <p:nvPr/>
        </p:nvSpPr>
        <p:spPr bwMode="auto">
          <a:xfrm rot="5400000">
            <a:off x="1409700" y="4670425"/>
            <a:ext cx="990600" cy="914400"/>
          </a:xfrm>
          <a:prstGeom prst="flowChartMagneticDisk">
            <a:avLst/>
          </a:prstGeom>
          <a:gradFill rotWithShape="1">
            <a:gsLst>
              <a:gs pos="0">
                <a:srgbClr val="313100"/>
              </a:gs>
              <a:gs pos="50000">
                <a:srgbClr val="FFFF00"/>
              </a:gs>
              <a:gs pos="100000">
                <a:srgbClr val="3131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906" name="Text Box 90"/>
          <p:cNvSpPr txBox="1">
            <a:spLocks noChangeArrowheads="1"/>
          </p:cNvSpPr>
          <p:nvPr/>
        </p:nvSpPr>
        <p:spPr bwMode="auto">
          <a:xfrm>
            <a:off x="5715000" y="41751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Polymerase</a:t>
            </a:r>
          </a:p>
        </p:txBody>
      </p: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3213100" y="3870325"/>
            <a:ext cx="1968500" cy="733425"/>
            <a:chOff x="2264" y="2448"/>
            <a:chExt cx="1240" cy="462"/>
          </a:xfrm>
        </p:grpSpPr>
        <p:sp>
          <p:nvSpPr>
            <p:cNvPr id="12329" name="Text Box 92"/>
            <p:cNvSpPr txBox="1">
              <a:spLocks noChangeArrowheads="1"/>
            </p:cNvSpPr>
            <p:nvPr/>
          </p:nvSpPr>
          <p:spPr bwMode="auto">
            <a:xfrm>
              <a:off x="2264" y="2544"/>
              <a:ext cx="12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 dirty="0"/>
                <a:t>Complementary (</a:t>
              </a:r>
              <a:r>
                <a:rPr lang="en-GB" altLang="en-US" sz="1600" b="1" dirty="0">
                  <a:solidFill>
                    <a:srgbClr val="FF0000"/>
                  </a:solidFill>
                </a:rPr>
                <a:t>leading</a:t>
              </a:r>
              <a:r>
                <a:rPr lang="en-GB" altLang="en-US" sz="1600" b="1" dirty="0"/>
                <a:t>) strand</a:t>
              </a:r>
            </a:p>
          </p:txBody>
        </p:sp>
        <p:sp>
          <p:nvSpPr>
            <p:cNvPr id="12330" name="Line 9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936" y="2448"/>
              <a:ext cx="56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>
            <a:off x="1981200" y="5013325"/>
            <a:ext cx="1905000" cy="1768475"/>
            <a:chOff x="1488" y="3168"/>
            <a:chExt cx="1200" cy="1114"/>
          </a:xfrm>
        </p:grpSpPr>
        <p:sp>
          <p:nvSpPr>
            <p:cNvPr id="12327" name="Text Box 95"/>
            <p:cNvSpPr txBox="1">
              <a:spLocks noChangeArrowheads="1"/>
            </p:cNvSpPr>
            <p:nvPr/>
          </p:nvSpPr>
          <p:spPr bwMode="auto">
            <a:xfrm>
              <a:off x="1488" y="3916"/>
              <a:ext cx="12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Lagging strand (</a:t>
              </a:r>
              <a:r>
                <a:rPr lang="en-GB" altLang="en-US" sz="1600"/>
                <a:t>complementary</a:t>
              </a:r>
              <a:r>
                <a:rPr lang="en-GB" altLang="en-US" sz="1600" b="1"/>
                <a:t>)</a:t>
              </a:r>
            </a:p>
          </p:txBody>
        </p:sp>
        <p:sp>
          <p:nvSpPr>
            <p:cNvPr id="12328" name="Line 9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208" y="3168"/>
              <a:ext cx="432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13" name="AutoShape 97"/>
          <p:cNvSpPr>
            <a:spLocks noChangeArrowheads="1"/>
          </p:cNvSpPr>
          <p:nvPr/>
        </p:nvSpPr>
        <p:spPr bwMode="auto">
          <a:xfrm rot="5400000">
            <a:off x="6134100" y="3298825"/>
            <a:ext cx="990600" cy="914400"/>
          </a:xfrm>
          <a:prstGeom prst="flowChartMagneticDisk">
            <a:avLst/>
          </a:prstGeom>
          <a:gradFill rotWithShape="1">
            <a:gsLst>
              <a:gs pos="0">
                <a:srgbClr val="313100"/>
              </a:gs>
              <a:gs pos="50000">
                <a:srgbClr val="FFFF00"/>
              </a:gs>
              <a:gs pos="100000">
                <a:srgbClr val="3131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914" name="Rectangle 98" descr="Large checker board"/>
          <p:cNvSpPr>
            <a:spLocks noChangeArrowheads="1"/>
          </p:cNvSpPr>
          <p:nvPr/>
        </p:nvSpPr>
        <p:spPr bwMode="auto">
          <a:xfrm>
            <a:off x="6934200" y="3565525"/>
            <a:ext cx="381000" cy="381000"/>
          </a:xfrm>
          <a:prstGeom prst="rect">
            <a:avLst/>
          </a:prstGeom>
          <a:pattFill prst="lgCheck">
            <a:fgClr>
              <a:srgbClr val="0000CC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1" name="Group 99"/>
          <p:cNvGrpSpPr>
            <a:grpSpLocks/>
          </p:cNvGrpSpPr>
          <p:nvPr/>
        </p:nvGrpSpPr>
        <p:grpSpPr bwMode="auto">
          <a:xfrm>
            <a:off x="7239000" y="3336925"/>
            <a:ext cx="1447800" cy="457200"/>
            <a:chOff x="4800" y="2112"/>
            <a:chExt cx="912" cy="288"/>
          </a:xfrm>
        </p:grpSpPr>
        <p:sp>
          <p:nvSpPr>
            <p:cNvPr id="34903" name="Text Box 87"/>
            <p:cNvSpPr txBox="1">
              <a:spLocks noChangeArrowheads="1"/>
            </p:cNvSpPr>
            <p:nvPr/>
          </p:nvSpPr>
          <p:spPr bwMode="auto">
            <a:xfrm>
              <a:off x="4848" y="211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Primer</a:t>
              </a:r>
            </a:p>
          </p:txBody>
        </p:sp>
        <p:sp>
          <p:nvSpPr>
            <p:cNvPr id="12326" name="Line 88"/>
            <p:cNvSpPr>
              <a:spLocks noChangeShapeType="1"/>
            </p:cNvSpPr>
            <p:nvPr/>
          </p:nvSpPr>
          <p:spPr bwMode="auto">
            <a:xfrm flipH="1">
              <a:off x="4800" y="2304"/>
              <a:ext cx="24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02"/>
          <p:cNvGrpSpPr>
            <a:grpSpLocks/>
          </p:cNvGrpSpPr>
          <p:nvPr/>
        </p:nvGrpSpPr>
        <p:grpSpPr bwMode="auto">
          <a:xfrm>
            <a:off x="1219200" y="3794125"/>
            <a:ext cx="5791200" cy="457200"/>
            <a:chOff x="1008" y="2400"/>
            <a:chExt cx="3648" cy="288"/>
          </a:xfrm>
        </p:grpSpPr>
        <p:sp>
          <p:nvSpPr>
            <p:cNvPr id="34916" name="Text Box 100"/>
            <p:cNvSpPr txBox="1">
              <a:spLocks noChangeArrowheads="1"/>
            </p:cNvSpPr>
            <p:nvPr/>
          </p:nvSpPr>
          <p:spPr bwMode="auto">
            <a:xfrm>
              <a:off x="4320" y="24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</a:p>
          </p:txBody>
        </p:sp>
        <p:sp>
          <p:nvSpPr>
            <p:cNvPr id="34917" name="Text Box 101"/>
            <p:cNvSpPr txBox="1">
              <a:spLocks noChangeArrowheads="1"/>
            </p:cNvSpPr>
            <p:nvPr/>
          </p:nvSpPr>
          <p:spPr bwMode="auto">
            <a:xfrm>
              <a:off x="1008" y="24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3" name="Group 110"/>
          <p:cNvGrpSpPr>
            <a:grpSpLocks/>
          </p:cNvGrpSpPr>
          <p:nvPr/>
        </p:nvGrpSpPr>
        <p:grpSpPr bwMode="auto">
          <a:xfrm>
            <a:off x="4800600" y="5013325"/>
            <a:ext cx="1447800" cy="1724025"/>
            <a:chOff x="3264" y="3168"/>
            <a:chExt cx="912" cy="1086"/>
          </a:xfrm>
        </p:grpSpPr>
        <p:sp>
          <p:nvSpPr>
            <p:cNvPr id="12319" name="Text Box 106"/>
            <p:cNvSpPr txBox="1">
              <a:spLocks noChangeArrowheads="1"/>
            </p:cNvSpPr>
            <p:nvPr/>
          </p:nvSpPr>
          <p:spPr bwMode="auto">
            <a:xfrm>
              <a:off x="3264" y="388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/>
                <a:t>Okazaki</a:t>
              </a:r>
              <a:r>
                <a:rPr lang="en-GB" altLang="en-US" sz="1600" b="1"/>
                <a:t> fragments</a:t>
              </a:r>
            </a:p>
          </p:txBody>
        </p:sp>
        <p:sp>
          <p:nvSpPr>
            <p:cNvPr id="12320" name="Line 10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744" y="3168"/>
              <a:ext cx="432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10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696" y="316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10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3312" y="3168"/>
              <a:ext cx="336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27" name="AutoShape 111"/>
          <p:cNvSpPr>
            <a:spLocks noChangeArrowheads="1"/>
          </p:cNvSpPr>
          <p:nvPr/>
        </p:nvSpPr>
        <p:spPr bwMode="auto">
          <a:xfrm>
            <a:off x="5638800" y="4403725"/>
            <a:ext cx="762000" cy="457200"/>
          </a:xfrm>
          <a:prstGeom prst="downArrowCallout">
            <a:avLst>
              <a:gd name="adj1" fmla="val 41667"/>
              <a:gd name="adj2" fmla="val 41667"/>
              <a:gd name="adj3" fmla="val 16667"/>
              <a:gd name="adj4" fmla="val 66667"/>
            </a:avLst>
          </a:prstGeom>
          <a:solidFill>
            <a:srgbClr val="D60093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Ligase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" name="Picture 1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" name="Picture 1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1" cstate="print"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90600" y="274638"/>
            <a:ext cx="7162800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DNA replication </a:t>
            </a:r>
            <a:r>
              <a:rPr lang="en-GB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mechanism</a:t>
            </a: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1111 L -0.00695 0.3337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6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3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184E-6 L -0.65834 -0.00555 " pathEditMode="relative" rAng="0" ptsTypes="AA">
                                      <p:cBhvr>
                                        <p:cTn id="63" dur="6000" fill="hold"/>
                                        <p:tgtEl>
                                          <p:spTgt spid="34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-27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4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35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3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43188E-6 L 0.6 6.43188E-6 " pathEditMode="relative" ptsTypes="AA">
                                      <p:cBhvr>
                                        <p:cTn id="114" dur="100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35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3.3765E-6 L -0.08611 3.3765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10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3.3765E-6 L -0.17778 3.3765E-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10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78 3.3765E-6 L -0.26111 3.3765E-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10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11 3.3765E-6 L -0.35278 3.3765E-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10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78 3.3765E-6 L -0.43611 3.3765E-6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1" grpId="0"/>
      <p:bldP spid="34870" grpId="0" animBg="1"/>
      <p:bldP spid="34870" grpId="1" animBg="1"/>
      <p:bldP spid="34871" grpId="0" animBg="1"/>
      <p:bldP spid="34871" grpId="1" animBg="1"/>
      <p:bldP spid="34872" grpId="0" animBg="1"/>
      <p:bldP spid="34872" grpId="1" animBg="1"/>
      <p:bldP spid="34873" grpId="0" animBg="1"/>
      <p:bldP spid="34873" grpId="1" animBg="1"/>
      <p:bldP spid="34874" grpId="0" animBg="1"/>
      <p:bldP spid="34874" grpId="1" animBg="1"/>
      <p:bldP spid="34875" grpId="0" animBg="1"/>
      <p:bldP spid="34875" grpId="1" animBg="1"/>
      <p:bldP spid="34905" grpId="0" animBg="1"/>
      <p:bldP spid="34905" grpId="1" animBg="1"/>
      <p:bldP spid="34906" grpId="0"/>
      <p:bldP spid="34906" grpId="1"/>
      <p:bldP spid="34913" grpId="0" animBg="1"/>
      <p:bldP spid="34913" grpId="1" animBg="1"/>
      <p:bldP spid="34914" grpId="0" animBg="1"/>
      <p:bldP spid="34927" grpId="0" animBg="1"/>
      <p:bldP spid="34927" grpId="1" animBg="1"/>
      <p:bldP spid="34927" grpId="2" animBg="1"/>
      <p:bldP spid="34927" grpId="3" animBg="1"/>
      <p:bldP spid="34927" grpId="4" animBg="1"/>
      <p:bldP spid="34927" grpId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A971F0-4185-480F-BC5B-7E5312EB4FB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"/>
          <a:stretch>
            <a:fillRect/>
          </a:stretch>
        </p:blipFill>
        <p:spPr bwMode="auto">
          <a:xfrm>
            <a:off x="0" y="20638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28600" y="6567488"/>
            <a:ext cx="15795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16.15, Page 298</a:t>
            </a:r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25400" y="2286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1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3318" name="Oval 8"/>
          <p:cNvSpPr>
            <a:spLocks noChangeArrowheads="1"/>
          </p:cNvSpPr>
          <p:nvPr/>
        </p:nvSpPr>
        <p:spPr bwMode="auto">
          <a:xfrm>
            <a:off x="25400" y="29718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2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3319" name="Oval 9"/>
          <p:cNvSpPr>
            <a:spLocks noChangeArrowheads="1"/>
          </p:cNvSpPr>
          <p:nvPr/>
        </p:nvSpPr>
        <p:spPr bwMode="auto">
          <a:xfrm>
            <a:off x="25400" y="37846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3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3320" name="Oval 10"/>
          <p:cNvSpPr>
            <a:spLocks noChangeArrowheads="1"/>
          </p:cNvSpPr>
          <p:nvPr/>
        </p:nvSpPr>
        <p:spPr bwMode="auto">
          <a:xfrm>
            <a:off x="25400" y="45593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4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181100" y="3327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ar-EG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البـَـــدْء</a:t>
            </a:r>
            <a:endParaRPr lang="en-GB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524000" y="41148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ar-EG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الإستطالة</a:t>
            </a:r>
            <a:endParaRPr lang="en-GB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86400"/>
          </a:xfrm>
        </p:spPr>
        <p:txBody>
          <a:bodyPr/>
          <a:lstStyle/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Helicase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untwists the double helix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DNA strands by forming</a:t>
            </a:r>
            <a: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replication bubbles.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enzymes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separates DNA strands, forming a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“bubble”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bubble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formed at the origin sites of replication as DNA strands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separate, and hence, replication forks formed at each end.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site: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also called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 of replication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which is a single specific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sequence of nucleotides that is recognized by the replication enzymes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and at which replication starts.</a:t>
            </a:r>
            <a:endParaRPr lang="en-GB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 short piece of RNA (10 nucleotide long) which is synthesised </a:t>
            </a:r>
            <a: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by </a:t>
            </a:r>
            <a:r>
              <a:rPr lang="en-GB" sz="1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primase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used to initiate the leading strands of the new DNA.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DNA-polymerase: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builds up the new DNA strand by adding nucleotides to</a:t>
            </a:r>
            <a: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the primer (from 5’ to 3’ end).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Leading strand: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elongation strand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    3’ into the fork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that initiate the</a:t>
            </a:r>
            <a: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new DNA after recognizing the sequence of the primer by special proteins. 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Lagging strand: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other parental strand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    3’ into the fork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is copied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away from the fork in short segments (Okazaki fragments).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Okazaki fragments: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newly formed segments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   3’, away from the fork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then, form the lagging strand when connected by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towards the fork.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DNA-</a:t>
            </a:r>
            <a:r>
              <a:rPr lang="en-GB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joins the Okazaki fragments of the newly formed bases to form</a:t>
            </a:r>
            <a: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the new lagging DNA strand.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590800" y="19685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4876800" y="4605868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5503334" y="5147732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5969001" y="567266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98" y="2939536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191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495800" y="58674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8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62000" y="1765826"/>
            <a:ext cx="7848600" cy="769441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DNA Replication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762000" y="2573866"/>
            <a:ext cx="7848600" cy="3903134"/>
            <a:chOff x="528" y="1632"/>
            <a:chExt cx="4752" cy="2448"/>
          </a:xfrm>
        </p:grpSpPr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528" y="1632"/>
              <a:ext cx="4752" cy="24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059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7"/>
            <a:stretch>
              <a:fillRect/>
            </a:stretch>
          </p:blipFill>
          <p:spPr bwMode="auto">
            <a:xfrm>
              <a:off x="576" y="1680"/>
              <a:ext cx="4672" cy="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7432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56167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0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F22AA31-3989-49E7-9207-960CC60D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"/>
            <a:ext cx="39624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F2D5253-528E-4E6B-BC68-E7CA5EA1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419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DNA Replication.</a:t>
            </a:r>
          </a:p>
          <a:p>
            <a:pPr lvl="1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Three different models of DNA replication.</a:t>
            </a:r>
          </a:p>
          <a:p>
            <a:pPr lvl="1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DNA Replication: 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 Closer Look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During DNA replication, </a:t>
            </a:r>
            <a:r>
              <a:rPr lang="en-US" alt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base pairing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enables existing DNA strands to serve as </a:t>
            </a:r>
            <a:r>
              <a:rPr lang="en-US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templates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for new </a:t>
            </a:r>
            <a:r>
              <a:rPr lang="en-US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complimentary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strands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buNone/>
            </a:pP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 large team of </a:t>
            </a:r>
            <a:r>
              <a:rPr lang="en-US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enzymes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other proteins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carry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out DNA replication: 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606550" lvl="2">
              <a:buFont typeface="Courier New" panose="02070309020205020404" pitchFamily="49" charset="0"/>
              <a:buChar char="o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Replication Mechanism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81356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0307932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CE0A1B-1B8F-4100-ACB2-5286DC0B610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3246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replication 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258888"/>
            <a:ext cx="8382000" cy="1941512"/>
          </a:xfrm>
        </p:spPr>
        <p:txBody>
          <a:bodyPr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a cell copies a DNA molecule, each strand serves as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template </a:t>
            </a:r>
            <a:r>
              <a:rPr lang="ar-EG" altLang="en-US" sz="1800" dirty="0" smtClean="0"/>
              <a:t>نمو</a:t>
            </a:r>
            <a:r>
              <a:rPr lang="ar-SA" altLang="en-US" sz="1800" dirty="0" smtClean="0"/>
              <a:t>ذ</a:t>
            </a:r>
            <a:r>
              <a:rPr lang="ar-EG" altLang="en-US" sz="1800" dirty="0" smtClean="0"/>
              <a:t>ج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ordering nucleotides into a new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complimentary strand </a:t>
            </a:r>
            <a:r>
              <a:rPr lang="ar-EG" altLang="en-US" sz="1800" dirty="0" smtClean="0"/>
              <a:t>الجانب المُكمِّل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line up </a:t>
            </a:r>
            <a:r>
              <a:rPr lang="ar-EG" altLang="en-US" sz="1800" dirty="0" smtClean="0"/>
              <a:t>تـَتـَراص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along the template strand according to 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base-pairing rule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nucleotides are linked to form new strands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>
            <a:fillRect/>
          </a:stretch>
        </p:blipFill>
        <p:spPr bwMode="auto">
          <a:xfrm>
            <a:off x="228600" y="3271838"/>
            <a:ext cx="883920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553200"/>
            <a:ext cx="594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FA6E87-04F5-43CD-9ACA-26AB9F5D9FA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62050"/>
            <a:ext cx="8839200" cy="13239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Semiconservative replication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(the most common and accepted by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Watson and Crick). The double helix replicates each of the daughter molecules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 have one old strand and one newly made strand.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two models are the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conservative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the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dispersive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7"/>
          <a:stretch>
            <a:fillRect/>
          </a:stretch>
        </p:blipFill>
        <p:spPr bwMode="auto">
          <a:xfrm>
            <a:off x="228600" y="2514600"/>
            <a:ext cx="86868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81200" y="2286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DNA replication</a:t>
            </a:r>
            <a:endParaRPr lang="en-GB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3962400" y="2667000"/>
            <a:ext cx="2362200" cy="411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524000" y="5715000"/>
            <a:ext cx="1752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07776" y="5715000"/>
            <a:ext cx="1964424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FF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2376" y="5731776"/>
            <a:ext cx="1431024" cy="186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319088"/>
            <a:ext cx="769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Replication Mechanism </a:t>
            </a:r>
            <a:r>
              <a:rPr lang="ar-SA" altLang="en-US" dirty="0" smtClean="0">
                <a:ln w="11430"/>
              </a:rPr>
              <a:t>آلية نسخ الدنا</a:t>
            </a:r>
            <a:endParaRPr lang="en-US" altLang="en-US" sz="2800" dirty="0">
              <a:ln w="1143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4343400"/>
            <a:ext cx="8763000" cy="168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25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During DNA replication, base pairing </a:t>
            </a:r>
            <a:r>
              <a:rPr lang="ar-EG" altLang="en-US" sz="2000" dirty="0"/>
              <a:t>إزدواج القواعد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enables existing DNA strands to serve as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templates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/>
              <a:t>نمو</a:t>
            </a:r>
            <a:r>
              <a:rPr lang="ar-SA" altLang="en-US" sz="2000" dirty="0"/>
              <a:t>ذ</a:t>
            </a:r>
            <a:r>
              <a:rPr lang="ar-EG" altLang="en-US" sz="2000" dirty="0"/>
              <a:t>ج/قالب</a:t>
            </a:r>
            <a:r>
              <a:rPr lang="en-US" altLang="en-US" dirty="0"/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new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complimentary strands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/>
              <a:t>الجانب المُكمِّل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endParaRPr lang="en-US" altLang="en-US" sz="1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304800" y="1419225"/>
            <a:ext cx="8458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takes </a:t>
            </a:r>
            <a:r>
              <a:rPr lang="en-US" alt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coli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less than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hour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copy each of the 5 million base pairs in its single chromosome and divide to form two identical daughter cells.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human cell can copy its 6 billion base pairs and divide into daughter cells in only a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few hours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is remarkably accurate, with only one error per billion nucleotides.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048" y="3733800"/>
            <a:ext cx="4829556" cy="296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replication of a DNA molecule begins at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special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called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 of replication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400" dirty="0"/>
              <a:t>مـنشأ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400" dirty="0"/>
              <a:t>التضاعف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is a single specific sequence of nucleotides that is recognized by the replication enzymes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spcBef>
                <a:spcPct val="20000"/>
              </a:spcBef>
              <a:buClr>
                <a:srgbClr val="339933"/>
              </a:buClr>
              <a:defRPr/>
            </a:pPr>
            <a:endParaRPr lang="en-US" alt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enzymes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 the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strands at the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origins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forming a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</a:t>
            </a:r>
            <a:r>
              <a:rPr lang="en-US" altLang="en-US" sz="16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“bubble”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فقعة التضاعف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defRPr/>
            </a:pP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proceeds in both directions until the entire molecule is copied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371600" y="228600"/>
            <a:ext cx="642836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Replication Mechanism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" r="39999" b="35571"/>
          <a:stretch>
            <a:fillRect/>
          </a:stretch>
        </p:blipFill>
        <p:spPr bwMode="auto">
          <a:xfrm>
            <a:off x="4832604" y="3644804"/>
            <a:ext cx="4310687" cy="318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28600" y="1355062"/>
            <a:ext cx="8226552" cy="19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eukaryotes, there may be hundreds or thousands of bubbles (</a:t>
            </a:r>
            <a:r>
              <a:rPr lang="en-US" altLang="en-US" sz="1800" kern="0" dirty="0" smtClean="0">
                <a:solidFill>
                  <a:srgbClr val="0000FF"/>
                </a:solidFill>
              </a:rPr>
              <a:t>each has origin sites for replication</a:t>
            </a:r>
            <a:r>
              <a:rPr lang="en-US" altLang="en-US" sz="2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per DNA molecule.</a:t>
            </a:r>
          </a:p>
          <a:p>
            <a:pPr marL="0" indent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origin sites, the DNA strands separate forming a replication “bubble” with replication forks </a:t>
            </a:r>
            <a:r>
              <a:rPr lang="ar-EG" altLang="en-US" sz="1800" kern="0" dirty="0" smtClean="0">
                <a:solidFill>
                  <a:srgbClr val="000000"/>
                </a:solidFill>
              </a:rPr>
              <a:t>شوكة النسخ</a:t>
            </a:r>
            <a:r>
              <a:rPr lang="en-US" altLang="en-US" sz="1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each end.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replication bubbles elongate </a:t>
            </a:r>
            <a:r>
              <a:rPr lang="ar-EG" altLang="en-US" sz="1800" kern="0" dirty="0" smtClean="0">
                <a:solidFill>
                  <a:srgbClr val="000000"/>
                </a:solidFill>
              </a:rPr>
              <a:t>تستطيل</a:t>
            </a:r>
            <a:r>
              <a:rPr lang="en-US" altLang="en-US" sz="1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the DNA is replicated and eventually fuse </a:t>
            </a:r>
            <a:r>
              <a:rPr lang="ar-EG" altLang="en-US" sz="1800" kern="0" dirty="0" smtClean="0">
                <a:solidFill>
                  <a:srgbClr val="000000"/>
                </a:solidFill>
              </a:rPr>
              <a:t>تندمج مع بعضها</a:t>
            </a:r>
            <a:r>
              <a:rPr lang="en-US" altLang="en-US" sz="1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436" y="5257800"/>
            <a:ext cx="8551164" cy="1188018"/>
          </a:xfrm>
        </p:spPr>
        <p:txBody>
          <a:bodyPr wrap="square">
            <a:spAutoFit/>
          </a:bodyPr>
          <a:lstStyle/>
          <a:p>
            <a:pPr marL="457200" indent="-285750" eaLnBrk="1" hangingPunct="1"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elicase</a:t>
            </a:r>
            <a:r>
              <a:rPr lang="en-US" altLang="en-US" sz="2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untwists </a:t>
            </a:r>
            <a:r>
              <a:rPr lang="ar-EG" altLang="en-US" sz="1600" dirty="0" smtClean="0">
                <a:solidFill>
                  <a:srgbClr val="000000"/>
                </a:solidFill>
              </a:rPr>
              <a:t>يَلغ</a:t>
            </a:r>
            <a:r>
              <a:rPr lang="ar-SA" altLang="en-US" sz="1600" dirty="0" smtClean="0">
                <a:solidFill>
                  <a:srgbClr val="000000"/>
                </a:solidFill>
              </a:rPr>
              <a:t>ي</a:t>
            </a:r>
            <a:r>
              <a:rPr lang="ar-EG" altLang="en-US" sz="1600" dirty="0" smtClean="0">
                <a:solidFill>
                  <a:srgbClr val="000000"/>
                </a:solidFill>
              </a:rPr>
              <a:t> الإلتفاف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separates the template DNA strands at the replication fork.</a:t>
            </a:r>
          </a:p>
          <a:p>
            <a:pPr marL="914400" indent="-285750" eaLnBrk="1" hangingPunct="1">
              <a:buClr>
                <a:srgbClr val="339933"/>
              </a:buClr>
              <a:buFont typeface="Wingdings" panose="05000000000000000000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Single-strand binding proteins;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keep the unpaired template strands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apart </a:t>
            </a:r>
            <a:r>
              <a:rPr lang="ar-EG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منفصلين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during replication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48056" y="1461830"/>
            <a:ext cx="7848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large team of enzymes and other proteins carries out DNA replication: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Mechanism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48056" y="2634471"/>
            <a:ext cx="7162800" cy="235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enzymes: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Several enzymes and other proteins carry out DNA replication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Helicase, </a:t>
            </a: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Primase, </a:t>
            </a: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Polymerase, </a:t>
            </a: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28597" y="265173"/>
            <a:ext cx="642836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Replication Mechanism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AC48DF-3D3B-4D52-BCFF-769F8F44C58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191000" y="0"/>
            <a:ext cx="4953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4038600" cy="270227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285750" eaLnBrk="1" hangingPunct="1">
              <a:buClr>
                <a:srgbClr val="FF3300"/>
              </a:buClr>
              <a:buFont typeface="+mj-lt"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Primase</a:t>
            </a:r>
            <a:r>
              <a:rPr lang="en-US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dirty="0">
                <a:solidFill>
                  <a:srgbClr val="000000"/>
                </a:solidFill>
              </a:rPr>
              <a:t>an RNA polymerase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links complementary ribonucleotides to the DNA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template. The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is </a:t>
            </a:r>
            <a:r>
              <a:rPr lang="en-US" altLang="en-US" sz="1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short segment of RNA (</a:t>
            </a:r>
            <a:r>
              <a:rPr lang="en-US" altLang="en-US" sz="1800" u="sng" dirty="0">
                <a:solidFill>
                  <a:srgbClr val="0000FF"/>
                </a:solidFill>
              </a:rPr>
              <a:t>≈10 nucleotides long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required to start a new chain.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6200" y="2667000"/>
            <a:ext cx="41910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230188">
              <a:spcBef>
                <a:spcPct val="20000"/>
              </a:spcBef>
              <a:buFont typeface="+mj-lt"/>
              <a:buAutoNum type="arabicPeriod" startAt="3"/>
              <a:tabLst>
                <a:tab pos="2743200" algn="l"/>
              </a:tabLst>
              <a:defRPr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polymerases</a:t>
            </a:r>
            <a:r>
              <a:rPr lang="en-US" alt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catalyze the elongation of new DNA at a replication fork. After formation of the primer, DNA polymerases can add </a:t>
            </a:r>
            <a:r>
              <a:rPr lang="en-US" alt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deoxyribonucleotides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3’ end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ribonucleotide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chain.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Another DNA polymerase later replaces the primer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ribonucleotides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deoxyribonucleotides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complimentary to the template.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4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  <p:bldP spid="2560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29f049e-b445-442a-ac75-f64dcf7598c9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869058-d:\ashraf\d\faculty file\e-larning\1433-1434\المحتوى الرقمي\109-lectures\lms-2\lecture-19 dna replication\lecture 19 [recovered].pptx"/>
  <p:tag name="ARTICULATE_PRESENTER_VERSION" val="7"/>
  <p:tag name="ARTICULATE_USED_PAGE_ORIENTATION" val="1"/>
  <p:tag name="ARTICULATE_USED_PAGE_SIZE" val="1"/>
  <p:tag name="ARTICULATE_PROJECT_OPEN" val="0"/>
  <p:tag name="INKNOELEADERBOARD" val="12247760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c53cfd0a264892996a640e39b7f68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5076047004d44bf8562ee8921635d9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TIMELINE" val="104.4/147.6"/>
  <p:tag name="ELAPSEDTIME" val="246.3"/>
  <p:tag name="ANNOTATION_TYPE_1" val="0"/>
  <p:tag name="ANNOTATION_START_1" val="66.8"/>
  <p:tag name="ANNOTATION_END_1" val="70.4"/>
  <p:tag name="ANNOTATION_TOP_1" val="157"/>
  <p:tag name="ANNOTATION_LEFT_1" val="7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0.4"/>
  <p:tag name="ANNOTATION_END_2" val="72.9"/>
  <p:tag name="ANNOTATION_TOP_2" val="152"/>
  <p:tag name="ANNOTATION_LEFT_2" val="5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9"/>
  <p:tag name="ANNOTATION_END_3" val="77.0"/>
  <p:tag name="ANNOTATION_TOP_3" val="195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0"/>
  <p:tag name="ANNOTATION_END_4" val="77.7"/>
  <p:tag name="ANNOTATION_TOP_4" val="192"/>
  <p:tag name="ANNOTATION_LEFT_4" val="3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7.7"/>
  <p:tag name="ANNOTATION_END_5" val="78.4"/>
  <p:tag name="ANNOTATION_TOP_5" val="185"/>
  <p:tag name="ANNOTATION_LEFT_5" val="59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79.2"/>
  <p:tag name="ANNOTATION_TOP_6" val="193"/>
  <p:tag name="ANNOTATION_LEFT_6" val="71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9.2"/>
  <p:tag name="ANNOTATION_END_7" val="106.9"/>
  <p:tag name="ANNOTATION_TOP_7" val="222"/>
  <p:tag name="ANNOTATION_LEFT_7" val="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6.9"/>
  <p:tag name="ANNOTATION_END_8" val="122.0"/>
  <p:tag name="ANNOTATION_TOP_8" val="251"/>
  <p:tag name="ANNOTATION_LEFT_8" val="9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122.0"/>
  <p:tag name="ANNOTATION_END_9" val="122.0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2.0"/>
  <p:tag name="ANNOTATION_END_10" val="131.0"/>
  <p:tag name="ANNOTATION_TOP_10" val="264"/>
  <p:tag name="ANNOTATION_LEFT_10" val="166"/>
  <p:tag name="ANNOTATION_WIDTH_10" val="229"/>
  <p:tag name="ANNOTATION_HEIGHT_10" val="36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31.0"/>
  <p:tag name="ANNOTATION_END_11" val="133.7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33.7"/>
  <p:tag name="ANNOTATION_END_12" val="142.5"/>
  <p:tag name="ANNOTATION_TOP_12" val="326"/>
  <p:tag name="ANNOTATION_LEFT_12" val="12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2.5"/>
  <p:tag name="ANNOTATION_END_13" val="143.6"/>
  <p:tag name="ANNOTATION_TOP_13" val="326"/>
  <p:tag name="ANNOTATION_LEFT_13" val="6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3.6"/>
  <p:tag name="ANNOTATION_END_14" val="144.7"/>
  <p:tag name="ANNOTATION_TOP_14" val="188"/>
  <p:tag name="ANNOTATION_LEFT_14" val="7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4.7"/>
  <p:tag name="ANNOTATION_END_15" val="150.7"/>
  <p:tag name="ANNOTATION_TOP_15" val="324"/>
  <p:tag name="ANNOTATION_LEFT_15" val="69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0.7"/>
  <p:tag name="ANNOTATION_END_16" val="158.0"/>
  <p:tag name="ANNOTATION_TOP_16" val="438"/>
  <p:tag name="ANNOTATION_LEFT_16" val="7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8.0"/>
  <p:tag name="ANNOTATION_END_17" val="165.6"/>
  <p:tag name="ANNOTATION_TOP_17" val="424"/>
  <p:tag name="ANNOTATION_LEFT_17" val="27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5.6"/>
  <p:tag name="ANNOTATION_END_18" val="165.9"/>
  <p:tag name="ANNOTATION_TOP_18" val="390"/>
  <p:tag name="ANNOTATION_LEFT_18" val="362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5.9"/>
  <p:tag name="ANNOTATION_END_19" val="166.3"/>
  <p:tag name="ANNOTATION_TOP_19" val="415"/>
  <p:tag name="ANNOTATION_LEFT_19" val="361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3"/>
  <p:tag name="ANNOTATION_END_20" val="166.6"/>
  <p:tag name="ANNOTATION_TOP_20" val="451"/>
  <p:tag name="ANNOTATION_LEFT_20" val="363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6"/>
  <p:tag name="ANNOTATION_END_21" val="166.9"/>
  <p:tag name="ANNOTATION_TOP_21" val="478"/>
  <p:tag name="ANNOTATION_LEFT_21" val="365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6.9"/>
  <p:tag name="ANNOTATION_END_22" val="167.1"/>
  <p:tag name="ANNOTATION_TOP_22" val="506"/>
  <p:tag name="ANNOTATION_LEFT_22" val="365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7.1"/>
  <p:tag name="ANNOTATION_END_23" val="170.5"/>
  <p:tag name="ANNOTATION_TOP_23" val="524"/>
  <p:tag name="ANNOTATION_LEFT_23" val="357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0.5"/>
  <p:tag name="ANNOTATION_END_24" val="171.4"/>
  <p:tag name="ANNOTATION_TOP_24" val="389"/>
  <p:tag name="ANNOTATION_LEFT_24" val="32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1.4"/>
  <p:tag name="ANNOTATION_END_25" val="172.3"/>
  <p:tag name="ANNOTATION_TOP_25" val="390"/>
  <p:tag name="ANNOTATION_LEFT_25" val="42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2.3"/>
  <p:tag name="ANNOTATION_END_26" val="173.0"/>
  <p:tag name="ANNOTATION_TOP_26" val="426"/>
  <p:tag name="ANNOTATION_LEFT_26" val="30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3.0"/>
  <p:tag name="ANNOTATION_END_27" val="175.7"/>
  <p:tag name="ANNOTATION_TOP_27" val="425"/>
  <p:tag name="ANNOTATION_LEFT_27" val="42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1.3"/>
  <p:tag name="ANNOTATION_END_28" val="182.7"/>
  <p:tag name="ANNOTATION_TOP_28" val="359"/>
  <p:tag name="ANNOTATION_LEFT_28" val="298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2.7"/>
  <p:tag name="ANNOTATION_END_29" val="183.6"/>
  <p:tag name="ANNOTATION_TOP_29" val="363"/>
  <p:tag name="ANNOTATION_LEFT_29" val="425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3.6"/>
  <p:tag name="ANNOTATION_END_30" val="184.2"/>
  <p:tag name="ANNOTATION_TOP_30" val="360"/>
  <p:tag name="ANNOTATION_LEFT_30" val="299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4.2"/>
  <p:tag name="ANNOTATION_END_31" val="189.1"/>
  <p:tag name="ANNOTATION_TOP_31" val="369"/>
  <p:tag name="ANNOTATION_LEFT_31" val="437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9.1"/>
  <p:tag name="ANNOTATION_END_32" val="194.5"/>
  <p:tag name="ANNOTATION_TOP_32" val="192"/>
  <p:tag name="ANNOTATION_LEFT_32" val="8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4.5"/>
  <p:tag name="ANNOTATION_END_33" val="200.1"/>
  <p:tag name="ANNOTATION_TOP_33" val="453"/>
  <p:tag name="ANNOTATION_LEFT_33" val="4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1"/>
  <p:tag name="ANNOTATION_END_34" val="201.3"/>
  <p:tag name="ANNOTATION_TOP_34" val="391"/>
  <p:tag name="ANNOTATION_LEFT_34" val="52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1.3"/>
  <p:tag name="ANNOTATION_END_35" val="202.4"/>
  <p:tag name="ANNOTATION_TOP_35" val="392"/>
  <p:tag name="ANNOTATION_LEFT_35" val="56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2.4"/>
  <p:tag name="ANNOTATION_END_36" val="203.5"/>
  <p:tag name="ANNOTATION_TOP_36" val="425"/>
  <p:tag name="ANNOTATION_LEFT_36" val="51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3.5"/>
  <p:tag name="ANNOTATION_END_37" val="204.2"/>
  <p:tag name="ANNOTATION_TOP_37" val="419"/>
  <p:tag name="ANNOTATION_LEFT_37" val="56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2"/>
  <p:tag name="ANNOTATION_END_38" val="204.7"/>
  <p:tag name="ANNOTATION_TOP_38" val="428"/>
  <p:tag name="ANNOTATION_LEFT_38" val="57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04.7"/>
  <p:tag name="ANNOTATION_END_39" val="205.1"/>
  <p:tag name="ANNOTATION_TOP_39" val="454"/>
  <p:tag name="ANNOTATION_LEFT_39" val="5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5.1"/>
  <p:tag name="ANNOTATION_END_40" val="205.5"/>
  <p:tag name="ANNOTATION_TOP_40" val="479"/>
  <p:tag name="ANNOTATION_LEFT_40" val="57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5.5"/>
  <p:tag name="ANNOTATION_END_41" val="206.8"/>
  <p:tag name="ANNOTATION_TOP_41" val="514"/>
  <p:tag name="ANNOTATION_LEFT_41" val="57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6.8"/>
  <p:tag name="ANNOTATION_END_42" val="209.2"/>
  <p:tag name="ANNOTATION_TOP_42" val="394"/>
  <p:tag name="ANNOTATION_LEFT_42" val="63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09.2"/>
  <p:tag name="ANNOTATION_END_43" val="211.5"/>
  <p:tag name="ANNOTATION_TOP_43" val="418"/>
  <p:tag name="ANNOTATION_LEFT_43" val="62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11.5"/>
  <p:tag name="ANNOTATION_END_44" val="214.0"/>
  <p:tag name="ANNOTATION_TOP_44" val="454"/>
  <p:tag name="ANNOTATION_LEFT_44" val="62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14.0"/>
  <p:tag name="ANNOTATION_END_45" val="219.5"/>
  <p:tag name="ANNOTATION_TOP_45" val="438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19.5"/>
  <p:tag name="ANNOTATION_END_46" val="221.4"/>
  <p:tag name="ANNOTATION_TOP_46" val="394"/>
  <p:tag name="ANNOTATION_LEFT_46" val="74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1.4"/>
  <p:tag name="ANNOTATION_END_47" val="225.0"/>
  <p:tag name="ANNOTATION_TOP_47" val="393"/>
  <p:tag name="ANNOTATION_LEFT_47" val="85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5.0"/>
  <p:tag name="ANNOTATION_END_48" val="226.4"/>
  <p:tag name="ANNOTATION_TOP_48" val="362"/>
  <p:tag name="ANNOTATION_LEFT_48" val="740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6.4"/>
  <p:tag name="ANNOTATION_END_49" val="228.9"/>
  <p:tag name="ANNOTATION_TOP_49" val="362"/>
  <p:tag name="ANNOTATION_LEFT_49" val="808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8.9"/>
  <p:tag name="ANNOTATION_END_50" val="230.2"/>
  <p:tag name="ANNOTATION_TOP_50" val="367"/>
  <p:tag name="ANNOTATION_LEFT_50" val="92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30.2"/>
  <p:tag name="ANNOTATION_END_51" val="232.2"/>
  <p:tag name="ANNOTATION_TOP_51" val="362"/>
  <p:tag name="ANNOTATION_LEFT_51" val="84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32.2"/>
  <p:tag name="ANNOTATION_END_52" val="232.7"/>
  <p:tag name="ANNOTATION_TOP_52" val="162"/>
  <p:tag name="ANNOTATION_LEFT_52" val="117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32.7"/>
  <p:tag name="ANNOTATION_END_53" val="234.4"/>
  <p:tag name="ANNOTATION_TOP_53" val="176"/>
  <p:tag name="ANNOTATION_LEFT_53" val="120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34.4"/>
  <p:tag name="ANNOTATION_TOP_54" val="168"/>
  <p:tag name="ANNOTATION_LEFT_54" val="772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COUNT" val="54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6fcaabf640d4e58a324a4790213c3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14d91b474e4db4b53c41878d1862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52.2/63.3/158.4"/>
  <p:tag name="ELAPSEDTIME" val="193.8"/>
  <p:tag name="ANNOTATION_TYPE_1" val="0"/>
  <p:tag name="ANNOTATION_START_1" val="14.3"/>
  <p:tag name="ANNOTATION_END_1" val="23.5"/>
  <p:tag name="ANNOTATION_TOP_1" val="146"/>
  <p:tag name="ANNOTATION_LEFT_1" val="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55.9"/>
  <p:tag name="ANNOTATION_TOP_2" val="181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9"/>
  <p:tag name="ANNOTATION_END_3" val="57.4"/>
  <p:tag name="ANNOTATION_TOP_3" val="244"/>
  <p:tag name="ANNOTATION_LEFT_3" val="4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4"/>
  <p:tag name="ANNOTATION_END_4" val="66.2"/>
  <p:tag name="ANNOTATION_TOP_4" val="239"/>
  <p:tag name="ANNOTATION_LEFT_4" val="6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2"/>
  <p:tag name="ANNOTATION_END_5" val="72.4"/>
  <p:tag name="ANNOTATION_TOP_5" val="318"/>
  <p:tag name="ANNOTATION_LEFT_5" val="2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2.4"/>
  <p:tag name="ANNOTATION_END_6" val="73.7"/>
  <p:tag name="ANNOTATION_TOP_6" val="424"/>
  <p:tag name="ANNOTATION_LEFT_6" val="20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7"/>
  <p:tag name="ANNOTATION_END_7" val="94.2"/>
  <p:tag name="ANNOTATION_TOP_7" val="421"/>
  <p:tag name="ANNOTATION_LEFT_7" val="32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4.2"/>
  <p:tag name="ANNOTATION_END_8" val="97.9"/>
  <p:tag name="ANNOTATION_TOP_8" val="424"/>
  <p:tag name="ANNOTATION_LEFT_8" val="20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7.9"/>
  <p:tag name="ANNOTATION_END_9" val="102.0"/>
  <p:tag name="ANNOTATION_TOP_9" val="326"/>
  <p:tag name="ANNOTATION_LEFT_9" val="52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2.0"/>
  <p:tag name="ANNOTATION_END_10" val="104.9"/>
  <p:tag name="ANNOTATION_TOP_10" val="410"/>
  <p:tag name="ANNOTATION_LEFT_10" val="46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4.9"/>
  <p:tag name="ANNOTATION_END_11" val="106.0"/>
  <p:tag name="ANNOTATION_TOP_11" val="400"/>
  <p:tag name="ANNOTATION_LEFT_11" val="5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6.0"/>
  <p:tag name="ANNOTATION_END_12" val="116.9"/>
  <p:tag name="ANNOTATION_TOP_12" val="405"/>
  <p:tag name="ANNOTATION_LEFT_12" val="4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6.9"/>
  <p:tag name="ANNOTATION_END_13" val="122.3"/>
  <p:tag name="ANNOTATION_TOP_13" val="328"/>
  <p:tag name="ANNOTATION_LEFT_13" val="78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3"/>
  <p:tag name="ANNOTATION_END_14" val="124.3"/>
  <p:tag name="ANNOTATION_TOP_14" val="319"/>
  <p:tag name="ANNOTATION_LEFT_14" val="79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3"/>
  <p:tag name="ANNOTATION_END_15" val="124.9"/>
  <p:tag name="ANNOTATION_TOP_15" val="426"/>
  <p:tag name="ANNOTATION_LEFT_15" val="7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4.9"/>
  <p:tag name="ANNOTATION_END_16" val="136.0"/>
  <p:tag name="ANNOTATION_TOP_16" val="426"/>
  <p:tag name="ANNOTATION_LEFT_16" val="83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6.0"/>
  <p:tag name="ANNOTATION_END_17" val="137.5"/>
  <p:tag name="ANNOTATION_TOP_17" val="399"/>
  <p:tag name="ANNOTATION_LEFT_17" val="7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7.5"/>
  <p:tag name="ANNOTATION_END_18" val="138.9"/>
  <p:tag name="ANNOTATION_TOP_18" val="414"/>
  <p:tag name="ANNOTATION_LEFT_18" val="73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8.9"/>
  <p:tag name="ANNOTATION_END_19" val="140.2"/>
  <p:tag name="ANNOTATION_TOP_19" val="430"/>
  <p:tag name="ANNOTATION_LEFT_19" val="7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0.2"/>
  <p:tag name="ANNOTATION_END_20" val="150.5"/>
  <p:tag name="ANNOTATION_TOP_20" val="445"/>
  <p:tag name="ANNOTATION_LEFT_20" val="7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0.5"/>
  <p:tag name="ANNOTATION_END_21" val="152.2"/>
  <p:tag name="ANNOTATION_TOP_21" val="616"/>
  <p:tag name="ANNOTATION_LEFT_21" val="7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2.2"/>
  <p:tag name="ANNOTATION_END_22" val="155.3"/>
  <p:tag name="ANNOTATION_TOP_22" val="616"/>
  <p:tag name="ANNOTATION_LEFT_22" val="4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5.3"/>
  <p:tag name="ANNOTATION_END_23" val="172.7"/>
  <p:tag name="ANNOTATION_TOP_23" val="613"/>
  <p:tag name="ANNOTATION_LEFT_23" val="17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2.7"/>
  <p:tag name="ANNOTATION_END_24" val="173.5"/>
  <p:tag name="ANNOTATION_TOP_24" val="413"/>
  <p:tag name="ANNOTATION_LEFT_24" val="47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3.5"/>
  <p:tag name="ANNOTATION_END_25" val="174.5"/>
  <p:tag name="ANNOTATION_TOP_25" val="429"/>
  <p:tag name="ANNOTATION_LEFT_25" val="5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4.5"/>
  <p:tag name="ANNOTATION_TOP_26" val="429"/>
  <p:tag name="ANNOTATION_LEFT_26" val="46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d0a659e7104b6eac4558e57bd0756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69379e6a8e49bba5d6ebdeb597e1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TIMELINE" val="25.3/65.8/70.1/72.6/75.1/167.9"/>
  <p:tag name="ELAPSEDTIME" val="183.2"/>
  <p:tag name="ANNOTATION_TYPE_1" val="0"/>
  <p:tag name="ANNOTATION_START_1" val="6.0"/>
  <p:tag name="ANNOTATION_END_1" val="8.6"/>
  <p:tag name="ANNOTATION_TOP_1" val="175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11.6"/>
  <p:tag name="ANNOTATION_TOP_2" val="171"/>
  <p:tag name="ANNOTATION_LEFT_2" val="44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6"/>
  <p:tag name="ANNOTATION_END_3" val="14.5"/>
  <p:tag name="ANNOTATION_TOP_3" val="219"/>
  <p:tag name="ANNOTATION_LEFT_3" val="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5"/>
  <p:tag name="ANNOTATION_END_4" val="20.0"/>
  <p:tag name="ANNOTATION_TOP_4" val="222"/>
  <p:tag name="ANNOTATION_LEFT_4" val="5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0"/>
  <p:tag name="ANNOTATION_END_5" val="27.0"/>
  <p:tag name="ANNOTATION_TOP_5" val="261"/>
  <p:tag name="ANNOTATION_LEFT_5" val="14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0"/>
  <p:tag name="ANNOTATION_END_6" val="81.9"/>
  <p:tag name="ANNOTATION_TOP_6" val="340"/>
  <p:tag name="ANNOTATION_LEFT_6" val="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1.9"/>
  <p:tag name="ANNOTATION_END_7" val="84.6"/>
  <p:tag name="ANNOTATION_TOP_7" val="431"/>
  <p:tag name="ANNOTATION_LEFT_7" val="549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85.3"/>
  <p:tag name="ANNOTATION_TOP_8" val="475"/>
  <p:tag name="ANNOTATION_LEFT_8" val="550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5.3"/>
  <p:tag name="ANNOTATION_END_9" val="85.8"/>
  <p:tag name="ANNOTATION_TOP_9" val="523"/>
  <p:tag name="ANNOTATION_LEFT_9" val="576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8"/>
  <p:tag name="ANNOTATION_END_10" val="90.3"/>
  <p:tag name="ANNOTATION_TOP_10" val="575"/>
  <p:tag name="ANNOTATION_LEFT_10" val="544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1"/>
  <p:tag name="ANNOTATION_END_11" val="106.4"/>
  <p:tag name="ANNOTATION_TOP_11" val="424"/>
  <p:tag name="ANNOTATION_LEFT_11" val="41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6.4"/>
  <p:tag name="ANNOTATION_END_12" val="116.3"/>
  <p:tag name="ANNOTATION_TOP_12" val="476"/>
  <p:tag name="ANNOTATION_LEFT_12" val="42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6.3"/>
  <p:tag name="ANNOTATION_END_13" val="134.9"/>
  <p:tag name="ANNOTATION_TOP_13" val="529"/>
  <p:tag name="ANNOTATION_LEFT_13" val="39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4.9"/>
  <p:tag name="ANNOTATION_END_14" val="143.6"/>
  <p:tag name="ANNOTATION_TOP_14" val="586"/>
  <p:tag name="ANNOTATION_LEFT_14" val="42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3.6"/>
  <p:tag name="ANNOTATION_END_15" val="144.2"/>
  <p:tag name="ANNOTATION_TOP_15" val="421"/>
  <p:tag name="ANNOTATION_LEFT_15" val="4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4.2"/>
  <p:tag name="ANNOTATION_END_16" val="144.8"/>
  <p:tag name="ANNOTATION_TOP_16" val="460"/>
  <p:tag name="ANNOTATION_LEFT_16" val="3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4.8"/>
  <p:tag name="ANNOTATION_END_17" val="145.7"/>
  <p:tag name="ANNOTATION_TOP_17" val="505"/>
  <p:tag name="ANNOTATION_LEFT_17" val="37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5.7"/>
  <p:tag name="ANNOTATION_END_18" val="169.7"/>
  <p:tag name="ANNOTATION_TOP_18" val="583"/>
  <p:tag name="ANNOTATION_LEFT_18" val="3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9.7"/>
  <p:tag name="ANNOTATION_TOP_19" val="640"/>
  <p:tag name="ANNOTATION_LEFT_19" val="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2f89fa085c648ad98ec1d878f7f51b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059f09eef947169d3cee8f25589fc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378.9"/>
  <p:tag name="ANNOTATION_TYPE_1" val="0"/>
  <p:tag name="ANNOTATION_START_1" val="40.1"/>
  <p:tag name="ANNOTATION_END_1" val="43.4"/>
  <p:tag name="ANNOTATION_TOP_1" val="153"/>
  <p:tag name="ANNOTATION_LEFT_1" val="3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3.4"/>
  <p:tag name="ANNOTATION_END_2" val="49.3"/>
  <p:tag name="ANNOTATION_TOP_2" val="159"/>
  <p:tag name="ANNOTATION_LEFT_2" val="63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49.3"/>
  <p:tag name="ANNOTATION_END_3" val="49.3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9.3"/>
  <p:tag name="ANNOTATION_END_4" val="57.2"/>
  <p:tag name="ANNOTATION_TOP_4" val="172"/>
  <p:tag name="ANNOTATION_LEFT_4" val="70"/>
  <p:tag name="ANNOTATION_WIDTH_4" val="255"/>
  <p:tag name="ANNOTATION_HEIGHT_4" val="44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7.2"/>
  <p:tag name="ANNOTATION_END_5" val="63.8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63.8"/>
  <p:tag name="ANNOTATION_END_6" val="64.9"/>
  <p:tag name="ANNOTATION_TOP_6" val="192"/>
  <p:tag name="ANNOTATION_LEFT_6" val="6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4.9"/>
  <p:tag name="ANNOTATION_END_7" val="66.0"/>
  <p:tag name="ANNOTATION_TOP_7" val="188"/>
  <p:tag name="ANNOTATION_LEFT_7" val="6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0"/>
  <p:tag name="ANNOTATION_END_8" val="67.6"/>
  <p:tag name="ANNOTATION_TOP_8" val="198"/>
  <p:tag name="ANNOTATION_LEFT_8" val="79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6"/>
  <p:tag name="ANNOTATION_END_9" val="69.5"/>
  <p:tag name="ANNOTATION_TOP_9" val="216"/>
  <p:tag name="ANNOTATION_LEFT_9" val="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9.5"/>
  <p:tag name="ANNOTATION_END_10" val="70.2"/>
  <p:tag name="ANNOTATION_TOP_10" val="226"/>
  <p:tag name="ANNOTATION_LEFT_10" val="2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0.2"/>
  <p:tag name="ANNOTATION_END_11" val="71.7"/>
  <p:tag name="ANNOTATION_TOP_11" val="226"/>
  <p:tag name="ANNOTATION_LEFT_11" val="3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7"/>
  <p:tag name="ANNOTATION_END_12" val="72.5"/>
  <p:tag name="ANNOTATION_TOP_12" val="227"/>
  <p:tag name="ANNOTATION_LEFT_12" val="49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5"/>
  <p:tag name="ANNOTATION_END_13" val="73.6"/>
  <p:tag name="ANNOTATION_TOP_13" val="225"/>
  <p:tag name="ANNOTATION_LEFT_13" val="58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3.6"/>
  <p:tag name="ANNOTATION_END_14" val="74.4"/>
  <p:tag name="ANNOTATION_TOP_14" val="223"/>
  <p:tag name="ANNOTATION_LEFT_14" val="72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4.4"/>
  <p:tag name="ANNOTATION_END_15" val="76.4"/>
  <p:tag name="ANNOTATION_TOP_15" val="228"/>
  <p:tag name="ANNOTATION_LEFT_15" val="8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4"/>
  <p:tag name="ANNOTATION_END_16" val="77.2"/>
  <p:tag name="ANNOTATION_TOP_16" val="205"/>
  <p:tag name="ANNOTATION_LEFT_16" val="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7.2"/>
  <p:tag name="ANNOTATION_END_17" val="91.5"/>
  <p:tag name="ANNOTATION_TOP_17" val="194"/>
  <p:tag name="ANNOTATION_LEFT_17" val="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5"/>
  <p:tag name="ANNOTATION_END_18" val="93.9"/>
  <p:tag name="ANNOTATION_TOP_18" val="260"/>
  <p:tag name="ANNOTATION_LEFT_18" val="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3.9"/>
  <p:tag name="ANNOTATION_END_19" val="96.0"/>
  <p:tag name="ANNOTATION_TOP_19" val="271"/>
  <p:tag name="ANNOTATION_LEFT_19" val="35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6.0"/>
  <p:tag name="ANNOTATION_END_20" val="97.1"/>
  <p:tag name="ANNOTATION_TOP_20" val="258"/>
  <p:tag name="ANNOTATION_LEFT_20" val="62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7.1"/>
  <p:tag name="ANNOTATION_END_21" val="107.8"/>
  <p:tag name="ANNOTATION_TOP_21" val="301"/>
  <p:tag name="ANNOTATION_LEFT_21" val="8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7.8"/>
  <p:tag name="ANNOTATION_END_22" val="110.2"/>
  <p:tag name="ANNOTATION_TOP_22" val="460"/>
  <p:tag name="ANNOTATION_LEFT_22" val="53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2"/>
  <p:tag name="ANNOTATION_END_23" val="117.2"/>
  <p:tag name="ANNOTATION_TOP_23" val="468"/>
  <p:tag name="ANNOTATION_LEFT_23" val="54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2"/>
  <p:tag name="ANNOTATION_END_24" val="122.3"/>
  <p:tag name="ANNOTATION_TOP_24" val="468"/>
  <p:tag name="ANNOTATION_LEFT_24" val="55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2.3"/>
  <p:tag name="ANNOTATION_END_25" val="124.8"/>
  <p:tag name="ANNOTATION_TOP_25" val="445"/>
  <p:tag name="ANNOTATION_LEFT_25" val="62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4.8"/>
  <p:tag name="ANNOTATION_END_26" val="126.3"/>
  <p:tag name="ANNOTATION_TOP_26" val="446"/>
  <p:tag name="ANNOTATION_LEFT_26" val="73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6.3"/>
  <p:tag name="ANNOTATION_END_27" val="127.6"/>
  <p:tag name="ANNOTATION_TOP_27" val="446"/>
  <p:tag name="ANNOTATION_LEFT_27" val="84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7.6"/>
  <p:tag name="ANNOTATION_END_28" val="141.2"/>
  <p:tag name="ANNOTATION_TOP_28" val="412"/>
  <p:tag name="ANNOTATION_LEFT_28" val="55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2"/>
  <p:tag name="ANNOTATION_END_29" val="142.1"/>
  <p:tag name="ANNOTATION_TOP_29" val="469"/>
  <p:tag name="ANNOTATION_LEFT_29" val="62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2.1"/>
  <p:tag name="ANNOTATION_END_30" val="142.7"/>
  <p:tag name="ANNOTATION_TOP_30" val="469"/>
  <p:tag name="ANNOTATION_LEFT_30" val="73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2.7"/>
  <p:tag name="ANNOTATION_END_31" val="144.3"/>
  <p:tag name="ANNOTATION_TOP_31" val="461"/>
  <p:tag name="ANNOTATION_LEFT_31" val="84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4.3"/>
  <p:tag name="ANNOTATION_END_32" val="146.9"/>
  <p:tag name="ANNOTATION_TOP_32" val="451"/>
  <p:tag name="ANNOTATION_LEFT_32" val="61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6.9"/>
  <p:tag name="ANNOTATION_END_33" val="156.9"/>
  <p:tag name="ANNOTATION_TOP_33" val="522"/>
  <p:tag name="ANNOTATION_LEFT_33" val="5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6.9"/>
  <p:tag name="ANNOTATION_END_34" val="160.2"/>
  <p:tag name="ANNOTATION_TOP_34" val="449"/>
  <p:tag name="ANNOTATION_LEFT_34" val="61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0.2"/>
  <p:tag name="ANNOTATION_END_35" val="166.6"/>
  <p:tag name="ANNOTATION_TOP_35" val="459"/>
  <p:tag name="ANNOTATION_LEFT_35" val="62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6.6"/>
  <p:tag name="ANNOTATION_END_36" val="167.2"/>
  <p:tag name="ANNOTATION_TOP_36" val="466"/>
  <p:tag name="ANNOTATION_LEFT_36" val="72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7.2"/>
  <p:tag name="ANNOTATION_END_37" val="173.5"/>
  <p:tag name="ANNOTATION_TOP_37" val="464"/>
  <p:tag name="ANNOTATION_LEFT_37" val="8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3.5"/>
  <p:tag name="ANNOTATION_END_38" val="174.7"/>
  <p:tag name="ANNOTATION_TOP_38" val="586"/>
  <p:tag name="ANNOTATION_LEFT_38" val="58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4.7"/>
  <p:tag name="ANNOTATION_END_39" val="175.3"/>
  <p:tag name="ANNOTATION_TOP_39" val="583"/>
  <p:tag name="ANNOTATION_LEFT_39" val="7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5.3"/>
  <p:tag name="ANNOTATION_END_40" val="177.0"/>
  <p:tag name="ANNOTATION_TOP_40" val="579"/>
  <p:tag name="ANNOTATION_LEFT_40" val="80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7.0"/>
  <p:tag name="ANNOTATION_END_41" val="181.5"/>
  <p:tag name="ANNOTATION_TOP_41" val="582"/>
  <p:tag name="ANNOTATION_LEFT_41" val="58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1.5"/>
  <p:tag name="ANNOTATION_END_42" val="183.2"/>
  <p:tag name="ANNOTATION_TOP_42" val="668"/>
  <p:tag name="ANNOTATION_LEFT_42" val="57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3.2"/>
  <p:tag name="ANNOTATION_END_43" val="188.2"/>
  <p:tag name="ANNOTATION_TOP_43" val="696"/>
  <p:tag name="ANNOTATION_LEFT_43" val="56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8.2"/>
  <p:tag name="ANNOTATION_END_44" val="191.0"/>
  <p:tag name="ANNOTATION_TOP_44" val="658"/>
  <p:tag name="ANNOTATION_LEFT_44" val="57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1.0"/>
  <p:tag name="ANNOTATION_END_45" val="192.6"/>
  <p:tag name="ANNOTATION_TOP_45" val="672"/>
  <p:tag name="ANNOTATION_LEFT_45" val="577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92.6"/>
  <p:tag name="ANNOTATION_END_46" val="193.2"/>
  <p:tag name="ANNOTATION_TOP_46" val="713"/>
  <p:tag name="ANNOTATION_LEFT_46" val="57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3.2"/>
  <p:tag name="ANNOTATION_END_47" val="221.7"/>
  <p:tag name="ANNOTATION_TOP_47" val="699"/>
  <p:tag name="ANNOTATION_LEFT_47" val="573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1.7"/>
  <p:tag name="ANNOTATION_END_48" val="224.9"/>
  <p:tag name="ANNOTATION_TOP_48" val="331"/>
  <p:tag name="ANNOTATION_LEFT_48" val="91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4.9"/>
  <p:tag name="ANNOTATION_END_49" val="228.5"/>
  <p:tag name="ANNOTATION_TOP_49" val="325"/>
  <p:tag name="ANNOTATION_LEFT_49" val="50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8.5"/>
  <p:tag name="ANNOTATION_END_50" val="231.5"/>
  <p:tag name="ANNOTATION_TOP_50" val="366"/>
  <p:tag name="ANNOTATION_LEFT_50" val="123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31.5"/>
  <p:tag name="ANNOTATION_END_51" val="236.1"/>
  <p:tag name="ANNOTATION_TOP_51" val="361"/>
  <p:tag name="ANNOTATION_LEFT_51" val="5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36.1"/>
  <p:tag name="ANNOTATION_END_52" val="242.2"/>
  <p:tag name="ANNOTATION_TOP_52" val="411"/>
  <p:tag name="ANNOTATION_LEFT_52" val="7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42.2"/>
  <p:tag name="ANNOTATION_END_53" val="243.9"/>
  <p:tag name="ANNOTATION_TOP_53" val="446"/>
  <p:tag name="ANNOTATION_LEFT_53" val="6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43.9"/>
  <p:tag name="ANNOTATION_END_54" val="245.3"/>
  <p:tag name="ANNOTATION_TOP_54" val="439"/>
  <p:tag name="ANNOTATION_LEFT_54" val="21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45.3"/>
  <p:tag name="ANNOTATION_END_55" val="246.6"/>
  <p:tag name="ANNOTATION_TOP_55" val="434"/>
  <p:tag name="ANNOTATION_LEFT_55" val="367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46.6"/>
  <p:tag name="ANNOTATION_END_56" val="247.1"/>
  <p:tag name="ANNOTATION_TOP_56" val="471"/>
  <p:tag name="ANNOTATION_LEFT_56" val="615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47.1"/>
  <p:tag name="ANNOTATION_END_57" val="247.4"/>
  <p:tag name="ANNOTATION_TOP_57" val="471"/>
  <p:tag name="ANNOTATION_LEFT_57" val="712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47.4"/>
  <p:tag name="ANNOTATION_END_58" val="255.9"/>
  <p:tag name="ANNOTATION_TOP_58" val="469"/>
  <p:tag name="ANNOTATION_LEFT_58" val="817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5.9"/>
  <p:tag name="ANNOTATION_END_59" val="257.7"/>
  <p:tag name="ANNOTATION_TOP_59" val="470"/>
  <p:tag name="ANNOTATION_LEFT_59" val="92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57.7"/>
  <p:tag name="ANNOTATION_END_60" val="258.7"/>
  <p:tag name="ANNOTATION_TOP_60" val="471"/>
  <p:tag name="ANNOTATION_LEFT_60" val="23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58.7"/>
  <p:tag name="ANNOTATION_END_61" val="261.6"/>
  <p:tag name="ANNOTATION_TOP_61" val="472"/>
  <p:tag name="ANNOTATION_LEFT_61" val="331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61.6"/>
  <p:tag name="ANNOTATION_END_62" val="263.1"/>
  <p:tag name="ANNOTATION_TOP_62" val="446"/>
  <p:tag name="ANNOTATION_LEFT_62" val="63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63.1"/>
  <p:tag name="ANNOTATION_END_63" val="264.5"/>
  <p:tag name="ANNOTATION_TOP_63" val="443"/>
  <p:tag name="ANNOTATION_LEFT_63" val="73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64.5"/>
  <p:tag name="ANNOTATION_END_64" val="268.3"/>
  <p:tag name="ANNOTATION_TOP_64" val="446"/>
  <p:tag name="ANNOTATION_LEFT_64" val="843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68.3"/>
  <p:tag name="ANNOTATION_END_65" val="272.3"/>
  <p:tag name="ANNOTATION_TOP_65" val="499"/>
  <p:tag name="ANNOTATION_LEFT_65" val="7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72.3"/>
  <p:tag name="ANNOTATION_END_66" val="274.5"/>
  <p:tag name="ANNOTATION_TOP_66" val="528"/>
  <p:tag name="ANNOTATION_LEFT_66" val="112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74.5"/>
  <p:tag name="ANNOTATION_END_67" val="276.7"/>
  <p:tag name="ANNOTATION_TOP_67" val="553"/>
  <p:tag name="ANNOTATION_LEFT_67" val="113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76.7"/>
  <p:tag name="ANNOTATION_END_68" val="277.8"/>
  <p:tag name="ANNOTATION_TOP_68" val="570"/>
  <p:tag name="ANNOTATION_LEFT_68" val="11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77.8"/>
  <p:tag name="ANNOTATION_END_69" val="279.7"/>
  <p:tag name="ANNOTATION_TOP_69" val="578"/>
  <p:tag name="ANNOTATION_LEFT_69" val="239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79.7"/>
  <p:tag name="ANNOTATION_END_70" val="281.1"/>
  <p:tag name="ANNOTATION_TOP_70" val="602"/>
  <p:tag name="ANNOTATION_LEFT_70" val="112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81.1"/>
  <p:tag name="ANNOTATION_END_71" val="287.6"/>
  <p:tag name="ANNOTATION_TOP_71" val="596"/>
  <p:tag name="ANNOTATION_LEFT_71" val="225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87.6"/>
  <p:tag name="ANNOTATION_END_72" val="295.8"/>
  <p:tag name="ANNOTATION_TOP_72" val="626"/>
  <p:tag name="ANNOTATION_LEFT_72" val="11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2"/>
  <p:tag name="ANNOTATION_START_73" val="295.8"/>
  <p:tag name="ANNOTATION_END_73" val="295.8"/>
  <p:tag name="ANNOTATION_TOP_73" val="-40"/>
  <p:tag name="ANNOTATION_LEFT_73" val="-40"/>
  <p:tag name="ANNOTATION_WIDTH_73" val="1042"/>
  <p:tag name="ANNOTATION_HEIGHT_73" val="801"/>
  <p:tag name="ANNOTATION_ANIMATION_73" val="4"/>
  <p:tag name="ANNOTATION_ROTATION_73" val="0"/>
  <p:tag name="ANNOTATION_SUB_TYPE_73" val="11"/>
  <p:tag name="ANNOTATION_LOOP_COUNT_73" val="1"/>
  <p:tag name="ANNOTATION_BOX_RADIUS_73" val="0"/>
  <p:tag name="ANNOTATION_SCALE_73" val="0"/>
  <p:tag name="ANNOTATION_BORDER_ALPHA_73" val="100"/>
  <p:tag name="ANNOTATION_BORDER_COLOR_73" val="16777215"/>
  <p:tag name="ANNOTATION_FILL_COLOR_73" val="10855845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295.8"/>
  <p:tag name="ANNOTATION_END_74" val="305.5"/>
  <p:tag name="ANNOTATION_TOP_74" val="449"/>
  <p:tag name="ANNOTATION_LEFT_74" val="587"/>
  <p:tag name="ANNOTATION_WIDTH_74" val="29"/>
  <p:tag name="ANNOTATION_HEIGHT_74" val="38"/>
  <p:tag name="ANNOTATION_ANIMATION_74" val="4"/>
  <p:tag name="ANNOTATION_ROTATION_74" val="0"/>
  <p:tag name="ANNOTATION_SUB_TYPE_74" val="11"/>
  <p:tag name="ANNOTATION_LOOP_COUNT_74" val="1"/>
  <p:tag name="ANNOTATION_BOX_RADIUS_74" val="5"/>
  <p:tag name="ANNOTATION_SCALE_74" val="0"/>
  <p:tag name="ANNOTATION_BORDER_ALPHA_74" val="100"/>
  <p:tag name="ANNOTATION_BORDER_COLOR_74" val="16777215"/>
  <p:tag name="ANNOTATION_FILL_COLOR_74" val="10855845"/>
  <p:tag name="ANNOTATION_FILL_ALPHA_74" val="50"/>
  <p:tag name="ANNOTATION_BORDER_WIDTH_74" val="2"/>
  <p:tag name="ANNOTATION_SLIDE_WIDTH_74" val="960"/>
  <p:tag name="ANNOTATION_SLIDE_HEIGHT_74" val="720"/>
  <p:tag name="ANNOTATION_TYPE_75" val="2"/>
  <p:tag name="ANNOTATION_START_75" val="305.5"/>
  <p:tag name="ANNOTATION_END_75" val="305.5"/>
  <p:tag name="ANNOTATION_TOP_75" val="-40"/>
  <p:tag name="ANNOTATION_LEFT_75" val="-40"/>
  <p:tag name="ANNOTATION_WIDTH_75" val="1042"/>
  <p:tag name="ANNOTATION_HEIGHT_75" val="801"/>
  <p:tag name="ANNOTATION_ANIMATION_75" val="4"/>
  <p:tag name="ANNOTATION_ROTATION_75" val="0"/>
  <p:tag name="ANNOTATION_SUB_TYPE_75" val="11"/>
  <p:tag name="ANNOTATION_LOOP_COUNT_75" val="1"/>
  <p:tag name="ANNOTATION_BOX_RADIUS_75" val="0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2"/>
  <p:tag name="ANNOTATION_START_76" val="305.5"/>
  <p:tag name="ANNOTATION_END_76" val="310.5"/>
  <p:tag name="ANNOTATION_TOP_76" val="452"/>
  <p:tag name="ANNOTATION_LEFT_76" val="645"/>
  <p:tag name="ANNOTATION_WIDTH_76" val="23"/>
  <p:tag name="ANNOTATION_HEIGHT_76" val="36"/>
  <p:tag name="ANNOTATION_ANIMATION_76" val="4"/>
  <p:tag name="ANNOTATION_ROTATION_76" val="0"/>
  <p:tag name="ANNOTATION_SUB_TYPE_76" val="11"/>
  <p:tag name="ANNOTATION_LOOP_COUNT_76" val="1"/>
  <p:tag name="ANNOTATION_BOX_RADIUS_76" val="5"/>
  <p:tag name="ANNOTATION_SCALE_76" val="0"/>
  <p:tag name="ANNOTATION_BORDER_ALPHA_76" val="100"/>
  <p:tag name="ANNOTATION_BORDER_COLOR_76" val="16777215"/>
  <p:tag name="ANNOTATION_FILL_COLOR_76" val="10855845"/>
  <p:tag name="ANNOTATION_FILL_ALPHA_76" val="50"/>
  <p:tag name="ANNOTATION_BORDER_WIDTH_76" val="2"/>
  <p:tag name="ANNOTATION_SLIDE_WIDTH_76" val="960"/>
  <p:tag name="ANNOTATION_SLIDE_HEIGHT_76" val="720"/>
  <p:tag name="ANNOTATION_TYPE_77" val="2"/>
  <p:tag name="ANNOTATION_START_77" val="310.5"/>
  <p:tag name="ANNOTATION_END_77" val="310.5"/>
  <p:tag name="ANNOTATION_TOP_77" val="-40"/>
  <p:tag name="ANNOTATION_LEFT_77" val="-40"/>
  <p:tag name="ANNOTATION_WIDTH_77" val="1042"/>
  <p:tag name="ANNOTATION_HEIGHT_77" val="801"/>
  <p:tag name="ANNOTATION_ANIMATION_77" val="4"/>
  <p:tag name="ANNOTATION_ROTATION_77" val="0"/>
  <p:tag name="ANNOTATION_SUB_TYPE_77" val="11"/>
  <p:tag name="ANNOTATION_LOOP_COUNT_77" val="1"/>
  <p:tag name="ANNOTATION_BOX_RADIUS_77" val="0"/>
  <p:tag name="ANNOTATION_SCALE_77" val="0"/>
  <p:tag name="ANNOTATION_BORDER_ALPHA_77" val="100"/>
  <p:tag name="ANNOTATION_BORDER_COLOR_77" val="16777215"/>
  <p:tag name="ANNOTATION_FILL_COLOR_77" val="10855845"/>
  <p:tag name="ANNOTATION_FILL_ALPHA_77" val="50"/>
  <p:tag name="ANNOTATION_BORDER_WIDTH_77" val="2"/>
  <p:tag name="ANNOTATION_SLIDE_WIDTH_77" val="960"/>
  <p:tag name="ANNOTATION_SLIDE_HEIGHT_77" val="720"/>
  <p:tag name="ANNOTATION_TYPE_78" val="2"/>
  <p:tag name="ANNOTATION_START_78" val="310.5"/>
  <p:tag name="ANNOTATION_END_78" val="322.9"/>
  <p:tag name="ANNOTATION_TOP_78" val="453"/>
  <p:tag name="ANNOTATION_LEFT_78" val="700"/>
  <p:tag name="ANNOTATION_WIDTH_78" val="27"/>
  <p:tag name="ANNOTATION_HEIGHT_78" val="36"/>
  <p:tag name="ANNOTATION_ANIMATION_78" val="4"/>
  <p:tag name="ANNOTATION_ROTATION_78" val="0"/>
  <p:tag name="ANNOTATION_SUB_TYPE_78" val="11"/>
  <p:tag name="ANNOTATION_LOOP_COUNT_78" val="1"/>
  <p:tag name="ANNOTATION_BOX_RADIUS_78" val="5"/>
  <p:tag name="ANNOTATION_SCALE_78" val="0"/>
  <p:tag name="ANNOTATION_BORDER_ALPHA_78" val="100"/>
  <p:tag name="ANNOTATION_BORDER_COLOR_78" val="16777215"/>
  <p:tag name="ANNOTATION_FILL_COLOR_78" val="10855845"/>
  <p:tag name="ANNOTATION_FILL_ALPHA_78" val="50"/>
  <p:tag name="ANNOTATION_BORDER_WIDTH_78" val="2"/>
  <p:tag name="ANNOTATION_SLIDE_WIDTH_78" val="960"/>
  <p:tag name="ANNOTATION_SLIDE_HEIGHT_78" val="720"/>
  <p:tag name="ANNOTATION_TYPE_79" val="2"/>
  <p:tag name="ANNOTATION_START_79" val="322.9"/>
  <p:tag name="ANNOTATION_END_79" val="332.3"/>
  <p:tag name="ANNOTATION_TOP_79" val="-40"/>
  <p:tag name="ANNOTATION_LEFT_79" val="-40"/>
  <p:tag name="ANNOTATION_WIDTH_79" val="1042"/>
  <p:tag name="ANNOTATION_HEIGHT_79" val="801"/>
  <p:tag name="ANNOTATION_ANIMATION_79" val="4"/>
  <p:tag name="ANNOTATION_ROTATION_79" val="0"/>
  <p:tag name="ANNOTATION_SUB_TYPE_79" val="11"/>
  <p:tag name="ANNOTATION_LOOP_COUNT_79" val="1"/>
  <p:tag name="ANNOTATION_BOX_RADIUS_79" val="0"/>
  <p:tag name="ANNOTATION_SCALE_79" val="0"/>
  <p:tag name="ANNOTATION_BORDER_ALPHA_79" val="100"/>
  <p:tag name="ANNOTATION_BORDER_COLOR_79" val="16777215"/>
  <p:tag name="ANNOTATION_FILL_COLOR_79" val="10855845"/>
  <p:tag name="ANNOTATION_FILL_ALPHA_79" val="50"/>
  <p:tag name="ANNOTATION_BORDER_WIDTH_79" val="2"/>
  <p:tag name="ANNOTATION_SLIDE_WIDTH_79" val="960"/>
  <p:tag name="ANNOTATION_SLIDE_HEIGHT_79" val="720"/>
  <p:tag name="ANNOTATION_TYPE_80" val="0"/>
  <p:tag name="ANNOTATION_START_80" val="332.3"/>
  <p:tag name="ANNOTATION_END_80" val="335.8"/>
  <p:tag name="ANNOTATION_TOP_80" val="650"/>
  <p:tag name="ANNOTATION_LEFT_80" val="10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35.8"/>
  <p:tag name="ANNOTATION_END_81" val="337.5"/>
  <p:tag name="ANNOTATION_TOP_81" val="674"/>
  <p:tag name="ANNOTATION_LEFT_81" val="175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37.5"/>
  <p:tag name="ANNOTATION_END_82" val="345.0"/>
  <p:tag name="ANNOTATION_TOP_82" val="694"/>
  <p:tag name="ANNOTATION_LEFT_82" val="113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45.0"/>
  <p:tag name="ANNOTATION_END_83" val="361.7"/>
  <p:tag name="ANNOTATION_TOP_83" val="598"/>
  <p:tag name="ANNOTATION_LEFT_83" val="55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61.7"/>
  <p:tag name="ANNOTATION_END_84" val="363.0"/>
  <p:tag name="ANNOTATION_TOP_84" val="662"/>
  <p:tag name="ANNOTATION_LEFT_84" val="560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63.0"/>
  <p:tag name="ANNOTATION_END_85" val="371.2"/>
  <p:tag name="ANNOTATION_TOP_85" val="708"/>
  <p:tag name="ANNOTATION_LEFT_85" val="560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71.2"/>
  <p:tag name="ANNOTATION_TOP_86" val="674"/>
  <p:tag name="ANNOTATION_LEFT_86" val="540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COUNT" val="86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d7ec116c7a4dc09fc70f8a67c70a9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f77759f4d443eca9bdc424e77cbed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51.8/93.7/148.4/211.2"/>
  <p:tag name="ELAPSEDTIME" val="303.2"/>
  <p:tag name="ANNOTATION_TYPE_1" val="0"/>
  <p:tag name="ANNOTATION_START_1" val="10.7"/>
  <p:tag name="ANNOTATION_END_1" val="12.4"/>
  <p:tag name="ANNOTATION_TOP_1" val="180"/>
  <p:tag name="ANNOTATION_LEFT_1" val="10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21.5"/>
  <p:tag name="ANNOTATION_TOP_2" val="175"/>
  <p:tag name="ANNOTATION_LEFT_2" val="2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5"/>
  <p:tag name="ANNOTATION_END_3" val="53.4"/>
  <p:tag name="ANNOTATION_TOP_3" val="213"/>
  <p:tag name="ANNOTATION_LEFT_3" val="12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3.4"/>
  <p:tag name="ANNOTATION_END_4" val="57.0"/>
  <p:tag name="ANNOTATION_TOP_4" val="302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0"/>
  <p:tag name="ANNOTATION_END_5" val="60.2"/>
  <p:tag name="ANNOTATION_TOP_5" val="301"/>
  <p:tag name="ANNOTATION_LEFT_5" val="4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0.2"/>
  <p:tag name="ANNOTATION_END_6" val="62.2"/>
  <p:tag name="ANNOTATION_TOP_6" val="169"/>
  <p:tag name="ANNOTATION_LEFT_6" val="77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2"/>
  <p:tag name="ANNOTATION_END_7" val="65.6"/>
  <p:tag name="ANNOTATION_TOP_7" val="304"/>
  <p:tag name="ANNOTATION_LEFT_7" val="44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6"/>
  <p:tag name="ANNOTATION_END_8" val="68.5"/>
  <p:tag name="ANNOTATION_TOP_8" val="336"/>
  <p:tag name="ANNOTATION_LEFT_8" val="1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8.5"/>
  <p:tag name="ANNOTATION_END_9" val="70.2"/>
  <p:tag name="ANNOTATION_TOP_9" val="338"/>
  <p:tag name="ANNOTATION_LEFT_9" val="40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2"/>
  <p:tag name="ANNOTATION_END_10" val="95.3"/>
  <p:tag name="ANNOTATION_TOP_10" val="336"/>
  <p:tag name="ANNOTATION_LEFT_10" val="11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5.3"/>
  <p:tag name="ANNOTATION_END_11" val="149.9"/>
  <p:tag name="ANNOTATION_TOP_11" val="375"/>
  <p:tag name="ANNOTATION_LEFT_11" val="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9.9"/>
  <p:tag name="ANNOTATION_END_12" val="155.7"/>
  <p:tag name="ANNOTATION_TOP_12" val="478"/>
  <p:tag name="ANNOTATION_LEFT_12" val="9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5.7"/>
  <p:tag name="ANNOTATION_END_13" val="160.2"/>
  <p:tag name="ANNOTATION_TOP_13" val="474"/>
  <p:tag name="ANNOTATION_LEFT_13" val="28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160.2"/>
  <p:tag name="ANNOTATION_END_14" val="160.2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60.2"/>
  <p:tag name="ANNOTATION_END_15" val="181.0"/>
  <p:tag name="ANNOTATION_TOP_15" val="449"/>
  <p:tag name="ANNOTATION_LEFT_15" val="272"/>
  <p:tag name="ANNOTATION_WIDTH_15" val="129"/>
  <p:tag name="ANNOTATION_HEIGHT_15" val="50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81.0"/>
  <p:tag name="ANNOTATION_END_16" val="182.2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82.2"/>
  <p:tag name="ANNOTATION_END_17" val="183.8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83.8"/>
  <p:tag name="ANNOTATION_END_18" val="202.6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202.6"/>
  <p:tag name="ANNOTATION_END_19" val="205.3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205.3"/>
  <p:tag name="ANNOTATION_END_20" val="205.3"/>
  <p:tag name="ANNOTATION_TOP_20" val="-40"/>
  <p:tag name="ANNOTATION_LEFT_20" val="-40"/>
  <p:tag name="ANNOTATION_WIDTH_20" val="1042"/>
  <p:tag name="ANNOTATION_HEIGHT_20" val="801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205.3"/>
  <p:tag name="ANNOTATION_END_21" val="212.2"/>
  <p:tag name="ANNOTATION_TOP_21" val="493"/>
  <p:tag name="ANNOTATION_LEFT_21" val="356"/>
  <p:tag name="ANNOTATION_WIDTH_21" val="202"/>
  <p:tag name="ANNOTATION_HEIGHT_21" val="31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0"/>
  <p:tag name="ANNOTATION_START_22" val="212.2"/>
  <p:tag name="ANNOTATION_END_22" val="230.0"/>
  <p:tag name="ANNOTATION_TOP_22" val="568"/>
  <p:tag name="ANNOTATION_LEFT_22" val="7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0.0"/>
  <p:tag name="ANNOTATION_END_23" val="231.8"/>
  <p:tag name="ANNOTATION_TOP_23" val="573"/>
  <p:tag name="ANNOTATION_LEFT_23" val="71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1.8"/>
  <p:tag name="ANNOTATION_END_24" val="234.1"/>
  <p:tag name="ANNOTATION_TOP_24" val="608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4.1"/>
  <p:tag name="ANNOTATION_END_25" val="243.2"/>
  <p:tag name="ANNOTATION_TOP_25" val="599"/>
  <p:tag name="ANNOTATION_LEFT_25" val="33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3.2"/>
  <p:tag name="ANNOTATION_TOP_26" val="568"/>
  <p:tag name="ANNOTATION_LEFT_26" val="9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82598299bc4726a7c3ab6fed9dbfc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5ca6b8c7164f8c99a664bd4dec8e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4"/>
  <p:tag name="ARTICULATE_AUDIO_RECORDED" val="1"/>
  <p:tag name="TIMELINE" val="214.5/216.4/343.3"/>
  <p:tag name="ELAPSEDTIME" val="454.8"/>
  <p:tag name="ANNOTATION_TYPE_1" val="0"/>
  <p:tag name="ANNOTATION_START_1" val="30.0"/>
  <p:tag name="ANNOTATION_END_1" val="36.4"/>
  <p:tag name="ANNOTATION_TOP_1" val="53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4"/>
  <p:tag name="ANNOTATION_END_2" val="37.8"/>
  <p:tag name="ANNOTATION_TOP_2" val="48"/>
  <p:tag name="ANNOTATION_LEFT_2" val="22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7.8"/>
  <p:tag name="ANNOTATION_END_3" val="41.6"/>
  <p:tag name="ANNOTATION_TOP_3" val="82"/>
  <p:tag name="ANNOTATION_LEFT_3" val="6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6"/>
  <p:tag name="ANNOTATION_END_4" val="44.3"/>
  <p:tag name="ANNOTATION_TOP_4" val="79"/>
  <p:tag name="ANNOTATION_LEFT_4" val="12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3"/>
  <p:tag name="ANNOTATION_END_5" val="48.2"/>
  <p:tag name="ANNOTATION_TOP_5" val="112"/>
  <p:tag name="ANNOTATION_LEFT_5" val="5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2"/>
  <p:tag name="ANNOTATION_END_6" val="51.1"/>
  <p:tag name="ANNOTATION_TOP_6" val="133"/>
  <p:tag name="ANNOTATION_LEFT_6" val="45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1"/>
  <p:tag name="ANNOTATION_END_7" val="55.0"/>
  <p:tag name="ANNOTATION_TOP_7" val="94"/>
  <p:tag name="ANNOTATION_LEFT_7" val="61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0"/>
  <p:tag name="ANNOTATION_END_8" val="62.4"/>
  <p:tag name="ANNOTATION_TOP_8" val="120"/>
  <p:tag name="ANNOTATION_LEFT_8" val="5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4"/>
  <p:tag name="ANNOTATION_END_9" val="62.7"/>
  <p:tag name="ANNOTATION_TOP_9" val="122"/>
  <p:tag name="ANNOTATION_LEFT_9" val="65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7"/>
  <p:tag name="ANNOTATION_END_10" val="63.0"/>
  <p:tag name="ANNOTATION_TOP_10" val="124"/>
  <p:tag name="ANNOTATION_LEFT_10" val="68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3.0"/>
  <p:tag name="ANNOTATION_END_11" val="63.4"/>
  <p:tag name="ANNOTATION_TOP_11" val="120"/>
  <p:tag name="ANNOTATION_LEFT_11" val="7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4"/>
  <p:tag name="ANNOTATION_END_12" val="63.6"/>
  <p:tag name="ANNOTATION_TOP_12" val="120"/>
  <p:tag name="ANNOTATION_LEFT_12" val="74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6"/>
  <p:tag name="ANNOTATION_END_13" val="63.8"/>
  <p:tag name="ANNOTATION_TOP_13" val="121"/>
  <p:tag name="ANNOTATION_LEFT_13" val="7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3.8"/>
  <p:tag name="ANNOTATION_END_14" val="64.0"/>
  <p:tag name="ANNOTATION_TOP_14" val="121"/>
  <p:tag name="ANNOTATION_LEFT_14" val="7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0"/>
  <p:tag name="ANNOTATION_END_15" val="64.2"/>
  <p:tag name="ANNOTATION_TOP_15" val="125"/>
  <p:tag name="ANNOTATION_LEFT_15" val="83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4.2"/>
  <p:tag name="ANNOTATION_END_16" val="64.3"/>
  <p:tag name="ANNOTATION_TOP_16" val="126"/>
  <p:tag name="ANNOTATION_LEFT_16" val="86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3"/>
  <p:tag name="ANNOTATION_END_17" val="64.6"/>
  <p:tag name="ANNOTATION_TOP_17" val="130"/>
  <p:tag name="ANNOTATION_LEFT_17" val="8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4.6"/>
  <p:tag name="ANNOTATION_END_18" val="65.8"/>
  <p:tag name="ANNOTATION_TOP_18" val="135"/>
  <p:tag name="ANNOTATION_LEFT_18" val="94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5.8"/>
  <p:tag name="ANNOTATION_END_19" val="88.3"/>
  <p:tag name="ANNOTATION_TOP_19" val="132"/>
  <p:tag name="ANNOTATION_LEFT_19" val="4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3"/>
  <p:tag name="ANNOTATION_END_20" val="88.5"/>
  <p:tag name="ANNOTATION_TOP_20" val="117"/>
  <p:tag name="ANNOTATION_LEFT_20" val="65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8.5"/>
  <p:tag name="ANNOTATION_END_21" val="88.8"/>
  <p:tag name="ANNOTATION_TOP_21" val="113"/>
  <p:tag name="ANNOTATION_LEFT_21" val="69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8.8"/>
  <p:tag name="ANNOTATION_END_22" val="89.0"/>
  <p:tag name="ANNOTATION_TOP_22" val="114"/>
  <p:tag name="ANNOTATION_LEFT_22" val="73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9.0"/>
  <p:tag name="ANNOTATION_END_23" val="89.3"/>
  <p:tag name="ANNOTATION_TOP_23" val="116"/>
  <p:tag name="ANNOTATION_LEFT_23" val="7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9.3"/>
  <p:tag name="ANNOTATION_END_24" val="89.4"/>
  <p:tag name="ANNOTATION_TOP_24" val="120"/>
  <p:tag name="ANNOTATION_LEFT_24" val="82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9.4"/>
  <p:tag name="ANNOTATION_END_25" val="89.6"/>
  <p:tag name="ANNOTATION_TOP_25" val="120"/>
  <p:tag name="ANNOTATION_LEFT_25" val="84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9.6"/>
  <p:tag name="ANNOTATION_END_26" val="89.8"/>
  <p:tag name="ANNOTATION_TOP_26" val="120"/>
  <p:tag name="ANNOTATION_LEFT_26" val="86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9.8"/>
  <p:tag name="ANNOTATION_END_27" val="89.9"/>
  <p:tag name="ANNOTATION_TOP_27" val="120"/>
  <p:tag name="ANNOTATION_LEFT_27" val="88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89.9"/>
  <p:tag name="ANNOTATION_END_28" val="90.1"/>
  <p:tag name="ANNOTATION_TOP_28" val="120"/>
  <p:tag name="ANNOTATION_LEFT_28" val="89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0.1"/>
  <p:tag name="ANNOTATION_END_29" val="91.3"/>
  <p:tag name="ANNOTATION_TOP_29" val="120"/>
  <p:tag name="ANNOTATION_LEFT_29" val="92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1.3"/>
  <p:tag name="ANNOTATION_END_30" val="92.2"/>
  <p:tag name="ANNOTATION_TOP_30" val="135"/>
  <p:tag name="ANNOTATION_LEFT_30" val="74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2.2"/>
  <p:tag name="ANNOTATION_END_31" val="92.9"/>
  <p:tag name="ANNOTATION_TOP_31" val="139"/>
  <p:tag name="ANNOTATION_LEFT_31" val="52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2.9"/>
  <p:tag name="ANNOTATION_END_32" val="93.2"/>
  <p:tag name="ANNOTATION_TOP_32" val="140"/>
  <p:tag name="ANNOTATION_LEFT_32" val="7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3.2"/>
  <p:tag name="ANNOTATION_END_33" val="93.5"/>
  <p:tag name="ANNOTATION_TOP_33" val="140"/>
  <p:tag name="ANNOTATION_LEFT_33" val="82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3.5"/>
  <p:tag name="ANNOTATION_END_34" val="95.0"/>
  <p:tag name="ANNOTATION_TOP_34" val="140"/>
  <p:tag name="ANNOTATION_LEFT_34" val="8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95.0"/>
  <p:tag name="ANNOTATION_END_35" val="95.5"/>
  <p:tag name="ANNOTATION_TOP_35" val="116"/>
  <p:tag name="ANNOTATION_LEFT_35" val="6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95.5"/>
  <p:tag name="ANNOTATION_END_36" val="95.7"/>
  <p:tag name="ANNOTATION_TOP_36" val="110"/>
  <p:tag name="ANNOTATION_LEFT_36" val="75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95.7"/>
  <p:tag name="ANNOTATION_END_37" val="95.9"/>
  <p:tag name="ANNOTATION_TOP_37" val="108"/>
  <p:tag name="ANNOTATION_LEFT_37" val="76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95.9"/>
  <p:tag name="ANNOTATION_END_38" val="96.1"/>
  <p:tag name="ANNOTATION_TOP_38" val="113"/>
  <p:tag name="ANNOTATION_LEFT_38" val="82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96.1"/>
  <p:tag name="ANNOTATION_END_39" val="98.8"/>
  <p:tag name="ANNOTATION_TOP_39" val="120"/>
  <p:tag name="ANNOTATION_LEFT_39" val="891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98.8"/>
  <p:tag name="ANNOTATION_END_40" val="109.5"/>
  <p:tag name="ANNOTATION_TOP_40" val="120"/>
  <p:tag name="ANNOTATION_LEFT_40" val="59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09.5"/>
  <p:tag name="ANNOTATION_END_41" val="114.0"/>
  <p:tag name="ANNOTATION_TOP_41" val="89"/>
  <p:tag name="ANNOTATION_LEFT_41" val="60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4.0"/>
  <p:tag name="ANNOTATION_END_42" val="115.5"/>
  <p:tag name="ANNOTATION_TOP_42" val="133"/>
  <p:tag name="ANNOTATION_LEFT_42" val="40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5.5"/>
  <p:tag name="ANNOTATION_END_43" val="116.3"/>
  <p:tag name="ANNOTATION_TOP_43" val="116"/>
  <p:tag name="ANNOTATION_LEFT_43" val="55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6.3"/>
  <p:tag name="ANNOTATION_END_44" val="117.5"/>
  <p:tag name="ANNOTATION_TOP_44" val="114"/>
  <p:tag name="ANNOTATION_LEFT_44" val="64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7.5"/>
  <p:tag name="ANNOTATION_END_45" val="127.1"/>
  <p:tag name="ANNOTATION_TOP_45" val="119"/>
  <p:tag name="ANNOTATION_LEFT_45" val="54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7.1"/>
  <p:tag name="ANNOTATION_END_46" val="132.1"/>
  <p:tag name="ANNOTATION_TOP_46" val="145"/>
  <p:tag name="ANNOTATION_LEFT_46" val="466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32.1"/>
  <p:tag name="ANNOTATION_END_47" val="133.2"/>
  <p:tag name="ANNOTATION_TOP_47" val="139"/>
  <p:tag name="ANNOTATION_LEFT_47" val="957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33.2"/>
  <p:tag name="ANNOTATION_END_48" val="133.9"/>
  <p:tag name="ANNOTATION_TOP_48" val="130"/>
  <p:tag name="ANNOTATION_LEFT_48" val="946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3.9"/>
  <p:tag name="ANNOTATION_END_49" val="135.5"/>
  <p:tag name="ANNOTATION_TOP_49" val="131"/>
  <p:tag name="ANNOTATION_LEFT_49" val="939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35.5"/>
  <p:tag name="ANNOTATION_END_50" val="138.1"/>
  <p:tag name="ANNOTATION_TOP_50" val="134"/>
  <p:tag name="ANNOTATION_LEFT_50" val="469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8.1"/>
  <p:tag name="ANNOTATION_END_51" val="138.5"/>
  <p:tag name="ANNOTATION_TOP_51" val="138"/>
  <p:tag name="ANNOTATION_LEFT_51" val="930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38.5"/>
  <p:tag name="ANNOTATION_END_52" val="138.8"/>
  <p:tag name="ANNOTATION_TOP_52" val="139"/>
  <p:tag name="ANNOTATION_LEFT_52" val="916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38.8"/>
  <p:tag name="ANNOTATION_END_53" val="139.1"/>
  <p:tag name="ANNOTATION_TOP_53" val="141"/>
  <p:tag name="ANNOTATION_LEFT_53" val="880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9.1"/>
  <p:tag name="ANNOTATION_END_54" val="139.4"/>
  <p:tag name="ANNOTATION_TOP_54" val="138"/>
  <p:tag name="ANNOTATION_LEFT_54" val="848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9.4"/>
  <p:tag name="ANNOTATION_END_55" val="139.7"/>
  <p:tag name="ANNOTATION_TOP_55" val="137"/>
  <p:tag name="ANNOTATION_LEFT_55" val="821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9.7"/>
  <p:tag name="ANNOTATION_END_56" val="140.1"/>
  <p:tag name="ANNOTATION_TOP_56" val="137"/>
  <p:tag name="ANNOTATION_LEFT_56" val="789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0.1"/>
  <p:tag name="ANNOTATION_END_57" val="140.5"/>
  <p:tag name="ANNOTATION_TOP_57" val="137"/>
  <p:tag name="ANNOTATION_LEFT_57" val="763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0.5"/>
  <p:tag name="ANNOTATION_END_58" val="140.8"/>
  <p:tag name="ANNOTATION_TOP_58" val="138"/>
  <p:tag name="ANNOTATION_LEFT_58" val="737"/>
  <p:tag name="ANNOTATION_WIDTH_58" val="121"/>
  <p:tag name="ANNOTATION_HEIGHT_58" val="121"/>
  <p:tag name="ANNOTATION_ANIMATION_58" val="3"/>
  <p:tag name="ANNOTATION_ROTATION_58" val="18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0.8"/>
  <p:tag name="ANNOTATION_END_59" val="141.1"/>
  <p:tag name="ANNOTATION_TOP_59" val="140"/>
  <p:tag name="ANNOTATION_LEFT_59" val="705"/>
  <p:tag name="ANNOTATION_WIDTH_59" val="121"/>
  <p:tag name="ANNOTATION_HEIGHT_59" val="121"/>
  <p:tag name="ANNOTATION_ANIMATION_59" val="3"/>
  <p:tag name="ANNOTATION_ROTATION_59" val="18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41.1"/>
  <p:tag name="ANNOTATION_END_60" val="141.4"/>
  <p:tag name="ANNOTATION_TOP_60" val="140"/>
  <p:tag name="ANNOTATION_LEFT_60" val="678"/>
  <p:tag name="ANNOTATION_WIDTH_60" val="121"/>
  <p:tag name="ANNOTATION_HEIGHT_60" val="121"/>
  <p:tag name="ANNOTATION_ANIMATION_60" val="3"/>
  <p:tag name="ANNOTATION_ROTATION_60" val="18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41.4"/>
  <p:tag name="ANNOTATION_END_61" val="141.6"/>
  <p:tag name="ANNOTATION_TOP_61" val="137"/>
  <p:tag name="ANNOTATION_LEFT_61" val="644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41.6"/>
  <p:tag name="ANNOTATION_END_62" val="141.9"/>
  <p:tag name="ANNOTATION_TOP_62" val="137"/>
  <p:tag name="ANNOTATION_LEFT_62" val="611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41.9"/>
  <p:tag name="ANNOTATION_END_63" val="142.2"/>
  <p:tag name="ANNOTATION_TOP_63" val="135"/>
  <p:tag name="ANNOTATION_LEFT_63" val="575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42.2"/>
  <p:tag name="ANNOTATION_END_64" val="142.5"/>
  <p:tag name="ANNOTATION_TOP_64" val="133"/>
  <p:tag name="ANNOTATION_LEFT_64" val="551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42.5"/>
  <p:tag name="ANNOTATION_END_65" val="142.9"/>
  <p:tag name="ANNOTATION_TOP_65" val="127"/>
  <p:tag name="ANNOTATION_LEFT_65" val="515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42.9"/>
  <p:tag name="ANNOTATION_END_66" val="143.3"/>
  <p:tag name="ANNOTATION_TOP_66" val="132"/>
  <p:tag name="ANNOTATION_LEFT_66" val="494"/>
  <p:tag name="ANNOTATION_WIDTH_66" val="121"/>
  <p:tag name="ANNOTATION_HEIGHT_66" val="121"/>
  <p:tag name="ANNOTATION_ANIMATION_66" val="3"/>
  <p:tag name="ANNOTATION_ROTATION_66" val="18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43.3"/>
  <p:tag name="ANNOTATION_END_67" val="143.6"/>
  <p:tag name="ANNOTATION_TOP_67" val="136"/>
  <p:tag name="ANNOTATION_LEFT_67" val="480"/>
  <p:tag name="ANNOTATION_WIDTH_67" val="121"/>
  <p:tag name="ANNOTATION_HEIGHT_67" val="121"/>
  <p:tag name="ANNOTATION_ANIMATION_67" val="3"/>
  <p:tag name="ANNOTATION_ROTATION_67" val="18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43.6"/>
  <p:tag name="ANNOTATION_END_68" val="143.8"/>
  <p:tag name="ANNOTATION_TOP_68" val="138"/>
  <p:tag name="ANNOTATION_LEFT_68" val="463"/>
  <p:tag name="ANNOTATION_WIDTH_68" val="121"/>
  <p:tag name="ANNOTATION_HEIGHT_68" val="121"/>
  <p:tag name="ANNOTATION_ANIMATION_68" val="3"/>
  <p:tag name="ANNOTATION_ROTATION_68" val="18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43.8"/>
  <p:tag name="ANNOTATION_END_69" val="149.1"/>
  <p:tag name="ANNOTATION_TOP_69" val="138"/>
  <p:tag name="ANNOTATION_LEFT_69" val="441"/>
  <p:tag name="ANNOTATION_WIDTH_69" val="121"/>
  <p:tag name="ANNOTATION_HEIGHT_69" val="121"/>
  <p:tag name="ANNOTATION_ANIMATION_69" val="3"/>
  <p:tag name="ANNOTATION_ROTATION_69" val="18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49.1"/>
  <p:tag name="ANNOTATION_END_70" val="150.2"/>
  <p:tag name="ANNOTATION_TOP_70" val="112"/>
  <p:tag name="ANNOTATION_LEFT_70" val="461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50.2"/>
  <p:tag name="ANNOTATION_END_71" val="150.6"/>
  <p:tag name="ANNOTATION_TOP_71" val="113"/>
  <p:tag name="ANNOTATION_LEFT_71" val="484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50.6"/>
  <p:tag name="ANNOTATION_END_72" val="151.0"/>
  <p:tag name="ANNOTATION_TOP_72" val="113"/>
  <p:tag name="ANNOTATION_LEFT_72" val="511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51.0"/>
  <p:tag name="ANNOTATION_END_73" val="151.4"/>
  <p:tag name="ANNOTATION_TOP_73" val="113"/>
  <p:tag name="ANNOTATION_LEFT_73" val="543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51.4"/>
  <p:tag name="ANNOTATION_END_74" val="151.7"/>
  <p:tag name="ANNOTATION_TOP_74" val="115"/>
  <p:tag name="ANNOTATION_LEFT_74" val="587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51.7"/>
  <p:tag name="ANNOTATION_END_75" val="152.0"/>
  <p:tag name="ANNOTATION_TOP_75" val="120"/>
  <p:tag name="ANNOTATION_LEFT_75" val="616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52.0"/>
  <p:tag name="ANNOTATION_END_76" val="152.5"/>
  <p:tag name="ANNOTATION_TOP_76" val="123"/>
  <p:tag name="ANNOTATION_LEFT_76" val="666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52.5"/>
  <p:tag name="ANNOTATION_END_77" val="152.7"/>
  <p:tag name="ANNOTATION_TOP_77" val="121"/>
  <p:tag name="ANNOTATION_LEFT_77" val="70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2.7"/>
  <p:tag name="ANNOTATION_END_78" val="153.0"/>
  <p:tag name="ANNOTATION_TOP_78" val="120"/>
  <p:tag name="ANNOTATION_LEFT_78" val="751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153.0"/>
  <p:tag name="ANNOTATION_END_79" val="153.3"/>
  <p:tag name="ANNOTATION_TOP_79" val="121"/>
  <p:tag name="ANNOTATION_LEFT_79" val="789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153.3"/>
  <p:tag name="ANNOTATION_END_80" val="153.7"/>
  <p:tag name="ANNOTATION_TOP_80" val="120"/>
  <p:tag name="ANNOTATION_LEFT_80" val="82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153.7"/>
  <p:tag name="ANNOTATION_END_81" val="153.8"/>
  <p:tag name="ANNOTATION_TOP_81" val="120"/>
  <p:tag name="ANNOTATION_LEFT_81" val="87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153.8"/>
  <p:tag name="ANNOTATION_END_82" val="154.0"/>
  <p:tag name="ANNOTATION_TOP_82" val="122"/>
  <p:tag name="ANNOTATION_LEFT_82" val="897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154.0"/>
  <p:tag name="ANNOTATION_END_83" val="156.4"/>
  <p:tag name="ANNOTATION_TOP_83" val="124"/>
  <p:tag name="ANNOTATION_LEFT_83" val="91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158.9"/>
  <p:tag name="ANNOTATION_END_84" val="162.3"/>
  <p:tag name="ANNOTATION_TOP_84" val="119"/>
  <p:tag name="ANNOTATION_LEFT_84" val="560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162.3"/>
  <p:tag name="ANNOTATION_END_85" val="164.1"/>
  <p:tag name="ANNOTATION_TOP_85" val="122"/>
  <p:tag name="ANNOTATION_LEFT_85" val="928"/>
  <p:tag name="ANNOTATION_WIDTH_85" val="121"/>
  <p:tag name="ANNOTATION_HEIGHT_85" val="121"/>
  <p:tag name="ANNOTATION_ANIMATION_85" val="3"/>
  <p:tag name="ANNOTATION_ROTATION_85" val="18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164.1"/>
  <p:tag name="ANNOTATION_END_86" val="170.5"/>
  <p:tag name="ANNOTATION_TOP_86" val="143"/>
  <p:tag name="ANNOTATION_LEFT_86" val="930"/>
  <p:tag name="ANNOTATION_WIDTH_86" val="121"/>
  <p:tag name="ANNOTATION_HEIGHT_86" val="121"/>
  <p:tag name="ANNOTATION_ANIMATION_86" val="3"/>
  <p:tag name="ANNOTATION_ROTATION_86" val="18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170.5"/>
  <p:tag name="ANNOTATION_END_87" val="172.1"/>
  <p:tag name="ANNOTATION_TOP_87" val="120"/>
  <p:tag name="ANNOTATION_LEFT_87" val="494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172.1"/>
  <p:tag name="ANNOTATION_END_88" val="174.2"/>
  <p:tag name="ANNOTATION_TOP_88" val="112"/>
  <p:tag name="ANNOTATION_LEFT_88" val="55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174.2"/>
  <p:tag name="ANNOTATION_END_89" val="174.6"/>
  <p:tag name="ANNOTATION_TOP_89" val="116"/>
  <p:tag name="ANNOTATION_LEFT_89" val="565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174.6"/>
  <p:tag name="ANNOTATION_END_90" val="175.1"/>
  <p:tag name="ANNOTATION_TOP_90" val="116"/>
  <p:tag name="ANNOTATION_LEFT_90" val="583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175.1"/>
  <p:tag name="ANNOTATION_END_91" val="175.5"/>
  <p:tag name="ANNOTATION_TOP_91" val="116"/>
  <p:tag name="ANNOTATION_LEFT_91" val="604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175.5"/>
  <p:tag name="ANNOTATION_END_92" val="175.9"/>
  <p:tag name="ANNOTATION_TOP_92" val="117"/>
  <p:tag name="ANNOTATION_LEFT_92" val="622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175.9"/>
  <p:tag name="ANNOTATION_END_93" val="176.2"/>
  <p:tag name="ANNOTATION_TOP_93" val="120"/>
  <p:tag name="ANNOTATION_LEFT_93" val="644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176.2"/>
  <p:tag name="ANNOTATION_END_94" val="176.6"/>
  <p:tag name="ANNOTATION_TOP_94" val="119"/>
  <p:tag name="ANNOTATION_LEFT_94" val="653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176.6"/>
  <p:tag name="ANNOTATION_END_95" val="178.4"/>
  <p:tag name="ANNOTATION_TOP_95" val="117"/>
  <p:tag name="ANNOTATION_LEFT_95" val="666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178.4"/>
  <p:tag name="ANNOTATION_END_96" val="181.0"/>
  <p:tag name="ANNOTATION_TOP_96" val="112"/>
  <p:tag name="ANNOTATION_LEFT_96" val="539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181.0"/>
  <p:tag name="ANNOTATION_END_97" val="181.5"/>
  <p:tag name="ANNOTATION_TOP_97" val="121"/>
  <p:tag name="ANNOTATION_LEFT_97" val="649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181.5"/>
  <p:tag name="ANNOTATION_END_98" val="182.1"/>
  <p:tag name="ANNOTATION_TOP_98" val="115"/>
  <p:tag name="ANNOTATION_LEFT_98" val="665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182.1"/>
  <p:tag name="ANNOTATION_END_99" val="182.5"/>
  <p:tag name="ANNOTATION_TOP_99" val="115"/>
  <p:tag name="ANNOTATION_LEFT_99" val="703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182.5"/>
  <p:tag name="ANNOTATION_END_100" val="183.0"/>
  <p:tag name="ANNOTATION_TOP_100" val="115"/>
  <p:tag name="ANNOTATION_LEFT_100" val="752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183.0"/>
  <p:tag name="ANNOTATION_END_101" val="183.4"/>
  <p:tag name="ANNOTATION_TOP_101" val="116"/>
  <p:tag name="ANNOTATION_LEFT_101" val="797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183.4"/>
  <p:tag name="ANNOTATION_END_102" val="184.0"/>
  <p:tag name="ANNOTATION_TOP_102" val="119"/>
  <p:tag name="ANNOTATION_LEFT_102" val="835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184.0"/>
  <p:tag name="ANNOTATION_END_103" val="184.3"/>
  <p:tag name="ANNOTATION_TOP_103" val="122"/>
  <p:tag name="ANNOTATION_LEFT_103" val="878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184.3"/>
  <p:tag name="ANNOTATION_END_104" val="184.8"/>
  <p:tag name="ANNOTATION_TOP_104" val="121"/>
  <p:tag name="ANNOTATION_LEFT_104" val="911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184.8"/>
  <p:tag name="ANNOTATION_END_105" val="192.5"/>
  <p:tag name="ANNOTATION_TOP_105" val="121"/>
  <p:tag name="ANNOTATION_LEFT_105" val="926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192.5"/>
  <p:tag name="ANNOTATION_END_106" val="217.5"/>
  <p:tag name="ANNOTATION_TOP_106" val="137"/>
  <p:tag name="ANNOTATION_LEFT_106" val="441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217.5"/>
  <p:tag name="ANNOTATION_END_107" val="218.8"/>
  <p:tag name="ANNOTATION_TOP_107" val="301"/>
  <p:tag name="ANNOTATION_LEFT_107" val="62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218.8"/>
  <p:tag name="ANNOTATION_END_108" val="220.6"/>
  <p:tag name="ANNOTATION_TOP_108" val="297"/>
  <p:tag name="ANNOTATION_LEFT_108" val="120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220.6"/>
  <p:tag name="ANNOTATION_END_109" val="236.5"/>
  <p:tag name="ANNOTATION_TOP_109" val="301"/>
  <p:tag name="ANNOTATION_LEFT_109" val="48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236.5"/>
  <p:tag name="ANNOTATION_END_110" val="242.5"/>
  <p:tag name="ANNOTATION_TOP_110" val="294"/>
  <p:tag name="ANNOTATION_LEFT_110" val="63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242.5"/>
  <p:tag name="ANNOTATION_END_111" val="245.8"/>
  <p:tag name="ANNOTATION_TOP_111" val="133"/>
  <p:tag name="ANNOTATION_LEFT_111" val="646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245.8"/>
  <p:tag name="ANNOTATION_END_112" val="249.8"/>
  <p:tag name="ANNOTATION_TOP_112" val="112"/>
  <p:tag name="ANNOTATION_LEFT_112" val="645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249.8"/>
  <p:tag name="ANNOTATION_END_113" val="253.2"/>
  <p:tag name="ANNOTATION_TOP_113" val="133"/>
  <p:tag name="ANNOTATION_LEFT_113" val="64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253.2"/>
  <p:tag name="ANNOTATION_END_114" val="257.4"/>
  <p:tag name="ANNOTATION_TOP_114" val="111"/>
  <p:tag name="ANNOTATION_LEFT_114" val="652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257.4"/>
  <p:tag name="ANNOTATION_END_115" val="258.4"/>
  <p:tag name="ANNOTATION_TOP_115" val="133"/>
  <p:tag name="ANNOTATION_LEFT_115" val="664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258.4"/>
  <p:tag name="ANNOTATION_END_116" val="260.0"/>
  <p:tag name="ANNOTATION_TOP_116" val="108"/>
  <p:tag name="ANNOTATION_LEFT_116" val="665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260.0"/>
  <p:tag name="ANNOTATION_END_117" val="261.1"/>
  <p:tag name="ANNOTATION_TOP_117" val="133"/>
  <p:tag name="ANNOTATION_LEFT_117" val="674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261.1"/>
  <p:tag name="ANNOTATION_END_118" val="262.0"/>
  <p:tag name="ANNOTATION_TOP_118" val="112"/>
  <p:tag name="ANNOTATION_LEFT_118" val="677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262.0"/>
  <p:tag name="ANNOTATION_END_119" val="262.6"/>
  <p:tag name="ANNOTATION_TOP_119" val="112"/>
  <p:tag name="ANNOTATION_LEFT_119" val="690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262.6"/>
  <p:tag name="ANNOTATION_END_120" val="263.1"/>
  <p:tag name="ANNOTATION_TOP_120" val="112"/>
  <p:tag name="ANNOTATION_LEFT_120" val="719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263.1"/>
  <p:tag name="ANNOTATION_END_121" val="263.5"/>
  <p:tag name="ANNOTATION_TOP_121" val="111"/>
  <p:tag name="ANNOTATION_LEFT_121" val="750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263.5"/>
  <p:tag name="ANNOTATION_END_122" val="264.2"/>
  <p:tag name="ANNOTATION_TOP_122" val="112"/>
  <p:tag name="ANNOTATION_LEFT_122" val="787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264.2"/>
  <p:tag name="ANNOTATION_END_123" val="264.9"/>
  <p:tag name="ANNOTATION_TOP_123" val="116"/>
  <p:tag name="ANNOTATION_LEFT_123" val="831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264.9"/>
  <p:tag name="ANNOTATION_END_124" val="265.3"/>
  <p:tag name="ANNOTATION_TOP_124" val="116"/>
  <p:tag name="ANNOTATION_LEFT_124" val="864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265.3"/>
  <p:tag name="ANNOTATION_END_125" val="265.5"/>
  <p:tag name="ANNOTATION_TOP_125" val="112"/>
  <p:tag name="ANNOTATION_LEFT_125" val="896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265.5"/>
  <p:tag name="ANNOTATION_END_126" val="277.9"/>
  <p:tag name="ANNOTATION_TOP_126" val="115"/>
  <p:tag name="ANNOTATION_LEFT_126" val="914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277.9"/>
  <p:tag name="ANNOTATION_END_127" val="282.3"/>
  <p:tag name="ANNOTATION_TOP_127" val="305"/>
  <p:tag name="ANNOTATION_LEFT_127" val="58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282.3"/>
  <p:tag name="ANNOTATION_END_128" val="283.6"/>
  <p:tag name="ANNOTATION_TOP_128" val="304"/>
  <p:tag name="ANNOTATION_LEFT_128" val="285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283.6"/>
  <p:tag name="ANNOTATION_END_129" val="285.1"/>
  <p:tag name="ANNOTATION_TOP_129" val="332"/>
  <p:tag name="ANNOTATION_LEFT_129" val="78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285.1"/>
  <p:tag name="ANNOTATION_END_130" val="287.4"/>
  <p:tag name="ANNOTATION_TOP_130" val="329"/>
  <p:tag name="ANNOTATION_LEFT_130" val="226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287.4"/>
  <p:tag name="ANNOTATION_END_131" val="293.7"/>
  <p:tag name="ANNOTATION_TOP_131" val="358"/>
  <p:tag name="ANNOTATION_LEFT_131" val="60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293.7"/>
  <p:tag name="ANNOTATION_END_132" val="295.1"/>
  <p:tag name="ANNOTATION_TOP_132" val="359"/>
  <p:tag name="ANNOTATION_LEFT_132" val="251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295.1"/>
  <p:tag name="ANNOTATION_END_133" val="297.4"/>
  <p:tag name="ANNOTATION_TOP_133" val="386"/>
  <p:tag name="ANNOTATION_LEFT_133" val="71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297.4"/>
  <p:tag name="ANNOTATION_END_134" val="299.8"/>
  <p:tag name="ANNOTATION_TOP_134" val="120"/>
  <p:tag name="ANNOTATION_LEFT_134" val="590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299.8"/>
  <p:tag name="ANNOTATION_END_135" val="300.7"/>
  <p:tag name="ANNOTATION_TOP_135" val="385"/>
  <p:tag name="ANNOTATION_LEFT_135" val="225"/>
  <p:tag name="ANNOTATION_WIDTH_135" val="121"/>
  <p:tag name="ANNOTATION_HEIGHT_135" val="121"/>
  <p:tag name="ANNOTATION_ANIMATION_135" val="3"/>
  <p:tag name="ANNOTATION_ROTATION_135" val="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300.7"/>
  <p:tag name="ANNOTATION_END_136" val="301.7"/>
  <p:tag name="ANNOTATION_TOP_136" val="391"/>
  <p:tag name="ANNOTATION_LEFT_136" val="331"/>
  <p:tag name="ANNOTATION_WIDTH_136" val="121"/>
  <p:tag name="ANNOTATION_HEIGHT_136" val="121"/>
  <p:tag name="ANNOTATION_ANIMATION_136" val="3"/>
  <p:tag name="ANNOTATION_ROTATION_136" val="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301.7"/>
  <p:tag name="ANNOTATION_END_137" val="301.9"/>
  <p:tag name="ANNOTATION_TOP_137" val="417"/>
  <p:tag name="ANNOTATION_LEFT_137" val="78"/>
  <p:tag name="ANNOTATION_WIDTH_137" val="121"/>
  <p:tag name="ANNOTATION_HEIGHT_137" val="121"/>
  <p:tag name="ANNOTATION_ANIMATION_137" val="3"/>
  <p:tag name="ANNOTATION_ROTATION_137" val="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301.9"/>
  <p:tag name="ANNOTATION_END_138" val="302.9"/>
  <p:tag name="ANNOTATION_TOP_138" val="420"/>
  <p:tag name="ANNOTATION_LEFT_138" val="111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302.9"/>
  <p:tag name="ANNOTATION_END_139" val="303.5"/>
  <p:tag name="ANNOTATION_TOP_139" val="421"/>
  <p:tag name="ANNOTATION_LEFT_139" val="154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303.5"/>
  <p:tag name="ANNOTATION_END_140" val="304.1"/>
  <p:tag name="ANNOTATION_TOP_140" val="419"/>
  <p:tag name="ANNOTATION_LEFT_140" val="217"/>
  <p:tag name="ANNOTATION_WIDTH_140" val="121"/>
  <p:tag name="ANNOTATION_HEIGHT_140" val="121"/>
  <p:tag name="ANNOTATION_ANIMATION_140" val="3"/>
  <p:tag name="ANNOTATION_ROTATION_140" val="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304.1"/>
  <p:tag name="ANNOTATION_END_141" val="304.7"/>
  <p:tag name="ANNOTATION_TOP_141" val="421"/>
  <p:tag name="ANNOTATION_LEFT_141" val="292"/>
  <p:tag name="ANNOTATION_WIDTH_141" val="121"/>
  <p:tag name="ANNOTATION_HEIGHT_141" val="121"/>
  <p:tag name="ANNOTATION_ANIMATION_141" val="3"/>
  <p:tag name="ANNOTATION_ROTATION_141" val="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304.7"/>
  <p:tag name="ANNOTATION_END_142" val="317.3"/>
  <p:tag name="ANNOTATION_TOP_142" val="417"/>
  <p:tag name="ANNOTATION_LEFT_142" val="359"/>
  <p:tag name="ANNOTATION_WIDTH_142" val="121"/>
  <p:tag name="ANNOTATION_HEIGHT_142" val="121"/>
  <p:tag name="ANNOTATION_ANIMATION_142" val="3"/>
  <p:tag name="ANNOTATION_ROTATION_142" val="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317.3"/>
  <p:tag name="ANNOTATION_END_143" val="322.0"/>
  <p:tag name="ANNOTATION_TOP_143" val="447"/>
  <p:tag name="ANNOTATION_LEFT_143" val="59"/>
  <p:tag name="ANNOTATION_WIDTH_143" val="121"/>
  <p:tag name="ANNOTATION_HEIGHT_143" val="121"/>
  <p:tag name="ANNOTATION_ANIMATION_143" val="3"/>
  <p:tag name="ANNOTATION_ROTATION_143" val="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322.0"/>
  <p:tag name="ANNOTATION_END_144" val="324.5"/>
  <p:tag name="ANNOTATION_TOP_144" val="479"/>
  <p:tag name="ANNOTATION_LEFT_144" val="69"/>
  <p:tag name="ANNOTATION_WIDTH_144" val="121"/>
  <p:tag name="ANNOTATION_HEIGHT_144" val="121"/>
  <p:tag name="ANNOTATION_ANIMATION_144" val="3"/>
  <p:tag name="ANNOTATION_ROTATION_144" val="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324.5"/>
  <p:tag name="ANNOTATION_END_145" val="326.2"/>
  <p:tag name="ANNOTATION_TOP_145" val="324"/>
  <p:tag name="ANNOTATION_LEFT_145" val="488"/>
  <p:tag name="ANNOTATION_WIDTH_145" val="121"/>
  <p:tag name="ANNOTATION_HEIGHT_145" val="121"/>
  <p:tag name="ANNOTATION_ANIMATION_145" val="3"/>
  <p:tag name="ANNOTATION_ROTATION_145" val="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326.2"/>
  <p:tag name="ANNOTATION_END_146" val="328.3"/>
  <p:tag name="ANNOTATION_TOP_146" val="319"/>
  <p:tag name="ANNOTATION_LEFT_146" val="586"/>
  <p:tag name="ANNOTATION_WIDTH_146" val="121"/>
  <p:tag name="ANNOTATION_HEIGHT_146" val="121"/>
  <p:tag name="ANNOTATION_ANIMATION_146" val="3"/>
  <p:tag name="ANNOTATION_ROTATION_146" val="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328.3"/>
  <p:tag name="ANNOTATION_END_147" val="328.8"/>
  <p:tag name="ANNOTATION_TOP_147" val="320"/>
  <p:tag name="ANNOTATION_LEFT_147" val="660"/>
  <p:tag name="ANNOTATION_WIDTH_147" val="121"/>
  <p:tag name="ANNOTATION_HEIGHT_147" val="121"/>
  <p:tag name="ANNOTATION_ANIMATION_147" val="3"/>
  <p:tag name="ANNOTATION_ROTATION_147" val="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328.8"/>
  <p:tag name="ANNOTATION_END_148" val="329.2"/>
  <p:tag name="ANNOTATION_TOP_148" val="317"/>
  <p:tag name="ANNOTATION_LEFT_148" val="684"/>
  <p:tag name="ANNOTATION_WIDTH_148" val="121"/>
  <p:tag name="ANNOTATION_HEIGHT_148" val="121"/>
  <p:tag name="ANNOTATION_ANIMATION_148" val="3"/>
  <p:tag name="ANNOTATION_ROTATION_148" val="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329.2"/>
  <p:tag name="ANNOTATION_END_149" val="329.5"/>
  <p:tag name="ANNOTATION_TOP_149" val="317"/>
  <p:tag name="ANNOTATION_LEFT_149" val="698"/>
  <p:tag name="ANNOTATION_WIDTH_149" val="121"/>
  <p:tag name="ANNOTATION_HEIGHT_149" val="121"/>
  <p:tag name="ANNOTATION_ANIMATION_149" val="3"/>
  <p:tag name="ANNOTATION_ROTATION_149" val="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329.5"/>
  <p:tag name="ANNOTATION_END_150" val="330.0"/>
  <p:tag name="ANNOTATION_TOP_150" val="317"/>
  <p:tag name="ANNOTATION_LEFT_150" val="721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330.0"/>
  <p:tag name="ANNOTATION_END_151" val="330.3"/>
  <p:tag name="ANNOTATION_TOP_151" val="319"/>
  <p:tag name="ANNOTATION_LEFT_151" val="746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330.3"/>
  <p:tag name="ANNOTATION_END_152" val="330.5"/>
  <p:tag name="ANNOTATION_TOP_152" val="319"/>
  <p:tag name="ANNOTATION_LEFT_152" val="765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330.5"/>
  <p:tag name="ANNOTATION_END_153" val="331.6"/>
  <p:tag name="ANNOTATION_TOP_153" val="319"/>
  <p:tag name="ANNOTATION_LEFT_153" val="768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331.6"/>
  <p:tag name="ANNOTATION_END_154" val="334.3"/>
  <p:tag name="ANNOTATION_TOP_154" val="308"/>
  <p:tag name="ANNOTATION_LEFT_154" val="818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334.3"/>
  <p:tag name="ANNOTATION_END_155" val="345.4"/>
  <p:tag name="ANNOTATION_TOP_155" val="399"/>
  <p:tag name="ANNOTATION_LEFT_155" val="805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345.4"/>
  <p:tag name="ANNOTATION_END_156" val="351.2"/>
  <p:tag name="ANNOTATION_TOP_156" val="523"/>
  <p:tag name="ANNOTATION_LEFT_156" val="60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351.2"/>
  <p:tag name="ANNOTATION_END_157" val="355.8"/>
  <p:tag name="ANNOTATION_TOP_157" val="583"/>
  <p:tag name="ANNOTATION_LEFT_157" val="56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355.8"/>
  <p:tag name="ANNOTATION_END_158" val="357.6"/>
  <p:tag name="ANNOTATION_TOP_158" val="402"/>
  <p:tag name="ANNOTATION_LEFT_158" val="813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357.6"/>
  <p:tag name="ANNOTATION_END_159" val="362.9"/>
  <p:tag name="ANNOTATION_TOP_159" val="315"/>
  <p:tag name="ANNOTATION_LEFT_159" val="914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362.9"/>
  <p:tag name="ANNOTATION_END_160" val="367.8"/>
  <p:tag name="ANNOTATION_TOP_160" val="318"/>
  <p:tag name="ANNOTATION_LEFT_160" val="608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367.8"/>
  <p:tag name="ANNOTATION_END_161" val="368.9"/>
  <p:tag name="ANNOTATION_TOP_161" val="499"/>
  <p:tag name="ANNOTATION_LEFT_161" val="653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368.9"/>
  <p:tag name="ANNOTATION_END_162" val="369.5"/>
  <p:tag name="ANNOTATION_TOP_162" val="499"/>
  <p:tag name="ANNOTATION_LEFT_162" val="668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369.5"/>
  <p:tag name="ANNOTATION_END_163" val="369.8"/>
  <p:tag name="ANNOTATION_TOP_163" val="540"/>
  <p:tag name="ANNOTATION_LEFT_163" val="663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369.8"/>
  <p:tag name="ANNOTATION_END_164" val="370.2"/>
  <p:tag name="ANNOTATION_TOP_164" val="545"/>
  <p:tag name="ANNOTATION_LEFT_164" val="622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370.2"/>
  <p:tag name="ANNOTATION_END_165" val="370.4"/>
  <p:tag name="ANNOTATION_TOP_165" val="506"/>
  <p:tag name="ANNOTATION_LEFT_165" val="598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370.4"/>
  <p:tag name="ANNOTATION_END_166" val="370.8"/>
  <p:tag name="ANNOTATION_TOP_166" val="498"/>
  <p:tag name="ANNOTATION_LEFT_166" val="623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370.8"/>
  <p:tag name="ANNOTATION_END_167" val="371.0"/>
  <p:tag name="ANNOTATION_TOP_167" val="494"/>
  <p:tag name="ANNOTATION_LEFT_167" val="652"/>
  <p:tag name="ANNOTATION_WIDTH_167" val="121"/>
  <p:tag name="ANNOTATION_HEIGHT_167" val="121"/>
  <p:tag name="ANNOTATION_ANIMATION_167" val="3"/>
  <p:tag name="ANNOTATION_ROTATION_167" val="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371.0"/>
  <p:tag name="ANNOTATION_END_168" val="371.3"/>
  <p:tag name="ANNOTATION_TOP_168" val="496"/>
  <p:tag name="ANNOTATION_LEFT_168" val="666"/>
  <p:tag name="ANNOTATION_WIDTH_168" val="121"/>
  <p:tag name="ANNOTATION_HEIGHT_168" val="121"/>
  <p:tag name="ANNOTATION_ANIMATION_168" val="3"/>
  <p:tag name="ANNOTATION_ROTATION_168" val="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371.3"/>
  <p:tag name="ANNOTATION_END_169" val="371.6"/>
  <p:tag name="ANNOTATION_TOP_169" val="544"/>
  <p:tag name="ANNOTATION_LEFT_169" val="666"/>
  <p:tag name="ANNOTATION_WIDTH_169" val="121"/>
  <p:tag name="ANNOTATION_HEIGHT_169" val="121"/>
  <p:tag name="ANNOTATION_ANIMATION_169" val="3"/>
  <p:tag name="ANNOTATION_ROTATION_169" val="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371.6"/>
  <p:tag name="ANNOTATION_END_170" val="372.1"/>
  <p:tag name="ANNOTATION_TOP_170" val="553"/>
  <p:tag name="ANNOTATION_LEFT_170" val="649"/>
  <p:tag name="ANNOTATION_WIDTH_170" val="121"/>
  <p:tag name="ANNOTATION_HEIGHT_170" val="121"/>
  <p:tag name="ANNOTATION_ANIMATION_170" val="3"/>
  <p:tag name="ANNOTATION_ROTATION_170" val="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372.1"/>
  <p:tag name="ANNOTATION_END_171" val="374.9"/>
  <p:tag name="ANNOTATION_TOP_171" val="521"/>
  <p:tag name="ANNOTATION_LEFT_171" val="609"/>
  <p:tag name="ANNOTATION_WIDTH_171" val="121"/>
  <p:tag name="ANNOTATION_HEIGHT_171" val="121"/>
  <p:tag name="ANNOTATION_ANIMATION_171" val="3"/>
  <p:tag name="ANNOTATION_ROTATION_171" val="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374.9"/>
  <p:tag name="ANNOTATION_END_172" val="375.6"/>
  <p:tag name="ANNOTATION_TOP_172" val="321"/>
  <p:tag name="ANNOTATION_LEFT_172" val="621"/>
  <p:tag name="ANNOTATION_WIDTH_172" val="121"/>
  <p:tag name="ANNOTATION_HEIGHT_172" val="121"/>
  <p:tag name="ANNOTATION_ANIMATION_172" val="3"/>
  <p:tag name="ANNOTATION_ROTATION_172" val="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375.6"/>
  <p:tag name="ANNOTATION_END_173" val="376.0"/>
  <p:tag name="ANNOTATION_TOP_173" val="317"/>
  <p:tag name="ANNOTATION_LEFT_173" val="585"/>
  <p:tag name="ANNOTATION_WIDTH_173" val="121"/>
  <p:tag name="ANNOTATION_HEIGHT_173" val="121"/>
  <p:tag name="ANNOTATION_ANIMATION_173" val="3"/>
  <p:tag name="ANNOTATION_ROTATION_173" val="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376.0"/>
  <p:tag name="ANNOTATION_END_174" val="376.5"/>
  <p:tag name="ANNOTATION_TOP_174" val="317"/>
  <p:tag name="ANNOTATION_LEFT_174" val="618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376.5"/>
  <p:tag name="ANNOTATION_END_175" val="379.8"/>
  <p:tag name="ANNOTATION_TOP_175" val="318"/>
  <p:tag name="ANNOTATION_LEFT_175" val="649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379.8"/>
  <p:tag name="ANNOTATION_END_176" val="381.1"/>
  <p:tag name="ANNOTATION_TOP_176" val="337"/>
  <p:tag name="ANNOTATION_LEFT_176" val="583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381.1"/>
  <p:tag name="ANNOTATION_END_177" val="382.3"/>
  <p:tag name="ANNOTATION_TOP_177" val="331"/>
  <p:tag name="ANNOTATION_LEFT_177" val="602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382.3"/>
  <p:tag name="ANNOTATION_END_178" val="383.6"/>
  <p:tag name="ANNOTATION_TOP_178" val="319"/>
  <p:tag name="ANNOTATION_LEFT_178" val="602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383.6"/>
  <p:tag name="ANNOTATION_END_179" val="384.3"/>
  <p:tag name="ANNOTATION_TOP_179" val="337"/>
  <p:tag name="ANNOTATION_LEFT_179" val="619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384.3"/>
  <p:tag name="ANNOTATION_END_180" val="386.6"/>
  <p:tag name="ANNOTATION_TOP_180" val="313"/>
  <p:tag name="ANNOTATION_LEFT_180" val="621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386.6"/>
  <p:tag name="ANNOTATION_END_181" val="388.3"/>
  <p:tag name="ANNOTATION_TOP_181" val="652"/>
  <p:tag name="ANNOTATION_LEFT_181" val="532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388.3"/>
  <p:tag name="ANNOTATION_END_182" val="388.7"/>
  <p:tag name="ANNOTATION_TOP_182" val="662"/>
  <p:tag name="ANNOTATION_LEFT_182" val="580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388.7"/>
  <p:tag name="ANNOTATION_END_183" val="389.2"/>
  <p:tag name="ANNOTATION_TOP_183" val="662"/>
  <p:tag name="ANNOTATION_LEFT_183" val="590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389.2"/>
  <p:tag name="ANNOTATION_END_184" val="389.7"/>
  <p:tag name="ANNOTATION_TOP_184" val="662"/>
  <p:tag name="ANNOTATION_LEFT_184" val="632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389.7"/>
  <p:tag name="ANNOTATION_END_185" val="390.0"/>
  <p:tag name="ANNOTATION_TOP_185" val="665"/>
  <p:tag name="ANNOTATION_LEFT_185" val="680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390.0"/>
  <p:tag name="ANNOTATION_END_186" val="390.2"/>
  <p:tag name="ANNOTATION_TOP_186" val="664"/>
  <p:tag name="ANNOTATION_LEFT_186" val="691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390.2"/>
  <p:tag name="ANNOTATION_END_187" val="390.6"/>
  <p:tag name="ANNOTATION_TOP_187" val="662"/>
  <p:tag name="ANNOTATION_LEFT_187" val="723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390.6"/>
  <p:tag name="ANNOTATION_END_188" val="390.7"/>
  <p:tag name="ANNOTATION_TOP_188" val="662"/>
  <p:tag name="ANNOTATION_LEFT_188" val="748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390.7"/>
  <p:tag name="ANNOTATION_END_189" val="390.9"/>
  <p:tag name="ANNOTATION_TOP_189" val="661"/>
  <p:tag name="ANNOTATION_LEFT_189" val="771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390.9"/>
  <p:tag name="ANNOTATION_END_190" val="391.1"/>
  <p:tag name="ANNOTATION_TOP_190" val="659"/>
  <p:tag name="ANNOTATION_LEFT_190" val="789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391.1"/>
  <p:tag name="ANNOTATION_END_191" val="391.2"/>
  <p:tag name="ANNOTATION_TOP_191" val="660"/>
  <p:tag name="ANNOTATION_LEFT_191" val="806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391.2"/>
  <p:tag name="ANNOTATION_END_192" val="391.4"/>
  <p:tag name="ANNOTATION_TOP_192" val="663"/>
  <p:tag name="ANNOTATION_LEFT_192" val="830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391.4"/>
  <p:tag name="ANNOTATION_END_193" val="391.6"/>
  <p:tag name="ANNOTATION_TOP_193" val="665"/>
  <p:tag name="ANNOTATION_LEFT_193" val="862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391.6"/>
  <p:tag name="ANNOTATION_END_194" val="391.7"/>
  <p:tag name="ANNOTATION_TOP_194" val="667"/>
  <p:tag name="ANNOTATION_LEFT_194" val="878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391.7"/>
  <p:tag name="ANNOTATION_END_195" val="392.0"/>
  <p:tag name="ANNOTATION_TOP_195" val="667"/>
  <p:tag name="ANNOTATION_LEFT_195" val="908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392.0"/>
  <p:tag name="ANNOTATION_END_196" val="392.2"/>
  <p:tag name="ANNOTATION_TOP_196" val="667"/>
  <p:tag name="ANNOTATION_LEFT_196" val="924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392.2"/>
  <p:tag name="ANNOTATION_END_197" val="392.4"/>
  <p:tag name="ANNOTATION_TOP_197" val="667"/>
  <p:tag name="ANNOTATION_LEFT_197" val="944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392.4"/>
  <p:tag name="ANNOTATION_END_198" val="393.5"/>
  <p:tag name="ANNOTATION_TOP_198" val="668"/>
  <p:tag name="ANNOTATION_LEFT_198" val="952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393.5"/>
  <p:tag name="ANNOTATION_END_199" val="394.5"/>
  <p:tag name="ANNOTATION_TOP_199" val="659"/>
  <p:tag name="ANNOTATION_LEFT_199" val="562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394.5"/>
  <p:tag name="ANNOTATION_END_200" val="396.2"/>
  <p:tag name="ANNOTATION_TOP_200" val="662"/>
  <p:tag name="ANNOTATION_LEFT_200" val="934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396.2"/>
  <p:tag name="ANNOTATION_END_201" val="397.9"/>
  <p:tag name="ANNOTATION_TOP_201" val="667"/>
  <p:tag name="ANNOTATION_LEFT_201" val="551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397.9"/>
  <p:tag name="ANNOTATION_END_202" val="402.2"/>
  <p:tag name="ANNOTATION_TOP_202" val="684"/>
  <p:tag name="ANNOTATION_LEFT_202" val="938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402.2"/>
  <p:tag name="ANNOTATION_END_203" val="404.1"/>
  <p:tag name="ANNOTATION_TOP_203" val="683"/>
  <p:tag name="ANNOTATION_LEFT_203" val="467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404.1"/>
  <p:tag name="ANNOTATION_END_204" val="404.9"/>
  <p:tag name="ANNOTATION_TOP_204" val="658"/>
  <p:tag name="ANNOTATION_LEFT_204" val="566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404.9"/>
  <p:tag name="ANNOTATION_TOP_205" val="665"/>
  <p:tag name="ANNOTATION_LEFT_205" val="946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COUNT" val="205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NAV_LEVEL" val="1"/>
  <p:tag name="ARTICULATE_SLIDE_PRESENTER_GUID" val="382eab88-e790-4ec3-ad99-5f58be597c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038b32f4-ecb7-4e39-b09f-bc5d6e103a40"/>
  <p:tag name="VIDEO_SOURCE_TYPE" val="local"/>
  <p:tag name="VIDEO_TITLE" val="DNA replication.swf"/>
  <p:tag name="OVERRIDE_SWF" val="YES"/>
  <p:tag name="THUMBNAIL_IS_PLACEHOLDER" val="False"/>
  <p:tag name="SWF_MOVIE_PATH" val="DNA replication.swf"/>
  <p:tag name="SWF_MOVIE_PATH_ORIGINAL" val="DNA replication.swf"/>
  <p:tag name="SWF_MOVIE_PATH_SOURCE" val="C:\Users\amahmedkeele\Desktop\Lectures\Lecture-19 DNA\DNA replication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156000"/>
  <p:tag name="VIDEO_KEY" val="dbde3d38-7745-4714-bd17-cf546e714f7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727.2"/>
  <p:tag name="ANNOTATION_TYPE_1" val="0"/>
  <p:tag name="ANNOTATION_START_1" val="11.8"/>
  <p:tag name="ANNOTATION_END_1" val="17.4"/>
  <p:tag name="ANNOTATION_TOP_1" val="205"/>
  <p:tag name="ANNOTATION_LEFT_1" val="6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4"/>
  <p:tag name="ANNOTATION_END_2" val="18.3"/>
  <p:tag name="ANNOTATION_TOP_2" val="167"/>
  <p:tag name="ANNOTATION_LEFT_2" val="798"/>
  <p:tag name="ANNOTATION_WIDTH_2" val="121"/>
  <p:tag name="ANNOTATION_HEIGHT_2" val="121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3"/>
  <p:tag name="ANNOTATION_END_3" val="18.6"/>
  <p:tag name="ANNOTATION_TOP_3" val="187"/>
  <p:tag name="ANNOTATION_LEFT_3" val="792"/>
  <p:tag name="ANNOTATION_WIDTH_3" val="121"/>
  <p:tag name="ANNOTATION_HEIGHT_3" val="121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6"/>
  <p:tag name="ANNOTATION_END_4" val="18.9"/>
  <p:tag name="ANNOTATION_TOP_4" val="201"/>
  <p:tag name="ANNOTATION_LEFT_4" val="784"/>
  <p:tag name="ANNOTATION_WIDTH_4" val="121"/>
  <p:tag name="ANNOTATION_HEIGHT_4" val="121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9"/>
  <p:tag name="ANNOTATION_END_5" val="19.4"/>
  <p:tag name="ANNOTATION_TOP_5" val="225"/>
  <p:tag name="ANNOTATION_LEFT_5" val="767"/>
  <p:tag name="ANNOTATION_WIDTH_5" val="121"/>
  <p:tag name="ANNOTATION_HEIGHT_5" val="121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4"/>
  <p:tag name="ANNOTATION_END_6" val="19.9"/>
  <p:tag name="ANNOTATION_TOP_6" val="235"/>
  <p:tag name="ANNOTATION_LEFT_6" val="749"/>
  <p:tag name="ANNOTATION_WIDTH_6" val="121"/>
  <p:tag name="ANNOTATION_HEIGHT_6" val="121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9"/>
  <p:tag name="ANNOTATION_END_7" val="20.3"/>
  <p:tag name="ANNOTATION_TOP_7" val="244"/>
  <p:tag name="ANNOTATION_LEFT_7" val="734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0.3"/>
  <p:tag name="ANNOTATION_END_8" val="20.7"/>
  <p:tag name="ANNOTATION_TOP_8" val="250"/>
  <p:tag name="ANNOTATION_LEFT_8" val="723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0.7"/>
  <p:tag name="ANNOTATION_END_9" val="22.6"/>
  <p:tag name="ANNOTATION_TOP_9" val="254"/>
  <p:tag name="ANNOTATION_LEFT_9" val="714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6"/>
  <p:tag name="ANNOTATION_END_10" val="23.0"/>
  <p:tag name="ANNOTATION_TOP_10" val="362"/>
  <p:tag name="ANNOTATION_LEFT_10" val="805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0"/>
  <p:tag name="ANNOTATION_END_11" val="23.4"/>
  <p:tag name="ANNOTATION_TOP_11" val="351"/>
  <p:tag name="ANNOTATION_LEFT_11" val="793"/>
  <p:tag name="ANNOTATION_WIDTH_11" val="121"/>
  <p:tag name="ANNOTATION_HEIGHT_11" val="121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.4"/>
  <p:tag name="ANNOTATION_END_12" val="23.8"/>
  <p:tag name="ANNOTATION_TOP_12" val="328"/>
  <p:tag name="ANNOTATION_LEFT_12" val="766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.8"/>
  <p:tag name="ANNOTATION_END_13" val="24.1"/>
  <p:tag name="ANNOTATION_TOP_13" val="315"/>
  <p:tag name="ANNOTATION_LEFT_13" val="754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.1"/>
  <p:tag name="ANNOTATION_END_14" val="24.4"/>
  <p:tag name="ANNOTATION_TOP_14" val="290"/>
  <p:tag name="ANNOTATION_LEFT_14" val="733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.4"/>
  <p:tag name="ANNOTATION_END_15" val="30.4"/>
  <p:tag name="ANNOTATION_TOP_15" val="278"/>
  <p:tag name="ANNOTATION_LEFT_15" val="715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6.7"/>
  <p:tag name="ANNOTATION_END_16" val="68.5"/>
  <p:tag name="ANNOTATION_TOP_16" val="260"/>
  <p:tag name="ANNOTATION_LEFT_16" val="59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8.5"/>
  <p:tag name="ANNOTATION_END_17" val="69.6"/>
  <p:tag name="ANNOTATION_TOP_17" val="260"/>
  <p:tag name="ANNOTATION_LEFT_17" val="54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9.6"/>
  <p:tag name="ANNOTATION_END_18" val="71.8"/>
  <p:tag name="ANNOTATION_TOP_18" val="260"/>
  <p:tag name="ANNOTATION_LEFT_18" val="5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1.8"/>
  <p:tag name="ANNOTATION_END_19" val="74.0"/>
  <p:tag name="ANNOTATION_TOP_19" val="164"/>
  <p:tag name="ANNOTATION_LEFT_19" val="81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0"/>
  <p:tag name="ANNOTATION_END_20" val="74.3"/>
  <p:tag name="ANNOTATION_TOP_20" val="260"/>
  <p:tag name="ANNOTATION_LEFT_20" val="57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4.3"/>
  <p:tag name="ANNOTATION_END_21" val="74.6"/>
  <p:tag name="ANNOTATION_TOP_21" val="257"/>
  <p:tag name="ANNOTATION_LEFT_21" val="60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4.6"/>
  <p:tag name="ANNOTATION_END_22" val="75.1"/>
  <p:tag name="ANNOTATION_TOP_22" val="259"/>
  <p:tag name="ANNOTATION_LEFT_22" val="6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5.1"/>
  <p:tag name="ANNOTATION_END_23" val="75.5"/>
  <p:tag name="ANNOTATION_TOP_23" val="260"/>
  <p:tag name="ANNOTATION_LEFT_23" val="66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5.5"/>
  <p:tag name="ANNOTATION_END_24" val="75.9"/>
  <p:tag name="ANNOTATION_TOP_24" val="260"/>
  <p:tag name="ANNOTATION_LEFT_24" val="69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75.9"/>
  <p:tag name="ANNOTATION_END_25" val="76.2"/>
  <p:tag name="ANNOTATION_TOP_25" val="248"/>
  <p:tag name="ANNOTATION_LEFT_25" val="71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76.2"/>
  <p:tag name="ANNOTATION_END_26" val="76.6"/>
  <p:tag name="ANNOTATION_TOP_26" val="232"/>
  <p:tag name="ANNOTATION_LEFT_26" val="7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6.6"/>
  <p:tag name="ANNOTATION_END_27" val="77.0"/>
  <p:tag name="ANNOTATION_TOP_27" val="214"/>
  <p:tag name="ANNOTATION_LEFT_27" val="75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7.0"/>
  <p:tag name="ANNOTATION_END_28" val="77.3"/>
  <p:tag name="ANNOTATION_TOP_28" val="191"/>
  <p:tag name="ANNOTATION_LEFT_28" val="77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7.3"/>
  <p:tag name="ANNOTATION_END_29" val="77.6"/>
  <p:tag name="ANNOTATION_TOP_29" val="178"/>
  <p:tag name="ANNOTATION_LEFT_29" val="79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7.6"/>
  <p:tag name="ANNOTATION_END_30" val="81.9"/>
  <p:tag name="ANNOTATION_TOP_30" val="162"/>
  <p:tag name="ANNOTATION_LEFT_30" val="82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81.9"/>
  <p:tag name="ANNOTATION_END_31" val="86.4"/>
  <p:tag name="ANNOTATION_TOP_31" val="281"/>
  <p:tag name="ANNOTATION_LEFT_31" val="55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86.4"/>
  <p:tag name="ANNOTATION_END_32" val="87.5"/>
  <p:tag name="ANNOTATION_TOP_32" val="374"/>
  <p:tag name="ANNOTATION_LEFT_32" val="823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87.5"/>
  <p:tag name="ANNOTATION_END_33" val="87.9"/>
  <p:tag name="ANNOTATION_TOP_33" val="366"/>
  <p:tag name="ANNOTATION_LEFT_33" val="815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87.9"/>
  <p:tag name="ANNOTATION_END_34" val="88.2"/>
  <p:tag name="ANNOTATION_TOP_34" val="353"/>
  <p:tag name="ANNOTATION_LEFT_34" val="795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88.2"/>
  <p:tag name="ANNOTATION_END_35" val="88.6"/>
  <p:tag name="ANNOTATION_TOP_35" val="335"/>
  <p:tag name="ANNOTATION_LEFT_35" val="775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8.6"/>
  <p:tag name="ANNOTATION_END_36" val="88.9"/>
  <p:tag name="ANNOTATION_TOP_36" val="316"/>
  <p:tag name="ANNOTATION_LEFT_36" val="746"/>
  <p:tag name="ANNOTATION_WIDTH_36" val="121"/>
  <p:tag name="ANNOTATION_HEIGHT_36" val="121"/>
  <p:tag name="ANNOTATION_ANIMATION_36" val="3"/>
  <p:tag name="ANNOTATION_ROTATION_36" val="18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8.9"/>
  <p:tag name="ANNOTATION_END_37" val="89.4"/>
  <p:tag name="ANNOTATION_TOP_37" val="305"/>
  <p:tag name="ANNOTATION_LEFT_37" val="723"/>
  <p:tag name="ANNOTATION_WIDTH_37" val="121"/>
  <p:tag name="ANNOTATION_HEIGHT_37" val="121"/>
  <p:tag name="ANNOTATION_ANIMATION_37" val="3"/>
  <p:tag name="ANNOTATION_ROTATION_37" val="18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9.4"/>
  <p:tag name="ANNOTATION_END_38" val="89.7"/>
  <p:tag name="ANNOTATION_TOP_38" val="281"/>
  <p:tag name="ANNOTATION_LEFT_38" val="683"/>
  <p:tag name="ANNOTATION_WIDTH_38" val="121"/>
  <p:tag name="ANNOTATION_HEIGHT_38" val="121"/>
  <p:tag name="ANNOTATION_ANIMATION_38" val="3"/>
  <p:tag name="ANNOTATION_ROTATION_38" val="18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9.7"/>
  <p:tag name="ANNOTATION_END_39" val="90.1"/>
  <p:tag name="ANNOTATION_TOP_39" val="273"/>
  <p:tag name="ANNOTATION_LEFT_39" val="665"/>
  <p:tag name="ANNOTATION_WIDTH_39" val="121"/>
  <p:tag name="ANNOTATION_HEIGHT_39" val="121"/>
  <p:tag name="ANNOTATION_ANIMATION_39" val="3"/>
  <p:tag name="ANNOTATION_ROTATION_39" val="18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90.1"/>
  <p:tag name="ANNOTATION_END_40" val="90.5"/>
  <p:tag name="ANNOTATION_TOP_40" val="279"/>
  <p:tag name="ANNOTATION_LEFT_40" val="613"/>
  <p:tag name="ANNOTATION_WIDTH_40" val="121"/>
  <p:tag name="ANNOTATION_HEIGHT_40" val="121"/>
  <p:tag name="ANNOTATION_ANIMATION_40" val="3"/>
  <p:tag name="ANNOTATION_ROTATION_40" val="18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5"/>
  <p:tag name="ANNOTATION_END_41" val="96.0"/>
  <p:tag name="ANNOTATION_TOP_41" val="285"/>
  <p:tag name="ANNOTATION_LEFT_41" val="567"/>
  <p:tag name="ANNOTATION_WIDTH_41" val="121"/>
  <p:tag name="ANNOTATION_HEIGHT_41" val="121"/>
  <p:tag name="ANNOTATION_ANIMATION_41" val="3"/>
  <p:tag name="ANNOTATION_ROTATION_41" val="18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8.5"/>
  <p:tag name="ANNOTATION_END_42" val="130.5"/>
  <p:tag name="ANNOTATION_TOP_42" val="264"/>
  <p:tag name="ANNOTATION_LEFT_42" val="57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30.5"/>
  <p:tag name="ANNOTATION_END_43" val="135.2"/>
  <p:tag name="ANNOTATION_TOP_43" val="162"/>
  <p:tag name="ANNOTATION_LEFT_43" val="81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35.2"/>
  <p:tag name="ANNOTATION_END_44" val="137.8"/>
  <p:tag name="ANNOTATION_TOP_44" val="184"/>
  <p:tag name="ANNOTATION_LEFT_44" val="827"/>
  <p:tag name="ANNOTATION_WIDTH_44" val="121"/>
  <p:tag name="ANNOTATION_HEIGHT_44" val="121"/>
  <p:tag name="ANNOTATION_ANIMATION_44" val="3"/>
  <p:tag name="ANNOTATION_ROTATION_44" val="18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37.8"/>
  <p:tag name="ANNOTATION_END_45" val="142.3"/>
  <p:tag name="ANNOTATION_TOP_45" val="258"/>
  <p:tag name="ANNOTATION_LEFT_45" val="727"/>
  <p:tag name="ANNOTATION_WIDTH_45" val="121"/>
  <p:tag name="ANNOTATION_HEIGHT_45" val="121"/>
  <p:tag name="ANNOTATION_ANIMATION_45" val="3"/>
  <p:tag name="ANNOTATION_ROTATION_45" val="18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42.3"/>
  <p:tag name="ANNOTATION_END_46" val="143.4"/>
  <p:tag name="ANNOTATION_TOP_46" val="178"/>
  <p:tag name="ANNOTATION_LEFT_46" val="838"/>
  <p:tag name="ANNOTATION_WIDTH_46" val="121"/>
  <p:tag name="ANNOTATION_HEIGHT_46" val="121"/>
  <p:tag name="ANNOTATION_ANIMATION_46" val="3"/>
  <p:tag name="ANNOTATION_ROTATION_46" val="18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43.4"/>
  <p:tag name="ANNOTATION_END_47" val="172.8"/>
  <p:tag name="ANNOTATION_TOP_47" val="158"/>
  <p:tag name="ANNOTATION_LEFT_47" val="829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2.8"/>
  <p:tag name="ANNOTATION_END_48" val="174.5"/>
  <p:tag name="ANNOTATION_TOP_48" val="188"/>
  <p:tag name="ANNOTATION_LEFT_48" val="826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4.5"/>
  <p:tag name="ANNOTATION_END_49" val="175.0"/>
  <p:tag name="ANNOTATION_TOP_49" val="194"/>
  <p:tag name="ANNOTATION_LEFT_49" val="819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75.0"/>
  <p:tag name="ANNOTATION_END_50" val="175.5"/>
  <p:tag name="ANNOTATION_TOP_50" val="200"/>
  <p:tag name="ANNOTATION_LEFT_50" val="807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75.5"/>
  <p:tag name="ANNOTATION_END_51" val="176.0"/>
  <p:tag name="ANNOTATION_TOP_51" val="209"/>
  <p:tag name="ANNOTATION_LEFT_51" val="797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76.0"/>
  <p:tag name="ANNOTATION_END_52" val="176.5"/>
  <p:tag name="ANNOTATION_TOP_52" val="214"/>
  <p:tag name="ANNOTATION_LEFT_52" val="791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76.5"/>
  <p:tag name="ANNOTATION_END_53" val="176.9"/>
  <p:tag name="ANNOTATION_TOP_53" val="224"/>
  <p:tag name="ANNOTATION_LEFT_53" val="779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76.9"/>
  <p:tag name="ANNOTATION_END_54" val="177.5"/>
  <p:tag name="ANNOTATION_TOP_54" val="231"/>
  <p:tag name="ANNOTATION_LEFT_54" val="770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77.5"/>
  <p:tag name="ANNOTATION_END_55" val="177.9"/>
  <p:tag name="ANNOTATION_TOP_55" val="239"/>
  <p:tag name="ANNOTATION_LEFT_55" val="754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77.9"/>
  <p:tag name="ANNOTATION_END_56" val="178.4"/>
  <p:tag name="ANNOTATION_TOP_56" val="246"/>
  <p:tag name="ANNOTATION_LEFT_56" val="743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78.4"/>
  <p:tag name="ANNOTATION_END_57" val="178.9"/>
  <p:tag name="ANNOTATION_TOP_57" val="255"/>
  <p:tag name="ANNOTATION_LEFT_57" val="725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78.9"/>
  <p:tag name="ANNOTATION_END_58" val="179.4"/>
  <p:tag name="ANNOTATION_TOP_58" val="260"/>
  <p:tag name="ANNOTATION_LEFT_58" val="712"/>
  <p:tag name="ANNOTATION_WIDTH_58" val="121"/>
  <p:tag name="ANNOTATION_HEIGHT_58" val="121"/>
  <p:tag name="ANNOTATION_ANIMATION_58" val="3"/>
  <p:tag name="ANNOTATION_ROTATION_58" val="18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79.4"/>
  <p:tag name="ANNOTATION_END_59" val="184.0"/>
  <p:tag name="ANNOTATION_TOP_59" val="265"/>
  <p:tag name="ANNOTATION_LEFT_59" val="702"/>
  <p:tag name="ANNOTATION_WIDTH_59" val="121"/>
  <p:tag name="ANNOTATION_HEIGHT_59" val="121"/>
  <p:tag name="ANNOTATION_ANIMATION_59" val="3"/>
  <p:tag name="ANNOTATION_ROTATION_59" val="18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84.0"/>
  <p:tag name="ANNOTATION_END_60" val="185.0"/>
  <p:tag name="ANNOTATION_TOP_60" val="357"/>
  <p:tag name="ANNOTATION_LEFT_60" val="788"/>
  <p:tag name="ANNOTATION_WIDTH_60" val="121"/>
  <p:tag name="ANNOTATION_HEIGHT_60" val="121"/>
  <p:tag name="ANNOTATION_ANIMATION_60" val="3"/>
  <p:tag name="ANNOTATION_ROTATION_60" val="18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85.0"/>
  <p:tag name="ANNOTATION_END_61" val="186.3"/>
  <p:tag name="ANNOTATION_TOP_61" val="351"/>
  <p:tag name="ANNOTATION_LEFT_61" val="833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86.3"/>
  <p:tag name="ANNOTATION_END_62" val="186.9"/>
  <p:tag name="ANNOTATION_TOP_62" val="339"/>
  <p:tag name="ANNOTATION_LEFT_62" val="809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86.9"/>
  <p:tag name="ANNOTATION_END_63" val="187.2"/>
  <p:tag name="ANNOTATION_TOP_63" val="325"/>
  <p:tag name="ANNOTATION_LEFT_63" val="786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87.2"/>
  <p:tag name="ANNOTATION_END_64" val="187.6"/>
  <p:tag name="ANNOTATION_TOP_64" val="313"/>
  <p:tag name="ANNOTATION_LEFT_64" val="764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87.6"/>
  <p:tag name="ANNOTATION_END_65" val="188.0"/>
  <p:tag name="ANNOTATION_TOP_65" val="297"/>
  <p:tag name="ANNOTATION_LEFT_65" val="737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88.0"/>
  <p:tag name="ANNOTATION_END_66" val="188.4"/>
  <p:tag name="ANNOTATION_TOP_66" val="279"/>
  <p:tag name="ANNOTATION_LEFT_66" val="723"/>
  <p:tag name="ANNOTATION_WIDTH_66" val="121"/>
  <p:tag name="ANNOTATION_HEIGHT_66" val="121"/>
  <p:tag name="ANNOTATION_ANIMATION_66" val="3"/>
  <p:tag name="ANNOTATION_ROTATION_66" val="18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88.4"/>
  <p:tag name="ANNOTATION_END_67" val="199.2"/>
  <p:tag name="ANNOTATION_TOP_67" val="269"/>
  <p:tag name="ANNOTATION_LEFT_67" val="716"/>
  <p:tag name="ANNOTATION_WIDTH_67" val="121"/>
  <p:tag name="ANNOTATION_HEIGHT_67" val="121"/>
  <p:tag name="ANNOTATION_ANIMATION_67" val="3"/>
  <p:tag name="ANNOTATION_ROTATION_67" val="18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03.0"/>
  <p:tag name="ANNOTATION_END_68" val="204.7"/>
  <p:tag name="ANNOTATION_TOP_68" val="256"/>
  <p:tag name="ANNOTATION_LEFT_68" val="567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04.7"/>
  <p:tag name="ANNOTATION_END_69" val="206.5"/>
  <p:tag name="ANNOTATION_TOP_69" val="256"/>
  <p:tag name="ANNOTATION_LEFT_69" val="551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06.5"/>
  <p:tag name="ANNOTATION_END_70" val="210.7"/>
  <p:tag name="ANNOTATION_TOP_70" val="163"/>
  <p:tag name="ANNOTATION_LEFT_70" val="82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10.7"/>
  <p:tag name="ANNOTATION_END_71" val="214.7"/>
  <p:tag name="ANNOTATION_TOP_71" val="187"/>
  <p:tag name="ANNOTATION_LEFT_71" val="829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14.7"/>
  <p:tag name="ANNOTATION_END_72" val="215.4"/>
  <p:tag name="ANNOTATION_TOP_72" val="205"/>
  <p:tag name="ANNOTATION_LEFT_72" val="818"/>
  <p:tag name="ANNOTATION_WIDTH_72" val="121"/>
  <p:tag name="ANNOTATION_HEIGHT_72" val="121"/>
  <p:tag name="ANNOTATION_ANIMATION_72" val="3"/>
  <p:tag name="ANNOTATION_ROTATION_72" val="18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15.4"/>
  <p:tag name="ANNOTATION_END_73" val="216.0"/>
  <p:tag name="ANNOTATION_TOP_73" val="205"/>
  <p:tag name="ANNOTATION_LEFT_73" val="812"/>
  <p:tag name="ANNOTATION_WIDTH_73" val="121"/>
  <p:tag name="ANNOTATION_HEIGHT_73" val="121"/>
  <p:tag name="ANNOTATION_ANIMATION_73" val="3"/>
  <p:tag name="ANNOTATION_ROTATION_73" val="18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16.0"/>
  <p:tag name="ANNOTATION_END_74" val="216.8"/>
  <p:tag name="ANNOTATION_TOP_74" val="211"/>
  <p:tag name="ANNOTATION_LEFT_74" val="794"/>
  <p:tag name="ANNOTATION_WIDTH_74" val="121"/>
  <p:tag name="ANNOTATION_HEIGHT_74" val="121"/>
  <p:tag name="ANNOTATION_ANIMATION_74" val="3"/>
  <p:tag name="ANNOTATION_ROTATION_74" val="18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16.8"/>
  <p:tag name="ANNOTATION_END_75" val="217.3"/>
  <p:tag name="ANNOTATION_TOP_75" val="219"/>
  <p:tag name="ANNOTATION_LEFT_75" val="780"/>
  <p:tag name="ANNOTATION_WIDTH_75" val="121"/>
  <p:tag name="ANNOTATION_HEIGHT_75" val="121"/>
  <p:tag name="ANNOTATION_ANIMATION_75" val="3"/>
  <p:tag name="ANNOTATION_ROTATION_75" val="18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17.3"/>
  <p:tag name="ANNOTATION_END_76" val="217.8"/>
  <p:tag name="ANNOTATION_TOP_76" val="226"/>
  <p:tag name="ANNOTATION_LEFT_76" val="764"/>
  <p:tag name="ANNOTATION_WIDTH_76" val="121"/>
  <p:tag name="ANNOTATION_HEIGHT_76" val="121"/>
  <p:tag name="ANNOTATION_ANIMATION_76" val="3"/>
  <p:tag name="ANNOTATION_ROTATION_76" val="18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17.8"/>
  <p:tag name="ANNOTATION_END_77" val="218.4"/>
  <p:tag name="ANNOTATION_TOP_77" val="234"/>
  <p:tag name="ANNOTATION_LEFT_77" val="754"/>
  <p:tag name="ANNOTATION_WIDTH_77" val="121"/>
  <p:tag name="ANNOTATION_HEIGHT_77" val="121"/>
  <p:tag name="ANNOTATION_ANIMATION_77" val="3"/>
  <p:tag name="ANNOTATION_ROTATION_77" val="18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18.4"/>
  <p:tag name="ANNOTATION_END_78" val="218.9"/>
  <p:tag name="ANNOTATION_TOP_78" val="247"/>
  <p:tag name="ANNOTATION_LEFT_78" val="738"/>
  <p:tag name="ANNOTATION_WIDTH_78" val="121"/>
  <p:tag name="ANNOTATION_HEIGHT_78" val="121"/>
  <p:tag name="ANNOTATION_ANIMATION_78" val="3"/>
  <p:tag name="ANNOTATION_ROTATION_78" val="18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18.9"/>
  <p:tag name="ANNOTATION_END_79" val="219.6"/>
  <p:tag name="ANNOTATION_TOP_79" val="254"/>
  <p:tag name="ANNOTATION_LEFT_79" val="728"/>
  <p:tag name="ANNOTATION_WIDTH_79" val="121"/>
  <p:tag name="ANNOTATION_HEIGHT_79" val="121"/>
  <p:tag name="ANNOTATION_ANIMATION_79" val="3"/>
  <p:tag name="ANNOTATION_ROTATION_79" val="18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19.6"/>
  <p:tag name="ANNOTATION_END_80" val="239.2"/>
  <p:tag name="ANNOTATION_TOP_80" val="261"/>
  <p:tag name="ANNOTATION_LEFT_80" val="718"/>
  <p:tag name="ANNOTATION_WIDTH_80" val="121"/>
  <p:tag name="ANNOTATION_HEIGHT_80" val="121"/>
  <p:tag name="ANNOTATION_ANIMATION_80" val="3"/>
  <p:tag name="ANNOTATION_ROTATION_80" val="18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39.2"/>
  <p:tag name="ANNOTATION_END_81" val="243.2"/>
  <p:tag name="ANNOTATION_TOP_81" val="377"/>
  <p:tag name="ANNOTATION_LEFT_81" val="815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43.2"/>
  <p:tag name="ANNOTATION_END_82" val="245.0"/>
  <p:tag name="ANNOTATION_TOP_82" val="282"/>
  <p:tag name="ANNOTATION_LEFT_82" val="562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45.0"/>
  <p:tag name="ANNOTATION_END_83" val="246.3"/>
  <p:tag name="ANNOTATION_TOP_83" val="286"/>
  <p:tag name="ANNOTATION_LEFT_83" val="69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46.3"/>
  <p:tag name="ANNOTATION_END_84" val="247.0"/>
  <p:tag name="ANNOTATION_TOP_84" val="367"/>
  <p:tag name="ANNOTATION_LEFT_84" val="810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47.0"/>
  <p:tag name="ANNOTATION_END_85" val="248.4"/>
  <p:tag name="ANNOTATION_TOP_85" val="291"/>
  <p:tag name="ANNOTATION_LEFT_85" val="70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48.4"/>
  <p:tag name="ANNOTATION_END_86" val="250.3"/>
  <p:tag name="ANNOTATION_TOP_86" val="371"/>
  <p:tag name="ANNOTATION_LEFT_86" val="811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50.3"/>
  <p:tag name="ANNOTATION_END_87" val="253.7"/>
  <p:tag name="ANNOTATION_TOP_87" val="353"/>
  <p:tag name="ANNOTATION_LEFT_87" val="824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53.7"/>
  <p:tag name="ANNOTATION_END_88" val="257.3"/>
  <p:tag name="ANNOTATION_TOP_88" val="273"/>
  <p:tag name="ANNOTATION_LEFT_88" val="714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57.3"/>
  <p:tag name="ANNOTATION_END_89" val="261.1"/>
  <p:tag name="ANNOTATION_TOP_89" val="273"/>
  <p:tag name="ANNOTATION_LEFT_89" val="712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261.1"/>
  <p:tag name="ANNOTATION_END_90" val="261.5"/>
  <p:tag name="ANNOTATION_TOP_90" val="277"/>
  <p:tag name="ANNOTATION_LEFT_90" val="71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261.5"/>
  <p:tag name="ANNOTATION_END_91" val="261.9"/>
  <p:tag name="ANNOTATION_TOP_91" val="285"/>
  <p:tag name="ANNOTATION_LEFT_91" val="725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261.9"/>
  <p:tag name="ANNOTATION_END_92" val="262.3"/>
  <p:tag name="ANNOTATION_TOP_92" val="298"/>
  <p:tag name="ANNOTATION_LEFT_92" val="739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262.3"/>
  <p:tag name="ANNOTATION_END_93" val="262.8"/>
  <p:tag name="ANNOTATION_TOP_93" val="306"/>
  <p:tag name="ANNOTATION_LEFT_93" val="753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262.8"/>
  <p:tag name="ANNOTATION_END_94" val="263.1"/>
  <p:tag name="ANNOTATION_TOP_94" val="315"/>
  <p:tag name="ANNOTATION_LEFT_94" val="771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263.1"/>
  <p:tag name="ANNOTATION_END_95" val="263.4"/>
  <p:tag name="ANNOTATION_TOP_95" val="324"/>
  <p:tag name="ANNOTATION_LEFT_95" val="783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263.4"/>
  <p:tag name="ANNOTATION_END_96" val="263.9"/>
  <p:tag name="ANNOTATION_TOP_96" val="329"/>
  <p:tag name="ANNOTATION_LEFT_96" val="788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263.9"/>
  <p:tag name="ANNOTATION_END_97" val="264.2"/>
  <p:tag name="ANNOTATION_TOP_97" val="337"/>
  <p:tag name="ANNOTATION_LEFT_97" val="794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264.2"/>
  <p:tag name="ANNOTATION_END_98" val="264.5"/>
  <p:tag name="ANNOTATION_TOP_98" val="345"/>
  <p:tag name="ANNOTATION_LEFT_98" val="803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264.5"/>
  <p:tag name="ANNOTATION_END_99" val="264.8"/>
  <p:tag name="ANNOTATION_TOP_99" val="356"/>
  <p:tag name="ANNOTATION_LEFT_99" val="821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264.8"/>
  <p:tag name="ANNOTATION_END_100" val="265.1"/>
  <p:tag name="ANNOTATION_TOP_100" val="357"/>
  <p:tag name="ANNOTATION_LEFT_100" val="824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265.1"/>
  <p:tag name="ANNOTATION_END_101" val="292.1"/>
  <p:tag name="ANNOTATION_TOP_101" val="360"/>
  <p:tag name="ANNOTATION_LEFT_101" val="831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11.6"/>
  <p:tag name="ANNOTATION_END_102" val="312.7"/>
  <p:tag name="ANNOTATION_TOP_102" val="277"/>
  <p:tag name="ANNOTATION_LEFT_102" val="712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12.7"/>
  <p:tag name="ANNOTATION_END_103" val="319.7"/>
  <p:tag name="ANNOTATION_TOP_103" val="363"/>
  <p:tag name="ANNOTATION_LEFT_103" val="83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26.6"/>
  <p:tag name="ANNOTATION_END_104" val="340.7"/>
  <p:tag name="ANNOTATION_TOP_104" val="349"/>
  <p:tag name="ANNOTATION_LEFT_104" val="797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40.7"/>
  <p:tag name="ANNOTATION_END_105" val="341.2"/>
  <p:tag name="ANNOTATION_TOP_105" val="350"/>
  <p:tag name="ANNOTATION_LEFT_105" val="795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41.2"/>
  <p:tag name="ANNOTATION_END_106" val="342.0"/>
  <p:tag name="ANNOTATION_TOP_106" val="353"/>
  <p:tag name="ANNOTATION_LEFT_106" val="797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42.0"/>
  <p:tag name="ANNOTATION_END_107" val="342.4"/>
  <p:tag name="ANNOTATION_TOP_107" val="345"/>
  <p:tag name="ANNOTATION_LEFT_107" val="805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42.4"/>
  <p:tag name="ANNOTATION_END_108" val="342.8"/>
  <p:tag name="ANNOTATION_TOP_108" val="347"/>
  <p:tag name="ANNOTATION_LEFT_108" val="808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42.8"/>
  <p:tag name="ANNOTATION_END_109" val="343.3"/>
  <p:tag name="ANNOTATION_TOP_109" val="350"/>
  <p:tag name="ANNOTATION_LEFT_109" val="814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43.3"/>
  <p:tag name="ANNOTATION_END_110" val="343.8"/>
  <p:tag name="ANNOTATION_TOP_110" val="353"/>
  <p:tag name="ANNOTATION_LEFT_110" val="817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43.8"/>
  <p:tag name="ANNOTATION_END_111" val="344.2"/>
  <p:tag name="ANNOTATION_TOP_111" val="355"/>
  <p:tag name="ANNOTATION_LEFT_111" val="821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44.2"/>
  <p:tag name="ANNOTATION_END_112" val="344.6"/>
  <p:tag name="ANNOTATION_TOP_112" val="355"/>
  <p:tag name="ANNOTATION_LEFT_112" val="824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44.6"/>
  <p:tag name="ANNOTATION_END_113" val="353.3"/>
  <p:tag name="ANNOTATION_TOP_113" val="357"/>
  <p:tag name="ANNOTATION_LEFT_113" val="826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53.3"/>
  <p:tag name="ANNOTATION_END_114" val="360.6"/>
  <p:tag name="ANNOTATION_TOP_114" val="307"/>
  <p:tag name="ANNOTATION_LEFT_114" val="75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60.6"/>
  <p:tag name="ANNOTATION_END_115" val="361.2"/>
  <p:tag name="ANNOTATION_TOP_115" val="307"/>
  <p:tag name="ANNOTATION_LEFT_115" val="760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61.2"/>
  <p:tag name="ANNOTATION_END_116" val="361.6"/>
  <p:tag name="ANNOTATION_TOP_116" val="309"/>
  <p:tag name="ANNOTATION_LEFT_116" val="765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61.6"/>
  <p:tag name="ANNOTATION_END_117" val="362.2"/>
  <p:tag name="ANNOTATION_TOP_117" val="311"/>
  <p:tag name="ANNOTATION_LEFT_117" val="767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62.2"/>
  <p:tag name="ANNOTATION_END_118" val="362.5"/>
  <p:tag name="ANNOTATION_TOP_118" val="315"/>
  <p:tag name="ANNOTATION_LEFT_118" val="769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62.5"/>
  <p:tag name="ANNOTATION_END_119" val="362.9"/>
  <p:tag name="ANNOTATION_TOP_119" val="317"/>
  <p:tag name="ANNOTATION_LEFT_119" val="775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362.9"/>
  <p:tag name="ANNOTATION_END_120" val="368.5"/>
  <p:tag name="ANNOTATION_TOP_120" val="318"/>
  <p:tag name="ANNOTATION_LEFT_120" val="777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368.5"/>
  <p:tag name="ANNOTATION_END_121" val="373.0"/>
  <p:tag name="ANNOTATION_TOP_121" val="276"/>
  <p:tag name="ANNOTATION_LEFT_121" val="716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373.0"/>
  <p:tag name="ANNOTATION_END_122" val="373.5"/>
  <p:tag name="ANNOTATION_TOP_122" val="277"/>
  <p:tag name="ANNOTATION_LEFT_122" val="720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373.5"/>
  <p:tag name="ANNOTATION_END_123" val="373.8"/>
  <p:tag name="ANNOTATION_TOP_123" val="280"/>
  <p:tag name="ANNOTATION_LEFT_123" val="725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373.8"/>
  <p:tag name="ANNOTATION_END_124" val="374.2"/>
  <p:tag name="ANNOTATION_TOP_124" val="289"/>
  <p:tag name="ANNOTATION_LEFT_124" val="734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374.2"/>
  <p:tag name="ANNOTATION_END_125" val="374.8"/>
  <p:tag name="ANNOTATION_TOP_125" val="290"/>
  <p:tag name="ANNOTATION_LEFT_125" val="738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374.8"/>
  <p:tag name="ANNOTATION_END_126" val="378.4"/>
  <p:tag name="ANNOTATION_TOP_126" val="292"/>
  <p:tag name="ANNOTATION_LEFT_126" val="744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385.5"/>
  <p:tag name="ANNOTATION_END_127" val="387.1"/>
  <p:tag name="ANNOTATION_TOP_127" val="351"/>
  <p:tag name="ANNOTATION_LEFT_127" val="817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387.1"/>
  <p:tag name="ANNOTATION_END_128" val="388.9"/>
  <p:tag name="ANNOTATION_TOP_128" val="324"/>
  <p:tag name="ANNOTATION_LEFT_128" val="778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388.9"/>
  <p:tag name="ANNOTATION_END_129" val="390.9"/>
  <p:tag name="ANNOTATION_TOP_129" val="294"/>
  <p:tag name="ANNOTATION_LEFT_129" val="737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390.9"/>
  <p:tag name="ANNOTATION_END_130" val="401.1"/>
  <p:tag name="ANNOTATION_TOP_130" val="269"/>
  <p:tag name="ANNOTATION_LEFT_130" val="576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401.1"/>
  <p:tag name="ANNOTATION_END_131" val="406.0"/>
  <p:tag name="ANNOTATION_TOP_131" val="281"/>
  <p:tag name="ANNOTATION_LEFT_131" val="793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2"/>
  <p:tag name="ANNOTATION_START_132" val="406.0"/>
  <p:tag name="ANNOTATION_END_132" val="406.0"/>
  <p:tag name="ANNOTATION_TOP_132" val="-40"/>
  <p:tag name="ANNOTATION_LEFT_132" val="-40"/>
  <p:tag name="ANNOTATION_WIDTH_132" val="1042"/>
  <p:tag name="ANNOTATION_HEIGHT_132" val="801"/>
  <p:tag name="ANNOTATION_ANIMATION_132" val="4"/>
  <p:tag name="ANNOTATION_ROTATION_132" val="0"/>
  <p:tag name="ANNOTATION_SUB_TYPE_132" val="11"/>
  <p:tag name="ANNOTATION_LOOP_COUNT_132" val="1"/>
  <p:tag name="ANNOTATION_BOX_RADIUS_132" val="0"/>
  <p:tag name="ANNOTATION_SCALE_132" val="0"/>
  <p:tag name="ANNOTATION_BORDER_ALPHA_132" val="100"/>
  <p:tag name="ANNOTATION_BORDER_COLOR_132" val="16777215"/>
  <p:tag name="ANNOTATION_FILL_COLOR_132" val="10855845"/>
  <p:tag name="ANNOTATION_FILL_ALPHA_132" val="50"/>
  <p:tag name="ANNOTATION_BORDER_WIDTH_132" val="2"/>
  <p:tag name="ANNOTATION_SLIDE_WIDTH_132" val="960"/>
  <p:tag name="ANNOTATION_SLIDE_HEIGHT_132" val="720"/>
  <p:tag name="ANNOTATION_TYPE_133" val="2"/>
  <p:tag name="ANNOTATION_START_133" val="406.0"/>
  <p:tag name="ANNOTATION_END_133" val="416.7"/>
  <p:tag name="ANNOTATION_TOP_133" val="269"/>
  <p:tag name="ANNOTATION_LEFT_133" val="787"/>
  <p:tag name="ANNOTATION_WIDTH_133" val="143"/>
  <p:tag name="ANNOTATION_HEIGHT_133" val="28"/>
  <p:tag name="ANNOTATION_ANIMATION_133" val="4"/>
  <p:tag name="ANNOTATION_ROTATION_133" val="0"/>
  <p:tag name="ANNOTATION_SUB_TYPE_133" val="11"/>
  <p:tag name="ANNOTATION_LOOP_COUNT_133" val="1"/>
  <p:tag name="ANNOTATION_BOX_RADIUS_133" val="5"/>
  <p:tag name="ANNOTATION_SCALE_133" val="0"/>
  <p:tag name="ANNOTATION_BORDER_ALPHA_133" val="100"/>
  <p:tag name="ANNOTATION_BORDER_COLOR_133" val="16777215"/>
  <p:tag name="ANNOTATION_FILL_COLOR_133" val="10855845"/>
  <p:tag name="ANNOTATION_FILL_ALPHA_133" val="50"/>
  <p:tag name="ANNOTATION_BORDER_WIDTH_133" val="2"/>
  <p:tag name="ANNOTATION_SLIDE_WIDTH_133" val="960"/>
  <p:tag name="ANNOTATION_SLIDE_HEIGHT_133" val="720"/>
  <p:tag name="ANNOTATION_TYPE_134" val="2"/>
  <p:tag name="ANNOTATION_START_134" val="416.7"/>
  <p:tag name="ANNOTATION_END_134" val="435.7"/>
  <p:tag name="ANNOTATION_TOP_134" val="-40"/>
  <p:tag name="ANNOTATION_LEFT_134" val="-40"/>
  <p:tag name="ANNOTATION_WIDTH_134" val="1042"/>
  <p:tag name="ANNOTATION_HEIGHT_134" val="801"/>
  <p:tag name="ANNOTATION_ANIMATION_134" val="4"/>
  <p:tag name="ANNOTATION_ROTATION_134" val="0"/>
  <p:tag name="ANNOTATION_SUB_TYPE_134" val="11"/>
  <p:tag name="ANNOTATION_LOOP_COUNT_134" val="1"/>
  <p:tag name="ANNOTATION_BOX_RADIUS_134" val="0"/>
  <p:tag name="ANNOTATION_SCALE_134" val="0"/>
  <p:tag name="ANNOTATION_BORDER_ALPHA_134" val="100"/>
  <p:tag name="ANNOTATION_BORDER_COLOR_134" val="16777215"/>
  <p:tag name="ANNOTATION_FILL_COLOR_134" val="10855845"/>
  <p:tag name="ANNOTATION_FILL_ALPHA_134" val="50"/>
  <p:tag name="ANNOTATION_BORDER_WIDTH_134" val="2"/>
  <p:tag name="ANNOTATION_SLIDE_WIDTH_134" val="960"/>
  <p:tag name="ANNOTATION_SLIDE_HEIGHT_134" val="720"/>
  <p:tag name="ANNOTATION_TYPE_135" val="2"/>
  <p:tag name="ANNOTATION_START_135" val="435.7"/>
  <p:tag name="ANNOTATION_END_135" val="435.7"/>
  <p:tag name="ANNOTATION_TOP_135" val="-40"/>
  <p:tag name="ANNOTATION_LEFT_135" val="-40"/>
  <p:tag name="ANNOTATION_WIDTH_135" val="1042"/>
  <p:tag name="ANNOTATION_HEIGHT_135" val="801"/>
  <p:tag name="ANNOTATION_ANIMATION_135" val="4"/>
  <p:tag name="ANNOTATION_ROTATION_135" val="0"/>
  <p:tag name="ANNOTATION_SUB_TYPE_135" val="11"/>
  <p:tag name="ANNOTATION_LOOP_COUNT_135" val="1"/>
  <p:tag name="ANNOTATION_BOX_RADIUS_135" val="0"/>
  <p:tag name="ANNOTATION_SCALE_135" val="0"/>
  <p:tag name="ANNOTATION_BORDER_ALPHA_135" val="100"/>
  <p:tag name="ANNOTATION_BORDER_COLOR_135" val="16777215"/>
  <p:tag name="ANNOTATION_FILL_COLOR_135" val="10855845"/>
  <p:tag name="ANNOTATION_FILL_ALPHA_135" val="50"/>
  <p:tag name="ANNOTATION_BORDER_WIDTH_135" val="2"/>
  <p:tag name="ANNOTATION_SLIDE_WIDTH_135" val="960"/>
  <p:tag name="ANNOTATION_SLIDE_HEIGHT_135" val="720"/>
  <p:tag name="ANNOTATION_TYPE_136" val="2"/>
  <p:tag name="ANNOTATION_START_136" val="435.7"/>
  <p:tag name="ANNOTATION_END_136" val="441.2"/>
  <p:tag name="ANNOTATION_TOP_136" val="618"/>
  <p:tag name="ANNOTATION_LEFT_136" val="52"/>
  <p:tag name="ANNOTATION_WIDTH_136" val="91"/>
  <p:tag name="ANNOTATION_HEIGHT_136" val="35"/>
  <p:tag name="ANNOTATION_ANIMATION_136" val="4"/>
  <p:tag name="ANNOTATION_ROTATION_136" val="0"/>
  <p:tag name="ANNOTATION_SUB_TYPE_136" val="11"/>
  <p:tag name="ANNOTATION_LOOP_COUNT_136" val="1"/>
  <p:tag name="ANNOTATION_BOX_RADIUS_136" val="5"/>
  <p:tag name="ANNOTATION_SCALE_136" val="0"/>
  <p:tag name="ANNOTATION_BORDER_ALPHA_136" val="100"/>
  <p:tag name="ANNOTATION_BORDER_COLOR_136" val="16777215"/>
  <p:tag name="ANNOTATION_FILL_COLOR_136" val="10855845"/>
  <p:tag name="ANNOTATION_FILL_ALPHA_136" val="50"/>
  <p:tag name="ANNOTATION_BORDER_WIDTH_136" val="2"/>
  <p:tag name="ANNOTATION_SLIDE_WIDTH_136" val="960"/>
  <p:tag name="ANNOTATION_SLIDE_HEIGHT_136" val="720"/>
  <p:tag name="ANNOTATION_TYPE_137" val="2"/>
  <p:tag name="ANNOTATION_START_137" val="441.2"/>
  <p:tag name="ANNOTATION_END_137" val="448.6"/>
  <p:tag name="ANNOTATION_TOP_137" val="-40"/>
  <p:tag name="ANNOTATION_LEFT_137" val="-40"/>
  <p:tag name="ANNOTATION_WIDTH_137" val="1042"/>
  <p:tag name="ANNOTATION_HEIGHT_137" val="801"/>
  <p:tag name="ANNOTATION_ANIMATION_137" val="4"/>
  <p:tag name="ANNOTATION_ROTATION_137" val="0"/>
  <p:tag name="ANNOTATION_SUB_TYPE_137" val="11"/>
  <p:tag name="ANNOTATION_LOOP_COUNT_137" val="1"/>
  <p:tag name="ANNOTATION_BOX_RADIUS_137" val="0"/>
  <p:tag name="ANNOTATION_SCALE_137" val="0"/>
  <p:tag name="ANNOTATION_BORDER_ALPHA_137" val="100"/>
  <p:tag name="ANNOTATION_BORDER_COLOR_137" val="16777215"/>
  <p:tag name="ANNOTATION_FILL_COLOR_137" val="10855845"/>
  <p:tag name="ANNOTATION_FILL_ALPHA_137" val="50"/>
  <p:tag name="ANNOTATION_BORDER_WIDTH_137" val="2"/>
  <p:tag name="ANNOTATION_SLIDE_WIDTH_137" val="960"/>
  <p:tag name="ANNOTATION_SLIDE_HEIGHT_137" val="720"/>
  <p:tag name="ANNOTATION_TYPE_138" val="0"/>
  <p:tag name="ANNOTATION_START_138" val="448.6"/>
  <p:tag name="ANNOTATION_END_138" val="450.2"/>
  <p:tag name="ANNOTATION_TOP_138" val="631"/>
  <p:tag name="ANNOTATION_LEFT_138" val="828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450.2"/>
  <p:tag name="ANNOTATION_END_139" val="463.4"/>
  <p:tag name="ANNOTATION_TOP_139" val="612"/>
  <p:tag name="ANNOTATION_LEFT_139" val="783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463.4"/>
  <p:tag name="ANNOTATION_END_140" val="471.9"/>
  <p:tag name="ANNOTATION_TOP_140" val="573"/>
  <p:tag name="ANNOTATION_LEFT_140" val="717"/>
  <p:tag name="ANNOTATION_WIDTH_140" val="121"/>
  <p:tag name="ANNOTATION_HEIGHT_140" val="121"/>
  <p:tag name="ANNOTATION_ANIMATION_140" val="3"/>
  <p:tag name="ANNOTATION_ROTATION_140" val="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471.9"/>
  <p:tag name="ANNOTATION_END_141" val="480.5"/>
  <p:tag name="ANNOTATION_TOP_141" val="536"/>
  <p:tag name="ANNOTATION_LEFT_141" val="647"/>
  <p:tag name="ANNOTATION_WIDTH_141" val="121"/>
  <p:tag name="ANNOTATION_HEIGHT_141" val="121"/>
  <p:tag name="ANNOTATION_ANIMATION_141" val="3"/>
  <p:tag name="ANNOTATION_ROTATION_141" val="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480.5"/>
  <p:tag name="ANNOTATION_END_142" val="481.1"/>
  <p:tag name="ANNOTATION_TOP_142" val="627"/>
  <p:tag name="ANNOTATION_LEFT_142" val="821"/>
  <p:tag name="ANNOTATION_WIDTH_142" val="121"/>
  <p:tag name="ANNOTATION_HEIGHT_142" val="121"/>
  <p:tag name="ANNOTATION_ANIMATION_142" val="3"/>
  <p:tag name="ANNOTATION_ROTATION_142" val="18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481.1"/>
  <p:tag name="ANNOTATION_END_143" val="481.5"/>
  <p:tag name="ANNOTATION_TOP_143" val="620"/>
  <p:tag name="ANNOTATION_LEFT_143" val="804"/>
  <p:tag name="ANNOTATION_WIDTH_143" val="121"/>
  <p:tag name="ANNOTATION_HEIGHT_143" val="121"/>
  <p:tag name="ANNOTATION_ANIMATION_143" val="3"/>
  <p:tag name="ANNOTATION_ROTATION_143" val="18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481.5"/>
  <p:tag name="ANNOTATION_END_144" val="481.8"/>
  <p:tag name="ANNOTATION_TOP_144" val="606"/>
  <p:tag name="ANNOTATION_LEFT_144" val="773"/>
  <p:tag name="ANNOTATION_WIDTH_144" val="121"/>
  <p:tag name="ANNOTATION_HEIGHT_144" val="121"/>
  <p:tag name="ANNOTATION_ANIMATION_144" val="3"/>
  <p:tag name="ANNOTATION_ROTATION_144" val="18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481.8"/>
  <p:tag name="ANNOTATION_END_145" val="482.4"/>
  <p:tag name="ANNOTATION_TOP_145" val="591"/>
  <p:tag name="ANNOTATION_LEFT_145" val="747"/>
  <p:tag name="ANNOTATION_WIDTH_145" val="121"/>
  <p:tag name="ANNOTATION_HEIGHT_145" val="121"/>
  <p:tag name="ANNOTATION_ANIMATION_145" val="3"/>
  <p:tag name="ANNOTATION_ROTATION_145" val="18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482.4"/>
  <p:tag name="ANNOTATION_END_146" val="482.7"/>
  <p:tag name="ANNOTATION_TOP_146" val="574"/>
  <p:tag name="ANNOTATION_LEFT_146" val="729"/>
  <p:tag name="ANNOTATION_WIDTH_146" val="121"/>
  <p:tag name="ANNOTATION_HEIGHT_146" val="121"/>
  <p:tag name="ANNOTATION_ANIMATION_146" val="3"/>
  <p:tag name="ANNOTATION_ROTATION_146" val="18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482.7"/>
  <p:tag name="ANNOTATION_END_147" val="483.0"/>
  <p:tag name="ANNOTATION_TOP_147" val="561"/>
  <p:tag name="ANNOTATION_LEFT_147" val="705"/>
  <p:tag name="ANNOTATION_WIDTH_147" val="121"/>
  <p:tag name="ANNOTATION_HEIGHT_147" val="121"/>
  <p:tag name="ANNOTATION_ANIMATION_147" val="3"/>
  <p:tag name="ANNOTATION_ROTATION_147" val="18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483.0"/>
  <p:tag name="ANNOTATION_END_148" val="483.3"/>
  <p:tag name="ANNOTATION_TOP_148" val="548"/>
  <p:tag name="ANNOTATION_LEFT_148" val="670"/>
  <p:tag name="ANNOTATION_WIDTH_148" val="121"/>
  <p:tag name="ANNOTATION_HEIGHT_148" val="121"/>
  <p:tag name="ANNOTATION_ANIMATION_148" val="3"/>
  <p:tag name="ANNOTATION_ROTATION_148" val="18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483.3"/>
  <p:tag name="ANNOTATION_END_149" val="483.5"/>
  <p:tag name="ANNOTATION_TOP_149" val="528"/>
  <p:tag name="ANNOTATION_LEFT_149" val="634"/>
  <p:tag name="ANNOTATION_WIDTH_149" val="121"/>
  <p:tag name="ANNOTATION_HEIGHT_149" val="121"/>
  <p:tag name="ANNOTATION_ANIMATION_149" val="3"/>
  <p:tag name="ANNOTATION_ROTATION_149" val="18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483.5"/>
  <p:tag name="ANNOTATION_END_150" val="517.5"/>
  <p:tag name="ANNOTATION_TOP_150" val="521"/>
  <p:tag name="ANNOTATION_LEFT_150" val="624"/>
  <p:tag name="ANNOTATION_WIDTH_150" val="121"/>
  <p:tag name="ANNOTATION_HEIGHT_150" val="121"/>
  <p:tag name="ANNOTATION_ANIMATION_150" val="3"/>
  <p:tag name="ANNOTATION_ROTATION_150" val="18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517.5"/>
  <p:tag name="ANNOTATION_END_151" val="518.5"/>
  <p:tag name="ANNOTATION_TOP_151" val="529"/>
  <p:tag name="ANNOTATION_LEFT_151" val="612"/>
  <p:tag name="ANNOTATION_WIDTH_151" val="121"/>
  <p:tag name="ANNOTATION_HEIGHT_151" val="121"/>
  <p:tag name="ANNOTATION_ANIMATION_151" val="3"/>
  <p:tag name="ANNOTATION_ROTATION_151" val="18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518.5"/>
  <p:tag name="ANNOTATION_END_152" val="522.4"/>
  <p:tag name="ANNOTATION_TOP_152" val="529"/>
  <p:tag name="ANNOTATION_LEFT_152" val="597"/>
  <p:tag name="ANNOTATION_WIDTH_152" val="121"/>
  <p:tag name="ANNOTATION_HEIGHT_152" val="121"/>
  <p:tag name="ANNOTATION_ANIMATION_152" val="3"/>
  <p:tag name="ANNOTATION_ROTATION_152" val="18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522.4"/>
  <p:tag name="ANNOTATION_END_153" val="527.0"/>
  <p:tag name="ANNOTATION_TOP_153" val="528"/>
  <p:tag name="ANNOTATION_LEFT_153" val="565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527.0"/>
  <p:tag name="ANNOTATION_END_154" val="528.2"/>
  <p:tag name="ANNOTATION_TOP_154" val="483"/>
  <p:tag name="ANNOTATION_LEFT_154" val="714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528.2"/>
  <p:tag name="ANNOTATION_END_155" val="532.4"/>
  <p:tag name="ANNOTATION_TOP_155" val="565"/>
  <p:tag name="ANNOTATION_LEFT_155" val="696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532.4"/>
  <p:tag name="ANNOTATION_END_156" val="541.0"/>
  <p:tag name="ANNOTATION_TOP_156" val="281"/>
  <p:tag name="ANNOTATION_LEFT_156" val="796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541.0"/>
  <p:tag name="ANNOTATION_END_157" val="541.5"/>
  <p:tag name="ANNOTATION_TOP_157" val="625"/>
  <p:tag name="ANNOTATION_LEFT_157" val="809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541.5"/>
  <p:tag name="ANNOTATION_END_158" val="541.8"/>
  <p:tag name="ANNOTATION_TOP_158" val="605"/>
  <p:tag name="ANNOTATION_LEFT_158" val="778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541.8"/>
  <p:tag name="ANNOTATION_END_159" val="542.2"/>
  <p:tag name="ANNOTATION_TOP_159" val="582"/>
  <p:tag name="ANNOTATION_LEFT_159" val="732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542.2"/>
  <p:tag name="ANNOTATION_END_160" val="547.9"/>
  <p:tag name="ANNOTATION_TOP_160" val="547"/>
  <p:tag name="ANNOTATION_LEFT_160" val="670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2"/>
  <p:tag name="ANNOTATION_START_161" val="547.9"/>
  <p:tag name="ANNOTATION_END_161" val="547.9"/>
  <p:tag name="ANNOTATION_TOP_161" val="-40"/>
  <p:tag name="ANNOTATION_LEFT_161" val="-40"/>
  <p:tag name="ANNOTATION_WIDTH_161" val="1042"/>
  <p:tag name="ANNOTATION_HEIGHT_161" val="801"/>
  <p:tag name="ANNOTATION_ANIMATION_161" val="4"/>
  <p:tag name="ANNOTATION_ROTATION_161" val="0"/>
  <p:tag name="ANNOTATION_SUB_TYPE_161" val="11"/>
  <p:tag name="ANNOTATION_LOOP_COUNT_161" val="1"/>
  <p:tag name="ANNOTATION_BOX_RADIUS_161" val="0"/>
  <p:tag name="ANNOTATION_SCALE_161" val="0"/>
  <p:tag name="ANNOTATION_BORDER_ALPHA_161" val="100"/>
  <p:tag name="ANNOTATION_BORDER_COLOR_161" val="16777215"/>
  <p:tag name="ANNOTATION_FILL_COLOR_161" val="10855845"/>
  <p:tag name="ANNOTATION_FILL_ALPHA_161" val="50"/>
  <p:tag name="ANNOTATION_BORDER_WIDTH_161" val="2"/>
  <p:tag name="ANNOTATION_SLIDE_WIDTH_161" val="960"/>
  <p:tag name="ANNOTATION_SLIDE_HEIGHT_161" val="720"/>
  <p:tag name="ANNOTATION_TYPE_162" val="2"/>
  <p:tag name="ANNOTATION_START_162" val="547.9"/>
  <p:tag name="ANNOTATION_END_162" val="566.8"/>
  <p:tag name="ANNOTATION_TOP_162" val="518"/>
  <p:tag name="ANNOTATION_LEFT_162" val="755"/>
  <p:tag name="ANNOTATION_WIDTH_162" val="119"/>
  <p:tag name="ANNOTATION_HEIGHT_162" val="37"/>
  <p:tag name="ANNOTATION_ANIMATION_162" val="4"/>
  <p:tag name="ANNOTATION_ROTATION_162" val="0"/>
  <p:tag name="ANNOTATION_SUB_TYPE_162" val="11"/>
  <p:tag name="ANNOTATION_LOOP_COUNT_162" val="1"/>
  <p:tag name="ANNOTATION_BOX_RADIUS_162" val="5"/>
  <p:tag name="ANNOTATION_SCALE_162" val="0"/>
  <p:tag name="ANNOTATION_BORDER_ALPHA_162" val="100"/>
  <p:tag name="ANNOTATION_BORDER_COLOR_162" val="16777215"/>
  <p:tag name="ANNOTATION_FILL_COLOR_162" val="10855845"/>
  <p:tag name="ANNOTATION_FILL_ALPHA_162" val="50"/>
  <p:tag name="ANNOTATION_BORDER_WIDTH_162" val="2"/>
  <p:tag name="ANNOTATION_SLIDE_WIDTH_162" val="960"/>
  <p:tag name="ANNOTATION_SLIDE_HEIGHT_162" val="720"/>
  <p:tag name="ANNOTATION_TYPE_163" val="2"/>
  <p:tag name="ANNOTATION_START_163" val="566.8"/>
  <p:tag name="ANNOTATION_END_163" val="566.8"/>
  <p:tag name="ANNOTATION_TOP_163" val="-40"/>
  <p:tag name="ANNOTATION_LEFT_163" val="-40"/>
  <p:tag name="ANNOTATION_WIDTH_163" val="1042"/>
  <p:tag name="ANNOTATION_HEIGHT_163" val="801"/>
  <p:tag name="ANNOTATION_ANIMATION_163" val="4"/>
  <p:tag name="ANNOTATION_ROTATION_163" val="0"/>
  <p:tag name="ANNOTATION_SUB_TYPE_163" val="11"/>
  <p:tag name="ANNOTATION_LOOP_COUNT_163" val="1"/>
  <p:tag name="ANNOTATION_BOX_RADIUS_163" val="0"/>
  <p:tag name="ANNOTATION_SCALE_163" val="0"/>
  <p:tag name="ANNOTATION_BORDER_ALPHA_163" val="100"/>
  <p:tag name="ANNOTATION_BORDER_COLOR_163" val="16777215"/>
  <p:tag name="ANNOTATION_FILL_COLOR_163" val="10855845"/>
  <p:tag name="ANNOTATION_FILL_ALPHA_163" val="50"/>
  <p:tag name="ANNOTATION_BORDER_WIDTH_163" val="2"/>
  <p:tag name="ANNOTATION_SLIDE_WIDTH_163" val="960"/>
  <p:tag name="ANNOTATION_SLIDE_HEIGHT_163" val="720"/>
  <p:tag name="ANNOTATION_TYPE_164" val="2"/>
  <p:tag name="ANNOTATION_START_164" val="566.8"/>
  <p:tag name="ANNOTATION_END_164" val="573.3"/>
  <p:tag name="ANNOTATION_TOP_164" val="184"/>
  <p:tag name="ANNOTATION_LEFT_164" val="841"/>
  <p:tag name="ANNOTATION_WIDTH_164" val="116"/>
  <p:tag name="ANNOTATION_HEIGHT_164" val="43"/>
  <p:tag name="ANNOTATION_ANIMATION_164" val="4"/>
  <p:tag name="ANNOTATION_ROTATION_164" val="0"/>
  <p:tag name="ANNOTATION_SUB_TYPE_164" val="11"/>
  <p:tag name="ANNOTATION_LOOP_COUNT_164" val="1"/>
  <p:tag name="ANNOTATION_BOX_RADIUS_164" val="5"/>
  <p:tag name="ANNOTATION_SCALE_164" val="0"/>
  <p:tag name="ANNOTATION_BORDER_ALPHA_164" val="100"/>
  <p:tag name="ANNOTATION_BORDER_COLOR_164" val="16777215"/>
  <p:tag name="ANNOTATION_FILL_COLOR_164" val="10855845"/>
  <p:tag name="ANNOTATION_FILL_ALPHA_164" val="50"/>
  <p:tag name="ANNOTATION_BORDER_WIDTH_164" val="2"/>
  <p:tag name="ANNOTATION_SLIDE_WIDTH_164" val="960"/>
  <p:tag name="ANNOTATION_SLIDE_HEIGHT_164" val="720"/>
  <p:tag name="ANNOTATION_TYPE_165" val="2"/>
  <p:tag name="ANNOTATION_START_165" val="573.3"/>
  <p:tag name="ANNOTATION_END_165" val="589.9"/>
  <p:tag name="ANNOTATION_TOP_165" val="-40"/>
  <p:tag name="ANNOTATION_LEFT_165" val="-40"/>
  <p:tag name="ANNOTATION_WIDTH_165" val="1042"/>
  <p:tag name="ANNOTATION_HEIGHT_165" val="801"/>
  <p:tag name="ANNOTATION_ANIMATION_165" val="4"/>
  <p:tag name="ANNOTATION_ROTATION_165" val="0"/>
  <p:tag name="ANNOTATION_SUB_TYPE_165" val="11"/>
  <p:tag name="ANNOTATION_LOOP_COUNT_165" val="1"/>
  <p:tag name="ANNOTATION_BOX_RADIUS_165" val="0"/>
  <p:tag name="ANNOTATION_SCALE_165" val="0"/>
  <p:tag name="ANNOTATION_BORDER_ALPHA_165" val="100"/>
  <p:tag name="ANNOTATION_BORDER_COLOR_165" val="16777215"/>
  <p:tag name="ANNOTATION_FILL_COLOR_165" val="10855845"/>
  <p:tag name="ANNOTATION_FILL_ALPHA_165" val="50"/>
  <p:tag name="ANNOTATION_BORDER_WIDTH_165" val="2"/>
  <p:tag name="ANNOTATION_SLIDE_WIDTH_165" val="960"/>
  <p:tag name="ANNOTATION_SLIDE_HEIGHT_165" val="720"/>
  <p:tag name="ANNOTATION_TYPE_166" val="0"/>
  <p:tag name="ANNOTATION_START_166" val="589.9"/>
  <p:tag name="ANNOTATION_END_166" val="597.1"/>
  <p:tag name="ANNOTATION_TOP_166" val="315"/>
  <p:tag name="ANNOTATION_LEFT_166" val="739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597.1"/>
  <p:tag name="ANNOTATION_END_167" val="599.0"/>
  <p:tag name="ANNOTATION_TOP_167" val="536"/>
  <p:tag name="ANNOTATION_LEFT_167" val="767"/>
  <p:tag name="ANNOTATION_WIDTH_167" val="121"/>
  <p:tag name="ANNOTATION_HEIGHT_167" val="121"/>
  <p:tag name="ANNOTATION_ANIMATION_167" val="3"/>
  <p:tag name="ANNOTATION_ROTATION_167" val="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599.0"/>
  <p:tag name="ANNOTATION_END_168" val="609.2"/>
  <p:tag name="ANNOTATION_TOP_168" val="503"/>
  <p:tag name="ANNOTATION_LEFT_168" val="766"/>
  <p:tag name="ANNOTATION_WIDTH_168" val="121"/>
  <p:tag name="ANNOTATION_HEIGHT_168" val="121"/>
  <p:tag name="ANNOTATION_ANIMATION_168" val="3"/>
  <p:tag name="ANNOTATION_ROTATION_168" val="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609.2"/>
  <p:tag name="ANNOTATION_END_169" val="611.8"/>
  <p:tag name="ANNOTATION_TOP_169" val="538"/>
  <p:tag name="ANNOTATION_LEFT_169" val="779"/>
  <p:tag name="ANNOTATION_WIDTH_169" val="121"/>
  <p:tag name="ANNOTATION_HEIGHT_169" val="121"/>
  <p:tag name="ANNOTATION_ANIMATION_169" val="3"/>
  <p:tag name="ANNOTATION_ROTATION_169" val="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611.8"/>
  <p:tag name="ANNOTATION_END_170" val="615.1"/>
  <p:tag name="ANNOTATION_TOP_170" val="501"/>
  <p:tag name="ANNOTATION_LEFT_170" val="771"/>
  <p:tag name="ANNOTATION_WIDTH_170" val="121"/>
  <p:tag name="ANNOTATION_HEIGHT_170" val="121"/>
  <p:tag name="ANNOTATION_ANIMATION_170" val="3"/>
  <p:tag name="ANNOTATION_ROTATION_170" val="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615.1"/>
  <p:tag name="ANNOTATION_END_171" val="616.6"/>
  <p:tag name="ANNOTATION_TOP_171" val="283"/>
  <p:tag name="ANNOTATION_LEFT_171" val="803"/>
  <p:tag name="ANNOTATION_WIDTH_171" val="121"/>
  <p:tag name="ANNOTATION_HEIGHT_171" val="121"/>
  <p:tag name="ANNOTATION_ANIMATION_171" val="3"/>
  <p:tag name="ANNOTATION_ROTATION_171" val="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616.6"/>
  <p:tag name="ANNOTATION_END_172" val="618.5"/>
  <p:tag name="ANNOTATION_TOP_172" val="336"/>
  <p:tag name="ANNOTATION_LEFT_172" val="801"/>
  <p:tag name="ANNOTATION_WIDTH_172" val="121"/>
  <p:tag name="ANNOTATION_HEIGHT_172" val="121"/>
  <p:tag name="ANNOTATION_ANIMATION_172" val="3"/>
  <p:tag name="ANNOTATION_ROTATION_172" val="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618.5"/>
  <p:tag name="ANNOTATION_END_173" val="628.0"/>
  <p:tag name="ANNOTATION_TOP_173" val="203"/>
  <p:tag name="ANNOTATION_LEFT_173" val="785"/>
  <p:tag name="ANNOTATION_WIDTH_173" val="121"/>
  <p:tag name="ANNOTATION_HEIGHT_173" val="121"/>
  <p:tag name="ANNOTATION_ANIMATION_173" val="3"/>
  <p:tag name="ANNOTATION_ROTATION_173" val="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628.0"/>
  <p:tag name="ANNOTATION_END_174" val="630.8"/>
  <p:tag name="ANNOTATION_TOP_174" val="263"/>
  <p:tag name="ANNOTATION_LEFT_174" val="60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630.8"/>
  <p:tag name="ANNOTATION_END_175" val="632.5"/>
  <p:tag name="ANNOTATION_TOP_175" val="264"/>
  <p:tag name="ANNOTATION_LEFT_175" val="313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632.5"/>
  <p:tag name="ANNOTATION_END_176" val="633.5"/>
  <p:tag name="ANNOTATION_TOP_176" val="288"/>
  <p:tag name="ANNOTATION_LEFT_176" val="78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633.5"/>
  <p:tag name="ANNOTATION_END_177" val="633.9"/>
  <p:tag name="ANNOTATION_TOP_177" val="291"/>
  <p:tag name="ANNOTATION_LEFT_177" val="104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633.9"/>
  <p:tag name="ANNOTATION_END_178" val="636.0"/>
  <p:tag name="ANNOTATION_TOP_178" val="291"/>
  <p:tag name="ANNOTATION_LEFT_178" val="132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636.0"/>
  <p:tag name="ANNOTATION_END_179" val="638.7"/>
  <p:tag name="ANNOTATION_TOP_179" val="326"/>
  <p:tag name="ANNOTATION_LEFT_179" val="57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638.7"/>
  <p:tag name="ANNOTATION_END_180" val="643.0"/>
  <p:tag name="ANNOTATION_TOP_180" val="328"/>
  <p:tag name="ANNOTATION_LEFT_180" val="358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643.0"/>
  <p:tag name="ANNOTATION_END_181" val="644.7"/>
  <p:tag name="ANNOTATION_TOP_181" val="350"/>
  <p:tag name="ANNOTATION_LEFT_181" val="68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644.7"/>
  <p:tag name="ANNOTATION_END_182" val="647.8"/>
  <p:tag name="ANNOTATION_TOP_182" val="354"/>
  <p:tag name="ANNOTATION_LEFT_182" val="112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647.8"/>
  <p:tag name="ANNOTATION_END_183" val="650.0"/>
  <p:tag name="ANNOTATION_TOP_183" val="351"/>
  <p:tag name="ANNOTATION_LEFT_183" val="317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650.0"/>
  <p:tag name="ANNOTATION_END_184" val="652.3"/>
  <p:tag name="ANNOTATION_TOP_184" val="180"/>
  <p:tag name="ANNOTATION_LEFT_184" val="838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652.3"/>
  <p:tag name="ANNOTATION_END_185" val="661.2"/>
  <p:tag name="ANNOTATION_TOP_185" val="257"/>
  <p:tag name="ANNOTATION_LEFT_185" val="716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661.2"/>
  <p:tag name="ANNOTATION_END_186" val="662.7"/>
  <p:tag name="ANNOTATION_TOP_186" val="386"/>
  <p:tag name="ANNOTATION_LEFT_186" val="237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662.7"/>
  <p:tag name="ANNOTATION_END_187" val="666.4"/>
  <p:tag name="ANNOTATION_TOP_187" val="413"/>
  <p:tag name="ANNOTATION_LEFT_187" val="54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666.4"/>
  <p:tag name="ANNOTATION_END_188" val="670.3"/>
  <p:tag name="ANNOTATION_TOP_188" val="452"/>
  <p:tag name="ANNOTATION_LEFT_188" val="59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670.3"/>
  <p:tag name="ANNOTATION_END_189" val="671.4"/>
  <p:tag name="ANNOTATION_TOP_189" val="456"/>
  <p:tag name="ANNOTATION_LEFT_189" val="419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671.4"/>
  <p:tag name="ANNOTATION_END_190" val="675.0"/>
  <p:tag name="ANNOTATION_TOP_190" val="454"/>
  <p:tag name="ANNOTATION_LEFT_190" val="372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675.0"/>
  <p:tag name="ANNOTATION_END_191" val="676.9"/>
  <p:tag name="ANNOTATION_TOP_191" val="482"/>
  <p:tag name="ANNOTATION_LEFT_191" val="171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676.9"/>
  <p:tag name="ANNOTATION_END_192" val="678.2"/>
  <p:tag name="ANNOTATION_TOP_192" val="512"/>
  <p:tag name="ANNOTATION_LEFT_192" val="68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678.2"/>
  <p:tag name="ANNOTATION_END_193" val="679.3"/>
  <p:tag name="ANNOTATION_TOP_193" val="507"/>
  <p:tag name="ANNOTATION_LEFT_193" val="234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679.3"/>
  <p:tag name="ANNOTATION_END_194" val="680.2"/>
  <p:tag name="ANNOTATION_TOP_194" val="511"/>
  <p:tag name="ANNOTATION_LEFT_194" val="344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680.2"/>
  <p:tag name="ANNOTATION_END_195" val="685.1"/>
  <p:tag name="ANNOTATION_TOP_195" val="541"/>
  <p:tag name="ANNOTATION_LEFT_195" val="80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685.1"/>
  <p:tag name="ANNOTATION_END_196" val="686.1"/>
  <p:tag name="ANNOTATION_TOP_196" val="584"/>
  <p:tag name="ANNOTATION_LEFT_196" val="45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686.1"/>
  <p:tag name="ANNOTATION_END_197" val="688.6"/>
  <p:tag name="ANNOTATION_TOP_197" val="578"/>
  <p:tag name="ANNOTATION_LEFT_197" val="351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688.6"/>
  <p:tag name="ANNOTATION_END_198" val="691.2"/>
  <p:tag name="ANNOTATION_TOP_198" val="606"/>
  <p:tag name="ANNOTATION_LEFT_198" val="69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691.2"/>
  <p:tag name="ANNOTATION_END_199" val="692.4"/>
  <p:tag name="ANNOTATION_TOP_199" val="610"/>
  <p:tag name="ANNOTATION_LEFT_199" val="352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692.4"/>
  <p:tag name="ANNOTATION_END_200" val="696.0"/>
  <p:tag name="ANNOTATION_TOP_200" val="635"/>
  <p:tag name="ANNOTATION_LEFT_200" val="66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696.0"/>
  <p:tag name="ANNOTATION_END_201" val="696.8"/>
  <p:tag name="ANNOTATION_TOP_201" val="625"/>
  <p:tag name="ANNOTATION_LEFT_201" val="310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696.8"/>
  <p:tag name="ANNOTATION_END_202" val="697.7"/>
  <p:tag name="ANNOTATION_TOP_202" val="666"/>
  <p:tag name="ANNOTATION_LEFT_202" val="70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697.7"/>
  <p:tag name="ANNOTATION_END_203" val="699.1"/>
  <p:tag name="ANNOTATION_TOP_203" val="656"/>
  <p:tag name="ANNOTATION_LEFT_203" val="202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699.1"/>
  <p:tag name="ANNOTATION_END_204" val="699.9"/>
  <p:tag name="ANNOTATION_TOP_204" val="658"/>
  <p:tag name="ANNOTATION_LEFT_204" val="317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699.9"/>
  <p:tag name="ANNOTATION_TOP_205" val="687"/>
  <p:tag name="ANNOTATION_LEFT_205" val="69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COUNT" val="205"/>
  <p:tag name="ARTICULATE_NAV_LEVEL" val="1"/>
  <p:tag name="ARTICULATE_SLIDE_PRESENTER_GUID" val="382eab88-e790-4ec3-ad99-5f58be597c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ded30e8be374ce8bb963d6225a1f6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1bb5e031de4e9da8e51aae9e6fde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1bb5e031de4e9da8e51aae9e6fde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ded30e8be374ce8bb963d6225a1f6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NAV_LEVEL" val="1"/>
  <p:tag name="ARTICULATE_SLIDE_PRESENTER_GUID" val="382eab88-e790-4ec3-ad99-5f58be597c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3e1e6ce1-035b-4716-9fcc-5a37acd91136"/>
  <p:tag name="VIDEO_SOURCE_TYPE" val="local"/>
  <p:tag name="VIDEO_TITLE" val="DNA replication fork.swf"/>
  <p:tag name="OVERRIDE_SWF" val="YES"/>
  <p:tag name="THUMBNAIL_IS_PLACEHOLDER" val="False"/>
  <p:tag name="SWF_MOVIE_PATH" val="DNA replication fork.swf"/>
  <p:tag name="SWF_MOVIE_PATH_ORIGINAL" val="DNA replication fork.swf"/>
  <p:tag name="SWF_MOVIE_PATH_SOURCE" val="C:\Users\amahmedkeele\Desktop\Lectures\Lecture-19 DNA\DNA replication fork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94000"/>
  <p:tag name="VIDEO_KEY" val="07082e7e-c843-4bd9-be3d-03f84b704a9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ELAPSEDTIME" val="24.0"/>
  <p:tag name="ANNOTATION_TYPE_1" val="0"/>
  <p:tag name="ANNOTATION_START_1" val="17.6"/>
  <p:tag name="ANNOTATION_END_1" val="19.1"/>
  <p:tag name="ANNOTATION_TOP_1" val="143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1"/>
  <p:tag name="ANNOTATION_END_2" val="21.0"/>
  <p:tag name="ANNOTATION_TOP_2" val="336"/>
  <p:tag name="ANNOTATION_LEFT_2" val="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TOP_3" val="525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ceace56a91478eba350909b105f2b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ORIGINAL_AUDIO_FILEPATH" val="C:\Users\amahmedkeele\Desktop\Lectures\Lecture-19 DNA\s27.wav"/>
  <p:tag name="ELAPSEDTIME" val="0"/>
  <p:tag name="ARTICULATE_NAV_LEVEL" val="1"/>
  <p:tag name="ARTICULATE_SLIDE_PRESENTER_GUID" val="382eab88-e790-4ec3-ad99-5f58be597c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16b4fc6bb74ee5b2974ecbc33b2b9b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TIMELINE" val="7.3/10.0"/>
  <p:tag name="ELAPSEDTIME" val="108.8"/>
  <p:tag name="ANNOTATION_TYPE_1" val="0"/>
  <p:tag name="ANNOTATION_START_1" val="13.9"/>
  <p:tag name="ANNOTATION_END_1" val="19.6"/>
  <p:tag name="ANNOTATION_TOP_1" val="457"/>
  <p:tag name="ANNOTATION_LEFT_1" val="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6"/>
  <p:tag name="ANNOTATION_END_2" val="22.6"/>
  <p:tag name="ANNOTATION_TOP_2" val="451"/>
  <p:tag name="ANNOTATION_LEFT_2" val="12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6"/>
  <p:tag name="ANNOTATION_END_3" val="26.9"/>
  <p:tag name="ANNOTATION_TOP_3" val="485"/>
  <p:tag name="ANNOTATION_LEFT_3" val="7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9"/>
  <p:tag name="ANNOTATION_END_4" val="28.5"/>
  <p:tag name="ANNOTATION_TOP_4" val="417"/>
  <p:tag name="ANNOTATION_LEFT_4" val="7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32.7"/>
  <p:tag name="ANNOTATION_TOP_5" val="671"/>
  <p:tag name="ANNOTATION_LEFT_5" val="72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7"/>
  <p:tag name="ANNOTATION_END_6" val="33.1"/>
  <p:tag name="ANNOTATION_TOP_6" val="425"/>
  <p:tag name="ANNOTATION_LEFT_6" val="716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1"/>
  <p:tag name="ANNOTATION_END_7" val="33.5"/>
  <p:tag name="ANNOTATION_TOP_7" val="465"/>
  <p:tag name="ANNOTATION_LEFT_7" val="724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5"/>
  <p:tag name="ANNOTATION_END_8" val="33.9"/>
  <p:tag name="ANNOTATION_TOP_8" val="523"/>
  <p:tag name="ANNOTATION_LEFT_8" val="72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9"/>
  <p:tag name="ANNOTATION_END_9" val="34.3"/>
  <p:tag name="ANNOTATION_TOP_9" val="586"/>
  <p:tag name="ANNOTATION_LEFT_9" val="72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3"/>
  <p:tag name="ANNOTATION_END_10" val="34.7"/>
  <p:tag name="ANNOTATION_TOP_10" val="633"/>
  <p:tag name="ANNOTATION_LEFT_10" val="722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4.7"/>
  <p:tag name="ANNOTATION_END_11" val="40.7"/>
  <p:tag name="ANNOTATION_TOP_11" val="671"/>
  <p:tag name="ANNOTATION_LEFT_11" val="718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0.7"/>
  <p:tag name="ANNOTATION_END_12" val="41.7"/>
  <p:tag name="ANNOTATION_TOP_12" val="665"/>
  <p:tag name="ANNOTATION_LEFT_12" val="932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1.7"/>
  <p:tag name="ANNOTATION_END_13" val="42.5"/>
  <p:tag name="ANNOTATION_TOP_13" val="642"/>
  <p:tag name="ANNOTATION_LEFT_13" val="932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2.5"/>
  <p:tag name="ANNOTATION_END_14" val="43.0"/>
  <p:tag name="ANNOTATION_TOP_14" val="593"/>
  <p:tag name="ANNOTATION_LEFT_14" val="932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3.0"/>
  <p:tag name="ANNOTATION_END_15" val="43.5"/>
  <p:tag name="ANNOTATION_TOP_15" val="535"/>
  <p:tag name="ANNOTATION_LEFT_15" val="935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3.5"/>
  <p:tag name="ANNOTATION_END_16" val="43.9"/>
  <p:tag name="ANNOTATION_TOP_16" val="482"/>
  <p:tag name="ANNOTATION_LEFT_16" val="940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9"/>
  <p:tag name="ANNOTATION_END_17" val="51.5"/>
  <p:tag name="ANNOTATION_TOP_17" val="423"/>
  <p:tag name="ANNOTATION_LEFT_17" val="941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0"/>
  <p:tag name="ANNOTATION_TOP_18" val="474"/>
  <p:tag name="ANNOTATION_LEFT_18" val="853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0"/>
  <p:tag name="ANNOTATION_END_19" val="54.2"/>
  <p:tag name="ANNOTATION_TOP_19" val="573"/>
  <p:tag name="ANNOTATION_LEFT_19" val="856"/>
  <p:tag name="ANNOTATION_WIDTH_19" val="121"/>
  <p:tag name="ANNOTATION_HEIGHT_19" val="121"/>
  <p:tag name="ANNOTATION_ANIMATION_19" val="3"/>
  <p:tag name="ANNOTATION_ROTATION_19" val="27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4.2"/>
  <p:tag name="ANNOTATION_END_20" val="59.9"/>
  <p:tag name="ANNOTATION_TOP_20" val="624"/>
  <p:tag name="ANNOTATION_LEFT_20" val="873"/>
  <p:tag name="ANNOTATION_WIDTH_20" val="121"/>
  <p:tag name="ANNOTATION_HEIGHT_20" val="121"/>
  <p:tag name="ANNOTATION_ANIMATION_20" val="3"/>
  <p:tag name="ANNOTATION_ROTATION_20" val="27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9.9"/>
  <p:tag name="ANNOTATION_END_21" val="61.1"/>
  <p:tag name="ANNOTATION_TOP_21" val="472"/>
  <p:tag name="ANNOTATION_LEFT_21" val="804"/>
  <p:tag name="ANNOTATION_WIDTH_21" val="121"/>
  <p:tag name="ANNOTATION_HEIGHT_21" val="121"/>
  <p:tag name="ANNOTATION_ANIMATION_21" val="3"/>
  <p:tag name="ANNOTATION_ROTATION_21" val="27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61.1"/>
  <p:tag name="ANNOTATION_END_22" val="62.4"/>
  <p:tag name="ANNOTATION_TOP_22" val="472"/>
  <p:tag name="ANNOTATION_LEFT_22" val="863"/>
  <p:tag name="ANNOTATION_WIDTH_22" val="121"/>
  <p:tag name="ANNOTATION_HEIGHT_22" val="121"/>
  <p:tag name="ANNOTATION_ANIMATION_22" val="3"/>
  <p:tag name="ANNOTATION_ROTATION_22" val="27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2.4"/>
  <p:tag name="ANNOTATION_END_23" val="63.2"/>
  <p:tag name="ANNOTATION_TOP_23" val="519"/>
  <p:tag name="ANNOTATION_LEFT_23" val="798"/>
  <p:tag name="ANNOTATION_WIDTH_23" val="121"/>
  <p:tag name="ANNOTATION_HEIGHT_23" val="121"/>
  <p:tag name="ANNOTATION_ANIMATION_23" val="3"/>
  <p:tag name="ANNOTATION_ROTATION_23" val="27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3.2"/>
  <p:tag name="ANNOTATION_END_24" val="75.6"/>
  <p:tag name="ANNOTATION_TOP_24" val="522"/>
  <p:tag name="ANNOTATION_LEFT_24" val="867"/>
  <p:tag name="ANNOTATION_WIDTH_24" val="121"/>
  <p:tag name="ANNOTATION_HEIGHT_24" val="121"/>
  <p:tag name="ANNOTATION_ANIMATION_24" val="3"/>
  <p:tag name="ANNOTATION_ROTATION_24" val="27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2"/>
  <p:tag name="ANNOTATION_START_25" val="75.6"/>
  <p:tag name="ANNOTATION_END_25" val="75.6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75.6"/>
  <p:tag name="ANNOTATION_END_26" val="84.4"/>
  <p:tag name="ANNOTATION_TOP_26" val="430"/>
  <p:tag name="ANNOTATION_LEFT_26" val="740"/>
  <p:tag name="ANNOTATION_WIDTH_26" val="103"/>
  <p:tag name="ANNOTATION_HEIGHT_26" val="56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84.4"/>
  <p:tag name="ANNOTATION_END_27" val="84.4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84.4"/>
  <p:tag name="ANNOTATION_END_28" val="99.6"/>
  <p:tag name="ANNOTATION_TOP_28" val="442"/>
  <p:tag name="ANNOTATION_LEFT_28" val="843"/>
  <p:tag name="ANNOTATION_WIDTH_28" val="73"/>
  <p:tag name="ANNOTATION_HEIGHT_28" val="65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10855845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99.6"/>
  <p:tag name="ANNOTATION_END_29" val="104.5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10855845"/>
  <p:tag name="ANNOTATION_FILL_ALPHA_29" val="50"/>
  <p:tag name="ANNOTATION_BORDER_WIDTH_29" val="2"/>
  <p:tag name="ANNOTATION_SLIDE_WIDTH_29" val="960"/>
  <p:tag name="ANNOTATION_SLIDE_HEIGHT_29" val="720"/>
  <p:tag name="ANNOTATION_TYPE_30" val="0"/>
  <p:tag name="ANNOTATION_START_30" val="104.5"/>
  <p:tag name="ANNOTATION_END_30" val="104.8"/>
  <p:tag name="ANNOTATION_TOP_30" val="518"/>
  <p:tag name="ANNOTATION_LEFT_30" val="6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4.8"/>
  <p:tag name="ANNOTATION_END_31" val="105.1"/>
  <p:tag name="ANNOTATION_TOP_31" val="561"/>
  <p:tag name="ANNOTATION_LEFT_31" val="6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5.1"/>
  <p:tag name="ANNOTATION_END_32" val="105.5"/>
  <p:tag name="ANNOTATION_TOP_32" val="594"/>
  <p:tag name="ANNOTATION_LEFT_32" val="6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5.5"/>
  <p:tag name="ANNOTATION_TOP_33" val="624"/>
  <p:tag name="ANNOTATION_LEFT_33" val="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abcea65878483491cef5fc49af6b4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0d049ac3144ef7b157eba1943d90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TIMELINE" val="13.0/32.0/52.4/62.4/74.2/78.9/129.9/148.9/200.9/203.1/206.8/213.5"/>
  <p:tag name="ELAPSEDTIME" val="334.4"/>
  <p:tag name="ANNOTATION_TYPE_1" val="0"/>
  <p:tag name="ANNOTATION_START_1" val="16.6"/>
  <p:tag name="ANNOTATION_END_1" val="20.6"/>
  <p:tag name="ANNOTATION_TOP_1" val="189"/>
  <p:tag name="ANNOTATION_LEFT_1" val="3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6"/>
  <p:tag name="ANNOTATION_END_2" val="23.0"/>
  <p:tag name="ANNOTATION_TOP_2" val="224"/>
  <p:tag name="ANNOTATION_LEFT_2" val="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0"/>
  <p:tag name="ANNOTATION_END_3" val="26.4"/>
  <p:tag name="ANNOTATION_TOP_3" val="226"/>
  <p:tag name="ANNOTATION_LEFT_3" val="2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4"/>
  <p:tag name="ANNOTATION_END_4" val="28.0"/>
  <p:tag name="ANNOTATION_TOP_4" val="224"/>
  <p:tag name="ANNOTATION_LEFT_4" val="52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0"/>
  <p:tag name="ANNOTATION_END_5" val="29.7"/>
  <p:tag name="ANNOTATION_TOP_5" val="226"/>
  <p:tag name="ANNOTATION_LEFT_5" val="63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7"/>
  <p:tag name="ANNOTATION_END_6" val="37.4"/>
  <p:tag name="ANNOTATION_TOP_6" val="222"/>
  <p:tag name="ANNOTATION_LEFT_6" val="7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4"/>
  <p:tag name="ANNOTATION_END_7" val="39.0"/>
  <p:tag name="ANNOTATION_TOP_7" val="270"/>
  <p:tag name="ANNOTATION_LEFT_7" val="12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0"/>
  <p:tag name="ANNOTATION_END_8" val="43.5"/>
  <p:tag name="ANNOTATION_TOP_8" val="263"/>
  <p:tag name="ANNOTATION_LEFT_8" val="74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3.5"/>
  <p:tag name="ANNOTATION_END_9" val="93.2"/>
  <p:tag name="ANNOTATION_TOP_9" val="286"/>
  <p:tag name="ANNOTATION_LEFT_9" val="4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3.2"/>
  <p:tag name="ANNOTATION_END_10" val="100.1"/>
  <p:tag name="ANNOTATION_TOP_10" val="452"/>
  <p:tag name="ANNOTATION_LEFT_10" val="35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0.1"/>
  <p:tag name="ANNOTATION_END_11" val="101.6"/>
  <p:tag name="ANNOTATION_TOP_11" val="412"/>
  <p:tag name="ANNOTATION_LEFT_11" val="73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6"/>
  <p:tag name="ANNOTATION_END_12" val="105.0"/>
  <p:tag name="ANNOTATION_TOP_12" val="413"/>
  <p:tag name="ANNOTATION_LEFT_12" val="17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0"/>
  <p:tag name="ANNOTATION_END_13" val="106.1"/>
  <p:tag name="ANNOTATION_TOP_13" val="285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6.1"/>
  <p:tag name="ANNOTATION_END_14" val="109.2"/>
  <p:tag name="ANNOTATION_TOP_14" val="273"/>
  <p:tag name="ANNOTATION_LEFT_14" val="73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9.2"/>
  <p:tag name="ANNOTATION_END_15" val="110.4"/>
  <p:tag name="ANNOTATION_TOP_15" val="434"/>
  <p:tag name="ANNOTATION_LEFT_15" val="724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0.4"/>
  <p:tag name="ANNOTATION_END_16" val="111.9"/>
  <p:tag name="ANNOTATION_TOP_16" val="430"/>
  <p:tag name="ANNOTATION_LEFT_16" val="181"/>
  <p:tag name="ANNOTATION_WIDTH_16" val="121"/>
  <p:tag name="ANNOTATION_HEIGHT_16" val="121"/>
  <p:tag name="ANNOTATION_ANIMATION_16" val="3"/>
  <p:tag name="ANNOTATION_ROTATION_16" val="18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1.9"/>
  <p:tag name="ANNOTATION_END_17" val="112.8"/>
  <p:tag name="ANNOTATION_TOP_17" val="439"/>
  <p:tag name="ANNOTATION_LEFT_17" val="721"/>
  <p:tag name="ANNOTATION_WIDTH_17" val="121"/>
  <p:tag name="ANNOTATION_HEIGHT_17" val="121"/>
  <p:tag name="ANNOTATION_ANIMATION_17" val="3"/>
  <p:tag name="ANNOTATION_ROTATION_17" val="18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2.8"/>
  <p:tag name="ANNOTATION_END_18" val="119.8"/>
  <p:tag name="ANNOTATION_TOP_18" val="389"/>
  <p:tag name="ANNOTATION_LEFT_18" val="748"/>
  <p:tag name="ANNOTATION_WIDTH_18" val="121"/>
  <p:tag name="ANNOTATION_HEIGHT_18" val="121"/>
  <p:tag name="ANNOTATION_ANIMATION_18" val="3"/>
  <p:tag name="ANNOTATION_ROTATION_18" val="18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9.8"/>
  <p:tag name="ANNOTATION_END_19" val="120.2"/>
  <p:tag name="ANNOTATION_TOP_19" val="400"/>
  <p:tag name="ANNOTATION_LEFT_19" val="681"/>
  <p:tag name="ANNOTATION_WIDTH_19" val="121"/>
  <p:tag name="ANNOTATION_HEIGHT_19" val="121"/>
  <p:tag name="ANNOTATION_ANIMATION_19" val="3"/>
  <p:tag name="ANNOTATION_ROTATION_19" val="18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0.2"/>
  <p:tag name="ANNOTATION_END_20" val="120.5"/>
  <p:tag name="ANNOTATION_TOP_20" val="391"/>
  <p:tag name="ANNOTATION_LEFT_20" val="602"/>
  <p:tag name="ANNOTATION_WIDTH_20" val="121"/>
  <p:tag name="ANNOTATION_HEIGHT_20" val="121"/>
  <p:tag name="ANNOTATION_ANIMATION_20" val="3"/>
  <p:tag name="ANNOTATION_ROTATION_20" val="18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0.5"/>
  <p:tag name="ANNOTATION_END_21" val="120.9"/>
  <p:tag name="ANNOTATION_TOP_21" val="392"/>
  <p:tag name="ANNOTATION_LEFT_21" val="498"/>
  <p:tag name="ANNOTATION_WIDTH_21" val="121"/>
  <p:tag name="ANNOTATION_HEIGHT_21" val="121"/>
  <p:tag name="ANNOTATION_ANIMATION_21" val="3"/>
  <p:tag name="ANNOTATION_ROTATION_21" val="18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0.9"/>
  <p:tag name="ANNOTATION_END_22" val="121.2"/>
  <p:tag name="ANNOTATION_TOP_22" val="400"/>
  <p:tag name="ANNOTATION_LEFT_22" val="406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1.2"/>
  <p:tag name="ANNOTATION_END_23" val="121.5"/>
  <p:tag name="ANNOTATION_TOP_23" val="396"/>
  <p:tag name="ANNOTATION_LEFT_23" val="310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1.5"/>
  <p:tag name="ANNOTATION_END_24" val="121.7"/>
  <p:tag name="ANNOTATION_TOP_24" val="392"/>
  <p:tag name="ANNOTATION_LEFT_24" val="246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7"/>
  <p:tag name="ANNOTATION_END_25" val="122.0"/>
  <p:tag name="ANNOTATION_TOP_25" val="389"/>
  <p:tag name="ANNOTATION_LEFT_25" val="196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0"/>
  <p:tag name="ANNOTATION_END_26" val="134.3"/>
  <p:tag name="ANNOTATION_TOP_26" val="388"/>
  <p:tag name="ANNOTATION_LEFT_26" val="165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3"/>
  <p:tag name="ANNOTATION_END_27" val="136.6"/>
  <p:tag name="ANNOTATION_TOP_27" val="524"/>
  <p:tag name="ANNOTATION_LEFT_27" val="10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6.6"/>
  <p:tag name="ANNOTATION_END_28" val="137.8"/>
  <p:tag name="ANNOTATION_TOP_28" val="639"/>
  <p:tag name="ANNOTATION_LEFT_28" val="11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7.8"/>
  <p:tag name="ANNOTATION_END_29" val="140.0"/>
  <p:tag name="ANNOTATION_TOP_29" val="647"/>
  <p:tag name="ANNOTATION_LEFT_29" val="75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0"/>
  <p:tag name="ANNOTATION_END_30" val="141.1"/>
  <p:tag name="ANNOTATION_TOP_30" val="524"/>
  <p:tag name="ANNOTATION_LEFT_30" val="10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1"/>
  <p:tag name="ANNOTATION_END_31" val="142.6"/>
  <p:tag name="ANNOTATION_TOP_31" val="546"/>
  <p:tag name="ANNOTATION_LEFT_31" val="69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2.6"/>
  <p:tag name="ANNOTATION_END_32" val="162.9"/>
  <p:tag name="ANNOTATION_TOP_32" val="528"/>
  <p:tag name="ANNOTATION_LEFT_32" val="1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2.9"/>
  <p:tag name="ANNOTATION_END_33" val="164.0"/>
  <p:tag name="ANNOTATION_TOP_33" val="522"/>
  <p:tag name="ANNOTATION_LEFT_33" val="15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4.0"/>
  <p:tag name="ANNOTATION_END_34" val="164.9"/>
  <p:tag name="ANNOTATION_TOP_34" val="521"/>
  <p:tag name="ANNOTATION_LEFT_34" val="20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4.9"/>
  <p:tag name="ANNOTATION_END_35" val="166.0"/>
  <p:tag name="ANNOTATION_TOP_35" val="521"/>
  <p:tag name="ANNOTATION_LEFT_35" val="2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6.0"/>
  <p:tag name="ANNOTATION_END_36" val="167.0"/>
  <p:tag name="ANNOTATION_TOP_36" val="522"/>
  <p:tag name="ANNOTATION_LEFT_36" val="28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7.0"/>
  <p:tag name="ANNOTATION_END_37" val="167.7"/>
  <p:tag name="ANNOTATION_TOP_37" val="521"/>
  <p:tag name="ANNOTATION_LEFT_37" val="30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7.7"/>
  <p:tag name="ANNOTATION_END_38" val="176.3"/>
  <p:tag name="ANNOTATION_TOP_38" val="519"/>
  <p:tag name="ANNOTATION_LEFT_38" val="37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6.3"/>
  <p:tag name="ANNOTATION_END_39" val="189.5"/>
  <p:tag name="ANNOTATION_TOP_39" val="480"/>
  <p:tag name="ANNOTATION_LEFT_39" val="12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89.5"/>
  <p:tag name="ANNOTATION_END_40" val="190.2"/>
  <p:tag name="ANNOTATION_TOP_40" val="517"/>
  <p:tag name="ANNOTATION_LEFT_40" val="21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90.2"/>
  <p:tag name="ANNOTATION_END_41" val="194.0"/>
  <p:tag name="ANNOTATION_TOP_41" val="519"/>
  <p:tag name="ANNOTATION_LEFT_41" val="29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94.0"/>
  <p:tag name="ANNOTATION_END_42" val="194.7"/>
  <p:tag name="ANNOTATION_TOP_42" val="510"/>
  <p:tag name="ANNOTATION_LEFT_42" val="630"/>
  <p:tag name="ANNOTATION_WIDTH_42" val="121"/>
  <p:tag name="ANNOTATION_HEIGHT_42" val="121"/>
  <p:tag name="ANNOTATION_ANIMATION_42" val="3"/>
  <p:tag name="ANNOTATION_ROTATION_42" val="18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94.7"/>
  <p:tag name="ANNOTATION_END_43" val="195.1"/>
  <p:tag name="ANNOTATION_TOP_43" val="518"/>
  <p:tag name="ANNOTATION_LEFT_43" val="563"/>
  <p:tag name="ANNOTATION_WIDTH_43" val="121"/>
  <p:tag name="ANNOTATION_HEIGHT_43" val="121"/>
  <p:tag name="ANNOTATION_ANIMATION_43" val="3"/>
  <p:tag name="ANNOTATION_ROTATION_43" val="18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95.1"/>
  <p:tag name="ANNOTATION_END_44" val="195.5"/>
  <p:tag name="ANNOTATION_TOP_44" val="518"/>
  <p:tag name="ANNOTATION_LEFT_44" val="539"/>
  <p:tag name="ANNOTATION_WIDTH_44" val="121"/>
  <p:tag name="ANNOTATION_HEIGHT_44" val="121"/>
  <p:tag name="ANNOTATION_ANIMATION_44" val="3"/>
  <p:tag name="ANNOTATION_ROTATION_44" val="18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5.5"/>
  <p:tag name="ANNOTATION_END_45" val="195.8"/>
  <p:tag name="ANNOTATION_TOP_45" val="517"/>
  <p:tag name="ANNOTATION_LEFT_45" val="514"/>
  <p:tag name="ANNOTATION_WIDTH_45" val="121"/>
  <p:tag name="ANNOTATION_HEIGHT_45" val="121"/>
  <p:tag name="ANNOTATION_ANIMATION_45" val="3"/>
  <p:tag name="ANNOTATION_ROTATION_45" val="18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95.8"/>
  <p:tag name="ANNOTATION_END_46" val="198.4"/>
  <p:tag name="ANNOTATION_TOP_46" val="516"/>
  <p:tag name="ANNOTATION_LEFT_46" val="473"/>
  <p:tag name="ANNOTATION_WIDTH_46" val="121"/>
  <p:tag name="ANNOTATION_HEIGHT_46" val="121"/>
  <p:tag name="ANNOTATION_ANIMATION_46" val="3"/>
  <p:tag name="ANNOTATION_ROTATION_46" val="18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8.4"/>
  <p:tag name="ANNOTATION_END_47" val="227.1"/>
  <p:tag name="ANNOTATION_TOP_47" val="514"/>
  <p:tag name="ANNOTATION_LEFT_47" val="721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7.1"/>
  <p:tag name="ANNOTATION_END_48" val="227.5"/>
  <p:tag name="ANNOTATION_TOP_48" val="512"/>
  <p:tag name="ANNOTATION_LEFT_48" val="709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7.5"/>
  <p:tag name="ANNOTATION_END_49" val="227.8"/>
  <p:tag name="ANNOTATION_TOP_49" val="516"/>
  <p:tag name="ANNOTATION_LEFT_49" val="659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7.8"/>
  <p:tag name="ANNOTATION_END_50" val="228.1"/>
  <p:tag name="ANNOTATION_TOP_50" val="518"/>
  <p:tag name="ANNOTATION_LEFT_50" val="585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8.1"/>
  <p:tag name="ANNOTATION_END_51" val="228.5"/>
  <p:tag name="ANNOTATION_TOP_51" val="519"/>
  <p:tag name="ANNOTATION_LEFT_51" val="514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28.5"/>
  <p:tag name="ANNOTATION_END_52" val="228.8"/>
  <p:tag name="ANNOTATION_TOP_52" val="516"/>
  <p:tag name="ANNOTATION_LEFT_52" val="455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28.8"/>
  <p:tag name="ANNOTATION_END_53" val="229.1"/>
  <p:tag name="ANNOTATION_TOP_53" val="506"/>
  <p:tag name="ANNOTATION_LEFT_53" val="372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29.1"/>
  <p:tag name="ANNOTATION_END_54" val="229.4"/>
  <p:tag name="ANNOTATION_TOP_54" val="510"/>
  <p:tag name="ANNOTATION_LEFT_54" val="308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29.4"/>
  <p:tag name="ANNOTATION_END_55" val="230.4"/>
  <p:tag name="ANNOTATION_TOP_55" val="514"/>
  <p:tag name="ANNOTATION_LEFT_55" val="227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30.4"/>
  <p:tag name="ANNOTATION_END_56" val="230.7"/>
  <p:tag name="ANNOTATION_TOP_56" val="396"/>
  <p:tag name="ANNOTATION_LEFT_56" val="687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30.7"/>
  <p:tag name="ANNOTATION_END_57" val="230.9"/>
  <p:tag name="ANNOTATION_TOP_57" val="397"/>
  <p:tag name="ANNOTATION_LEFT_57" val="622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0.9"/>
  <p:tag name="ANNOTATION_END_58" val="231.2"/>
  <p:tag name="ANNOTATION_TOP_58" val="397"/>
  <p:tag name="ANNOTATION_LEFT_58" val="556"/>
  <p:tag name="ANNOTATION_WIDTH_58" val="121"/>
  <p:tag name="ANNOTATION_HEIGHT_58" val="121"/>
  <p:tag name="ANNOTATION_ANIMATION_58" val="3"/>
  <p:tag name="ANNOTATION_ROTATION_58" val="18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1.2"/>
  <p:tag name="ANNOTATION_END_59" val="231.5"/>
  <p:tag name="ANNOTATION_TOP_59" val="397"/>
  <p:tag name="ANNOTATION_LEFT_59" val="505"/>
  <p:tag name="ANNOTATION_WIDTH_59" val="121"/>
  <p:tag name="ANNOTATION_HEIGHT_59" val="121"/>
  <p:tag name="ANNOTATION_ANIMATION_59" val="3"/>
  <p:tag name="ANNOTATION_ROTATION_59" val="18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31.5"/>
  <p:tag name="ANNOTATION_END_60" val="231.7"/>
  <p:tag name="ANNOTATION_TOP_60" val="396"/>
  <p:tag name="ANNOTATION_LEFT_60" val="445"/>
  <p:tag name="ANNOTATION_WIDTH_60" val="121"/>
  <p:tag name="ANNOTATION_HEIGHT_60" val="121"/>
  <p:tag name="ANNOTATION_ANIMATION_60" val="3"/>
  <p:tag name="ANNOTATION_ROTATION_60" val="18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31.7"/>
  <p:tag name="ANNOTATION_END_61" val="232.0"/>
  <p:tag name="ANNOTATION_TOP_61" val="394"/>
  <p:tag name="ANNOTATION_LEFT_61" val="391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2.0"/>
  <p:tag name="ANNOTATION_END_62" val="232.2"/>
  <p:tag name="ANNOTATION_TOP_62" val="396"/>
  <p:tag name="ANNOTATION_LEFT_62" val="342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32.2"/>
  <p:tag name="ANNOTATION_END_63" val="232.5"/>
  <p:tag name="ANNOTATION_TOP_63" val="399"/>
  <p:tag name="ANNOTATION_LEFT_63" val="277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32.5"/>
  <p:tag name="ANNOTATION_END_64" val="232.8"/>
  <p:tag name="ANNOTATION_TOP_64" val="396"/>
  <p:tag name="ANNOTATION_LEFT_64" val="210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32.8"/>
  <p:tag name="ANNOTATION_TOP_65" val="397"/>
  <p:tag name="ANNOTATION_LEFT_65" val="179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COUNT" val="65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dfb742c722c4bf2bdeaa6c6d5084df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1f35de27654ef38c3c2aab652097f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bf64c73ab4f4e6b99dad96b2acb979f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661b05d4b3428f9f91f798d6577b1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e1eedfef874f4ba23f1abc5f8f3ee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98711f873b48e9b6098a6fa097de7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81d50c99c67428cb5b44cde5964ea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8ea5eb99a84d80b26801b64460864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15a8e8363f4c58b209f02dbf4057b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01ef60b2ab4d31a4cc7aebd2a9254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699fa995694914a20f71d272425f2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dac2fe8efa44cd98e995ccf3a1f56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a88342c7754fe1aa47086dc573e2e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06787ecb5749009bda2a4c3cd2e7e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8a3dc450c24821bf400efe09a6407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fbd06adae34f8994b999fb7433e9e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94d8fccad8449db71e65419715d5af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04fd5825034354871c9256bc07052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e11871d3084cae9d39160447ffa33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8cbc5a57674f98b4459638daa6accc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b872f343be4eeea7220c4a896e0cc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23160f918824b0f953ec20282f5f81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b5aaa17a71b4c268435919959db91e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9cfe13f08f4a18a58b925861ec081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ce004d40f145889fee41f5789a7a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1b22fde7c74e1aa84a9a62ea1baea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f4f0407bf3406f973d20a466ad786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0f7b422c5d4916be480d981c0dacb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e31e70f0fc4064b51e8bfdc1234a2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69406c6bd645e093b3ae967c12884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6abc28c839424e83ec33121a6041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f4b1a1dd814688b1e5cf23bee3629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52f69be79c4b78abc7977c6357e5d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a054f22bc0409baa2a7206cada9cf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ef64c9163419aa0f034c2c9e845d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8cb524038b40ffa76a403ef20f20b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d06c70d35448c59ea16bf7377d9b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2" val="0"/>
  <p:tag name="ANNOTATION_START_12" val="35.9"/>
  <p:tag name="ANNOTATION_END_12" val="36.1"/>
  <p:tag name="ANNOTATION_TOP_12" val="459"/>
  <p:tag name="ANNOTATION_LEFT_12" val="7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1"/>
  <p:tag name="ANNOTATION_END_13" val="36.3"/>
  <p:tag name="ANNOTATION_TOP_13" val="524"/>
  <p:tag name="ANNOTATION_LEFT_13" val="7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6.3"/>
  <p:tag name="ANNOTATION_END_14" val="36.6"/>
  <p:tag name="ANNOTATION_TOP_14" val="590"/>
  <p:tag name="ANNOTATION_LEFT_14" val="78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6.6"/>
  <p:tag name="ANNOTATION_TOP_15" val="638"/>
  <p:tag name="ANNOTATION_LEFT_15" val="79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UDIO_ID" val="277"/>
  <p:tag name="ARTICULATE_AUDIO_RECORDED" val="1"/>
  <p:tag name="ELAPSEDTIME" val="18.3"/>
  <p:tag name="ANNOTATION_TYPE_1" val="0"/>
  <p:tag name="ANNOTATION_START_1" val="5.7"/>
  <p:tag name="ANNOTATION_END_1" val="7.4"/>
  <p:tag name="ANNOTATION_TOP_1" val="294"/>
  <p:tag name="ANNOTATION_LEFT_1" val="2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4"/>
  <p:tag name="ANNOTATION_END_2" val="9.9"/>
  <p:tag name="ANNOTATION_TOP_2" val="293"/>
  <p:tag name="ANNOTATION_LEFT_2" val="6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0.3"/>
  <p:tag name="ANNOTATION_TOP_3" val="360"/>
  <p:tag name="ANNOTATION_LEFT_3" val="2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3"/>
  <p:tag name="ANNOTATION_END_4" val="10.8"/>
  <p:tag name="ANNOTATION_TOP_4" val="435"/>
  <p:tag name="ANNOTATION_LEFT_4" val="2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8"/>
  <p:tag name="ANNOTATION_END_5" val="11.1"/>
  <p:tag name="ANNOTATION_TOP_5" val="485"/>
  <p:tag name="ANNOTATION_LEFT_5" val="2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.1"/>
  <p:tag name="ANNOTATION_END_6" val="12.4"/>
  <p:tag name="ANNOTATION_TOP_6" val="562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.4"/>
  <p:tag name="ANNOTATION_END_7" val="12.7"/>
  <p:tag name="ANNOTATION_TOP_7" val="374"/>
  <p:tag name="ANNOTATION_LEFT_7" val="7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.7"/>
  <p:tag name="ANNOTATION_END_8" val="13.0"/>
  <p:tag name="ANNOTATION_TOP_8" val="451"/>
  <p:tag name="ANNOTATION_LEFT_8" val="78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3.0"/>
  <p:tag name="ANNOTATION_END_9" val="13.5"/>
  <p:tag name="ANNOTATION_TOP_9" val="512"/>
  <p:tag name="ANNOTATION_LEFT_9" val="7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.5"/>
  <p:tag name="ANNOTATION_END_10" val="13.8"/>
  <p:tag name="ANNOTATION_TOP_10" val="588"/>
  <p:tag name="ANNOTATION_LEFT_10" val="7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.8"/>
  <p:tag name="ANNOTATION_TOP_11" val="655"/>
  <p:tag name="ANNOTATION_LEFT_11" val="79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69.4"/>
  <p:tag name="ANNOTATION_TYPE_1" val="0"/>
  <p:tag name="ANNOTATION_START_1" val="12.2"/>
  <p:tag name="ANNOTATION_END_1" val="13.8"/>
  <p:tag name="ANNOTATION_TOP_1" val="153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5.6"/>
  <p:tag name="ANNOTATION_TOP_2" val="213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6"/>
  <p:tag name="ANNOTATION_END_3" val="17.3"/>
  <p:tag name="ANNOTATION_TOP_3" val="241"/>
  <p:tag name="ANNOTATION_LEFT_3" val="4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3"/>
  <p:tag name="ANNOTATION_END_4" val="19.2"/>
  <p:tag name="ANNOTATION_TOP_4" val="296"/>
  <p:tag name="ANNOTATION_LEFT_4" val="5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2"/>
  <p:tag name="ANNOTATION_END_5" val="20.3"/>
  <p:tag name="ANNOTATION_TOP_5" val="379"/>
  <p:tag name="ANNOTATION_LEFT_5" val="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0.3"/>
  <p:tag name="ANNOTATION_END_6" val="21.6"/>
  <p:tag name="ANNOTATION_TOP_6" val="436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6"/>
  <p:tag name="ANNOTATION_END_7" val="23.0"/>
  <p:tag name="ANNOTATION_TOP_7" val="493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3.0"/>
  <p:tag name="ANNOTATION_END_8" val="25.0"/>
  <p:tag name="ANNOTATION_TOP_8" val="557"/>
  <p:tag name="ANNOTATION_LEFT_8" val="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5.0"/>
  <p:tag name="ANNOTATION_END_9" val="27.2"/>
  <p:tag name="ANNOTATION_TOP_9" val="606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7.2"/>
  <p:tag name="ANNOTATION_TOP_10" val="670"/>
  <p:tag name="ANNOTATION_LEFT_10" val="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382eab88-e790-4ec3-ad99-5f58be597c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be03ab1ce44626a0a5c8e204fd62df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0e5a1a086c407a86161434ff6d378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2"/>
  <p:tag name="ARTICULATE_NAV_LEVEL" val="1"/>
  <p:tag name="ARTICULATE_SLIDE_PRESENTER_GUID" val="382eab88-e790-4ec3-ad99-5f58be597c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82eab88-e790-4ec3-ad99-5f58be597c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6"/>
  <p:tag name="ARTICULATE_AUDIO_RECORDED" val="1"/>
  <p:tag name="ELAPSEDTIME" val="136"/>
  <p:tag name="ANNOTATION_TYPE_1" val="0"/>
  <p:tag name="ANNOTATION_START_1" val="7.0"/>
  <p:tag name="ANNOTATION_END_1" val="26.9"/>
  <p:tag name="ANNOTATION_TOP_1" val="206"/>
  <p:tag name="ANNOTATION_LEFT_1" val="6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9"/>
  <p:tag name="ANNOTATION_END_2" val="28.4"/>
  <p:tag name="ANNOTATION_TOP_2" val="259"/>
  <p:tag name="ANNOTATION_LEFT_2" val="26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4"/>
  <p:tag name="ANNOTATION_END_3" val="49.2"/>
  <p:tag name="ANNOTATION_TOP_3" val="258"/>
  <p:tag name="ANNOTATION_LEFT_3" val="41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2"/>
  <p:tag name="ANNOTATION_END_4" val="64.8"/>
  <p:tag name="ANNOTATION_TOP_4" val="359"/>
  <p:tag name="ANNOTATION_LEFT_4" val="52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8"/>
  <p:tag name="ANNOTATION_END_5" val="73.7"/>
  <p:tag name="ANNOTATION_TOP_5" val="397"/>
  <p:tag name="ANNOTATION_LEFT_5" val="660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3.7"/>
  <p:tag name="ANNOTATION_END_6" val="96.4"/>
  <p:tag name="ANNOTATION_TOP_6" val="436"/>
  <p:tag name="ANNOTATION_LEFT_6" val="25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6.4"/>
  <p:tag name="ANNOTATION_END_7" val="99.2"/>
  <p:tag name="ANNOTATION_TOP_7" val="523"/>
  <p:tag name="ANNOTATION_LEFT_7" val="221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9.2"/>
  <p:tag name="ANNOTATION_END_8" val="102.1"/>
  <p:tag name="ANNOTATION_TOP_8" val="530"/>
  <p:tag name="ANNOTATION_LEFT_8" val="417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1"/>
  <p:tag name="ANNOTATION_END_9" val="104.4"/>
  <p:tag name="ANNOTATION_TOP_9" val="532"/>
  <p:tag name="ANNOTATION_LEFT_9" val="70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4.4"/>
  <p:tag name="ANNOTATION_END_10" val="120.0"/>
  <p:tag name="ANNOTATION_TOP_10" val="562"/>
  <p:tag name="ANNOTATION_LEFT_10" val="31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0.0"/>
  <p:tag name="ANNOTATION_TOP_11" val="609"/>
  <p:tag name="ANNOTATION_LEFT_11" val="217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6144</TotalTime>
  <Words>1555</Words>
  <Application>Microsoft Office PowerPoint</Application>
  <PresentationFormat>On-screen Show (4:3)</PresentationFormat>
  <Paragraphs>186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AL-Hosam</vt:lpstr>
      <vt:lpstr>Arial</vt:lpstr>
      <vt:lpstr>Arial Black</vt:lpstr>
      <vt:lpstr>Articulate Extrabold</vt:lpstr>
      <vt:lpstr>Calibri</vt:lpstr>
      <vt:lpstr>ChunkFive</vt:lpstr>
      <vt:lpstr>Courier New</vt:lpstr>
      <vt:lpstr>Impact</vt:lpstr>
      <vt:lpstr>Linux Libertine</vt:lpstr>
      <vt:lpstr>Stencil Std</vt:lpstr>
      <vt:lpstr>Sultan Medium</vt:lpstr>
      <vt:lpstr>Teknik</vt:lpstr>
      <vt:lpstr>Times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DNA replication </vt:lpstr>
      <vt:lpstr>PowerPoint Presentation</vt:lpstr>
      <vt:lpstr>PowerPoint Presentation</vt:lpstr>
      <vt:lpstr>PowerPoint Presentation</vt:lpstr>
      <vt:lpstr>A large team of enzymes and other proteins carries out DNA replication: The Replication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DNA replication mechanism</vt:lpstr>
      <vt:lpstr>PowerPoint Presentation</vt:lpstr>
      <vt:lpstr>Summary of DNA replication mechanism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361</cp:revision>
  <dcterms:created xsi:type="dcterms:W3CDTF">2006-04-12T17:51:30Z</dcterms:created>
  <dcterms:modified xsi:type="dcterms:W3CDTF">2023-08-06T14:40:22Z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19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12831F10-9E8B-4D37-BC5B-98D3EEB2E538</vt:lpwstr>
  </property>
  <property fmtid="{D5CDD505-2E9C-101B-9397-08002B2CF9AE}" pid="6" name="ArticulateProjectFull">
    <vt:lpwstr>F:\109\Lectures-Zoo-109-2022\Lecture 19-DNA Replication.ppta</vt:lpwstr>
  </property>
</Properties>
</file>