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86" r:id="rId3"/>
    <p:sldId id="287" r:id="rId4"/>
    <p:sldId id="268" r:id="rId5"/>
    <p:sldId id="289" r:id="rId6"/>
    <p:sldId id="282" r:id="rId7"/>
    <p:sldId id="260" r:id="rId8"/>
    <p:sldId id="284" r:id="rId9"/>
    <p:sldId id="261" r:id="rId10"/>
    <p:sldId id="273" r:id="rId11"/>
    <p:sldId id="277" r:id="rId12"/>
    <p:sldId id="272" r:id="rId13"/>
    <p:sldId id="278" r:id="rId14"/>
    <p:sldId id="279" r:id="rId15"/>
    <p:sldId id="280" r:id="rId16"/>
    <p:sldId id="285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9900"/>
    <a:srgbClr val="FF0000"/>
    <a:srgbClr val="FF3300"/>
    <a:srgbClr val="66FF33"/>
    <a:srgbClr val="FF0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>
      <p:cViewPr varScale="1">
        <p:scale>
          <a:sx n="84" d="100"/>
          <a:sy n="84" d="100"/>
        </p:scale>
        <p:origin x="12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152F0-7DAB-49C8-94F9-F00E6D9B05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8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D5629-AD78-438B-ACEF-672927E0FBCF}" type="slidenum">
              <a:rPr lang="ar-SA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325A-F279-491B-B564-D65E7E1AEB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1552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218-6847-47BD-865D-F87F05FCB5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8422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5A7-7C07-4666-A234-123B0B9199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005"/>
      </p:ext>
    </p:extLst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ADC-7403-4505-922B-078B1943AA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2733"/>
      </p:ext>
    </p:extLst>
  </p:cSld>
  <p:clrMapOvr>
    <a:masterClrMapping/>
  </p:clrMapOvr>
  <p:transition spd="med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64C-2B58-4139-9114-641A86AC44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83406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B7E-305B-456D-B334-CD6F58CDCF3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01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1A2C-72F4-4754-BD07-6DD2B11B25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7860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5F9E-F37C-4341-98C8-AE47994B0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832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509-83E8-4517-A3D5-A74618BD9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5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5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5516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728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6566-1D4C-46CB-A639-FAFCE922EA8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723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CB7D-C865-46F5-BF90-A1072DD86F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4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0.xml"/><Relationship Id="rId7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4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3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1.xml"/><Relationship Id="rId15" Type="http://schemas.microsoft.com/office/2007/relationships/hdphoto" Target="../media/hdphoto2.wdp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0.jpeg"/><Relationship Id="rId5" Type="http://schemas.openxmlformats.org/officeDocument/2006/relationships/tags" Target="../tags/tag8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1.xml"/><Relationship Id="rId7" Type="http://schemas.openxmlformats.org/officeDocument/2006/relationships/image" Target="../media/image7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4.jpeg"/><Relationship Id="rId4" Type="http://schemas.openxmlformats.org/officeDocument/2006/relationships/tags" Target="../tags/tag1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6" Type="http://schemas.microsoft.com/office/2007/relationships/hdphoto" Target="../media/hdphoto2.wdp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4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5.xml"/><Relationship Id="rId7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4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58925"/>
            <a:ext cx="8915400" cy="46474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3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3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base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pentose sugar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nitrogenous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نقص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atom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carbon-2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deoxyribose.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257800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562600"/>
            <a:ext cx="8153400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34922"/>
            <a:ext cx="8534400" cy="56230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Polynucleotides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are synthesized by connecting the sugars of one nucleotide to the phosphate of the next with a </a:t>
            </a:r>
            <a:r>
              <a:rPr lang="en-US" altLang="en-US" sz="2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nitrogenous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Genes are normally hundreds to thousands of nucleotides long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الترتيب التتابع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of bases in a gene specifies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يُحدد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order of amino acids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الأحماض الأمينية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1" y="152400"/>
            <a:ext cx="7009106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31888"/>
            <a:ext cx="88392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flow of genetic information is from DNA        mRNA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        protein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(at the ribosome).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Protein synthesis occurs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by ribosomes.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 eukaryotes, 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DNA is </a:t>
            </a:r>
            <a:r>
              <a:rPr lang="en-US" altLang="en-US" sz="2400" b="1" u="sng" dirty="0" smtClean="0">
                <a:solidFill>
                  <a:srgbClr val="FF00FF"/>
                </a:solidFill>
              </a:rPr>
              <a:t/>
            </a:r>
            <a:br>
              <a:rPr lang="en-US" altLang="en-US" sz="2400" b="1" u="sng" dirty="0" smtClean="0">
                <a:solidFill>
                  <a:srgbClr val="FF00FF"/>
                </a:solidFill>
              </a:rPr>
            </a:br>
            <a:r>
              <a:rPr lang="en-US" altLang="en-US" sz="2400" b="1" u="sng" dirty="0" smtClean="0">
                <a:solidFill>
                  <a:srgbClr val="000000"/>
                </a:solidFill>
              </a:rPr>
              <a:t>located in the nucleus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but most ribosomes are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the cytoplasm with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mRNA as an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intermediary </a:t>
            </a:r>
            <a:r>
              <a:rPr lang="ar-EG" altLang="en-US" sz="2400" dirty="0" smtClean="0">
                <a:solidFill>
                  <a:srgbClr val="000000"/>
                </a:solidFill>
              </a:rPr>
              <a:t>وسيط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599" y="1790090"/>
            <a:ext cx="4214813" cy="49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7010400" y="1371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685800" y="1752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47800" y="304800"/>
            <a:ext cx="64915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0668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is a single polynucleotide chain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 have two polynucleotide strands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spiral around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تدور حلزونيا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حلزون مزدوج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76200" y="2438400"/>
            <a:ext cx="8991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91869"/>
            <a:ext cx="55792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 &amp; RNA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6802"/>
          <a:stretch/>
        </p:blipFill>
        <p:spPr bwMode="auto">
          <a:xfrm>
            <a:off x="4038600" y="1267736"/>
            <a:ext cx="4953000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53389"/>
            <a:ext cx="3962400" cy="56046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زوج من القواعد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43"/>
            <a:ext cx="8686800" cy="537685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متوافقة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each other.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Adenine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always pairs with thymine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guanine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cytosine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know the sequence of bases on one strand, we know the sequence on the opposite strand </a:t>
            </a:r>
            <a:r>
              <a:rPr lang="ar-EG" altLang="en-US" sz="2000" dirty="0" smtClean="0">
                <a:solidFill>
                  <a:srgbClr val="000000"/>
                </a:solidFill>
              </a:rPr>
              <a:t> </a:t>
            </a:r>
            <a:r>
              <a:rPr lang="ar-SA" altLang="en-US" sz="2000" dirty="0" smtClean="0">
                <a:solidFill>
                  <a:srgbClr val="000000"/>
                </a:solidFill>
              </a:rPr>
              <a:t>الشريط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المقابل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مكملين لبعضهما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</a:t>
            </a:r>
            <a:r>
              <a:rPr lang="ar-EG" altLang="en-US" sz="1800" dirty="0" smtClean="0">
                <a:solidFill>
                  <a:srgbClr val="000000"/>
                </a:solidFill>
              </a:rPr>
              <a:t>قالب نسخ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order nucleotides into a new complementary strand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 the next lecture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</a:t>
            </a:r>
            <a:r>
              <a:rPr lang="ar-EG" altLang="en-US" sz="1800" dirty="0" smtClean="0">
                <a:solidFill>
                  <a:srgbClr val="000000"/>
                </a:solidFill>
              </a:rPr>
              <a:t>نسختين طبق الأصل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original double-stranded DNA molecule.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</a:t>
            </a:r>
            <a:r>
              <a:rPr lang="ar-EG" altLang="en-US" sz="1800" dirty="0" smtClean="0">
                <a:solidFill>
                  <a:srgbClr val="000000"/>
                </a:solidFill>
              </a:rPr>
              <a:t>توزع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daughter cells (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meiosis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309688"/>
            <a:ext cx="37338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2071688"/>
            <a:ext cx="30480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2757488"/>
            <a:ext cx="2362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1233488"/>
            <a:ext cx="44958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1995488"/>
            <a:ext cx="51816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2757488"/>
            <a:ext cx="5715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0" y="35956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0" y="44338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38400" y="5805488"/>
            <a:ext cx="457200" cy="838200"/>
            <a:chOff x="1536" y="3600"/>
            <a:chExt cx="288" cy="52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00" y="5805488"/>
            <a:ext cx="457200" cy="838200"/>
            <a:chOff x="1920" y="3600"/>
            <a:chExt cx="288" cy="52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657600" y="5805488"/>
            <a:ext cx="457200" cy="838200"/>
            <a:chOff x="2304" y="3600"/>
            <a:chExt cx="288" cy="52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267200" y="5805488"/>
            <a:ext cx="457200" cy="838200"/>
            <a:chOff x="2688" y="3600"/>
            <a:chExt cx="288" cy="52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876800" y="5805488"/>
            <a:ext cx="457200" cy="838200"/>
            <a:chOff x="3072" y="3600"/>
            <a:chExt cx="288" cy="52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486400" y="5805488"/>
            <a:ext cx="457200" cy="838200"/>
            <a:chOff x="3456" y="3600"/>
            <a:chExt cx="288" cy="52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96000" y="5805488"/>
            <a:ext cx="457200" cy="838200"/>
            <a:chOff x="3840" y="3600"/>
            <a:chExt cx="288" cy="52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438400" y="5348288"/>
            <a:ext cx="5029200" cy="457200"/>
            <a:chOff x="1536" y="3312"/>
            <a:chExt cx="3168" cy="28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6553200" y="6415088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438400" y="6186488"/>
            <a:ext cx="2895600" cy="457200"/>
            <a:chOff x="1536" y="3360"/>
            <a:chExt cx="1824" cy="28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762000" y="618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838200" y="5424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200" y="152400"/>
            <a:ext cx="2938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hints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8927" y="605526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833562"/>
            <a:ext cx="7848600" cy="646331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molecular basis of inheritance</a:t>
            </a:r>
            <a:endParaRPr lang="en-US" alt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3626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52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Watson and Crick discovered the double helix by building models to conform to X-ray data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April 1953, James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Francis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Crick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shook the scientific world with an elegant double-helical model </a:t>
            </a:r>
            <a:r>
              <a:rPr lang="ar-EG" altLang="en-US" dirty="0"/>
              <a:t>النموزج الحلزون</a:t>
            </a:r>
            <a:r>
              <a:rPr lang="ar-SA" altLang="en-US" dirty="0"/>
              <a:t>ي</a:t>
            </a:r>
            <a:r>
              <a:rPr lang="ar-EG" altLang="en-US" dirty="0"/>
              <a:t> المزدوج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for the structure of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eoxy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ibonucleic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cid or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 and Crick began to work on a model of DNA with two strands, 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dirty="0"/>
              <a:t>الحلزون</a:t>
            </a:r>
            <a:r>
              <a:rPr lang="ar-SA" altLang="en-US" dirty="0"/>
              <a:t>ي</a:t>
            </a:r>
            <a:r>
              <a:rPr lang="ar-EG" altLang="en-US" dirty="0"/>
              <a:t> المزدوج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228600" y="14478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57325"/>
            <a:ext cx="8915400" cy="5172075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 </a:t>
            </a:r>
            <a:r>
              <a:rPr lang="ar-EG" altLang="en-US" sz="2000" dirty="0" smtClean="0"/>
              <a:t>المعلومات الوراثية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</a:t>
            </a:r>
            <a:r>
              <a:rPr lang="ar-EG" altLang="en-US" sz="2000" dirty="0" smtClean="0">
                <a:solidFill>
                  <a:srgbClr val="000000"/>
                </a:solidFill>
              </a:rPr>
              <a:t>تتوارث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DNA molecule is very long and usually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 </a:t>
            </a:r>
            <a:r>
              <a:rPr lang="ar-EG" altLang="en-US" sz="1800" dirty="0" smtClean="0"/>
              <a:t>تنقسم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its DNA is copied and passed to the next generation of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interacts with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direct the synthesis of amino acids in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(protein).</a:t>
            </a:r>
            <a:endParaRPr lang="en-US" altLang="en-US" sz="20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52600" y="347990"/>
            <a:ext cx="52965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DNA: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Genetic Material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487363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Structure </a:t>
            </a:r>
            <a:r>
              <a:rPr lang="en-GB" sz="40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DNA</a:t>
            </a:r>
            <a:endParaRPr lang="en-GB" sz="4000" b="1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27200" y="2590800"/>
            <a:ext cx="1549400" cy="1295400"/>
            <a:chOff x="1088" y="1200"/>
            <a:chExt cx="976" cy="816"/>
          </a:xfrm>
        </p:grpSpPr>
        <p:sp>
          <p:nvSpPr>
            <p:cNvPr id="5207" name="AutoShap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20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52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2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2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2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1270000"/>
            <a:ext cx="1219200" cy="1473200"/>
            <a:chOff x="816" y="608"/>
            <a:chExt cx="768" cy="92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5199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461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038600" y="2514600"/>
            <a:ext cx="838200" cy="685800"/>
            <a:chOff x="1824" y="1392"/>
            <a:chExt cx="528" cy="432"/>
          </a:xfrm>
        </p:grpSpPr>
        <p:sp>
          <p:nvSpPr>
            <p:cNvPr id="5192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524000" y="3708400"/>
            <a:ext cx="2438400" cy="2616200"/>
            <a:chOff x="960" y="2144"/>
            <a:chExt cx="1536" cy="1648"/>
          </a:xfrm>
        </p:grpSpPr>
        <p:grpSp>
          <p:nvGrpSpPr>
            <p:cNvPr id="5161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5165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1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82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518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518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5166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516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51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70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17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18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517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2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5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167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5163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91000" y="1219200"/>
            <a:ext cx="1905000" cy="2514600"/>
            <a:chOff x="2640" y="576"/>
            <a:chExt cx="1200" cy="1584"/>
          </a:xfrm>
        </p:grpSpPr>
        <p:sp>
          <p:nvSpPr>
            <p:cNvPr id="5159" name="AutoShape 6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</a:t>
              </a:r>
              <a:r>
                <a:rPr lang="en-GB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nucleotide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ar-SA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نيوكليوتيدة واحدة</a:t>
              </a:r>
              <a:endPara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019800" y="1219200"/>
            <a:ext cx="3124200" cy="5638799"/>
            <a:chOff x="3792" y="480"/>
            <a:chExt cx="1968" cy="3696"/>
          </a:xfrm>
        </p:grpSpPr>
        <p:sp>
          <p:nvSpPr>
            <p:cNvPr id="5148" name="Rectangl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50" name="AutoShape 7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Guanine (G)</a:t>
              </a:r>
            </a:p>
          </p:txBody>
        </p:sp>
        <p:sp>
          <p:nvSpPr>
            <p:cNvPr id="5156" name="AutoShape 7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886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5131" name="Line 83"/>
          <p:cNvSpPr>
            <a:spLocks noChangeShapeType="1"/>
          </p:cNvSpPr>
          <p:nvPr/>
        </p:nvSpPr>
        <p:spPr bwMode="auto">
          <a:xfrm flipH="1" flipV="1">
            <a:off x="2667000" y="34290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2743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1587500" y="2654300"/>
            <a:ext cx="1638300" cy="1166813"/>
            <a:chOff x="1000" y="1480"/>
            <a:chExt cx="1032" cy="735"/>
          </a:xfrm>
        </p:grpSpPr>
        <p:sp>
          <p:nvSpPr>
            <p:cNvPr id="5143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4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5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46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147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2057400" y="5867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96900" y="1219200"/>
            <a:ext cx="546100" cy="5243513"/>
            <a:chOff x="304" y="576"/>
            <a:chExt cx="344" cy="3303"/>
          </a:xfrm>
        </p:grpSpPr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27000" y="1257300"/>
            <a:ext cx="609600" cy="5143500"/>
            <a:chOff x="80" y="552"/>
            <a:chExt cx="384" cy="3240"/>
          </a:xfrm>
        </p:grpSpPr>
        <p:sp>
          <p:nvSpPr>
            <p:cNvPr id="5137" name="Line 9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139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204" grpId="0"/>
      <p:bldP spid="5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778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baseline="30000" dirty="0"/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</a:t>
            </a:r>
            <a:r>
              <a:rPr lang="ar-SA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صف مستقيم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of alternating </a:t>
            </a:r>
            <a:r>
              <a:rPr lang="ar-EG" alt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تبادل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phosphates 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Nitrogenous bases</a:t>
            </a:r>
            <a:r>
              <a:rPr lang="ar-EG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u="sng" dirty="0" smtClean="0">
                <a:ln w="11430"/>
                <a:solidFill>
                  <a:schemeClr val="accent4"/>
                </a:solidFill>
              </a:rPr>
              <a:t>القواعد النيتروجينية</a:t>
            </a:r>
            <a:r>
              <a:rPr lang="ar-EG" sz="2400" u="sng" dirty="0" smtClean="0">
                <a:ln w="11430"/>
                <a:solidFill>
                  <a:schemeClr val="accent4"/>
                </a:solidFill>
              </a:rPr>
              <a:t> </a:t>
            </a:r>
            <a:endParaRPr lang="en-GB" sz="3200" u="sng" dirty="0" smtClean="0">
              <a:ln w="11430"/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40250" y="1143000"/>
            <a:ext cx="4298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(A) would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304800"/>
            <a:ext cx="5791200" cy="4873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Structure of DNA</a:t>
            </a:r>
            <a:endParaRPr lang="en-GB" sz="4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2" y="1295400"/>
            <a:ext cx="69850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2041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Deoxyribose sugar   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 on 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is missed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 sugar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missed O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4419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4419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 err="1">
                <a:solidFill>
                  <a:srgbClr val="FF0000"/>
                </a:solidFill>
              </a:rPr>
              <a:t>D</a:t>
            </a:r>
            <a:r>
              <a:rPr lang="en-GB" altLang="en-US" sz="2000" b="1" dirty="0" err="1"/>
              <a:t>eoxiribo</a:t>
            </a:r>
            <a:r>
              <a:rPr lang="en-GB" altLang="en-US" sz="2000" b="1" dirty="0"/>
              <a:t>-</a:t>
            </a:r>
            <a:r>
              <a:rPr lang="en-GB" altLang="en-US" sz="2800" b="1" u="sng" dirty="0">
                <a:solidFill>
                  <a:srgbClr val="FF0000"/>
                </a:solidFill>
              </a:rPr>
              <a:t>N</a:t>
            </a:r>
            <a:r>
              <a:rPr lang="en-GB" altLang="en-US" sz="2000" b="1" dirty="0"/>
              <a:t>ucleic-</a:t>
            </a:r>
            <a:r>
              <a:rPr lang="en-GB" altLang="en-US" sz="2800" b="1" u="sng" dirty="0">
                <a:solidFill>
                  <a:srgbClr val="FF0000"/>
                </a:solidFill>
              </a:rPr>
              <a:t>A</a:t>
            </a:r>
            <a:r>
              <a:rPr lang="en-GB" altLang="en-US" sz="2000" b="1" dirty="0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5241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943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03269" y="228600"/>
            <a:ext cx="56125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comparison (DNA &amp; RNA)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5153713-8465-4081-825d-3e5ab91cf7c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181990-d:\ashraf\d\faculty file\e-larning\1433-1434\المحتوى الرقمي\109-lectures\lms-2\lecture-18 dna structure\lecture 18.pptx"/>
  <p:tag name="ARTICULATE_PRESENTER_VERSION" val="7"/>
  <p:tag name="ARTICULATE_USED_PAGE_ORIENTATION" val="1"/>
  <p:tag name="ARTICULATE_USED_PAGE_SIZE" val="1"/>
  <p:tag name="ARTICULATE_SLIDE_COUNT" val="17"/>
  <p:tag name="ARTICULATE_PROJECT_OPEN" val="0"/>
  <p:tag name="INKNOELEADERBOARD" val="-17247243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5e918b789040d6ae6b8d3dd34ae2b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ac2f1df4d84272987bf327a5ed919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c7593a3c847d986b8b1715dcc59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1.4/103.0/145.0/244.6/355.4/429.0"/>
  <p:tag name="ELAPSEDTIME" val="534.8"/>
  <p:tag name="ANNOTATION_TYPE_1" val="0"/>
  <p:tag name="ANNOTATION_START_1" val="12.8"/>
  <p:tag name="ANNOTATION_END_1" val="82.5"/>
  <p:tag name="ANNOTATION_TOP_1" val="178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2.5"/>
  <p:tag name="ANNOTATION_END_2" val="104.1"/>
  <p:tag name="ANNOTATION_TOP_2" val="235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1"/>
  <p:tag name="ANNOTATION_END_3" val="146.2"/>
  <p:tag name="ANNOTATION_TOP_3" val="267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6.2"/>
  <p:tag name="ANNOTATION_END_4" val="155.4"/>
  <p:tag name="ANNOTATION_TOP_4" val="318"/>
  <p:tag name="ANNOTATION_LEFT_4" val="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5.4"/>
  <p:tag name="ANNOTATION_END_5" val="157.0"/>
  <p:tag name="ANNOTATION_TOP_5" val="313"/>
  <p:tag name="ANNOTATION_LEFT_5" val="5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7.0"/>
  <p:tag name="ANNOTATION_END_6" val="158.5"/>
  <p:tag name="ANNOTATION_TOP_6" val="313"/>
  <p:tag name="ANNOTATION_LEFT_6" val="58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8.5"/>
  <p:tag name="ANNOTATION_END_7" val="159.9"/>
  <p:tag name="ANNOTATION_TOP_7" val="311"/>
  <p:tag name="ANNOTATION_LEFT_7" val="6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9"/>
  <p:tag name="ANNOTATION_END_8" val="160.9"/>
  <p:tag name="ANNOTATION_TOP_8" val="313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9"/>
  <p:tag name="ANNOTATION_END_9" val="161.9"/>
  <p:tag name="ANNOTATION_TOP_9" val="312"/>
  <p:tag name="ANNOTATION_LEFT_9" val="5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1.9"/>
  <p:tag name="ANNOTATION_END_10" val="162.7"/>
  <p:tag name="ANNOTATION_TOP_10" val="314"/>
  <p:tag name="ANNOTATION_LEFT_10" val="6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2.7"/>
  <p:tag name="ANNOTATION_END_11" val="168.2"/>
  <p:tag name="ANNOTATION_TOP_11" val="315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2"/>
  <p:tag name="ANNOTATION_END_12" val="170.6"/>
  <p:tag name="ANNOTATION_TOP_12" val="349"/>
  <p:tag name="ANNOTATION_LEFT_12" val="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0.6"/>
  <p:tag name="ANNOTATION_END_13" val="172.0"/>
  <p:tag name="ANNOTATION_TOP_13" val="349"/>
  <p:tag name="ANNOTATION_LEFT_13" val="1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2.0"/>
  <p:tag name="ANNOTATION_END_14" val="172.9"/>
  <p:tag name="ANNOTATION_TOP_14" val="349"/>
  <p:tag name="ANNOTATION_LEFT_14" val="2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2.9"/>
  <p:tag name="ANNOTATION_END_15" val="173.6"/>
  <p:tag name="ANNOTATION_TOP_15" val="351"/>
  <p:tag name="ANNOTATION_LEFT_15" val="3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6"/>
  <p:tag name="ANNOTATION_END_16" val="174.3"/>
  <p:tag name="ANNOTATION_TOP_16" val="353"/>
  <p:tag name="ANNOTATION_LEFT_16" val="3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4.3"/>
  <p:tag name="ANNOTATION_END_17" val="175.7"/>
  <p:tag name="ANNOTATION_TOP_17" val="350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7"/>
  <p:tag name="ANNOTATION_END_18" val="182.0"/>
  <p:tag name="ANNOTATION_TOP_18" val="349"/>
  <p:tag name="ANNOTATION_LEFT_18" val="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0"/>
  <p:tag name="ANNOTATION_END_19" val="183.5"/>
  <p:tag name="ANNOTATION_TOP_19" val="357"/>
  <p:tag name="ANNOTATION_LEFT_19" val="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3.5"/>
  <p:tag name="ANNOTATION_END_20" val="187.9"/>
  <p:tag name="ANNOTATION_TOP_20" val="352"/>
  <p:tag name="ANNOTATION_LEFT_20" val="3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87.9"/>
  <p:tag name="ANNOTATION_END_21" val="187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87.9"/>
  <p:tag name="ANNOTATION_END_22" val="193.6"/>
  <p:tag name="ANNOTATION_TOP_22" val="332"/>
  <p:tag name="ANNOTATION_LEFT_22" val="52"/>
  <p:tag name="ANNOTATION_WIDTH_22" val="38"/>
  <p:tag name="ANNOTATION_HEIGHT_22" val="37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3.6"/>
  <p:tag name="ANNOTATION_END_23" val="196.1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96.1"/>
  <p:tag name="ANNOTATION_END_24" val="198.6"/>
  <p:tag name="ANNOTATION_TOP_24" val="353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8.6"/>
  <p:tag name="ANNOTATION_END_25" val="199.0"/>
  <p:tag name="ANNOTATION_TOP_25" val="345"/>
  <p:tag name="ANNOTATION_LEFT_25" val="1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0"/>
  <p:tag name="ANNOTATION_END_26" val="199.8"/>
  <p:tag name="ANNOTATION_TOP_26" val="345"/>
  <p:tag name="ANNOTATION_LEFT_26" val="1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0.6"/>
  <p:tag name="ANNOTATION_TOP_27" val="354"/>
  <p:tag name="ANNOTATION_LEFT_27" val="2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0.6"/>
  <p:tag name="ANNOTATION_END_28" val="200.9"/>
  <p:tag name="ANNOTATION_TOP_28" val="345"/>
  <p:tag name="ANNOTATION_LEFT_28" val="3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0.9"/>
  <p:tag name="ANNOTATION_END_29" val="202.3"/>
  <p:tag name="ANNOTATION_TOP_29" val="347"/>
  <p:tag name="ANNOTATION_LEFT_29" val="40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2.3"/>
  <p:tag name="ANNOTATION_END_30" val="203.9"/>
  <p:tag name="ANNOTATION_TOP_30" val="354"/>
  <p:tag name="ANNOTATION_LEFT_30" val="29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3.9"/>
  <p:tag name="ANNOTATION_END_31" val="205.7"/>
  <p:tag name="ANNOTATION_TOP_31" val="353"/>
  <p:tag name="ANNOTATION_LEFT_31" val="18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5.7"/>
  <p:tag name="ANNOTATION_END_32" val="210.9"/>
  <p:tag name="ANNOTATION_TOP_32" val="351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0.9"/>
  <p:tag name="ANNOTATION_END_33" val="212.2"/>
  <p:tag name="ANNOTATION_TOP_33" val="315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12.2"/>
  <p:tag name="ANNOTATION_END_34" val="213.3"/>
  <p:tag name="ANNOTATION_TOP_34" val="312"/>
  <p:tag name="ANNOTATION_LEFT_34" val="5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3.3"/>
  <p:tag name="ANNOTATION_END_35" val="216.1"/>
  <p:tag name="ANNOTATION_TOP_35" val="312"/>
  <p:tag name="ANNOTATION_LEFT_35" val="5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6.1"/>
  <p:tag name="ANNOTATION_END_36" val="217.3"/>
  <p:tag name="ANNOTATION_TOP_36" val="350"/>
  <p:tag name="ANNOTATION_LEFT_36" val="28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8.2"/>
  <p:tag name="ANNOTATION_TOP_37" val="349"/>
  <p:tag name="ANNOTATION_LEFT_37" val="1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8.2"/>
  <p:tag name="ANNOTATION_END_38" val="219.9"/>
  <p:tag name="ANNOTATION_TOP_38" val="348"/>
  <p:tag name="ANNOTATION_LEFT_38" val="12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9.9"/>
  <p:tag name="ANNOTATION_END_39" val="246.2"/>
  <p:tag name="ANNOTATION_TOP_39" val="341"/>
  <p:tag name="ANNOTATION_LEFT_39" val="5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6.2"/>
  <p:tag name="ANNOTATION_END_40" val="250.7"/>
  <p:tag name="ANNOTATION_TOP_40" val="396"/>
  <p:tag name="ANNOTATION_LEFT_40" val="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0.7"/>
  <p:tag name="ANNOTATION_END_41" val="252.2"/>
  <p:tag name="ANNOTATION_TOP_41" val="399"/>
  <p:tag name="ANNOTATION_LEFT_41" val="37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2"/>
  <p:tag name="ANNOTATION_END_42" val="324.2"/>
  <p:tag name="ANNOTATION_TOP_42" val="387"/>
  <p:tag name="ANNOTATION_LEFT_42" val="4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4.2"/>
  <p:tag name="ANNOTATION_END_43" val="357.4"/>
  <p:tag name="ANNOTATION_TOP_43" val="400"/>
  <p:tag name="ANNOTATION_LEFT_43" val="50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7.4"/>
  <p:tag name="ANNOTATION_END_44" val="379.4"/>
  <p:tag name="ANNOTATION_TOP_44" val="442"/>
  <p:tag name="ANNOTATION_LEFT_44" val="6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79.4"/>
  <p:tag name="ANNOTATION_END_45" val="399.2"/>
  <p:tag name="ANNOTATION_TOP_45" val="487"/>
  <p:tag name="ANNOTATION_LEFT_45" val="8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9.2"/>
  <p:tag name="ANNOTATION_END_46" val="408.5"/>
  <p:tag name="ANNOTATION_TOP_46" val="554"/>
  <p:tag name="ANNOTATION_LEFT_46" val="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8.5"/>
  <p:tag name="ANNOTATION_END_47" val="418.8"/>
  <p:tag name="ANNOTATION_TOP_47" val="561"/>
  <p:tag name="ANNOTATION_LEFT_47" val="3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18.8"/>
  <p:tag name="ANNOTATION_END_48" val="421.6"/>
  <p:tag name="ANNOTATION_TOP_48" val="560"/>
  <p:tag name="ANNOTATION_LEFT_48" val="61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1.6"/>
  <p:tag name="ANNOTATION_END_49" val="444.1"/>
  <p:tag name="ANNOTATION_TOP_49" val="593"/>
  <p:tag name="ANNOTATION_LEFT_49" val="9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44.1"/>
  <p:tag name="ANNOTATION_END_50" val="446.0"/>
  <p:tag name="ANNOTATION_TOP_50" val="637"/>
  <p:tag name="ANNOTATION_LEFT_50" val="37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46.0"/>
  <p:tag name="ANNOTATION_END_51" val="447.4"/>
  <p:tag name="ANNOTATION_TOP_51" val="637"/>
  <p:tag name="ANNOTATION_LEFT_51" val="54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47.4"/>
  <p:tag name="ANNOTATION_END_52" val="448.9"/>
  <p:tag name="ANNOTATION_TOP_52" val="634"/>
  <p:tag name="ANNOTATION_LEFT_52" val="69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48.9"/>
  <p:tag name="ANNOTATION_TOP_53" val="682"/>
  <p:tag name="ANNOTATION_LEFT_53" val="5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COUNT" val="5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02a3b95590497ebbca0e0d439613f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c7c3429011477585e38d978513a5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AUDIO_RECORDED" val="1"/>
  <p:tag name="TIMELINE" val="205.4/212.1/229.9/309.7/361.8/525.5/712.3"/>
  <p:tag name="ELAPSEDTIME" val="891.7"/>
  <p:tag name="ANNOTATION_TYPE_1" val="0"/>
  <p:tag name="ANNOTATION_START_1" val="108.5"/>
  <p:tag name="ANNOTATION_END_1" val="110.3"/>
  <p:tag name="ANNOTATION_TOP_1" val="324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0.3"/>
  <p:tag name="ANNOTATION_END_2" val="111.9"/>
  <p:tag name="ANNOTATION_TOP_2" val="21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1.9"/>
  <p:tag name="ANNOTATION_END_3" val="118.0"/>
  <p:tag name="ANNOTATION_TOP_3" val="281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0"/>
  <p:tag name="ANNOTATION_END_4" val="164.8"/>
  <p:tag name="ANNOTATION_TOP_4" val="379"/>
  <p:tag name="ANNOTATION_LEFT_4" val="2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4.8"/>
  <p:tag name="ANNOTATION_END_5" val="188.5"/>
  <p:tag name="ANNOTATION_TOP_5" val="281"/>
  <p:tag name="ANNOTATION_LEFT_5" val="4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8.5"/>
  <p:tag name="ANNOTATION_END_6" val="190.7"/>
  <p:tag name="ANNOTATION_TOP_6" val="249"/>
  <p:tag name="ANNOTATION_LEFT_6" val="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0.7"/>
  <p:tag name="ANNOTATION_END_7" val="194.0"/>
  <p:tag name="ANNOTATION_TOP_7" val="355"/>
  <p:tag name="ANNOTATION_LEFT_7" val="1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4.0"/>
  <p:tag name="ANNOTATION_END_8" val="197.4"/>
  <p:tag name="ANNOTATION_TOP_8" val="288"/>
  <p:tag name="ANNOTATION_LEFT_8" val="4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7.4"/>
  <p:tag name="ANNOTATION_END_9" val="222.8"/>
  <p:tag name="ANNOTATION_TOP_9" val="423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2.8"/>
  <p:tag name="ANNOTATION_END_10" val="224.8"/>
  <p:tag name="ANNOTATION_TOP_10" val="263"/>
  <p:tag name="ANNOTATION_LEFT_10" val="5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24.8"/>
  <p:tag name="ANNOTATION_END_11" val="235.9"/>
  <p:tag name="ANNOTATION_TOP_11" val="387"/>
  <p:tag name="ANNOTATION_LEFT_11" val="1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5.9"/>
  <p:tag name="ANNOTATION_END_12" val="237.5"/>
  <p:tag name="ANNOTATION_TOP_12" val="338"/>
  <p:tag name="ANNOTATION_LEFT_12" val="31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7.5"/>
  <p:tag name="ANNOTATION_END_13" val="239.0"/>
  <p:tag name="ANNOTATION_TOP_13" val="383"/>
  <p:tag name="ANNOTATION_LEFT_13" val="2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9.0"/>
  <p:tag name="ANNOTATION_END_14" val="241.0"/>
  <p:tag name="ANNOTATION_TOP_14" val="379"/>
  <p:tag name="ANNOTATION_LEFT_14" val="2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1.0"/>
  <p:tag name="ANNOTATION_END_15" val="242.7"/>
  <p:tag name="ANNOTATION_TOP_15" val="322"/>
  <p:tag name="ANNOTATION_LEFT_15" val="1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2.7"/>
  <p:tag name="ANNOTATION_END_16" val="244.6"/>
  <p:tag name="ANNOTATION_TOP_16" val="291"/>
  <p:tag name="ANNOTATION_LEFT_16" val="1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4.6"/>
  <p:tag name="ANNOTATION_END_17" val="249.8"/>
  <p:tag name="ANNOTATION_TOP_17" val="417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9.8"/>
  <p:tag name="ANNOTATION_END_18" val="254.3"/>
  <p:tag name="ANNOTATION_TOP_18" val="271"/>
  <p:tag name="ANNOTATION_LEFT_18" val="3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4.3"/>
  <p:tag name="ANNOTATION_END_19" val="291.7"/>
  <p:tag name="ANNOTATION_TOP_19" val="229"/>
  <p:tag name="ANNOTATION_LEFT_19" val="1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1.7"/>
  <p:tag name="ANNOTATION_END_20" val="318.9"/>
  <p:tag name="ANNOTATION_TOP_20" val="383"/>
  <p:tag name="ANNOTATION_LEFT_20" val="2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18.9"/>
  <p:tag name="ANNOTATION_END_21" val="320.3"/>
  <p:tag name="ANNOTATION_TOP_21" val="476"/>
  <p:tag name="ANNOTATION_LEFT_21" val="20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20.3"/>
  <p:tag name="ANNOTATION_END_22" val="321.7"/>
  <p:tag name="ANNOTATION_TOP_22" val="595"/>
  <p:tag name="ANNOTATION_LEFT_22" val="2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21.7"/>
  <p:tag name="ANNOTATION_END_23" val="324.9"/>
  <p:tag name="ANNOTATION_TOP_23" val="540"/>
  <p:tag name="ANNOTATION_LEFT_23" val="3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24.9"/>
  <p:tag name="ANNOTATION_END_24" val="338.9"/>
  <p:tag name="ANNOTATION_TOP_24" val="373"/>
  <p:tag name="ANNOTATION_LEFT_24" val="2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8.9"/>
  <p:tag name="ANNOTATION_END_25" val="340.3"/>
  <p:tag name="ANNOTATION_TOP_25" val="147"/>
  <p:tag name="ANNOTATION_LEFT_25" val="1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40.3"/>
  <p:tag name="ANNOTATION_END_26" val="382.6"/>
  <p:tag name="ANNOTATION_TOP_26" val="653"/>
  <p:tag name="ANNOTATION_LEFT_26" val="22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82.6"/>
  <p:tag name="ANNOTATION_END_27" val="383.9"/>
  <p:tag name="ANNOTATION_TOP_27" val="151"/>
  <p:tag name="ANNOTATION_LEFT_27" val="7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83.9"/>
  <p:tag name="ANNOTATION_END_28" val="389.1"/>
  <p:tag name="ANNOTATION_TOP_28" val="656"/>
  <p:tag name="ANNOTATION_LEFT_28" val="6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89.1"/>
  <p:tag name="ANNOTATION_END_29" val="391.9"/>
  <p:tag name="ANNOTATION_TOP_29" val="141"/>
  <p:tag name="ANNOTATION_LEFT_29" val="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91.9"/>
  <p:tag name="ANNOTATION_END_30" val="393.8"/>
  <p:tag name="ANNOTATION_TOP_30" val="296"/>
  <p:tag name="ANNOTATION_LEFT_30" val="1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93.8"/>
  <p:tag name="ANNOTATION_END_31" val="397.2"/>
  <p:tag name="ANNOTATION_TOP_31" val="203"/>
  <p:tag name="ANNOTATION_LEFT_31" val="1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97.2"/>
  <p:tag name="ANNOTATION_END_32" val="399.6"/>
  <p:tag name="ANNOTATION_TOP_32" val="645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9.6"/>
  <p:tag name="ANNOTATION_END_33" val="406.0"/>
  <p:tag name="ANNOTATION_TOP_33" val="379"/>
  <p:tag name="ANNOTATION_LEFT_33" val="20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06.0"/>
  <p:tag name="ANNOTATION_END_34" val="420.3"/>
  <p:tag name="ANNOTATION_TOP_34" val="627"/>
  <p:tag name="ANNOTATION_LEFT_34" val="2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0.3"/>
  <p:tag name="ANNOTATION_END_35" val="420.7"/>
  <p:tag name="ANNOTATION_TOP_35" val="188"/>
  <p:tag name="ANNOTATION_LEFT_35" val="124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20.7"/>
  <p:tag name="ANNOTATION_END_36" val="421.1"/>
  <p:tag name="ANNOTATION_TOP_36" val="253"/>
  <p:tag name="ANNOTATION_LEFT_36" val="12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21.1"/>
  <p:tag name="ANNOTATION_END_37" val="421.5"/>
  <p:tag name="ANNOTATION_TOP_37" val="303"/>
  <p:tag name="ANNOTATION_LEFT_37" val="12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21.5"/>
  <p:tag name="ANNOTATION_END_38" val="421.9"/>
  <p:tag name="ANNOTATION_TOP_38" val="383"/>
  <p:tag name="ANNOTATION_LEFT_38" val="125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21.9"/>
  <p:tag name="ANNOTATION_END_39" val="422.2"/>
  <p:tag name="ANNOTATION_TOP_39" val="444"/>
  <p:tag name="ANNOTATION_LEFT_39" val="125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22.2"/>
  <p:tag name="ANNOTATION_END_40" val="422.6"/>
  <p:tag name="ANNOTATION_TOP_40" val="518"/>
  <p:tag name="ANNOTATION_LEFT_40" val="13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2.6"/>
  <p:tag name="ANNOTATION_END_41" val="423.0"/>
  <p:tag name="ANNOTATION_TOP_41" val="575"/>
  <p:tag name="ANNOTATION_LEFT_41" val="13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23.0"/>
  <p:tag name="ANNOTATION_END_42" val="423.3"/>
  <p:tag name="ANNOTATION_TOP_42" val="624"/>
  <p:tag name="ANNOTATION_LEFT_42" val="13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23.3"/>
  <p:tag name="ANNOTATION_END_43" val="424.2"/>
  <p:tag name="ANNOTATION_TOP_43" val="656"/>
  <p:tag name="ANNOTATION_LEFT_43" val="13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24.2"/>
  <p:tag name="ANNOTATION_END_44" val="424.6"/>
  <p:tag name="ANNOTATION_TOP_44" val="154"/>
  <p:tag name="ANNOTATION_LEFT_44" val="65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24.6"/>
  <p:tag name="ANNOTATION_END_45" val="425.0"/>
  <p:tag name="ANNOTATION_TOP_45" val="188"/>
  <p:tag name="ANNOTATION_LEFT_45" val="7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25.0"/>
  <p:tag name="ANNOTATION_END_46" val="425.2"/>
  <p:tag name="ANNOTATION_TOP_46" val="264"/>
  <p:tag name="ANNOTATION_LEFT_46" val="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25.2"/>
  <p:tag name="ANNOTATION_END_47" val="425.5"/>
  <p:tag name="ANNOTATION_TOP_47" val="327"/>
  <p:tag name="ANNOTATION_LEFT_47" val="68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5.5"/>
  <p:tag name="ANNOTATION_END_48" val="425.8"/>
  <p:tag name="ANNOTATION_TOP_48" val="385"/>
  <p:tag name="ANNOTATION_LEFT_48" val="62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5.8"/>
  <p:tag name="ANNOTATION_END_49" val="426.0"/>
  <p:tag name="ANNOTATION_TOP_49" val="429"/>
  <p:tag name="ANNOTATION_LEFT_49" val="5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26.5"/>
  <p:tag name="ANNOTATION_TOP_50" val="511"/>
  <p:tag name="ANNOTATION_LEFT_50" val="5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6.5"/>
  <p:tag name="ANNOTATION_END_51" val="426.7"/>
  <p:tag name="ANNOTATION_TOP_51" val="571"/>
  <p:tag name="ANNOTATION_LEFT_51" val="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6.7"/>
  <p:tag name="ANNOTATION_END_52" val="427.0"/>
  <p:tag name="ANNOTATION_TOP_52" val="595"/>
  <p:tag name="ANNOTATION_LEFT_52" val="55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7.0"/>
  <p:tag name="ANNOTATION_END_53" val="427.2"/>
  <p:tag name="ANNOTATION_TOP_53" val="653"/>
  <p:tag name="ANNOTATION_LEFT_53" val="5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7.2"/>
  <p:tag name="ANNOTATION_END_54" val="428.8"/>
  <p:tag name="ANNOTATION_TOP_54" val="659"/>
  <p:tag name="ANNOTATION_LEFT_54" val="5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8.8"/>
  <p:tag name="ANNOTATION_END_55" val="430.5"/>
  <p:tag name="ANNOTATION_TOP_55" val="149"/>
  <p:tag name="ANNOTATION_LEFT_55" val="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30.5"/>
  <p:tag name="ANNOTATION_END_56" val="444.2"/>
  <p:tag name="ANNOTATION_TOP_56" val="647"/>
  <p:tag name="ANNOTATION_LEFT_56" val="63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4.2"/>
  <p:tag name="ANNOTATION_END_57" val="444.8"/>
  <p:tag name="ANNOTATION_TOP_57" val="592"/>
  <p:tag name="ANNOTATION_LEFT_57" val="67"/>
  <p:tag name="ANNOTATION_WIDTH_57" val="121"/>
  <p:tag name="ANNOTATION_HEIGHT_57" val="121"/>
  <p:tag name="ANNOTATION_ANIMATION_57" val="3"/>
  <p:tag name="ANNOTATION_ROTATION_57" val="27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4.8"/>
  <p:tag name="ANNOTATION_END_58" val="445.3"/>
  <p:tag name="ANNOTATION_TOP_58" val="537"/>
  <p:tag name="ANNOTATION_LEFT_58" val="67"/>
  <p:tag name="ANNOTATION_WIDTH_58" val="121"/>
  <p:tag name="ANNOTATION_HEIGHT_58" val="121"/>
  <p:tag name="ANNOTATION_ANIMATION_58" val="3"/>
  <p:tag name="ANNOTATION_ROTATION_58" val="27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45.3"/>
  <p:tag name="ANNOTATION_END_59" val="445.5"/>
  <p:tag name="ANNOTATION_TOP_59" val="451"/>
  <p:tag name="ANNOTATION_LEFT_59" val="69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5.5"/>
  <p:tag name="ANNOTATION_END_60" val="445.8"/>
  <p:tag name="ANNOTATION_TOP_60" val="376"/>
  <p:tag name="ANNOTATION_LEFT_60" val="69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5.8"/>
  <p:tag name="ANNOTATION_END_61" val="446.3"/>
  <p:tag name="ANNOTATION_TOP_61" val="301"/>
  <p:tag name="ANNOTATION_LEFT_61" val="64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6.3"/>
  <p:tag name="ANNOTATION_END_62" val="446.5"/>
  <p:tag name="ANNOTATION_TOP_62" val="230"/>
  <p:tag name="ANNOTATION_LEFT_62" val="6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46.5"/>
  <p:tag name="ANNOTATION_END_63" val="446.8"/>
  <p:tag name="ANNOTATION_TOP_63" val="194"/>
  <p:tag name="ANNOTATION_LEFT_63" val="61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46.8"/>
  <p:tag name="ANNOTATION_END_64" val="450.7"/>
  <p:tag name="ANNOTATION_TOP_64" val="160"/>
  <p:tag name="ANNOTATION_LEFT_64" val="61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50.7"/>
  <p:tag name="ANNOTATION_END_65" val="452.9"/>
  <p:tag name="ANNOTATION_TOP_65" val="211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52.9"/>
  <p:tag name="ANNOTATION_END_66" val="455.5"/>
  <p:tag name="ANNOTATION_TOP_66" val="298"/>
  <p:tag name="ANNOTATION_LEFT_66" val="18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55.5"/>
  <p:tag name="ANNOTATION_END_67" val="457.3"/>
  <p:tag name="ANNOTATION_TOP_67" val="221"/>
  <p:tag name="ANNOTATION_LEFT_67" val="164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57.3"/>
  <p:tag name="ANNOTATION_END_68" val="460.9"/>
  <p:tag name="ANNOTATION_TOP_68" val="129"/>
  <p:tag name="ANNOTATION_LEFT_68" val="19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60.9"/>
  <p:tag name="ANNOTATION_END_69" val="466.4"/>
  <p:tag name="ANNOTATION_TOP_69" val="367"/>
  <p:tag name="ANNOTATION_LEFT_69" val="20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66.4"/>
  <p:tag name="ANNOTATION_END_70" val="468.0"/>
  <p:tag name="ANNOTATION_TOP_70" val="621"/>
  <p:tag name="ANNOTATION_LEFT_70" val="20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68.0"/>
  <p:tag name="ANNOTATION_END_71" val="471.6"/>
  <p:tag name="ANNOTATION_TOP_71" val="670"/>
  <p:tag name="ANNOTATION_LEFT_71" val="21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71.6"/>
  <p:tag name="ANNOTATION_END_72" val="471.9"/>
  <p:tag name="ANNOTATION_TOP_72" val="163"/>
  <p:tag name="ANNOTATION_LEFT_72" val="147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71.9"/>
  <p:tag name="ANNOTATION_END_73" val="472.2"/>
  <p:tag name="ANNOTATION_TOP_73" val="247"/>
  <p:tag name="ANNOTATION_LEFT_73" val="147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72.2"/>
  <p:tag name="ANNOTATION_END_74" val="472.5"/>
  <p:tag name="ANNOTATION_TOP_74" val="282"/>
  <p:tag name="ANNOTATION_LEFT_74" val="15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72.5"/>
  <p:tag name="ANNOTATION_END_75" val="472.8"/>
  <p:tag name="ANNOTATION_TOP_75" val="361"/>
  <p:tag name="ANNOTATION_LEFT_75" val="15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72.8"/>
  <p:tag name="ANNOTATION_END_76" val="473.0"/>
  <p:tag name="ANNOTATION_TOP_76" val="430"/>
  <p:tag name="ANNOTATION_LEFT_76" val="15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73.0"/>
  <p:tag name="ANNOTATION_END_77" val="473.5"/>
  <p:tag name="ANNOTATION_TOP_77" val="532"/>
  <p:tag name="ANNOTATION_LEFT_77" val="1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73.5"/>
  <p:tag name="ANNOTATION_END_78" val="473.7"/>
  <p:tag name="ANNOTATION_TOP_78" val="561"/>
  <p:tag name="ANNOTATION_LEFT_78" val="147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73.7"/>
  <p:tag name="ANNOTATION_END_79" val="474.1"/>
  <p:tag name="ANNOTATION_TOP_79" val="637"/>
  <p:tag name="ANNOTATION_LEFT_79" val="14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74.1"/>
  <p:tag name="ANNOTATION_END_80" val="479.4"/>
  <p:tag name="ANNOTATION_TOP_80" val="661"/>
  <p:tag name="ANNOTATION_LEFT_80" val="141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53.5"/>
  <p:tag name="ANNOTATION_END_81" val="554.0"/>
  <p:tag name="ANNOTATION_TOP_81" val="180"/>
  <p:tag name="ANNOTATION_LEFT_81" val="2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54.0"/>
  <p:tag name="ANNOTATION_END_82" val="554.5"/>
  <p:tag name="ANNOTATION_TOP_82" val="211"/>
  <p:tag name="ANNOTATION_LEFT_82" val="21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54.5"/>
  <p:tag name="ANNOTATION_END_83" val="554.9"/>
  <p:tag name="ANNOTATION_TOP_83" val="237"/>
  <p:tag name="ANNOTATION_LEFT_83" val="23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54.9"/>
  <p:tag name="ANNOTATION_END_84" val="555.1"/>
  <p:tag name="ANNOTATION_TOP_84" val="295"/>
  <p:tag name="ANNOTATION_LEFT_84" val="23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55.1"/>
  <p:tag name="ANNOTATION_END_85" val="555.4"/>
  <p:tag name="ANNOTATION_TOP_85" val="397"/>
  <p:tag name="ANNOTATION_LEFT_85" val="19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55.4"/>
  <p:tag name="ANNOTATION_END_86" val="555.7"/>
  <p:tag name="ANNOTATION_TOP_86" val="463"/>
  <p:tag name="ANNOTATION_LEFT_86" val="1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5.7"/>
  <p:tag name="ANNOTATION_END_87" val="556.1"/>
  <p:tag name="ANNOTATION_TOP_87" val="503"/>
  <p:tag name="ANNOTATION_LEFT_87" val="18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6.1"/>
  <p:tag name="ANNOTATION_END_88" val="556.4"/>
  <p:tag name="ANNOTATION_TOP_88" val="595"/>
  <p:tag name="ANNOTATION_LEFT_88" val="12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6.4"/>
  <p:tag name="ANNOTATION_END_89" val="556.7"/>
  <p:tag name="ANNOTATION_TOP_89" val="645"/>
  <p:tag name="ANNOTATION_LEFT_89" val="12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6.7"/>
  <p:tag name="ANNOTATION_END_90" val="561.2"/>
  <p:tag name="ANNOTATION_TOP_90" val="666"/>
  <p:tag name="ANNOTATION_LEFT_90" val="11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61.2"/>
  <p:tag name="ANNOTATION_END_91" val="562.2"/>
  <p:tag name="ANNOTATION_TOP_91" val="644"/>
  <p:tag name="ANNOTATION_LEFT_91" val="20"/>
  <p:tag name="ANNOTATION_WIDTH_91" val="121"/>
  <p:tag name="ANNOTATION_HEIGHT_91" val="121"/>
  <p:tag name="ANNOTATION_ANIMATION_91" val="3"/>
  <p:tag name="ANNOTATION_ROTATION_91" val="27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62.2"/>
  <p:tag name="ANNOTATION_END_92" val="562.5"/>
  <p:tag name="ANNOTATION_TOP_92" val="601"/>
  <p:tag name="ANNOTATION_LEFT_92" val="19"/>
  <p:tag name="ANNOTATION_WIDTH_92" val="121"/>
  <p:tag name="ANNOTATION_HEIGHT_92" val="121"/>
  <p:tag name="ANNOTATION_ANIMATION_92" val="3"/>
  <p:tag name="ANNOTATION_ROTATION_92" val="27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62.5"/>
  <p:tag name="ANNOTATION_END_93" val="562.7"/>
  <p:tag name="ANNOTATION_TOP_93" val="511"/>
  <p:tag name="ANNOTATION_LEFT_93" val="27"/>
  <p:tag name="ANNOTATION_WIDTH_93" val="121"/>
  <p:tag name="ANNOTATION_HEIGHT_93" val="121"/>
  <p:tag name="ANNOTATION_ANIMATION_93" val="3"/>
  <p:tag name="ANNOTATION_ROTATION_93" val="27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2.7"/>
  <p:tag name="ANNOTATION_END_94" val="563.1"/>
  <p:tag name="ANNOTATION_TOP_94" val="443"/>
  <p:tag name="ANNOTATION_LEFT_94" val="21"/>
  <p:tag name="ANNOTATION_WIDTH_94" val="121"/>
  <p:tag name="ANNOTATION_HEIGHT_94" val="121"/>
  <p:tag name="ANNOTATION_ANIMATION_94" val="3"/>
  <p:tag name="ANNOTATION_ROTATION_94" val="27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3.1"/>
  <p:tag name="ANNOTATION_END_95" val="563.4"/>
  <p:tag name="ANNOTATION_TOP_95" val="396"/>
  <p:tag name="ANNOTATION_LEFT_95" val="21"/>
  <p:tag name="ANNOTATION_WIDTH_95" val="121"/>
  <p:tag name="ANNOTATION_HEIGHT_95" val="121"/>
  <p:tag name="ANNOTATION_ANIMATION_95" val="3"/>
  <p:tag name="ANNOTATION_ROTATION_95" val="27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3.4"/>
  <p:tag name="ANNOTATION_END_96" val="563.6"/>
  <p:tag name="ANNOTATION_TOP_96" val="324"/>
  <p:tag name="ANNOTATION_LEFT_96" val="23"/>
  <p:tag name="ANNOTATION_WIDTH_96" val="121"/>
  <p:tag name="ANNOTATION_HEIGHT_96" val="121"/>
  <p:tag name="ANNOTATION_ANIMATION_96" val="3"/>
  <p:tag name="ANNOTATION_ROTATION_96" val="27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63.6"/>
  <p:tag name="ANNOTATION_END_97" val="563.9"/>
  <p:tag name="ANNOTATION_TOP_97" val="258"/>
  <p:tag name="ANNOTATION_LEFT_97" val="20"/>
  <p:tag name="ANNOTATION_WIDTH_97" val="121"/>
  <p:tag name="ANNOTATION_HEIGHT_97" val="121"/>
  <p:tag name="ANNOTATION_ANIMATION_97" val="3"/>
  <p:tag name="ANNOTATION_ROTATION_97" val="27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63.9"/>
  <p:tag name="ANNOTATION_END_98" val="564.2"/>
  <p:tag name="ANNOTATION_TOP_98" val="221"/>
  <p:tag name="ANNOTATION_LEFT_98" val="20"/>
  <p:tag name="ANNOTATION_WIDTH_98" val="121"/>
  <p:tag name="ANNOTATION_HEIGHT_98" val="121"/>
  <p:tag name="ANNOTATION_ANIMATION_98" val="3"/>
  <p:tag name="ANNOTATION_ROTATION_98" val="27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64.2"/>
  <p:tag name="ANNOTATION_END_99" val="564.5"/>
  <p:tag name="ANNOTATION_TOP_99" val="183"/>
  <p:tag name="ANNOTATION_LEFT_99" val="21"/>
  <p:tag name="ANNOTATION_WIDTH_99" val="121"/>
  <p:tag name="ANNOTATION_HEIGHT_99" val="121"/>
  <p:tag name="ANNOTATION_ANIMATION_99" val="3"/>
  <p:tag name="ANNOTATION_ROTATION_99" val="27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564.5"/>
  <p:tag name="ANNOTATION_END_100" val="565.4"/>
  <p:tag name="ANNOTATION_TOP_100" val="160"/>
  <p:tag name="ANNOTATION_LEFT_100" val="22"/>
  <p:tag name="ANNOTATION_WIDTH_100" val="121"/>
  <p:tag name="ANNOTATION_HEIGHT_100" val="121"/>
  <p:tag name="ANNOTATION_ANIMATION_100" val="3"/>
  <p:tag name="ANNOTATION_ROTATION_100" val="27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565.4"/>
  <p:tag name="ANNOTATION_END_101" val="570.6"/>
  <p:tag name="ANNOTATION_TOP_101" val="214"/>
  <p:tag name="ANNOTATION_LEFT_101" val="83"/>
  <p:tag name="ANNOTATION_WIDTH_101" val="121"/>
  <p:tag name="ANNOTATION_HEIGHT_101" val="121"/>
  <p:tag name="ANNOTATION_ANIMATION_101" val="3"/>
  <p:tag name="ANNOTATION_ROTATION_101" val="27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570.6"/>
  <p:tag name="ANNOTATION_END_102" val="571.0"/>
  <p:tag name="ANNOTATION_TOP_102" val="170"/>
  <p:tag name="ANNOTATION_LEFT_102" val="107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571.0"/>
  <p:tag name="ANNOTATION_END_103" val="571.3"/>
  <p:tag name="ANNOTATION_TOP_103" val="250"/>
  <p:tag name="ANNOTATION_LEFT_103" val="110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571.3"/>
  <p:tag name="ANNOTATION_END_104" val="571.5"/>
  <p:tag name="ANNOTATION_TOP_104" val="323"/>
  <p:tag name="ANNOTATION_LEFT_104" val="13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571.5"/>
  <p:tag name="ANNOTATION_END_105" val="571.8"/>
  <p:tag name="ANNOTATION_TOP_105" val="414"/>
  <p:tag name="ANNOTATION_LEFT_105" val="136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571.8"/>
  <p:tag name="ANNOTATION_END_106" val="572.0"/>
  <p:tag name="ANNOTATION_TOP_106" val="503"/>
  <p:tag name="ANNOTATION_LEFT_106" val="136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572.0"/>
  <p:tag name="ANNOTATION_END_107" val="572.4"/>
  <p:tag name="ANNOTATION_TOP_107" val="552"/>
  <p:tag name="ANNOTATION_LEFT_107" val="134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572.4"/>
  <p:tag name="ANNOTATION_END_108" val="572.7"/>
  <p:tag name="ANNOTATION_TOP_108" val="599"/>
  <p:tag name="ANNOTATION_LEFT_108" val="13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572.7"/>
  <p:tag name="ANNOTATION_END_109" val="572.9"/>
  <p:tag name="ANNOTATION_TOP_109" val="643"/>
  <p:tag name="ANNOTATION_LEFT_109" val="134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72.9"/>
  <p:tag name="ANNOTATION_END_110" val="581.9"/>
  <p:tag name="ANNOTATION_TOP_110" val="660"/>
  <p:tag name="ANNOTATION_LEFT_110" val="134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81.9"/>
  <p:tag name="ANNOTATION_END_111" val="583.1"/>
  <p:tag name="ANNOTATION_TOP_111" val="356"/>
  <p:tag name="ANNOTATION_LEFT_111" val="28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83.1"/>
  <p:tag name="ANNOTATION_END_112" val="584.0"/>
  <p:tag name="ANNOTATION_TOP_112" val="353"/>
  <p:tag name="ANNOTATION_LEFT_112" val="3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84.0"/>
  <p:tag name="ANNOTATION_END_113" val="586.2"/>
  <p:tag name="ANNOTATION_TOP_113" val="350"/>
  <p:tag name="ANNOTATION_LEFT_113" val="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86.2"/>
  <p:tag name="ANNOTATION_END_114" val="587.7"/>
  <p:tag name="ANNOTATION_TOP_114" val="650"/>
  <p:tag name="ANNOTATION_LEFT_114" val="2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87.7"/>
  <p:tag name="ANNOTATION_END_115" val="591.5"/>
  <p:tag name="ANNOTATION_TOP_115" val="159"/>
  <p:tag name="ANNOTATION_LEFT_115" val="33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91.5"/>
  <p:tag name="ANNOTATION_END_116" val="592.5"/>
  <p:tag name="ANNOTATION_TOP_116" val="209"/>
  <p:tag name="ANNOTATION_LEFT_116" val="47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92.5"/>
  <p:tag name="ANNOTATION_END_117" val="593.2"/>
  <p:tag name="ANNOTATION_TOP_117" val="205"/>
  <p:tag name="ANNOTATION_LEFT_117" val="6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93.2"/>
  <p:tag name="ANNOTATION_END_118" val="593.7"/>
  <p:tag name="ANNOTATION_TOP_118" val="248"/>
  <p:tag name="ANNOTATION_LEFT_118" val="65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93.7"/>
  <p:tag name="ANNOTATION_END_119" val="594.3"/>
  <p:tag name="ANNOTATION_TOP_119" val="311"/>
  <p:tag name="ANNOTATION_LEFT_119" val="6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94.3"/>
  <p:tag name="ANNOTATION_END_120" val="594.7"/>
  <p:tag name="ANNOTATION_TOP_120" val="349"/>
  <p:tag name="ANNOTATION_LEFT_120" val="6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94.7"/>
  <p:tag name="ANNOTATION_END_121" val="595.4"/>
  <p:tag name="ANNOTATION_TOP_121" val="397"/>
  <p:tag name="ANNOTATION_LEFT_121" val="68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595.4"/>
  <p:tag name="ANNOTATION_END_122" val="595.9"/>
  <p:tag name="ANNOTATION_TOP_122" val="441"/>
  <p:tag name="ANNOTATION_LEFT_122" val="69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595.9"/>
  <p:tag name="ANNOTATION_END_123" val="596.5"/>
  <p:tag name="ANNOTATION_TOP_123" val="531"/>
  <p:tag name="ANNOTATION_LEFT_123" val="6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596.5"/>
  <p:tag name="ANNOTATION_END_124" val="605.0"/>
  <p:tag name="ANNOTATION_TOP_124" val="607"/>
  <p:tag name="ANNOTATION_LEFT_124" val="63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05.0"/>
  <p:tag name="ANNOTATION_END_125" val="609.7"/>
  <p:tag name="ANNOTATION_TOP_125" val="281"/>
  <p:tag name="ANNOTATION_LEFT_125" val="320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09.7"/>
  <p:tag name="ANNOTATION_END_126" val="610.1"/>
  <p:tag name="ANNOTATION_TOP_126" val="208"/>
  <p:tag name="ANNOTATION_LEFT_126" val="167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10.1"/>
  <p:tag name="ANNOTATION_END_127" val="610.4"/>
  <p:tag name="ANNOTATION_TOP_127" val="257"/>
  <p:tag name="ANNOTATION_LEFT_127" val="170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10.4"/>
  <p:tag name="ANNOTATION_END_128" val="610.8"/>
  <p:tag name="ANNOTATION_TOP_128" val="357"/>
  <p:tag name="ANNOTATION_LEFT_128" val="175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10.8"/>
  <p:tag name="ANNOTATION_END_129" val="611.2"/>
  <p:tag name="ANNOTATION_TOP_129" val="463"/>
  <p:tag name="ANNOTATION_LEFT_129" val="18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11.2"/>
  <p:tag name="ANNOTATION_END_130" val="611.7"/>
  <p:tag name="ANNOTATION_TOP_130" val="566"/>
  <p:tag name="ANNOTATION_LEFT_130" val="185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11.7"/>
  <p:tag name="ANNOTATION_END_131" val="615.1"/>
  <p:tag name="ANNOTATION_TOP_131" val="619"/>
  <p:tag name="ANNOTATION_LEFT_131" val="186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15.1"/>
  <p:tag name="ANNOTATION_END_132" val="616.4"/>
  <p:tag name="ANNOTATION_TOP_132" val="271"/>
  <p:tag name="ANNOTATION_LEFT_132" val="31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16.4"/>
  <p:tag name="ANNOTATION_END_133" val="617.6"/>
  <p:tag name="ANNOTATION_TOP_133" val="522"/>
  <p:tag name="ANNOTATION_LEFT_133" val="340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617.6"/>
  <p:tag name="ANNOTATION_END_134" val="626.0"/>
  <p:tag name="ANNOTATION_TOP_134" val="684"/>
  <p:tag name="ANNOTATION_LEFT_134" val="376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626.0"/>
  <p:tag name="ANNOTATION_END_135" val="626.7"/>
  <p:tag name="ANNOTATION_TOP_135" val="684"/>
  <p:tag name="ANNOTATION_LEFT_135" val="548"/>
  <p:tag name="ANNOTATION_WIDTH_135" val="121"/>
  <p:tag name="ANNOTATION_HEIGHT_135" val="121"/>
  <p:tag name="ANNOTATION_ANIMATION_135" val="3"/>
  <p:tag name="ANNOTATION_ROTATION_135" val="27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626.7"/>
  <p:tag name="ANNOTATION_END_136" val="627.2"/>
  <p:tag name="ANNOTATION_TOP_136" val="657"/>
  <p:tag name="ANNOTATION_LEFT_136" val="550"/>
  <p:tag name="ANNOTATION_WIDTH_136" val="121"/>
  <p:tag name="ANNOTATION_HEIGHT_136" val="121"/>
  <p:tag name="ANNOTATION_ANIMATION_136" val="3"/>
  <p:tag name="ANNOTATION_ROTATION_136" val="27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627.2"/>
  <p:tag name="ANNOTATION_END_137" val="627.5"/>
  <p:tag name="ANNOTATION_TOP_137" val="582"/>
  <p:tag name="ANNOTATION_LEFT_137" val="545"/>
  <p:tag name="ANNOTATION_WIDTH_137" val="121"/>
  <p:tag name="ANNOTATION_HEIGHT_137" val="121"/>
  <p:tag name="ANNOTATION_ANIMATION_137" val="3"/>
  <p:tag name="ANNOTATION_ROTATION_137" val="27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627.5"/>
  <p:tag name="ANNOTATION_END_138" val="627.9"/>
  <p:tag name="ANNOTATION_TOP_138" val="494"/>
  <p:tag name="ANNOTATION_LEFT_138" val="544"/>
  <p:tag name="ANNOTATION_WIDTH_138" val="121"/>
  <p:tag name="ANNOTATION_HEIGHT_138" val="121"/>
  <p:tag name="ANNOTATION_ANIMATION_138" val="3"/>
  <p:tag name="ANNOTATION_ROTATION_138" val="27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627.9"/>
  <p:tag name="ANNOTATION_END_139" val="628.3"/>
  <p:tag name="ANNOTATION_TOP_139" val="429"/>
  <p:tag name="ANNOTATION_LEFT_139" val="551"/>
  <p:tag name="ANNOTATION_WIDTH_139" val="121"/>
  <p:tag name="ANNOTATION_HEIGHT_139" val="121"/>
  <p:tag name="ANNOTATION_ANIMATION_139" val="3"/>
  <p:tag name="ANNOTATION_ROTATION_139" val="27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628.3"/>
  <p:tag name="ANNOTATION_END_140" val="628.7"/>
  <p:tag name="ANNOTATION_TOP_140" val="324"/>
  <p:tag name="ANNOTATION_LEFT_140" val="551"/>
  <p:tag name="ANNOTATION_WIDTH_140" val="121"/>
  <p:tag name="ANNOTATION_HEIGHT_140" val="121"/>
  <p:tag name="ANNOTATION_ANIMATION_140" val="3"/>
  <p:tag name="ANNOTATION_ROTATION_140" val="27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628.7"/>
  <p:tag name="ANNOTATION_END_141" val="629.0"/>
  <p:tag name="ANNOTATION_TOP_141" val="269"/>
  <p:tag name="ANNOTATION_LEFT_141" val="550"/>
  <p:tag name="ANNOTATION_WIDTH_141" val="121"/>
  <p:tag name="ANNOTATION_HEIGHT_141" val="121"/>
  <p:tag name="ANNOTATION_ANIMATION_141" val="3"/>
  <p:tag name="ANNOTATION_ROTATION_141" val="27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629.0"/>
  <p:tag name="ANNOTATION_END_142" val="633.3"/>
  <p:tag name="ANNOTATION_TOP_142" val="209"/>
  <p:tag name="ANNOTATION_LEFT_142" val="539"/>
  <p:tag name="ANNOTATION_WIDTH_142" val="121"/>
  <p:tag name="ANNOTATION_HEIGHT_142" val="121"/>
  <p:tag name="ANNOTATION_ANIMATION_142" val="3"/>
  <p:tag name="ANNOTATION_ROTATION_142" val="27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633.3"/>
  <p:tag name="ANNOTATION_END_143" val="634.2"/>
  <p:tag name="ANNOTATION_TOP_143" val="212"/>
  <p:tag name="ANNOTATION_LEFT_143" val="481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634.2"/>
  <p:tag name="ANNOTATION_END_144" val="635.3"/>
  <p:tag name="ANNOTATION_TOP_144" val="294"/>
  <p:tag name="ANNOTATION_LEFT_144" val="484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635.3"/>
  <p:tag name="ANNOTATION_END_145" val="636.6"/>
  <p:tag name="ANNOTATION_TOP_145" val="526"/>
  <p:tag name="ANNOTATION_LEFT_145" val="490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636.6"/>
  <p:tag name="ANNOTATION_END_146" val="637.6"/>
  <p:tag name="ANNOTATION_TOP_146" val="529"/>
  <p:tag name="ANNOTATION_LEFT_146" val="407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637.6"/>
  <p:tag name="ANNOTATION_END_147" val="640.3"/>
  <p:tag name="ANNOTATION_TOP_147" val="525"/>
  <p:tag name="ANNOTATION_LEFT_147" val="501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640.3"/>
  <p:tag name="ANNOTATION_END_148" val="641.5"/>
  <p:tag name="ANNOTATION_TOP_148" val="285"/>
  <p:tag name="ANNOTATION_LEFT_148" val="378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641.5"/>
  <p:tag name="ANNOTATION_END_149" val="-1.0"/>
  <p:tag name="ANNOTATION_TOP_149" val="539"/>
  <p:tag name="ANNOTATION_LEFT_149" val="413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658.5"/>
  <p:tag name="ANNOTATION_END_150" val="-1.0"/>
  <p:tag name="ANNOTATION_TOP_150" val="215"/>
  <p:tag name="ANNOTATION_LEFT_150" val="187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660.0"/>
  <p:tag name="ANNOTATION_END_151" val="-1.0"/>
  <p:tag name="ANNOTATION_TOP_151" val="333"/>
  <p:tag name="ANNOTATION_LEFT_151" val="23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660.9"/>
  <p:tag name="ANNOTATION_END_152" val="666.3"/>
  <p:tag name="ANNOTATION_TOP_152" val="276"/>
  <p:tag name="ANNOTATION_LEFT_152" val="30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670.7"/>
  <p:tag name="ANNOTATION_END_153" val="673.0"/>
  <p:tag name="ANNOTATION_TOP_153" val="378"/>
  <p:tag name="ANNOTATION_LEFT_153" val="210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673.0"/>
  <p:tag name="ANNOTATION_END_154" val="679.9"/>
  <p:tag name="ANNOTATION_TOP_154" val="632"/>
  <p:tag name="ANNOTATION_LEFT_154" val="226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679.9"/>
  <p:tag name="ANNOTATION_END_155" val="680.4"/>
  <p:tag name="ANNOTATION_TOP_155" val="176"/>
  <p:tag name="ANNOTATION_LEFT_155" val="81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680.4"/>
  <p:tag name="ANNOTATION_END_156" val="680.8"/>
  <p:tag name="ANNOTATION_TOP_156" val="208"/>
  <p:tag name="ANNOTATION_LEFT_156" val="95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680.8"/>
  <p:tag name="ANNOTATION_END_157" val="681.2"/>
  <p:tag name="ANNOTATION_TOP_157" val="281"/>
  <p:tag name="ANNOTATION_LEFT_157" val="92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681.2"/>
  <p:tag name="ANNOTATION_END_158" val="681.5"/>
  <p:tag name="ANNOTATION_TOP_158" val="385"/>
  <p:tag name="ANNOTATION_LEFT_158" val="96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681.5"/>
  <p:tag name="ANNOTATION_END_159" val="682.1"/>
  <p:tag name="ANNOTATION_TOP_159" val="468"/>
  <p:tag name="ANNOTATION_LEFT_159" val="8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682.1"/>
  <p:tag name="ANNOTATION_END_160" val="682.4"/>
  <p:tag name="ANNOTATION_TOP_160" val="534"/>
  <p:tag name="ANNOTATION_LEFT_160" val="8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682.4"/>
  <p:tag name="ANNOTATION_END_161" val="682.7"/>
  <p:tag name="ANNOTATION_TOP_161" val="588"/>
  <p:tag name="ANNOTATION_LEFT_161" val="88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682.7"/>
  <p:tag name="ANNOTATION_END_162" val="683.9"/>
  <p:tag name="ANNOTATION_TOP_162" val="619"/>
  <p:tag name="ANNOTATION_LEFT_162" val="8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683.9"/>
  <p:tag name="ANNOTATION_END_163" val="685.5"/>
  <p:tag name="ANNOTATION_TOP_163" val="152"/>
  <p:tag name="ANNOTATION_LEFT_163" val="90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685.5"/>
  <p:tag name="ANNOTATION_END_164" val="686.6"/>
  <p:tag name="ANNOTATION_TOP_164" val="658"/>
  <p:tag name="ANNOTATION_LEFT_164" val="75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686.6"/>
  <p:tag name="ANNOTATION_END_165" val="687.8"/>
  <p:tag name="ANNOTATION_TOP_165" val="153"/>
  <p:tag name="ANNOTATION_LEFT_165" val="84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687.8"/>
  <p:tag name="ANNOTATION_END_166" val="693.0"/>
  <p:tag name="ANNOTATION_TOP_166" val="649"/>
  <p:tag name="ANNOTATION_LEFT_166" val="81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693.0"/>
  <p:tag name="ANNOTATION_END_167" val="694.1"/>
  <p:tag name="ANNOTATION_TOP_167" val="633"/>
  <p:tag name="ANNOTATION_LEFT_167" val="52"/>
  <p:tag name="ANNOTATION_WIDTH_167" val="121"/>
  <p:tag name="ANNOTATION_HEIGHT_167" val="121"/>
  <p:tag name="ANNOTATION_ANIMATION_167" val="3"/>
  <p:tag name="ANNOTATION_ROTATION_167" val="18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694.1"/>
  <p:tag name="ANNOTATION_END_168" val="694.6"/>
  <p:tag name="ANNOTATION_TOP_168" val="519"/>
  <p:tag name="ANNOTATION_LEFT_168" val="50"/>
  <p:tag name="ANNOTATION_WIDTH_168" val="121"/>
  <p:tag name="ANNOTATION_HEIGHT_168" val="121"/>
  <p:tag name="ANNOTATION_ANIMATION_168" val="3"/>
  <p:tag name="ANNOTATION_ROTATION_168" val="18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94.6"/>
  <p:tag name="ANNOTATION_END_169" val="694.9"/>
  <p:tag name="ANNOTATION_TOP_169" val="363"/>
  <p:tag name="ANNOTATION_LEFT_169" val="38"/>
  <p:tag name="ANNOTATION_WIDTH_169" val="121"/>
  <p:tag name="ANNOTATION_HEIGHT_169" val="121"/>
  <p:tag name="ANNOTATION_ANIMATION_169" val="3"/>
  <p:tag name="ANNOTATION_ROTATION_169" val="18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94.9"/>
  <p:tag name="ANNOTATION_END_170" val="695.2"/>
  <p:tag name="ANNOTATION_TOP_170" val="280"/>
  <p:tag name="ANNOTATION_LEFT_170" val="36"/>
  <p:tag name="ANNOTATION_WIDTH_170" val="121"/>
  <p:tag name="ANNOTATION_HEIGHT_170" val="121"/>
  <p:tag name="ANNOTATION_ANIMATION_170" val="3"/>
  <p:tag name="ANNOTATION_ROTATION_170" val="18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95.2"/>
  <p:tag name="ANNOTATION_END_171" val="695.5"/>
  <p:tag name="ANNOTATION_TOP_171" val="222"/>
  <p:tag name="ANNOTATION_LEFT_171" val="34"/>
  <p:tag name="ANNOTATION_WIDTH_171" val="121"/>
  <p:tag name="ANNOTATION_HEIGHT_171" val="121"/>
  <p:tag name="ANNOTATION_ANIMATION_171" val="3"/>
  <p:tag name="ANNOTATION_ROTATION_171" val="18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95.5"/>
  <p:tag name="ANNOTATION_END_172" val="710.3"/>
  <p:tag name="ANNOTATION_TOP_172" val="178"/>
  <p:tag name="ANNOTATION_LEFT_172" val="27"/>
  <p:tag name="ANNOTATION_WIDTH_172" val="121"/>
  <p:tag name="ANNOTATION_HEIGHT_172" val="121"/>
  <p:tag name="ANNOTATION_ANIMATION_172" val="3"/>
  <p:tag name="ANNOTATION_ROTATION_172" val="18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715.4"/>
  <p:tag name="ANNOTATION_END_173" val="719.1"/>
  <p:tag name="ANNOTATION_TOP_173" val="282"/>
  <p:tag name="ANNOTATION_LEFT_173" val="401"/>
  <p:tag name="ANNOTATION_WIDTH_173" val="121"/>
  <p:tag name="ANNOTATION_HEIGHT_173" val="121"/>
  <p:tag name="ANNOTATION_ANIMATION_173" val="3"/>
  <p:tag name="ANNOTATION_ROTATION_173" val="18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719.1"/>
  <p:tag name="ANNOTATION_END_174" val="720.0"/>
  <p:tag name="ANNOTATION_TOP_174" val="536"/>
  <p:tag name="ANNOTATION_LEFT_174" val="336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720.0"/>
  <p:tag name="ANNOTATION_END_175" val="722.4"/>
  <p:tag name="ANNOTATION_TOP_175" val="284"/>
  <p:tag name="ANNOTATION_LEFT_175" val="31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722.4"/>
  <p:tag name="ANNOTATION_END_176" val="727.1"/>
  <p:tag name="ANNOTATION_TOP_176" val="161"/>
  <p:tag name="ANNOTATION_LEFT_176" val="73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727.1"/>
  <p:tag name="ANNOTATION_END_177" val="728.7"/>
  <p:tag name="ANNOTATION_TOP_177" val="277"/>
  <p:tag name="ANNOTATION_LEFT_177" val="666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728.7"/>
  <p:tag name="ANNOTATION_END_178" val="730.5"/>
  <p:tag name="ANNOTATION_TOP_178" val="308"/>
  <p:tag name="ANNOTATION_LEFT_178" val="699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730.5"/>
  <p:tag name="ANNOTATION_END_179" val="732.5"/>
  <p:tag name="ANNOTATION_TOP_179" val="364"/>
  <p:tag name="ANNOTATION_LEFT_179" val="666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732.5"/>
  <p:tag name="ANNOTATION_END_180" val="733.6"/>
  <p:tag name="ANNOTATION_TOP_180" val="400"/>
  <p:tag name="ANNOTATION_LEFT_180" val="69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733.6"/>
  <p:tag name="ANNOTATION_END_181" val="736.8"/>
  <p:tag name="ANNOTATION_TOP_181" val="534"/>
  <p:tag name="ANNOTATION_LEFT_181" val="665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736.8"/>
  <p:tag name="ANNOTATION_END_182" val="737.9"/>
  <p:tag name="ANNOTATION_TOP_182" val="625"/>
  <p:tag name="ANNOTATION_LEFT_182" val="666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737.9"/>
  <p:tag name="ANNOTATION_END_183" val="744.7"/>
  <p:tag name="ANNOTATION_TOP_183" val="658"/>
  <p:tag name="ANNOTATION_LEFT_183" val="69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744.7"/>
  <p:tag name="ANNOTATION_END_184" val="745.4"/>
  <p:tag name="ANNOTATION_TOP_184" val="304"/>
  <p:tag name="ANNOTATION_LEFT_184" val="709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745.4"/>
  <p:tag name="ANNOTATION_END_185" val="746.2"/>
  <p:tag name="ANNOTATION_TOP_185" val="390"/>
  <p:tag name="ANNOTATION_LEFT_185" val="708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746.2"/>
  <p:tag name="ANNOTATION_END_186" val="747.1"/>
  <p:tag name="ANNOTATION_TOP_186" val="557"/>
  <p:tag name="ANNOTATION_LEFT_186" val="716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747.1"/>
  <p:tag name="ANNOTATION_END_187" val="749.7"/>
  <p:tag name="ANNOTATION_TOP_187" val="662"/>
  <p:tag name="ANNOTATION_LEFT_187" val="711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749.7"/>
  <p:tag name="ANNOTATION_END_188" val="750.3"/>
  <p:tag name="ANNOTATION_TOP_188" val="302"/>
  <p:tag name="ANNOTATION_LEFT_188" val="715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750.3"/>
  <p:tag name="ANNOTATION_END_189" val="751.4"/>
  <p:tag name="ANNOTATION_TOP_189" val="412"/>
  <p:tag name="ANNOTATION_LEFT_189" val="738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751.4"/>
  <p:tag name="ANNOTATION_END_190" val="756.2"/>
  <p:tag name="ANNOTATION_TOP_190" val="311"/>
  <p:tag name="ANNOTATION_LEFT_190" val="793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756.2"/>
  <p:tag name="ANNOTATION_END_191" val="756.6"/>
  <p:tag name="ANNOTATION_TOP_191" val="559"/>
  <p:tag name="ANNOTATION_LEFT_191" val="719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756.6"/>
  <p:tag name="ANNOTATION_END_192" val="757.9"/>
  <p:tag name="ANNOTATION_TOP_192" val="658"/>
  <p:tag name="ANNOTATION_LEFT_192" val="697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757.9"/>
  <p:tag name="ANNOTATION_END_193" val="766.5"/>
  <p:tag name="ANNOTATION_TOP_193" val="571"/>
  <p:tag name="ANNOTATION_LEFT_193" val="791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766.5"/>
  <p:tag name="ANNOTATION_END_194" val="767.3"/>
  <p:tag name="ANNOTATION_TOP_194" val="312"/>
  <p:tag name="ANNOTATION_LEFT_194" val="70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767.3"/>
  <p:tag name="ANNOTATION_END_195" val="768.1"/>
  <p:tag name="ANNOTATION_TOP_195" val="398"/>
  <p:tag name="ANNOTATION_LEFT_195" val="703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768.1"/>
  <p:tag name="ANNOTATION_END_196" val="769.0"/>
  <p:tag name="ANNOTATION_TOP_196" val="573"/>
  <p:tag name="ANNOTATION_LEFT_196" val="699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769.0"/>
  <p:tag name="ANNOTATION_END_197" val="777.6"/>
  <p:tag name="ANNOTATION_TOP_197" val="671"/>
  <p:tag name="ANNOTATION_LEFT_197" val="702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777.6"/>
  <p:tag name="ANNOTATION_END_198" val="779.3"/>
  <p:tag name="ANNOTATION_TOP_198" val="311"/>
  <p:tag name="ANNOTATION_LEFT_198" val="700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779.3"/>
  <p:tag name="ANNOTATION_END_199" val="782.4"/>
  <p:tag name="ANNOTATION_TOP_199" val="559"/>
  <p:tag name="ANNOTATION_LEFT_199" val="693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782.4"/>
  <p:tag name="ANNOTATION_END_200" val="784.4"/>
  <p:tag name="ANNOTATION_TOP_200" val="267"/>
  <p:tag name="ANNOTATION_LEFT_200" val="320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784.4"/>
  <p:tag name="ANNOTATION_END_201" val="788.5"/>
  <p:tag name="ANNOTATION_TOP_201" val="270"/>
  <p:tag name="ANNOTATION_LEFT_201" val="45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788.5"/>
  <p:tag name="ANNOTATION_END_202" val="789.8"/>
  <p:tag name="ANNOTATION_TOP_202" val="278"/>
  <p:tag name="ANNOTATION_LEFT_202" val="32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789.8"/>
  <p:tag name="ANNOTATION_END_203" val="791.6"/>
  <p:tag name="ANNOTATION_TOP_203" val="299"/>
  <p:tag name="ANNOTATION_LEFT_203" val="70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791.6"/>
  <p:tag name="ANNOTATION_END_204" val="794.9"/>
  <p:tag name="ANNOTATION_TOP_204" val="270"/>
  <p:tag name="ANNOTATION_LEFT_204" val="454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794.9"/>
  <p:tag name="ANNOTATION_END_205" val="795.5"/>
  <p:tag name="ANNOTATION_TOP_205" val="567"/>
  <p:tag name="ANNOTATION_LEFT_205" val="683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795.5"/>
  <p:tag name="ANNOTATION_END_206" val="796.0"/>
  <p:tag name="ANNOTATION_TOP_206" val="654"/>
  <p:tag name="ANNOTATION_LEFT_206" val="691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796.0"/>
  <p:tag name="ANNOTATION_END_207" val="796.5"/>
  <p:tag name="ANNOTATION_TOP_207" val="571"/>
  <p:tag name="ANNOTATION_LEFT_207" val="691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796.5"/>
  <p:tag name="ANNOTATION_END_208" val="797.9"/>
  <p:tag name="ANNOTATION_TOP_208" val="645"/>
  <p:tag name="ANNOTATION_LEFT_208" val="692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797.9"/>
  <p:tag name="ANNOTATION_END_209" val="799.2"/>
  <p:tag name="ANNOTATION_TOP_209" val="658"/>
  <p:tag name="ANNOTATION_LEFT_209" val="687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799.2"/>
  <p:tag name="ANNOTATION_END_210" val="801.2"/>
  <p:tag name="ANNOTATION_TOP_210" val="302"/>
  <p:tag name="ANNOTATION_LEFT_210" val="706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801.2"/>
  <p:tag name="ANNOTATION_END_211" val="803.3"/>
  <p:tag name="ANNOTATION_TOP_211" val="661"/>
  <p:tag name="ANNOTATION_LEFT_211" val="691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803.3"/>
  <p:tag name="ANNOTATION_END_212" val="805.1"/>
  <p:tag name="ANNOTATION_TOP_212" val="391"/>
  <p:tag name="ANNOTATION_LEFT_212" val="69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805.1"/>
  <p:tag name="ANNOTATION_END_213" val="809.2"/>
  <p:tag name="ANNOTATION_TOP_213" val="564"/>
  <p:tag name="ANNOTATION_LEFT_213" val="695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809.2"/>
  <p:tag name="ANNOTATION_END_214" val="810.8"/>
  <p:tag name="ANNOTATION_TOP_214" val="281"/>
  <p:tag name="ANNOTATION_LEFT_214" val="323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810.8"/>
  <p:tag name="ANNOTATION_END_215" val="814.1"/>
  <p:tag name="ANNOTATION_TOP_215" val="281"/>
  <p:tag name="ANNOTATION_LEFT_215" val="45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814.1"/>
  <p:tag name="ANNOTATION_END_216" val="816.5"/>
  <p:tag name="ANNOTATION_TOP_216" val="535"/>
  <p:tag name="ANNOTATION_LEFT_216" val="376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816.5"/>
  <p:tag name="ANNOTATION_END_217" val="818.2"/>
  <p:tag name="ANNOTATION_TOP_217" val="535"/>
  <p:tag name="ANNOTATION_LEFT_217" val="501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818.2"/>
  <p:tag name="ANNOTATION_END_218" val="820.7"/>
  <p:tag name="ANNOTATION_TOP_218" val="666"/>
  <p:tag name="ANNOTATION_LEFT_218" val="361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820.7"/>
  <p:tag name="ANNOTATION_END_219" val="824.1"/>
  <p:tag name="ANNOTATION_TOP_219" val="660"/>
  <p:tag name="ANNOTATION_LEFT_219" val="478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824.1"/>
  <p:tag name="ANNOTATION_END_220" val="826.0"/>
  <p:tag name="ANNOTATION_TOP_220" val="679"/>
  <p:tag name="ANNOTATION_LEFT_220" val="362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826.0"/>
  <p:tag name="ANNOTATION_END_221" val="830.1"/>
  <p:tag name="ANNOTATION_TOP_221" val="673"/>
  <p:tag name="ANNOTATION_LEFT_221" val="472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847.3"/>
  <p:tag name="ANNOTATION_END_222" val="848.1"/>
  <p:tag name="ANNOTATION_TOP_222" val="153"/>
  <p:tag name="ANNOTATION_LEFT_222" val="86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848.1"/>
  <p:tag name="ANNOTATION_TOP_223" val="156"/>
  <p:tag name="ANNOTATION_LEFT_223" val="25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COUNT" val="22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6657a8c154de783f833e4f4f4098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0cbe5e9ae4e5c887fd15a6b243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d48ab28eee42bfba76684903b62c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8d189f4903493ba70df7767e716ec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b2857e82e4046a7be77db4309eec7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617e98c04f4ef9bae7240a9eef292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9a27d51ca641bc87e4e0eefd5a5e6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927064c270499eb1674799525228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c24cdb2b3410295575433e79f1f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beb8a233974f4da08bd539dbbe5b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59.4"/>
  <p:tag name="ANNOTATION_TYPE_1" val="0"/>
  <p:tag name="ANNOTATION_START_1" val="6.4"/>
  <p:tag name="ANNOTATION_END_1" val="6.7"/>
  <p:tag name="ANNOTATION_TOP_1" val="100"/>
  <p:tag name="ANNOTATION_LEFT_1" val="51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7"/>
  <p:tag name="ANNOTATION_END_2" val="7.1"/>
  <p:tag name="ANNOTATION_TOP_2" val="136"/>
  <p:tag name="ANNOTATION_LEFT_2" val="513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7.5"/>
  <p:tag name="ANNOTATION_TOP_3" val="207"/>
  <p:tag name="ANNOTATION_LEFT_3" val="520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.5"/>
  <p:tag name="ANNOTATION_END_4" val="7.9"/>
  <p:tag name="ANNOTATION_TOP_4" val="260"/>
  <p:tag name="ANNOTATION_LEFT_4" val="52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9"/>
  <p:tag name="ANNOTATION_END_5" val="8.3"/>
  <p:tag name="ANNOTATION_TOP_5" val="304"/>
  <p:tag name="ANNOTATION_LEFT_5" val="522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7"/>
  <p:tag name="ANNOTATION_TOP_6" val="356"/>
  <p:tag name="ANNOTATION_LEFT_6" val="524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7"/>
  <p:tag name="ANNOTATION_END_7" val="9.0"/>
  <p:tag name="ANNOTATION_TOP_7" val="406"/>
  <p:tag name="ANNOTATION_LEFT_7" val="526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0"/>
  <p:tag name="ANNOTATION_END_8" val="9.3"/>
  <p:tag name="ANNOTATION_TOP_8" val="456"/>
  <p:tag name="ANNOTATION_LEFT_8" val="5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.3"/>
  <p:tag name="ANNOTATION_END_9" val="9.8"/>
  <p:tag name="ANNOTATION_TOP_9" val="499"/>
  <p:tag name="ANNOTATION_LEFT_9" val="526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.8"/>
  <p:tag name="ANNOTATION_END_10" val="10.1"/>
  <p:tag name="ANNOTATION_TOP_10" val="548"/>
  <p:tag name="ANNOTATION_LEFT_10" val="5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.1"/>
  <p:tag name="ANNOTATION_END_11" val="10.3"/>
  <p:tag name="ANNOTATION_TOP_11" val="584"/>
  <p:tag name="ANNOTATION_LEFT_11" val="523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.3"/>
  <p:tag name="ANNOTATION_END_12" val="10.6"/>
  <p:tag name="ANNOTATION_TOP_12" val="620"/>
  <p:tag name="ANNOTATION_LEFT_12" val="525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.6"/>
  <p:tag name="ANNOTATION_END_13" val="15.4"/>
  <p:tag name="ANNOTATION_TOP_13" val="628"/>
  <p:tag name="ANNOTATION_LEFT_13" val="525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.4"/>
  <p:tag name="ANNOTATION_END_14" val="16.6"/>
  <p:tag name="ANNOTATION_TOP_14" val="96"/>
  <p:tag name="ANNOTATION_LEFT_14" val="512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.6"/>
  <p:tag name="ANNOTATION_END_15" val="25.6"/>
  <p:tag name="ANNOTATION_TOP_15" val="591"/>
  <p:tag name="ANNOTATION_LEFT_15" val="516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25.6"/>
  <p:tag name="ANNOTATION_END_16" val="25.6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5.6"/>
  <p:tag name="ANNOTATION_END_17" val="39.2"/>
  <p:tag name="ANNOTATION_TOP_17" val="63"/>
  <p:tag name="ANNOTATION_LEFT_17" val="499"/>
  <p:tag name="ANNOTATION_WIDTH_17" val="316"/>
  <p:tag name="ANNOTATION_HEIGHT_17" val="143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39.2"/>
  <p:tag name="ANNOTATION_END_18" val="44.2"/>
  <p:tag name="ANNOTATION_TOP_18" val="139"/>
  <p:tag name="ANNOTATION_LEFT_18" val="61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44.2"/>
  <p:tag name="ANNOTATION_END_19" val="44.2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4.2"/>
  <p:tag name="ANNOTATION_END_20" val="49.0"/>
  <p:tag name="ANNOTATION_TOP_20" val="210"/>
  <p:tag name="ANNOTATION_LEFT_20" val="494"/>
  <p:tag name="ANNOTATION_WIDTH_20" val="338"/>
  <p:tag name="ANNOTATION_HEIGHT_20" val="13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49.0"/>
  <p:tag name="ANNOTATION_END_21" val="49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49.0"/>
  <p:tag name="ANNOTATION_END_22" val="53.7"/>
  <p:tag name="ANNOTATION_TOP_22" val="354"/>
  <p:tag name="ANNOTATION_LEFT_22" val="498"/>
  <p:tag name="ANNOTATION_WIDTH_22" val="337"/>
  <p:tag name="ANNOTATION_HEIGHT_22" val="150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53.7"/>
  <p:tag name="ANNOTATION_END_23" val="53.7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53.7"/>
  <p:tag name="ANNOTATION_END_24" val="65.6"/>
  <p:tag name="ANNOTATION_TOP_24" val="497"/>
  <p:tag name="ANNOTATION_LEFT_24" val="485"/>
  <p:tag name="ANNOTATION_WIDTH_24" val="405"/>
  <p:tag name="ANNOTATION_HEIGHT_24" val="20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0"/>
  <p:tag name="ANNOTATION_START_25" val="65.6"/>
  <p:tag name="ANNOTATION_END_25" val="66.1"/>
  <p:tag name="ANNOTATION_TOP_25" val="111"/>
  <p:tag name="ANNOTATION_LEFT_25" val="504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1"/>
  <p:tag name="ANNOTATION_END_26" val="66.4"/>
  <p:tag name="ANNOTATION_TOP_26" val="142"/>
  <p:tag name="ANNOTATION_LEFT_26" val="500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6.4"/>
  <p:tag name="ANNOTATION_END_27" val="66.8"/>
  <p:tag name="ANNOTATION_TOP_27" val="234"/>
  <p:tag name="ANNOTATION_LEFT_27" val="50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8"/>
  <p:tag name="ANNOTATION_END_28" val="67.0"/>
  <p:tag name="ANNOTATION_TOP_28" val="305"/>
  <p:tag name="ANNOTATION_LEFT_28" val="504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7.0"/>
  <p:tag name="ANNOTATION_END_29" val="67.3"/>
  <p:tag name="ANNOTATION_TOP_29" val="385"/>
  <p:tag name="ANNOTATION_LEFT_29" val="504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7.3"/>
  <p:tag name="ANNOTATION_END_30" val="67.5"/>
  <p:tag name="ANNOTATION_TOP_30" val="489"/>
  <p:tag name="ANNOTATION_LEFT_30" val="507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7.5"/>
  <p:tag name="ANNOTATION_END_31" val="67.8"/>
  <p:tag name="ANNOTATION_TOP_31" val="551"/>
  <p:tag name="ANNOTATION_LEFT_31" val="5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7.8"/>
  <p:tag name="ANNOTATION_END_32" val="68.0"/>
  <p:tag name="ANNOTATION_TOP_32" val="602"/>
  <p:tag name="ANNOTATION_LEFT_32" val="504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8.0"/>
  <p:tag name="ANNOTATION_END_33" val="71.1"/>
  <p:tag name="ANNOTATION_TOP_33" val="634"/>
  <p:tag name="ANNOTATION_LEFT_33" val="50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1"/>
  <p:tag name="ANNOTATION_END_34" val="78.5"/>
  <p:tag name="ANNOTATION_TOP_34" val="111"/>
  <p:tag name="ANNOTATION_LEFT_34" val="50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8.5"/>
  <p:tag name="ANNOTATION_END_35" val="79.7"/>
  <p:tag name="ANNOTATION_TOP_35" val="163"/>
  <p:tag name="ANNOTATION_LEFT_35" val="6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9.7"/>
  <p:tag name="ANNOTATION_END_36" val="81.2"/>
  <p:tag name="ANNOTATION_TOP_36" val="305"/>
  <p:tag name="ANNOTATION_LEFT_36" val="60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2"/>
  <p:tag name="ANNOTATION_END_37" val="82.9"/>
  <p:tag name="ANNOTATION_TOP_37" val="455"/>
  <p:tag name="ANNOTATION_LEFT_37" val="5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2.9"/>
  <p:tag name="ANNOTATION_END_38" val="88.3"/>
  <p:tag name="ANNOTATION_TOP_38" val="613"/>
  <p:tag name="ANNOTATION_LEFT_38" val="60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8.3"/>
  <p:tag name="ANNOTATION_END_39" val="88.9"/>
  <p:tag name="ANNOTATION_TOP_39" val="616"/>
  <p:tag name="ANNOTATION_LEFT_39" val="59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8.9"/>
  <p:tag name="ANNOTATION_END_40" val="90.5"/>
  <p:tag name="ANNOTATION_TOP_40" val="613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3"/>
  <p:tag name="ANNOTATION_TOP_41" val="645"/>
  <p:tag name="ANNOTATION_LEFT_41" val="5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6.3"/>
  <p:tag name="ANNOTATION_END_42" val="109.0"/>
  <p:tag name="ANNOTATION_TOP_42" val="81"/>
  <p:tag name="ANNOTATION_LEFT_42" val="10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9.0"/>
  <p:tag name="ANNOTATION_END_43" val="110.9"/>
  <p:tag name="ANNOTATION_TOP_43" val="249"/>
  <p:tag name="ANNOTATION_LEFT_43" val="54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0.9"/>
  <p:tag name="ANNOTATION_END_44" val="114.6"/>
  <p:tag name="ANNOTATION_TOP_44" val="160"/>
  <p:tag name="ANNOTATION_LEFT_44" val="6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6"/>
  <p:tag name="ANNOTATION_END_45" val="115.5"/>
  <p:tag name="ANNOTATION_TOP_45" val="436"/>
  <p:tag name="ANNOTATION_LEFT_45" val="6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5.5"/>
  <p:tag name="ANNOTATION_END_46" val="117.4"/>
  <p:tag name="ANNOTATION_TOP_46" val="388"/>
  <p:tag name="ANNOTATION_LEFT_46" val="52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7.4"/>
  <p:tag name="ANNOTATION_END_47" val="120.0"/>
  <p:tag name="ANNOTATION_TOP_47" val="299"/>
  <p:tag name="ANNOTATION_LEFT_47" val="60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0.0"/>
  <p:tag name="ANNOTATION_END_48" val="121.0"/>
  <p:tag name="ANNOTATION_TOP_48" val="575"/>
  <p:tag name="ANNOTATION_LEFT_48" val="6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1.0"/>
  <p:tag name="ANNOTATION_END_49" val="122.1"/>
  <p:tag name="ANNOTATION_TOP_49" val="522"/>
  <p:tag name="ANNOTATION_LEFT_49" val="53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2.1"/>
  <p:tag name="ANNOTATION_END_50" val="133.0"/>
  <p:tag name="ANNOTATION_TOP_50" val="450"/>
  <p:tag name="ANNOTATION_LEFT_50" val="6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3.0"/>
  <p:tag name="ANNOTATION_END_51" val="136.1"/>
  <p:tag name="ANNOTATION_TOP_51" val="156"/>
  <p:tag name="ANNOTATION_LEFT_51" val="60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6.1"/>
  <p:tag name="ANNOTATION_END_52" val="144.8"/>
  <p:tag name="ANNOTATION_TOP_52" val="382"/>
  <p:tag name="ANNOTATION_LEFT_52" val="11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4.8"/>
  <p:tag name="ANNOTATION_END_53" val="145.2"/>
  <p:tag name="ANNOTATION_TOP_53" val="106"/>
  <p:tag name="ANNOTATION_LEFT_53" val="47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5.2"/>
  <p:tag name="ANNOTATION_END_54" val="145.4"/>
  <p:tag name="ANNOTATION_TOP_54" val="146"/>
  <p:tag name="ANNOTATION_LEFT_54" val="4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5.4"/>
  <p:tag name="ANNOTATION_END_55" val="145.7"/>
  <p:tag name="ANNOTATION_TOP_55" val="231"/>
  <p:tag name="ANNOTATION_LEFT_55" val="50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5.7"/>
  <p:tag name="ANNOTATION_END_56" val="145.9"/>
  <p:tag name="ANNOTATION_TOP_56" val="336"/>
  <p:tag name="ANNOTATION_LEFT_56" val="50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5.9"/>
  <p:tag name="ANNOTATION_END_57" val="146.3"/>
  <p:tag name="ANNOTATION_TOP_57" val="422"/>
  <p:tag name="ANNOTATION_LEFT_57" val="48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6.3"/>
  <p:tag name="ANNOTATION_END_58" val="146.6"/>
  <p:tag name="ANNOTATION_TOP_58" val="603"/>
  <p:tag name="ANNOTATION_LEFT_58" val="49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6.6"/>
  <p:tag name="ANNOTATION_END_59" val="157.2"/>
  <p:tag name="ANNOTATION_TOP_59" val="636"/>
  <p:tag name="ANNOTATION_LEFT_59" val="48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7.2"/>
  <p:tag name="ANNOTATION_END_60" val="158.1"/>
  <p:tag name="ANNOTATION_TOP_60" val="114"/>
  <p:tag name="ANNOTATION_LEFT_60" val="522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8.1"/>
  <p:tag name="ANNOTATION_END_61" val="158.9"/>
  <p:tag name="ANNOTATION_TOP_61" val="146"/>
  <p:tag name="ANNOTATION_LEFT_61" val="59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8.9"/>
  <p:tag name="ANNOTATION_END_62" val="159.7"/>
  <p:tag name="ANNOTATION_TOP_62" val="243"/>
  <p:tag name="ANNOTATION_LEFT_62" val="523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9.7"/>
  <p:tag name="ANNOTATION_END_63" val="160.6"/>
  <p:tag name="ANNOTATION_TOP_63" val="297"/>
  <p:tag name="ANNOTATION_LEFT_63" val="60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60.6"/>
  <p:tag name="ANNOTATION_END_64" val="161.2"/>
  <p:tag name="ANNOTATION_TOP_64" val="408"/>
  <p:tag name="ANNOTATION_LEFT_64" val="525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61.2"/>
  <p:tag name="ANNOTATION_END_65" val="162.3"/>
  <p:tag name="ANNOTATION_TOP_65" val="435"/>
  <p:tag name="ANNOTATION_LEFT_65" val="5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2.3"/>
  <p:tag name="ANNOTATION_END_66" val="162.9"/>
  <p:tag name="ANNOTATION_TOP_66" val="525"/>
  <p:tag name="ANNOTATION_LEFT_66" val="51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9"/>
  <p:tag name="ANNOTATION_END_67" val="168.0"/>
  <p:tag name="ANNOTATION_TOP_67" val="593"/>
  <p:tag name="ANNOTATION_LEFT_67" val="59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2"/>
  <p:tag name="ANNOTATION_START_68" val="168.0"/>
  <p:tag name="ANNOTATION_END_68" val="168.0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10855845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168.0"/>
  <p:tag name="ANNOTATION_END_69" val="171.0"/>
  <p:tag name="ANNOTATION_TOP_69" val="62"/>
  <p:tag name="ANNOTATION_LEFT_69" val="695"/>
  <p:tag name="ANNOTATION_WIDTH_69" val="112"/>
  <p:tag name="ANNOTATION_HEIGHT_69" val="144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10855845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171.0"/>
  <p:tag name="ANNOTATION_END_70" val="171.0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10855845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71.0"/>
  <p:tag name="ANNOTATION_END_71" val="174.1"/>
  <p:tag name="ANNOTATION_TOP_71" val="211"/>
  <p:tag name="ANNOTATION_LEFT_71" val="688"/>
  <p:tag name="ANNOTATION_WIDTH_71" val="145"/>
  <p:tag name="ANNOTATION_HEIGHT_71" val="168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10855845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4.1"/>
  <p:tag name="ANNOTATION_END_72" val="174.1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10855845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4.1"/>
  <p:tag name="ANNOTATION_END_73" val="177.2"/>
  <p:tag name="ANNOTATION_TOP_73" val="357"/>
  <p:tag name="ANNOTATION_LEFT_73" val="686"/>
  <p:tag name="ANNOTATION_WIDTH_73" val="142"/>
  <p:tag name="ANNOTATION_HEIGHT_73" val="14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7.2"/>
  <p:tag name="ANNOTATION_END_74" val="177.2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177.2"/>
  <p:tag name="ANNOTATION_END_75" val="182.4"/>
  <p:tag name="ANNOTATION_TOP_75" val="483"/>
  <p:tag name="ANNOTATION_LEFT_75" val="704"/>
  <p:tag name="ANNOTATION_WIDTH_75" val="129"/>
  <p:tag name="ANNOTATION_HEIGHT_75" val="205"/>
  <p:tag name="ANNOTATION_ANIMATION_75" val="4"/>
  <p:tag name="ANNOTATION_ROTATION_75" val="0"/>
  <p:tag name="ANNOTATION_SUB_TYPE_75" val="11"/>
  <p:tag name="ANNOTATION_LOOP_COUNT_75" val="1"/>
  <p:tag name="ANNOTATION_BOX_RADIUS_75" val="5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0"/>
  <p:tag name="ANNOTATION_START_76" val="182.4"/>
  <p:tag name="ANNOTATION_END_76" val="183.2"/>
  <p:tag name="ANNOTATION_TOP_76" val="104"/>
  <p:tag name="ANNOTATION_LEFT_76" val="53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3.2"/>
  <p:tag name="ANNOTATION_END_77" val="183.8"/>
  <p:tag name="ANNOTATION_TOP_77" val="151"/>
  <p:tag name="ANNOTATION_LEFT_77" val="64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3.8"/>
  <p:tag name="ANNOTATION_END_78" val="188.8"/>
  <p:tag name="ANNOTATION_TOP_78" val="125"/>
  <p:tag name="ANNOTATION_LEFT_78" val="72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5.3"/>
  <p:tag name="ANNOTATION_END_79" val="197.5"/>
  <p:tag name="ANNOTATION_TOP_79" val="180"/>
  <p:tag name="ANNOTATION_LEFT_79" val="77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97.5"/>
  <p:tag name="ANNOTATION_END_80" val="199.3"/>
  <p:tag name="ANNOTATION_TOP_80" val="130"/>
  <p:tag name="ANNOTATION_LEFT_80" val="74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99.3"/>
  <p:tag name="ANNOTATION_END_81" val="201.5"/>
  <p:tag name="ANNOTATION_TOP_81" val="350"/>
  <p:tag name="ANNOTATION_LEFT_81" val="7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1.5"/>
  <p:tag name="ANNOTATION_END_82" val="203.4"/>
  <p:tag name="ANNOTATION_TOP_82" val="282"/>
  <p:tag name="ANNOTATION_LEFT_82" val="750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3.4"/>
  <p:tag name="ANNOTATION_END_83" val="204.0"/>
  <p:tag name="ANNOTATION_TOP_83" val="479"/>
  <p:tag name="ANNOTATION_LEFT_83" val="7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4.0"/>
  <p:tag name="ANNOTATION_END_84" val="205.6"/>
  <p:tag name="ANNOTATION_TOP_84" val="421"/>
  <p:tag name="ANNOTATION_LEFT_84" val="72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05.6"/>
  <p:tag name="ANNOTATION_END_85" val="206.5"/>
  <p:tag name="ANNOTATION_TOP_85" val="657"/>
  <p:tag name="ANNOTATION_LEFT_85" val="77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06.5"/>
  <p:tag name="ANNOTATION_END_86" val="212.5"/>
  <p:tag name="ANNOTATION_TOP_86" val="599"/>
  <p:tag name="ANNOTATION_LEFT_86" val="72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12.5"/>
  <p:tag name="ANNOTATION_END_87" val="213.7"/>
  <p:tag name="ANNOTATION_TOP_87" val="137"/>
  <p:tag name="ANNOTATION_LEFT_87" val="718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13.7"/>
  <p:tag name="ANNOTATION_END_88" val="214.7"/>
  <p:tag name="ANNOTATION_TOP_88" val="140"/>
  <p:tag name="ANNOTATION_LEFT_88" val="76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14.7"/>
  <p:tag name="ANNOTATION_END_89" val="215.5"/>
  <p:tag name="ANNOTATION_TOP_89" val="251"/>
  <p:tag name="ANNOTATION_LEFT_89" val="74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15.5"/>
  <p:tag name="ANNOTATION_END_90" val="217.2"/>
  <p:tag name="ANNOTATION_TOP_90" val="311"/>
  <p:tag name="ANNOTATION_LEFT_90" val="73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17.2"/>
  <p:tag name="ANNOTATION_END_91" val="218.5"/>
  <p:tag name="ANNOTATION_TOP_91" val="431"/>
  <p:tag name="ANNOTATION_LEFT_91" val="763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18.5"/>
  <p:tag name="ANNOTATION_END_92" val="219.3"/>
  <p:tag name="ANNOTATION_TOP_92" val="551"/>
  <p:tag name="ANNOTATION_LEFT_92" val="748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19.3"/>
  <p:tag name="ANNOTATION_TOP_93" val="605"/>
  <p:tag name="ANNOTATION_LEFT_93" val="73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COUNT" val="9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6.2/34.5/62.0/70.0/88.9"/>
  <p:tag name="ELAPSEDTIME" val="137.2"/>
  <p:tag name="ANNOTATION_TYPE_1" val="0"/>
  <p:tag name="ANNOTATION_START_1" val="13.3"/>
  <p:tag name="ANNOTATION_END_1" val="14.6"/>
  <p:tag name="ANNOTATION_TOP_1" val="71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6.2"/>
  <p:tag name="ANNOTATION_TOP_2" val="582"/>
  <p:tag name="ANNOTATION_LEFT_2" val="1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4"/>
  <p:tag name="ANNOTATION_TOP_3" val="580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4"/>
  <p:tag name="ANNOTATION_END_4" val="18.8"/>
  <p:tag name="ANNOTATION_TOP_4" val="78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70"/>
  <p:tag name="ANNOTATION_LEFT_5" val="1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87"/>
  <p:tag name="ANNOTATION_LEFT_6" val="188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2.8"/>
  <p:tag name="ANNOTATION_TOP_7" val="138"/>
  <p:tag name="ANNOTATION_LEFT_7" val="173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2.8"/>
  <p:tag name="ANNOTATION_END_8" val="23.1"/>
  <p:tag name="ANNOTATION_TOP_8" val="217"/>
  <p:tag name="ANNOTATION_LEFT_8" val="173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1"/>
  <p:tag name="ANNOTATION_END_9" val="23.4"/>
  <p:tag name="ANNOTATION_TOP_9" val="346"/>
  <p:tag name="ANNOTATION_LEFT_9" val="17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4"/>
  <p:tag name="ANNOTATION_END_10" val="23.6"/>
  <p:tag name="ANNOTATION_TOP_10" val="456"/>
  <p:tag name="ANNOTATION_LEFT_10" val="18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6"/>
  <p:tag name="ANNOTATION_END_11" val="24.0"/>
  <p:tag name="ANNOTATION_TOP_11" val="510"/>
  <p:tag name="ANNOTATION_LEFT_11" val="184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4.0"/>
  <p:tag name="ANNOTATION_END_12" val="27.8"/>
  <p:tag name="ANNOTATION_TOP_12" val="563"/>
  <p:tag name="ANNOTATION_LEFT_12" val="184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8"/>
  <p:tag name="ANNOTATION_END_13" val="28.1"/>
  <p:tag name="ANNOTATION_TOP_13" val="566"/>
  <p:tag name="ANNOTATION_LEFT_13" val="10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8.1"/>
  <p:tag name="ANNOTATION_END_14" val="28.4"/>
  <p:tag name="ANNOTATION_TOP_14" val="528"/>
  <p:tag name="ANNOTATION_LEFT_14" val="97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8.4"/>
  <p:tag name="ANNOTATION_END_15" val="28.7"/>
  <p:tag name="ANNOTATION_TOP_15" val="432"/>
  <p:tag name="ANNOTATION_LEFT_15" val="11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7"/>
  <p:tag name="ANNOTATION_END_16" val="29.2"/>
  <p:tag name="ANNOTATION_TOP_16" val="344"/>
  <p:tag name="ANNOTATION_LEFT_16" val="112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9.2"/>
  <p:tag name="ANNOTATION_END_17" val="29.4"/>
  <p:tag name="ANNOTATION_TOP_17" val="240"/>
  <p:tag name="ANNOTATION_LEFT_17" val="10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.4"/>
  <p:tag name="ANNOTATION_END_18" val="29.7"/>
  <p:tag name="ANNOTATION_TOP_18" val="167"/>
  <p:tag name="ANNOTATION_LEFT_18" val="96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.7"/>
  <p:tag name="ANNOTATION_END_19" val="30.0"/>
  <p:tag name="ANNOTATION_TOP_19" val="101"/>
  <p:tag name="ANNOTATION_LEFT_19" val="85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.0"/>
  <p:tag name="ANNOTATION_END_20" val="31.8"/>
  <p:tag name="ANNOTATION_TOP_20" val="63"/>
  <p:tag name="ANNOTATION_LEFT_20" val="84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0"/>
  <p:tag name="ANNOTATION_END_21" val="47.6"/>
  <p:tag name="ANNOTATION_TOP_21" val="85"/>
  <p:tag name="ANNOTATION_LEFT_21" val="1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6"/>
  <p:tag name="ANNOTATION_END_22" val="51.5"/>
  <p:tag name="ANNOTATION_TOP_22" val="86"/>
  <p:tag name="ANNOTATION_LEFT_22" val="183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1.5"/>
  <p:tag name="ANNOTATION_END_23" val="54.9"/>
  <p:tag name="ANNOTATION_TOP_23" val="127"/>
  <p:tag name="ANNOTATION_LEFT_23" val="182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4.9"/>
  <p:tag name="ANNOTATION_END_24" val="65.3"/>
  <p:tag name="ANNOTATION_TOP_24" val="124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5.3"/>
  <p:tag name="ANNOTATION_END_25" val="66.3"/>
  <p:tag name="ANNOTATION_TOP_25" val="257"/>
  <p:tag name="ANNOTATION_LEFT_25" val="5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3"/>
  <p:tag name="ANNOTATION_END_26" val="67.5"/>
  <p:tag name="ANNOTATION_TOP_26" val="432"/>
  <p:tag name="ANNOTATION_LEFT_26" val="53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5"/>
  <p:tag name="ANNOTATION_END_27" val="68.3"/>
  <p:tag name="ANNOTATION_TOP_27" val="265"/>
  <p:tag name="ANNOTATION_LEFT_27" val="7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3"/>
  <p:tag name="ANNOTATION_END_28" val="83.7"/>
  <p:tag name="ANNOTATION_TOP_28" val="438"/>
  <p:tag name="ANNOTATION_LEFT_28" val="71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3.7"/>
  <p:tag name="ANNOTATION_END_29" val="98.7"/>
  <p:tag name="ANNOTATION_TOP_29" val="251"/>
  <p:tag name="ANNOTATION_LEFT_29" val="5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8.7"/>
  <p:tag name="ANNOTATION_END_30" val="99.0"/>
  <p:tag name="ANNOTATION_TOP_30" val="250"/>
  <p:tag name="ANNOTATION_LEFT_30" val="62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0"/>
  <p:tag name="ANNOTATION_END_31" val="99.2"/>
  <p:tag name="ANNOTATION_TOP_31" val="267"/>
  <p:tag name="ANNOTATION_LEFT_31" val="62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9.2"/>
  <p:tag name="ANNOTATION_END_32" val="99.9"/>
  <p:tag name="ANNOTATION_TOP_32" val="285"/>
  <p:tag name="ANNOTATION_LEFT_32" val="62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9.9"/>
  <p:tag name="ANNOTATION_END_33" val="100.1"/>
  <p:tag name="ANNOTATION_TOP_33" val="429"/>
  <p:tag name="ANNOTATION_LEFT_33" val="62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0.1"/>
  <p:tag name="ANNOTATION_END_34" val="101.4"/>
  <p:tag name="ANNOTATION_TOP_34" val="451"/>
  <p:tag name="ANNOTATION_LEFT_34" val="63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1.4"/>
  <p:tag name="ANNOTATION_END_35" val="103.1"/>
  <p:tag name="ANNOTATION_TOP_35" val="106"/>
  <p:tag name="ANNOTATION_LEFT_35" val="19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1"/>
  <p:tag name="ANNOTATION_END_36" val="124.8"/>
  <p:tag name="ANNOTATION_TOP_36" val="101"/>
  <p:tag name="ANNOTATION_LEFT_36" val="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24.8"/>
  <p:tag name="ANNOTATION_END_37" val="125.2"/>
  <p:tag name="ANNOTATION_TOP_37" val="66"/>
  <p:tag name="ANNOTATION_LEFT_37" val="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5.2"/>
  <p:tag name="ANNOTATION_END_38" val="125.5"/>
  <p:tag name="ANNOTATION_TOP_38" val="70"/>
  <p:tag name="ANNOTATION_LEFT_38" val="16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5.5"/>
  <p:tag name="ANNOTATION_END_39" val="125.7"/>
  <p:tag name="ANNOTATION_TOP_39" val="108"/>
  <p:tag name="ANNOTATION_LEFT_39" val="1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7"/>
  <p:tag name="ANNOTATION_END_40" val="125.9"/>
  <p:tag name="ANNOTATION_TOP_40" val="197"/>
  <p:tag name="ANNOTATION_LEFT_40" val="1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9"/>
  <p:tag name="ANNOTATION_END_41" val="126.1"/>
  <p:tag name="ANNOTATION_TOP_41" val="272"/>
  <p:tag name="ANNOTATION_LEFT_41" val="14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1"/>
  <p:tag name="ANNOTATION_END_42" val="126.2"/>
  <p:tag name="ANNOTATION_TOP_42" val="301"/>
  <p:tag name="ANNOTATION_LEFT_42" val="9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2"/>
  <p:tag name="ANNOTATION_END_43" val="126.5"/>
  <p:tag name="ANNOTATION_TOP_43" val="332"/>
  <p:tag name="ANNOTATION_LEFT_43" val="13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6"/>
  <p:tag name="ANNOTATION_TOP_44" val="370"/>
  <p:tag name="ANNOTATION_LEFT_44" val="1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6"/>
  <p:tag name="ANNOTATION_END_45" val="126.8"/>
  <p:tag name="ANNOTATION_TOP_45" val="413"/>
  <p:tag name="ANNOTATION_LEFT_45" val="20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6.8"/>
  <p:tag name="ANNOTATION_END_46" val="127.0"/>
  <p:tag name="ANNOTATION_TOP_46" val="451"/>
  <p:tag name="ANNOTATION_LEFT_46" val="1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0"/>
  <p:tag name="ANNOTATION_END_47" val="127.1"/>
  <p:tag name="ANNOTATION_TOP_47" val="468"/>
  <p:tag name="ANNOTATION_LEFT_47" val="16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7.1"/>
  <p:tag name="ANNOTATION_TOP_48" val="508"/>
  <p:tag name="ANNOTATION_LEFT_48" val="9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b851d2d5134e9bbf7365dd43a922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8bd5e6856d409c933357df327278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e9e14c0487476cb73af50106b3b1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903636c2f34f4094993aa543fb51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38.8"/>
  <p:tag name="ANNOTATION_TYPE_1" val="0"/>
  <p:tag name="ANNOTATION_START_1" val="10.1"/>
  <p:tag name="ANNOTATION_END_1" val="11.1"/>
  <p:tag name="ANNOTATION_TOP_1" val="380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1"/>
  <p:tag name="ANNOTATION_END_2" val="12.0"/>
  <p:tag name="ANNOTATION_TOP_2" val="376"/>
  <p:tag name="ANNOTATION_LEFT_2" val="8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2.7"/>
  <p:tag name="ANNOTATION_TOP_3" val="256"/>
  <p:tag name="ANNOTATION_LEFT_3" val="71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7"/>
  <p:tag name="ANNOTATION_END_4" val="16.0"/>
  <p:tag name="ANNOTATION_TOP_4" val="176"/>
  <p:tag name="ANNOTATION_LEFT_4" val="7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0"/>
  <p:tag name="ANNOTATION_END_5" val="17.1"/>
  <p:tag name="ANNOTATION_TOP_5" val="701"/>
  <p:tag name="ANNOTATION_LEFT_5" val="8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8.0"/>
  <p:tag name="ANNOTATION_TOP_6" val="699"/>
  <p:tag name="ANNOTATION_LEFT_6" val="6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0"/>
  <p:tag name="ANNOTATION_END_7" val="18.5"/>
  <p:tag name="ANNOTATION_TOP_7" val="616"/>
  <p:tag name="ANNOTATION_LEFT_7" val="7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5"/>
  <p:tag name="ANNOTATION_END_8" val="19.3"/>
  <p:tag name="ANNOTATION_TOP_8" val="550"/>
  <p:tag name="ANNOTATION_LEFT_8" val="7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3"/>
  <p:tag name="ANNOTATION_END_9" val="20.8"/>
  <p:tag name="ANNOTATION_TOP_9" val="458"/>
  <p:tag name="ANNOTATION_LEFT_9" val="7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8"/>
  <p:tag name="ANNOTATION_END_10" val="21.5"/>
  <p:tag name="ANNOTATION_TOP_10" val="177"/>
  <p:tag name="ANNOTATION_LEFT_10" val="7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.5"/>
  <p:tag name="ANNOTATION_END_11" val="22.3"/>
  <p:tag name="ANNOTATION_TOP_11" val="253"/>
  <p:tag name="ANNOTATION_LEFT_11" val="7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.3"/>
  <p:tag name="ANNOTATION_END_12" val="23.1"/>
  <p:tag name="ANNOTATION_TOP_12" val="460"/>
  <p:tag name="ANNOTATION_LEFT_12" val="7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1"/>
  <p:tag name="ANNOTATION_END_13" val="23.8"/>
  <p:tag name="ANNOTATION_TOP_13" val="540"/>
  <p:tag name="ANNOTATION_LEFT_13" val="7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.8"/>
  <p:tag name="ANNOTATION_TOP_14" val="629"/>
  <p:tag name="ANNOTATION_LEFT_14" val="7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7c1297d02d456eb21205449f696fd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8a62fb8134429cbf987e6bb350d5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42.2/86.4/96.4/101.1"/>
  <p:tag name="ELAPSEDTIME" val="131.4"/>
  <p:tag name="ANNOTATION_TYPE_1" val="0"/>
  <p:tag name="ANNOTATION_START_1" val="19.0"/>
  <p:tag name="ANNOTATION_END_1" val="21.9"/>
  <p:tag name="ANNOTATION_TOP_1" val="180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9"/>
  <p:tag name="ANNOTATION_END_2" val="25.0"/>
  <p:tag name="ANNOTATION_TOP_2" val="180"/>
  <p:tag name="ANNOTATION_LEFT_2" val="6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0"/>
  <p:tag name="ANNOTATION_END_3" val="31.0"/>
  <p:tag name="ANNOTATION_TOP_3" val="186"/>
  <p:tag name="ANNOTATION_LEFT_3" val="1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0"/>
  <p:tag name="ANNOTATION_END_4" val="32.5"/>
  <p:tag name="ANNOTATION_TOP_4" val="175"/>
  <p:tag name="ANNOTATION_LEFT_4" val="2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5.1"/>
  <p:tag name="ANNOTATION_TOP_5" val="171"/>
  <p:tag name="ANNOTATION_LEFT_5" val="1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1"/>
  <p:tag name="ANNOTATION_END_6" val="36.6"/>
  <p:tag name="ANNOTATION_TOP_6" val="180"/>
  <p:tag name="ANNOTATION_LEFT_6" val="1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45.4"/>
  <p:tag name="ANNOTATION_TOP_7" val="196"/>
  <p:tag name="ANNOTATION_LEFT_7" val="6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4"/>
  <p:tag name="ANNOTATION_END_8" val="48.1"/>
  <p:tag name="ANNOTATION_TOP_8" val="275"/>
  <p:tag name="ANNOTATION_LEFT_8" val="1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1"/>
  <p:tag name="ANNOTATION_END_9" val="54.5"/>
  <p:tag name="ANNOTATION_TOP_9" val="294"/>
  <p:tag name="ANNOTATION_LEFT_9" val="7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54.5"/>
  <p:tag name="ANNOTATION_END_10" val="54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54.5"/>
  <p:tag name="ANNOTATION_END_11" val="60.0"/>
  <p:tag name="ANNOTATION_TOP_11" val="328"/>
  <p:tag name="ANNOTATION_LEFT_11" val="784"/>
  <p:tag name="ANNOTATION_WIDTH_11" val="48"/>
  <p:tag name="ANNOTATION_HEIGHT_11" val="3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0.0"/>
  <p:tag name="ANNOTATION_END_12" val="60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0.0"/>
  <p:tag name="ANNOTATION_END_13" val="80.6"/>
  <p:tag name="ANNOTATION_TOP_13" val="307"/>
  <p:tag name="ANNOTATION_LEFT_13" val="246"/>
  <p:tag name="ANNOTATION_WIDTH_13" val="36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0.6"/>
  <p:tag name="ANNOTATION_END_14" val="88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8.6"/>
  <p:tag name="ANNOTATION_END_15" val="103.3"/>
  <p:tag name="ANNOTATION_TOP_15" val="500"/>
  <p:tag name="ANNOTATION_LEFT_15" val="6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3.3"/>
  <p:tag name="ANNOTATION_END_16" val="105.3"/>
  <p:tag name="ANNOTATION_TOP_16" val="585"/>
  <p:tag name="ANNOTATION_LEFT_16" val="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3"/>
  <p:tag name="ANNOTATION_TOP_17" val="576"/>
  <p:tag name="ANNOTATION_LEFT_17" val="54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d86ed9ce24c2499e59777c61094e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dd677f6700482f8e11735a4b9d0c2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18 DNA\s27.wav"/>
  <p:tag name="ELAPSEDTIME" val="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3d8d48a0d64b6abb607671f88c16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0c89aade5434ba336b0cf73889ea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TIMELINE" val="79.7/94.8/160.5/201.1"/>
  <p:tag name="ELAPSEDTIME" val="319.1"/>
  <p:tag name="ANNOTATION_TYPE_1" val="0"/>
  <p:tag name="ANNOTATION_START_1" val="6.3"/>
  <p:tag name="ANNOTATION_END_1" val="8.5"/>
  <p:tag name="ANNOTATION_TOP_1" val="151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10.6"/>
  <p:tag name="ANNOTATION_TOP_2" val="159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6"/>
  <p:tag name="ANNOTATION_TOP_3" val="154"/>
  <p:tag name="ANNOTATION_LEFT_3" val="6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9"/>
  <p:tag name="ANNOTATION_TOP_4" val="200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4.8"/>
  <p:tag name="ANNOTATION_TOP_5" val="199"/>
  <p:tag name="ANNOTATION_LEFT_5" val="2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6.1"/>
  <p:tag name="ANNOTATION_TOP_6" val="200"/>
  <p:tag name="ANNOTATION_LEFT_6" val="5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1"/>
  <p:tag name="ANNOTATION_END_7" val="17.8"/>
  <p:tag name="ANNOTATION_TOP_7" val="200"/>
  <p:tag name="ANNOTATION_LEFT_7" val="8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8"/>
  <p:tag name="ANNOTATION_END_8" val="21.1"/>
  <p:tag name="ANNOTATION_TOP_8" val="235"/>
  <p:tag name="ANNOTATION_LEFT_8" val="1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1"/>
  <p:tag name="ANNOTATION_END_9" val="22.5"/>
  <p:tag name="ANNOTATION_TOP_9" val="226"/>
  <p:tag name="ANNOTATION_LEFT_9" val="4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5"/>
  <p:tag name="ANNOTATION_END_10" val="71.0"/>
  <p:tag name="ANNOTATION_TOP_10" val="239"/>
  <p:tag name="ANNOTATION_LEFT_10" val="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0"/>
  <p:tag name="ANNOTATION_END_11" val="82.1"/>
  <p:tag name="ANNOTATION_TOP_11" val="235"/>
  <p:tag name="ANNOTATION_LEFT_11" val="1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2.1"/>
  <p:tag name="ANNOTATION_END_12" val="89.8"/>
  <p:tag name="ANNOTATION_TOP_12" val="294"/>
  <p:tag name="ANNOTATION_LEFT_12" val="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8"/>
  <p:tag name="ANNOTATION_END_13" val="96.1"/>
  <p:tag name="ANNOTATION_TOP_13" val="344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102.4"/>
  <p:tag name="ANNOTATION_TOP_14" val="409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2.4"/>
  <p:tag name="ANNOTATION_END_15" val="104.7"/>
  <p:tag name="ANNOTATION_TOP_15" val="439"/>
  <p:tag name="ANNOTATION_LEFT_15" val="2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4.7"/>
  <p:tag name="ANNOTATION_END_16" val="161.6"/>
  <p:tag name="ANNOTATION_TOP_16" val="397"/>
  <p:tag name="ANNOTATION_LEFT_16" val="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1.6"/>
  <p:tag name="ANNOTATION_END_17" val="202.7"/>
  <p:tag name="ANNOTATION_TOP_17" val="501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2.7"/>
  <p:tag name="ANNOTATION_END_18" val="207.4"/>
  <p:tag name="ANNOTATION_TOP_18" val="619"/>
  <p:tag name="ANNOTATION_LEFT_18" val="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4"/>
  <p:tag name="ANNOTATION_END_19" val="209.3"/>
  <p:tag name="ANNOTATION_TOP_19" val="609"/>
  <p:tag name="ANNOTATION_LEFT_19" val="66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3"/>
  <p:tag name="ANNOTATION_END_20" val="211.1"/>
  <p:tag name="ANNOTATION_TOP_20" val="644"/>
  <p:tag name="ANNOTATION_LEFT_20" val="13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1.1"/>
  <p:tag name="ANNOTATION_END_21" val="213.7"/>
  <p:tag name="ANNOTATION_TOP_21" val="651"/>
  <p:tag name="ANNOTATION_LEFT_21" val="31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3.7"/>
  <p:tag name="ANNOTATION_TOP_22" val="610"/>
  <p:tag name="ANNOTATION_LEFT_22" val="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503dd2e7e94a9ea93c47a425e721c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9e433ec64148bb9ba056d8f4bedce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04.6/111.3/146.9"/>
  <p:tag name="ELAPSEDTIME" val="161.2"/>
  <p:tag name="ANNOTATION_TYPE_1" val="0"/>
  <p:tag name="ANNOTATION_START_1" val="8.5"/>
  <p:tag name="ANNOTATION_END_1" val="40.9"/>
  <p:tag name="ANNOTATION_TOP_1" val="65"/>
  <p:tag name="ANNOTATION_LEFT_1" val="16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9"/>
  <p:tag name="ANNOTATION_END_2" val="45.1"/>
  <p:tag name="ANNOTATION_TOP_2" val="143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50.4"/>
  <p:tag name="ANNOTATION_TOP_3" val="148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4"/>
  <p:tag name="ANNOTATION_END_4" val="53.0"/>
  <p:tag name="ANNOTATION_TOP_4" val="199"/>
  <p:tag name="ANNOTATION_LEFT_4" val="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0"/>
  <p:tag name="ANNOTATION_END_5" val="55.5"/>
  <p:tag name="ANNOTATION_TOP_5" val="197"/>
  <p:tag name="ANNOTATION_LEFT_5" val="2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5"/>
  <p:tag name="ANNOTATION_END_6" val="57.1"/>
  <p:tag name="ANNOTATION_TOP_6" val="147"/>
  <p:tag name="ANNOTATION_LEFT_6" val="77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1"/>
  <p:tag name="ANNOTATION_END_7" val="67.9"/>
  <p:tag name="ANNOTATION_TOP_7" val="197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9"/>
  <p:tag name="ANNOTATION_END_8" val="82.2"/>
  <p:tag name="ANNOTATION_TOP_8" val="203"/>
  <p:tag name="ANNOTATION_LEFT_8" val="26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2"/>
  <p:tag name="ANNOTATION_END_9" val="85.2"/>
  <p:tag name="ANNOTATION_TOP_9" val="188"/>
  <p:tag name="ANNOTATION_LEFT_9" val="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2"/>
  <p:tag name="ANNOTATION_END_10" val="87.6"/>
  <p:tag name="ANNOTATION_TOP_10" val="207"/>
  <p:tag name="ANNOTATION_LEFT_10" val="2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6"/>
  <p:tag name="ANNOTATION_END_11" val="91.8"/>
  <p:tag name="ANNOTATION_TOP_11" val="142"/>
  <p:tag name="ANNOTATION_LEFT_11" val="76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8"/>
  <p:tag name="ANNOTATION_END_12" val="95.1"/>
  <p:tag name="ANNOTATION_TOP_12" val="193"/>
  <p:tag name="ANNOTATION_LEFT_12" val="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100.7"/>
  <p:tag name="ANNOTATION_TOP_13" val="197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7"/>
  <p:tag name="ANNOTATION_END_14" val="106.3"/>
  <p:tag name="ANNOTATION_TOP_14" val="195"/>
  <p:tag name="ANNOTATION_LEFT_14" val="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3"/>
  <p:tag name="ANNOTATION_END_15" val="108.4"/>
  <p:tag name="ANNOTATION_TOP_15" val="301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8.4"/>
  <p:tag name="ANNOTATION_END_16" val="115.2"/>
  <p:tag name="ANNOTATION_TOP_16" val="337"/>
  <p:tag name="ANNOTATION_LEFT_16" val="1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5.2"/>
  <p:tag name="ANNOTATION_END_17" val="119.9"/>
  <p:tag name="ANNOTATION_TOP_17" val="425"/>
  <p:tag name="ANNOTATION_LEFT_17" val="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9"/>
  <p:tag name="ANNOTATION_END_18" val="149.2"/>
  <p:tag name="ANNOTATION_TOP_18" val="505"/>
  <p:tag name="ANNOTATION_LEFT_18" val="10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2"/>
  <p:tag name="ANNOTATION_END_19" val="150.9"/>
  <p:tag name="ANNOTATION_TOP_19" val="215"/>
  <p:tag name="ANNOTATION_LEFT_19" val="7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0.9"/>
  <p:tag name="ANNOTATION_END_20" val="152.0"/>
  <p:tag name="ANNOTATION_TOP_20" val="348"/>
  <p:tag name="ANNOTATION_LEFT_20" val="8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0"/>
  <p:tag name="ANNOTATION_END_21" val="153.1"/>
  <p:tag name="ANNOTATION_TOP_21" val="584"/>
  <p:tag name="ANNOTATION_LEFT_21" val="7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1"/>
  <p:tag name="ANNOTATION_END_22" val="154.0"/>
  <p:tag name="ANNOTATION_TOP_22" val="266"/>
  <p:tag name="ANNOTATION_LEFT_22" val="62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4.0"/>
  <p:tag name="ANNOTATION_END_23" val="155.0"/>
  <p:tag name="ANNOTATION_TOP_23" val="383"/>
  <p:tag name="ANNOTATION_LEFT_23" val="6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5.0"/>
  <p:tag name="ANNOTATION_END_24" val="155.6"/>
  <p:tag name="ANNOTATION_TOP_24" val="455"/>
  <p:tag name="ANNOTATION_LEFT_24" val="66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5.6"/>
  <p:tag name="ANNOTATION_END_25" val="156.6"/>
  <p:tag name="ANNOTATION_TOP_25" val="586"/>
  <p:tag name="ANNOTATION_LEFT_25" val="70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6.6"/>
  <p:tag name="ANNOTATION_TOP_26" val="637"/>
  <p:tag name="ANNOTATION_LEFT_26" val="72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814612cf7d458fab4c940f5aa4f3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091ef088f94a0aa94dc151af69309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4.8/37.4"/>
  <p:tag name="ELAPSEDTIME" val="165.2"/>
  <p:tag name="ANNOTATION_TYPE_1" val="0"/>
  <p:tag name="ANNOTATION_START_1" val="6.3"/>
  <p:tag name="ANNOTATION_END_1" val="8.4"/>
  <p:tag name="ANNOTATION_TOP_1" val="16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1"/>
  <p:tag name="ANNOTATION_TOP_2" val="161"/>
  <p:tag name="ANNOTATION_LEFT_2" val="3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1"/>
  <p:tag name="ANNOTATION_END_3" val="9.7"/>
  <p:tag name="ANNOTATION_TOP_3" val="161"/>
  <p:tag name="ANNOTATION_LEFT_3" val="4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9"/>
  <p:tag name="ANNOTATION_TOP_4" val="158"/>
  <p:tag name="ANNOTATION_LEFT_4" val="6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9"/>
  <p:tag name="ANNOTATION_END_5" val="16.1"/>
  <p:tag name="ANNOTATION_TOP_5" val="157"/>
  <p:tag name="ANNOTATION_LEFT_5" val="69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1"/>
  <p:tag name="ANNOTATION_END_6" val="23.0"/>
  <p:tag name="ANNOTATION_TOP_6" val="20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0"/>
  <p:tag name="ANNOTATION_END_7" val="24.8"/>
  <p:tag name="ANNOTATION_TOP_7" val="192"/>
  <p:tag name="ANNOTATION_LEFT_7" val="7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4.8"/>
  <p:tag name="ANNOTATION_END_8" val="36.0"/>
  <p:tag name="ANNOTATION_TOP_8" val="237"/>
  <p:tag name="ANNOTATION_LEFT_8" val="1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0.3"/>
  <p:tag name="ANNOTATION_TOP_9" val="212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3.1"/>
  <p:tag name="ANNOTATION_TOP_10" val="363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1"/>
  <p:tag name="ANNOTATION_END_11" val="44.4"/>
  <p:tag name="ANNOTATION_TOP_11" val="376"/>
  <p:tag name="ANNOTATION_LEFT_11" val="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4.4"/>
  <p:tag name="ANNOTATION_END_12" val="46.0"/>
  <p:tag name="ANNOTATION_TOP_12" val="429"/>
  <p:tag name="ANNOTATION_LEFT_12" val="1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6.8"/>
  <p:tag name="ANNOTATION_TOP_13" val="273"/>
  <p:tag name="ANNOTATION_LEFT_13" val="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6.8"/>
  <p:tag name="ANNOTATION_END_14" val="47.8"/>
  <p:tag name="ANNOTATION_TOP_14" val="276"/>
  <p:tag name="ANNOTATION_LEFT_14" val="1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8"/>
  <p:tag name="ANNOTATION_END_15" val="48.4"/>
  <p:tag name="ANNOTATION_TOP_15" val="325"/>
  <p:tag name="ANNOTATION_LEFT_15" val="12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4"/>
  <p:tag name="ANNOTATION_END_16" val="50.1"/>
  <p:tag name="ANNOTATION_TOP_16" val="316"/>
  <p:tag name="ANNOTATION_LEFT_16" val="1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0.1"/>
  <p:tag name="ANNOTATION_END_17" val="51.5"/>
  <p:tag name="ANNOTATION_TOP_17" val="273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5"/>
  <p:tag name="ANNOTATION_TOP_18" val="273"/>
  <p:tag name="ANNOTATION_LEFT_18" val="1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5"/>
  <p:tag name="ANNOTATION_END_19" val="54.5"/>
  <p:tag name="ANNOTATION_TOP_19" val="420"/>
  <p:tag name="ANNOTATION_LEFT_19" val="1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5"/>
  <p:tag name="ANNOTATION_END_20" val="55.4"/>
  <p:tag name="ANNOTATION_TOP_20" val="420"/>
  <p:tag name="ANNOTATION_LEFT_20" val="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5.4"/>
  <p:tag name="ANNOTATION_END_21" val="56.0"/>
  <p:tag name="ANNOTATION_TOP_21" val="391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6.0"/>
  <p:tag name="ANNOTATION_END_22" val="57.3"/>
  <p:tag name="ANNOTATION_TOP_22" val="392"/>
  <p:tag name="ANNOTATION_LEFT_22" val="1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7.3"/>
  <p:tag name="ANNOTATION_END_23" val="57.7"/>
  <p:tag name="ANNOTATION_TOP_23" val="557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7.7"/>
  <p:tag name="ANNOTATION_END_24" val="60.0"/>
  <p:tag name="ANNOTATION_TOP_24" val="551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0.0"/>
  <p:tag name="ANNOTATION_END_25" val="66.6"/>
  <p:tag name="ANNOTATION_TOP_25" val="354"/>
  <p:tag name="ANNOTATION_LEFT_25" val="29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6"/>
  <p:tag name="ANNOTATION_END_26" val="67.7"/>
  <p:tag name="ANNOTATION_TOP_26" val="298"/>
  <p:tag name="ANNOTATION_LEFT_26" val="29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68.0"/>
  <p:tag name="ANNOTATION_TOP_27" val="312"/>
  <p:tag name="ANNOTATION_LEFT_27" val="29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0"/>
  <p:tag name="ANNOTATION_END_28" val="68.3"/>
  <p:tag name="ANNOTATION_TOP_28" val="351"/>
  <p:tag name="ANNOTATION_LEFT_28" val="293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3"/>
  <p:tag name="ANNOTATION_END_29" val="68.6"/>
  <p:tag name="ANNOTATION_TOP_29" val="399"/>
  <p:tag name="ANNOTATION_LEFT_29" val="293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8.6"/>
  <p:tag name="ANNOTATION_END_30" val="69.3"/>
  <p:tag name="ANNOTATION_TOP_30" val="440"/>
  <p:tag name="ANNOTATION_LEFT_30" val="2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6"/>
  <p:tag name="ANNOTATION_TOP_31" val="512"/>
  <p:tag name="ANNOTATION_LEFT_31" val="29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6"/>
  <p:tag name="ANNOTATION_END_32" val="69.8"/>
  <p:tag name="ANNOTATION_TOP_32" val="535"/>
  <p:tag name="ANNOTATION_LEFT_32" val="292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9.8"/>
  <p:tag name="ANNOTATION_END_33" val="71.0"/>
  <p:tag name="ANNOTATION_TOP_33" val="576"/>
  <p:tag name="ANNOTATION_LEFT_33" val="29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0"/>
  <p:tag name="ANNOTATION_END_34" val="74.0"/>
  <p:tag name="ANNOTATION_TOP_34" val="283"/>
  <p:tag name="ANNOTATION_LEFT_34" val="28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0"/>
  <p:tag name="ANNOTATION_END_35" val="80.5"/>
  <p:tag name="ANNOTATION_TOP_35" val="612"/>
  <p:tag name="ANNOTATION_LEFT_35" val="33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0.5"/>
  <p:tag name="ANNOTATION_END_36" val="81.5"/>
  <p:tag name="ANNOTATION_TOP_36" val="638"/>
  <p:tag name="ANNOTATION_LEFT_36" val="695"/>
  <p:tag name="ANNOTATION_WIDTH_36" val="121"/>
  <p:tag name="ANNOTATION_HEIGHT_36" val="121"/>
  <p:tag name="ANNOTATION_ANIMATION_36" val="3"/>
  <p:tag name="ANNOTATION_ROTATION_36" val="27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5"/>
  <p:tag name="ANNOTATION_END_37" val="81.9"/>
  <p:tag name="ANNOTATION_TOP_37" val="610"/>
  <p:tag name="ANNOTATION_LEFT_37" val="695"/>
  <p:tag name="ANNOTATION_WIDTH_37" val="121"/>
  <p:tag name="ANNOTATION_HEIGHT_37" val="121"/>
  <p:tag name="ANNOTATION_ANIMATION_37" val="3"/>
  <p:tag name="ANNOTATION_ROTATION_37" val="27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1.9"/>
  <p:tag name="ANNOTATION_END_38" val="82.3"/>
  <p:tag name="ANNOTATION_TOP_38" val="565"/>
  <p:tag name="ANNOTATION_LEFT_38" val="699"/>
  <p:tag name="ANNOTATION_WIDTH_38" val="121"/>
  <p:tag name="ANNOTATION_HEIGHT_38" val="121"/>
  <p:tag name="ANNOTATION_ANIMATION_38" val="3"/>
  <p:tag name="ANNOTATION_ROTATION_38" val="27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3"/>
  <p:tag name="ANNOTATION_END_39" val="82.7"/>
  <p:tag name="ANNOTATION_TOP_39" val="526"/>
  <p:tag name="ANNOTATION_LEFT_39" val="706"/>
  <p:tag name="ANNOTATION_WIDTH_39" val="121"/>
  <p:tag name="ANNOTATION_HEIGHT_39" val="121"/>
  <p:tag name="ANNOTATION_ANIMATION_39" val="3"/>
  <p:tag name="ANNOTATION_ROTATION_39" val="27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2.7"/>
  <p:tag name="ANNOTATION_END_40" val="83.0"/>
  <p:tag name="ANNOTATION_TOP_40" val="471"/>
  <p:tag name="ANNOTATION_LEFT_40" val="708"/>
  <p:tag name="ANNOTATION_WIDTH_40" val="121"/>
  <p:tag name="ANNOTATION_HEIGHT_40" val="121"/>
  <p:tag name="ANNOTATION_ANIMATION_40" val="3"/>
  <p:tag name="ANNOTATION_ROTATION_40" val="27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3.0"/>
  <p:tag name="ANNOTATION_END_41" val="83.3"/>
  <p:tag name="ANNOTATION_TOP_41" val="429"/>
  <p:tag name="ANNOTATION_LEFT_41" val="702"/>
  <p:tag name="ANNOTATION_WIDTH_41" val="121"/>
  <p:tag name="ANNOTATION_HEIGHT_41" val="121"/>
  <p:tag name="ANNOTATION_ANIMATION_41" val="3"/>
  <p:tag name="ANNOTATION_ROTATION_41" val="27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3.3"/>
  <p:tag name="ANNOTATION_END_42" val="83.6"/>
  <p:tag name="ANNOTATION_TOP_42" val="381"/>
  <p:tag name="ANNOTATION_LEFT_42" val="699"/>
  <p:tag name="ANNOTATION_WIDTH_42" val="121"/>
  <p:tag name="ANNOTATION_HEIGHT_42" val="121"/>
  <p:tag name="ANNOTATION_ANIMATION_42" val="3"/>
  <p:tag name="ANNOTATION_ROTATION_42" val="27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83.6"/>
  <p:tag name="ANNOTATION_END_43" val="84.7"/>
  <p:tag name="ANNOTATION_TOP_43" val="328"/>
  <p:tag name="ANNOTATION_LEFT_43" val="699"/>
  <p:tag name="ANNOTATION_WIDTH_43" val="121"/>
  <p:tag name="ANNOTATION_HEIGHT_43" val="121"/>
  <p:tag name="ANNOTATION_ANIMATION_43" val="3"/>
  <p:tag name="ANNOTATION_ROTATION_43" val="27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4.7"/>
  <p:tag name="ANNOTATION_END_44" val="88.0"/>
  <p:tag name="ANNOTATION_TOP_44" val="649"/>
  <p:tag name="ANNOTATION_LEFT_44" val="686"/>
  <p:tag name="ANNOTATION_WIDTH_44" val="121"/>
  <p:tag name="ANNOTATION_HEIGHT_44" val="121"/>
  <p:tag name="ANNOTATION_ANIMATION_44" val="3"/>
  <p:tag name="ANNOTATION_ROTATION_44" val="27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8.0"/>
  <p:tag name="ANNOTATION_END_45" val="101.1"/>
  <p:tag name="ANNOTATION_TOP_45" val="336"/>
  <p:tag name="ANNOTATION_LEFT_45" val="647"/>
  <p:tag name="ANNOTATION_WIDTH_45" val="121"/>
  <p:tag name="ANNOTATION_HEIGHT_45" val="121"/>
  <p:tag name="ANNOTATION_ANIMATION_45" val="3"/>
  <p:tag name="ANNOTATION_ROTATION_45" val="27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1.1"/>
  <p:tag name="ANNOTATION_END_46" val="102.4"/>
  <p:tag name="ANNOTATION_TOP_46" val="349"/>
  <p:tag name="ANNOTATION_LEFT_46" val="42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2.4"/>
  <p:tag name="ANNOTATION_END_47" val="103.4"/>
  <p:tag name="ANNOTATION_TOP_47" val="343"/>
  <p:tag name="ANNOTATION_LEFT_47" val="5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03.4"/>
  <p:tag name="ANNOTATION_END_48" val="104.8"/>
  <p:tag name="ANNOTATION_TOP_48" val="418"/>
  <p:tag name="ANNOTATION_LEFT_48" val="4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04.8"/>
  <p:tag name="ANNOTATION_END_49" val="106.0"/>
  <p:tag name="ANNOTATION_TOP_49" val="419"/>
  <p:tag name="ANNOTATION_LEFT_49" val="53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6.0"/>
  <p:tag name="ANNOTATION_END_50" val="106.8"/>
  <p:tag name="ANNOTATION_TOP_50" val="497"/>
  <p:tag name="ANNOTATION_LEFT_50" val="43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6.8"/>
  <p:tag name="ANNOTATION_END_51" val="107.5"/>
  <p:tag name="ANNOTATION_TOP_51" val="499"/>
  <p:tag name="ANNOTATION_LEFT_51" val="51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7.5"/>
  <p:tag name="ANNOTATION_END_52" val="108.0"/>
  <p:tag name="ANNOTATION_TOP_52" val="577"/>
  <p:tag name="ANNOTATION_LEFT_52" val="44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8.0"/>
  <p:tag name="ANNOTATION_END_53" val="114.2"/>
  <p:tag name="ANNOTATION_TOP_53" val="583"/>
  <p:tag name="ANNOTATION_LEFT_53" val="53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14.2"/>
  <p:tag name="ANNOTATION_END_54" val="115.3"/>
  <p:tag name="ANNOTATION_TOP_54" val="338"/>
  <p:tag name="ANNOTATION_LEFT_54" val="44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15.3"/>
  <p:tag name="ANNOTATION_END_55" val="116.4"/>
  <p:tag name="ANNOTATION_TOP_55" val="416"/>
  <p:tag name="ANNOTATION_LEFT_55" val="45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16.4"/>
  <p:tag name="ANNOTATION_END_56" val="117.5"/>
  <p:tag name="ANNOTATION_TOP_56" val="497"/>
  <p:tag name="ANNOTATION_LEFT_56" val="43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7.5"/>
  <p:tag name="ANNOTATION_END_57" val="118.1"/>
  <p:tag name="ANNOTATION_TOP_57" val="536"/>
  <p:tag name="ANNOTATION_LEFT_57" val="439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8.1"/>
  <p:tag name="ANNOTATION_END_58" val="120.7"/>
  <p:tag name="ANNOTATION_TOP_58" val="554"/>
  <p:tag name="ANNOTATION_LEFT_58" val="44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20.7"/>
  <p:tag name="ANNOTATION_END_59" val="121.0"/>
  <p:tag name="ANNOTATION_TOP_59" val="328"/>
  <p:tag name="ANNOTATION_LEFT_59" val="533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21.0"/>
  <p:tag name="ANNOTATION_END_60" val="121.4"/>
  <p:tag name="ANNOTATION_TOP_60" val="388"/>
  <p:tag name="ANNOTATION_LEFT_60" val="5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21.4"/>
  <p:tag name="ANNOTATION_END_61" val="121.7"/>
  <p:tag name="ANNOTATION_TOP_61" val="446"/>
  <p:tag name="ANNOTATION_LEFT_61" val="550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1.7"/>
  <p:tag name="ANNOTATION_END_62" val="122.1"/>
  <p:tag name="ANNOTATION_TOP_62" val="523"/>
  <p:tag name="ANNOTATION_LEFT_62" val="5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2.1"/>
  <p:tag name="ANNOTATION_END_63" val="122.3"/>
  <p:tag name="ANNOTATION_TOP_63" val="558"/>
  <p:tag name="ANNOTATION_LEFT_63" val="5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2.3"/>
  <p:tag name="ANNOTATION_END_64" val="124.3"/>
  <p:tag name="ANNOTATION_TOP_64" val="589"/>
  <p:tag name="ANNOTATION_LEFT_64" val="56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4.3"/>
  <p:tag name="ANNOTATION_END_65" val="124.6"/>
  <p:tag name="ANNOTATION_TOP_65" val="332"/>
  <p:tag name="ANNOTATION_LEFT_65" val="527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4.6"/>
  <p:tag name="ANNOTATION_END_66" val="124.8"/>
  <p:tag name="ANNOTATION_TOP_66" val="382"/>
  <p:tag name="ANNOTATION_LEFT_66" val="537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4.8"/>
  <p:tag name="ANNOTATION_END_67" val="125.0"/>
  <p:tag name="ANNOTATION_TOP_67" val="470"/>
  <p:tag name="ANNOTATION_LEFT_67" val="558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5.0"/>
  <p:tag name="ANNOTATION_END_68" val="125.3"/>
  <p:tag name="ANNOTATION_TOP_68" val="527"/>
  <p:tag name="ANNOTATION_LEFT_68" val="560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25.3"/>
  <p:tag name="ANNOTATION_END_69" val="126.9"/>
  <p:tag name="ANNOTATION_TOP_69" val="565"/>
  <p:tag name="ANNOTATION_LEFT_69" val="56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26.9"/>
  <p:tag name="ANNOTATION_END_70" val="128.9"/>
  <p:tag name="ANNOTATION_TOP_70" val="332"/>
  <p:tag name="ANNOTATION_LEFT_70" val="420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28.9"/>
  <p:tag name="ANNOTATION_END_71" val="130.5"/>
  <p:tag name="ANNOTATION_TOP_71" val="331"/>
  <p:tag name="ANNOTATION_LEFT_71" val="51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30.5"/>
  <p:tag name="ANNOTATION_END_72" val="131.7"/>
  <p:tag name="ANNOTATION_TOP_72" val="409"/>
  <p:tag name="ANNOTATION_LEFT_72" val="452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31.7"/>
  <p:tag name="ANNOTATION_END_73" val="133.5"/>
  <p:tag name="ANNOTATION_TOP_73" val="395"/>
  <p:tag name="ANNOTATION_LEFT_73" val="54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33.5"/>
  <p:tag name="ANNOTATION_END_74" val="134.5"/>
  <p:tag name="ANNOTATION_TOP_74" val="483"/>
  <p:tag name="ANNOTATION_LEFT_74" val="42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34.5"/>
  <p:tag name="ANNOTATION_END_75" val="135.6"/>
  <p:tag name="ANNOTATION_TOP_75" val="489"/>
  <p:tag name="ANNOTATION_LEFT_75" val="51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35.6"/>
  <p:tag name="ANNOTATION_END_76" val="136.3"/>
  <p:tag name="ANNOTATION_TOP_76" val="561"/>
  <p:tag name="ANNOTATION_LEFT_76" val="44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36.3"/>
  <p:tag name="ANNOTATION_END_77" val="152.2"/>
  <p:tag name="ANNOTATION_TOP_77" val="553"/>
  <p:tag name="ANNOTATION_LEFT_77" val="551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2"/>
  <p:tag name="ANNOTATION_TOP_78" val="356"/>
  <p:tag name="ANNOTATION_LEFT_78" val="736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ec1fb73331486c9489f6be335145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cf40352da141a081ee3fed0501b53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TIMELINE" val="41.8/82.8"/>
  <p:tag name="ELAPSEDTIME" val="236.0"/>
  <p:tag name="ANNOTATION_TYPE_1" val="0"/>
  <p:tag name="ANNOTATION_START_1" val="11.5"/>
  <p:tag name="ANNOTATION_END_1" val="12.4"/>
  <p:tag name="ANNOTATION_TOP_1" val="69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13.7"/>
  <p:tag name="ANNOTATION_TOP_2" val="158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7"/>
  <p:tag name="ANNOTATION_END_3" val="14.9"/>
  <p:tag name="ANNOTATION_TOP_3" val="159"/>
  <p:tag name="ANNOTATION_LEFT_3" val="23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16.6"/>
  <p:tag name="ANNOTATION_TOP_4" val="198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6"/>
  <p:tag name="ANNOTATION_END_5" val="17.1"/>
  <p:tag name="ANNOTATION_TOP_5" val="195"/>
  <p:tag name="ANNOTATION_LEFT_5" val="3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9.1"/>
  <p:tag name="ANNOTATION_TOP_6" val="235"/>
  <p:tag name="ANNOTATION_LEFT_6" val="4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1"/>
  <p:tag name="ANNOTATION_END_7" val="20.2"/>
  <p:tag name="ANNOTATION_TOP_7" val="226"/>
  <p:tag name="ANNOTATION_LEFT_7" val="3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2"/>
  <p:tag name="ANNOTATION_END_8" val="21.7"/>
  <p:tag name="ANNOTATION_TOP_8" val="27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7"/>
  <p:tag name="ANNOTATION_END_9" val="24.0"/>
  <p:tag name="ANNOTATION_TOP_9" val="272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0"/>
  <p:tag name="ANNOTATION_END_10" val="25.0"/>
  <p:tag name="ANNOTATION_TOP_10" val="149"/>
  <p:tag name="ANNOTATION_LEFT_10" val="7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165"/>
  <p:tag name="ANNOTATION_LEFT_11" val="6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7.1"/>
  <p:tag name="ANNOTATION_TOP_12" val="178"/>
  <p:tag name="ANNOTATION_LEFT_12" val="6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1"/>
  <p:tag name="ANNOTATION_END_13" val="27.7"/>
  <p:tag name="ANNOTATION_TOP_13" val="201"/>
  <p:tag name="ANNOTATION_LEFT_13" val="74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7"/>
  <p:tag name="ANNOTATION_END_14" val="29.2"/>
  <p:tag name="ANNOTATION_TOP_14" val="222"/>
  <p:tag name="ANNOTATION_LEFT_14" val="6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9.2"/>
  <p:tag name="ANNOTATION_END_15" val="29.7"/>
  <p:tag name="ANNOTATION_TOP_15" val="155"/>
  <p:tag name="ANNOTATION_LEFT_15" val="1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9.7"/>
  <p:tag name="ANNOTATION_END_16" val="43.9"/>
  <p:tag name="ANNOTATION_TOP_16" val="150"/>
  <p:tag name="ANNOTATION_LEFT_16" val="2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45.4"/>
  <p:tag name="ANNOTATION_TOP_17" val="331"/>
  <p:tag name="ANNOTATION_LEFT_17" val="4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5.4"/>
  <p:tag name="ANNOTATION_END_18" val="48.5"/>
  <p:tag name="ANNOTATION_TOP_18" val="373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5"/>
  <p:tag name="ANNOTATION_END_19" val="49.4"/>
  <p:tag name="ANNOTATION_TOP_19" val="377"/>
  <p:tag name="ANNOTATION_LEFT_19" val="2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4"/>
  <p:tag name="ANNOTATION_END_20" val="50.7"/>
  <p:tag name="ANNOTATION_TOP_20" val="418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7"/>
  <p:tag name="ANNOTATION_END_21" val="51.3"/>
  <p:tag name="ANNOTATION_TOP_21" val="417"/>
  <p:tag name="ANNOTATION_LEFT_21" val="18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1.3"/>
  <p:tag name="ANNOTATION_END_22" val="52.2"/>
  <p:tag name="ANNOTATION_TOP_22" val="447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2.2"/>
  <p:tag name="ANNOTATION_END_23" val="53.3"/>
  <p:tag name="ANNOTATION_TOP_23" val="460"/>
  <p:tag name="ANNOTATION_LEFT_23" val="30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3.3"/>
  <p:tag name="ANNOTATION_END_24" val="54.0"/>
  <p:tag name="ANNOTATION_TOP_24" val="500"/>
  <p:tag name="ANNOTATION_LEFT_24" val="5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4.0"/>
  <p:tag name="ANNOTATION_END_25" val="55.4"/>
  <p:tag name="ANNOTATION_TOP_25" val="501"/>
  <p:tag name="ANNOTATION_LEFT_25" val="2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5.4"/>
  <p:tag name="ANNOTATION_END_26" val="57.2"/>
  <p:tag name="ANNOTATION_TOP_26" val="530"/>
  <p:tag name="ANNOTATION_LEFT_26" val="5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7.2"/>
  <p:tag name="ANNOTATION_END_27" val="57.8"/>
  <p:tag name="ANNOTATION_TOP_27" val="500"/>
  <p:tag name="ANNOTATION_LEFT_27" val="5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7.8"/>
  <p:tag name="ANNOTATION_END_28" val="58.2"/>
  <p:tag name="ANNOTATION_TOP_28" val="502"/>
  <p:tag name="ANNOTATION_LEFT_28" val="5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8.2"/>
  <p:tag name="ANNOTATION_END_29" val="58.8"/>
  <p:tag name="ANNOTATION_TOP_29" val="514"/>
  <p:tag name="ANNOTATION_LEFT_29" val="5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8.8"/>
  <p:tag name="ANNOTATION_END_30" val="59.3"/>
  <p:tag name="ANNOTATION_TOP_30" val="531"/>
  <p:tag name="ANNOTATION_LEFT_30" val="5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9.3"/>
  <p:tag name="ANNOTATION_END_31" val="59.8"/>
  <p:tag name="ANNOTATION_TOP_31" val="552"/>
  <p:tag name="ANNOTATION_LEFT_31" val="5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8"/>
  <p:tag name="ANNOTATION_END_32" val="60.2"/>
  <p:tag name="ANNOTATION_TOP_32" val="565"/>
  <p:tag name="ANNOTATION_LEFT_32" val="5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0.2"/>
  <p:tag name="ANNOTATION_END_33" val="60.7"/>
  <p:tag name="ANNOTATION_TOP_33" val="582"/>
  <p:tag name="ANNOTATION_LEFT_33" val="5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7"/>
  <p:tag name="ANNOTATION_END_34" val="61.4"/>
  <p:tag name="ANNOTATION_TOP_34" val="596"/>
  <p:tag name="ANNOTATION_LEFT_34" val="57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1.4"/>
  <p:tag name="ANNOTATION_END_35" val="61.9"/>
  <p:tag name="ANNOTATION_TOP_35" val="614"/>
  <p:tag name="ANNOTATION_LEFT_35" val="57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9"/>
  <p:tag name="ANNOTATION_END_36" val="62.3"/>
  <p:tag name="ANNOTATION_TOP_36" val="607"/>
  <p:tag name="ANNOTATION_LEFT_36" val="5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2.3"/>
  <p:tag name="ANNOTATION_END_37" val="62.8"/>
  <p:tag name="ANNOTATION_TOP_37" val="600"/>
  <p:tag name="ANNOTATION_LEFT_37" val="5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2.8"/>
  <p:tag name="ANNOTATION_END_38" val="63.4"/>
  <p:tag name="ANNOTATION_TOP_38" val="595"/>
  <p:tag name="ANNOTATION_LEFT_38" val="50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3.4"/>
  <p:tag name="ANNOTATION_END_39" val="67.9"/>
  <p:tag name="ANNOTATION_TOP_39" val="593"/>
  <p:tag name="ANNOTATION_LEFT_39" val="4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7.9"/>
  <p:tag name="ANNOTATION_END_40" val="69.2"/>
  <p:tag name="ANNOTATION_TOP_40" val="664"/>
  <p:tag name="ANNOTATION_LEFT_40" val="5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9.2"/>
  <p:tag name="ANNOTATION_END_41" val="73.3"/>
  <p:tag name="ANNOTATION_TOP_41" val="590"/>
  <p:tag name="ANNOTATION_LEFT_41" val="5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3"/>
  <p:tag name="ANNOTATION_END_42" val="74.1"/>
  <p:tag name="ANNOTATION_TOP_42" val="552"/>
  <p:tag name="ANNOTATION_LEFT_42" val="56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4.1"/>
  <p:tag name="ANNOTATION_END_43" val="74.9"/>
  <p:tag name="ANNOTATION_TOP_43" val="549"/>
  <p:tag name="ANNOTATION_LEFT_43" val="5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74.9"/>
  <p:tag name="ANNOTATION_END_44" val="75.6"/>
  <p:tag name="ANNOTATION_TOP_44" val="532"/>
  <p:tag name="ANNOTATION_LEFT_44" val="5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5.6"/>
  <p:tag name="ANNOTATION_END_45" val="76.2"/>
  <p:tag name="ANNOTATION_TOP_45" val="535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76.2"/>
  <p:tag name="ANNOTATION_END_46" val="76.5"/>
  <p:tag name="ANNOTATION_TOP_46" val="558"/>
  <p:tag name="ANNOTATION_LEFT_46" val="59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76.5"/>
  <p:tag name="ANNOTATION_END_47" val="77.3"/>
  <p:tag name="ANNOTATION_TOP_47" val="585"/>
  <p:tag name="ANNOTATION_LEFT_47" val="59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77.3"/>
  <p:tag name="ANNOTATION_END_48" val="77.9"/>
  <p:tag name="ANNOTATION_TOP_48" val="517"/>
  <p:tag name="ANNOTATION_LEFT_48" val="57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77.9"/>
  <p:tag name="ANNOTATION_END_49" val="78.6"/>
  <p:tag name="ANNOTATION_TOP_49" val="531"/>
  <p:tag name="ANNOTATION_LEFT_49" val="5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78.6"/>
  <p:tag name="ANNOTATION_END_50" val="79.4"/>
  <p:tag name="ANNOTATION_TOP_50" val="534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79.4"/>
  <p:tag name="ANNOTATION_END_51" val="80.0"/>
  <p:tag name="ANNOTATION_TOP_51" val="557"/>
  <p:tag name="ANNOTATION_LEFT_51" val="59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0.0"/>
  <p:tag name="ANNOTATION_END_52" val="80.5"/>
  <p:tag name="ANNOTATION_TOP_52" val="573"/>
  <p:tag name="ANNOTATION_LEFT_52" val="57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0.5"/>
  <p:tag name="ANNOTATION_END_53" val="88.0"/>
  <p:tag name="ANNOTATION_TOP_53" val="594"/>
  <p:tag name="ANNOTATION_LEFT_53" val="59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88.0"/>
  <p:tag name="ANNOTATION_END_54" val="89.7"/>
  <p:tag name="ANNOTATION_TOP_54" val="554"/>
  <p:tag name="ANNOTATION_LEFT_54" val="6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89.7"/>
  <p:tag name="ANNOTATION_END_55" val="92.7"/>
  <p:tag name="ANNOTATION_TOP_55" val="592"/>
  <p:tag name="ANNOTATION_LEFT_55" val="5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2.7"/>
  <p:tag name="ANNOTATION_END_56" val="94.6"/>
  <p:tag name="ANNOTATION_TOP_56" val="638"/>
  <p:tag name="ANNOTATION_LEFT_56" val="233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6"/>
  <p:tag name="ANNOTATION_END_57" val="95.3"/>
  <p:tag name="ANNOTATION_TOP_57" val="683"/>
  <p:tag name="ANNOTATION_LEFT_57" val="20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3"/>
  <p:tag name="ANNOTATION_END_58" val="96.2"/>
  <p:tag name="ANNOTATION_TOP_58" val="671"/>
  <p:tag name="ANNOTATION_LEFT_58" val="23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2"/>
  <p:tag name="ANNOTATION_END_59" val="116.8"/>
  <p:tag name="ANNOTATION_TOP_59" val="671"/>
  <p:tag name="ANNOTATION_LEFT_59" val="18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6.8"/>
  <p:tag name="ANNOTATION_END_60" val="118.3"/>
  <p:tag name="ANNOTATION_TOP_60" val="529"/>
  <p:tag name="ANNOTATION_LEFT_60" val="568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3"/>
  <p:tag name="ANNOTATION_END_61" val="119.3"/>
  <p:tag name="ANNOTATION_TOP_61" val="552"/>
  <p:tag name="ANNOTATION_LEFT_61" val="5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19.3"/>
  <p:tag name="ANNOTATION_END_62" val="120.1"/>
  <p:tag name="ANNOTATION_TOP_62" val="524"/>
  <p:tag name="ANNOTATION_LEFT_62" val="56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0.1"/>
  <p:tag name="ANNOTATION_END_63" val="120.9"/>
  <p:tag name="ANNOTATION_TOP_63" val="556"/>
  <p:tag name="ANNOTATION_LEFT_63" val="5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0.9"/>
  <p:tag name="ANNOTATION_END_64" val="126.6"/>
  <p:tag name="ANNOTATION_TOP_64" val="531"/>
  <p:tag name="ANNOTATION_LEFT_64" val="5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6.6"/>
  <p:tag name="ANNOTATION_END_65" val="128.1"/>
  <p:tag name="ANNOTATION_TOP_65" val="513"/>
  <p:tag name="ANNOTATION_LEFT_65" val="5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1"/>
  <p:tag name="ANNOTATION_END_66" val="129.9"/>
  <p:tag name="ANNOTATION_TOP_66" val="538"/>
  <p:tag name="ANNOTATION_LEFT_66" val="573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9.9"/>
  <p:tag name="ANNOTATION_END_67" val="131.3"/>
  <p:tag name="ANNOTATION_TOP_67" val="571"/>
  <p:tag name="ANNOTATION_LEFT_67" val="580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31.3"/>
  <p:tag name="ANNOTATION_END_68" val="132.0"/>
  <p:tag name="ANNOTATION_TOP_68" val="632"/>
  <p:tag name="ANNOTATION_LEFT_68" val="5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32.0"/>
  <p:tag name="ANNOTATION_END_69" val="132.5"/>
  <p:tag name="ANNOTATION_TOP_69" val="621"/>
  <p:tag name="ANNOTATION_LEFT_69" val="502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32.5"/>
  <p:tag name="ANNOTATION_TOP_70" val="621"/>
  <p:tag name="ANNOTATION_LEFT_70" val="4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86ac3ab8240ccabd935871feedc2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56a38c32af4df0bf1a5c674110b00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35.2/59.7/94.3/138.9/170.9"/>
  <p:tag name="ELAPSEDTIME" val="202.9"/>
  <p:tag name="ANNOTATION_TYPE_1" val="0"/>
  <p:tag name="ANNOTATION_START_1" val="2.5"/>
  <p:tag name="ANNOTATION_END_1" val="5.7"/>
  <p:tag name="ANNOTATION_TOP_1" val="174"/>
  <p:tag name="ANNOTATION_LEFT_1" val="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1"/>
  <p:tag name="ANNOTATION_TOP_2" val="164"/>
  <p:tag name="ANNOTATION_LEFT_2" val="4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1"/>
  <p:tag name="ANNOTATION_END_3" val="37.8"/>
  <p:tag name="ANNOTATION_TOP_3" val="205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2.0"/>
  <p:tag name="ANNOTATION_TOP_4" val="332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68.1"/>
  <p:tag name="ANNOTATION_TOP_5" val="406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1"/>
  <p:tag name="ANNOTATION_END_6" val="6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1"/>
  <p:tag name="ANNOTATION_END_7" val="92.3"/>
  <p:tag name="ANNOTATION_TOP_7" val="386"/>
  <p:tag name="ANNOTATION_LEFT_7" val="339"/>
  <p:tag name="ANNOTATION_WIDTH_7" val="203"/>
  <p:tag name="ANNOTATION_HEIGHT_7" val="47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3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95.6"/>
  <p:tag name="ANNOTATION_END_9" val="140.6"/>
  <p:tag name="ANNOTATION_TOP_9" val="449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0.6"/>
  <p:tag name="ANNOTATION_END_10" val="156.3"/>
  <p:tag name="ANNOTATION_TOP_10" val="547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6.3"/>
  <p:tag name="ANNOTATION_END_11" val="172.4"/>
  <p:tag name="ANNOTATION_TOP_11" val="618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2.4"/>
  <p:tag name="ANNOTATION_TOP_12" val="66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50a2155d14bcab0d2e9fdc64ea0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c49985675d4e359fd585dcd10c29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4668bddb06420c8a0f85ecdeab953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de7d018b194e80909f94c1d93d2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1526037f3c4bdbaf6fc7c1d6940e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88044324344f62b7f548bec72090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030b386964031ae4588ddae081f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337286a02b46b5bcf7da555fa3a2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a623d3701417cb7022999ef436e7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9e00722614b00842877c0e5a060c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954a78d2fd473e82be11781614e6a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4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7a9721c10a45998dfce5f5303d3fd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0" val="0"/>
  <p:tag name="ANNOTATION_START_20" val="83.2"/>
  <p:tag name="ANNOTATION_END_20" val="85.9"/>
  <p:tag name="ANNOTATION_TOP_20" val="331"/>
  <p:tag name="ANNOTATION_LEFT_20" val="58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5.9"/>
  <p:tag name="ANNOTATION_END_21" val="148.9"/>
  <p:tag name="ANNOTATION_TOP_21" val="535"/>
  <p:tag name="ANNOTATION_LEFT_21" val="4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9"/>
  <p:tag name="ANNOTATION_END_22" val="159.5"/>
  <p:tag name="ANNOTATION_TOP_22" val="213"/>
  <p:tag name="ANNOTATION_LEFT_22" val="8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5"/>
  <p:tag name="ANNOTATION_TOP_23" val="640"/>
  <p:tag name="ANNOTATION_LEFT_23" val="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UDIO_ID" val="287"/>
  <p:tag name="ARTICULATE_AUDIO_RECORDED" val="1"/>
  <p:tag name="TIMELINE" val="52.9/111.1/131.5/195.3/196.8"/>
  <p:tag name="ELAPSEDTIME" val="242.3"/>
  <p:tag name="ANNOTATION_TYPE_1" val="0"/>
  <p:tag name="ANNOTATION_START_1" val="10.9"/>
  <p:tag name="ANNOTATION_END_1" val="12.7"/>
  <p:tag name="ANNOTATION_TOP_1" val="43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15.8"/>
  <p:tag name="ANNOTATION_TOP_2" val="36"/>
  <p:tag name="ANNOTATION_LEFT_2" val="3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8"/>
  <p:tag name="ANNOTATION_END_3" val="25.5"/>
  <p:tag name="ANNOTATION_TOP_3" val="38"/>
  <p:tag name="ANNOTATION_LEFT_3" val="4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5"/>
  <p:tag name="ANNOTATION_END_4" val="26.5"/>
  <p:tag name="ANNOTATION_TOP_4" val="81"/>
  <p:tag name="ANNOTATION_LEFT_4" val="1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5"/>
  <p:tag name="ANNOTATION_END_5" val="30.5"/>
  <p:tag name="ANNOTATION_TOP_5" val="87"/>
  <p:tag name="ANNOTATION_LEFT_5" val="33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5"/>
  <p:tag name="ANNOTATION_END_6" val="48.7"/>
  <p:tag name="ANNOTATION_TOP_6" val="78"/>
  <p:tag name="ANNOTATION_LEFT_6" val="6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7"/>
  <p:tag name="ANNOTATION_END_7" val="56.9"/>
  <p:tag name="ANNOTATION_TOP_7" val="264"/>
  <p:tag name="ANNOTATION_LEFT_7" val="4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9"/>
  <p:tag name="ANNOTATION_END_8" val="57.6"/>
  <p:tag name="ANNOTATION_TOP_8" val="546"/>
  <p:tag name="ANNOTATION_LEFT_8" val="2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6"/>
  <p:tag name="ANNOTATION_END_9" val="59.7"/>
  <p:tag name="ANNOTATION_TOP_9" val="545"/>
  <p:tag name="ANNOTATION_LEFT_9" val="4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7"/>
  <p:tag name="ANNOTATION_END_10" val="66.5"/>
  <p:tag name="ANNOTATION_TOP_10" val="536"/>
  <p:tag name="ANNOTATION_LEFT_10" val="5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5"/>
  <p:tag name="ANNOTATION_END_11" val="77.2"/>
  <p:tag name="ANNOTATION_TOP_11" val="298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2"/>
  <p:tag name="ANNOTATION_END_12" val="95.4"/>
  <p:tag name="ANNOTATION_TOP_12" val="59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4"/>
  <p:tag name="ANNOTATION_END_13" val="96.7"/>
  <p:tag name="ANNOTATION_TOP_13" val="422"/>
  <p:tag name="ANNOTATION_LEFT_13" val="5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7"/>
  <p:tag name="ANNOTATION_END_14" val="101.1"/>
  <p:tag name="ANNOTATION_TOP_14" val="237"/>
  <p:tag name="ANNOTATION_LEFT_14" val="8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1.1"/>
  <p:tag name="ANNOTATION_END_15" val="200.5"/>
  <p:tag name="ANNOTATION_TOP_15" val="356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00.5"/>
  <p:tag name="ANNOTATION_END_16" val="202.6"/>
  <p:tag name="ANNOTATION_TOP_16" val="633"/>
  <p:tag name="ANNOTATION_LEFT_16" val="5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2.6"/>
  <p:tag name="ANNOTATION_END_17" val="204.5"/>
  <p:tag name="ANNOTATION_TOP_17" val="635"/>
  <p:tag name="ANNOTATION_LEFT_17" val="5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4.5"/>
  <p:tag name="ANNOTATION_END_18" val="216.3"/>
  <p:tag name="ANNOTATION_TOP_18" val="635"/>
  <p:tag name="ANNOTATION_LEFT_18" val="7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3"/>
  <p:tag name="ANNOTATION_TOP_19" val="667"/>
  <p:tag name="ANNOTATION_LEFT_19" val="4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1095</Words>
  <Application>Microsoft Office PowerPoint</Application>
  <PresentationFormat>On-screen Show (4:3)</PresentationFormat>
  <Paragraphs>218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AL-Hosam</vt:lpstr>
      <vt:lpstr>Arial</vt:lpstr>
      <vt:lpstr>Arial Black</vt:lpstr>
      <vt:lpstr>Articulate Extrabold</vt:lpstr>
      <vt:lpstr>Calibri</vt:lpstr>
      <vt:lpstr>ChunkFive</vt:lpstr>
      <vt:lpstr>Impact</vt:lpstr>
      <vt:lpstr>Stencil Std</vt:lpstr>
      <vt:lpstr>Sultan Medium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Structure of DNA</vt:lpstr>
      <vt:lpstr>PowerPoint Presentation</vt:lpstr>
      <vt:lpstr>Nitrogenous bases القواعد النيتروجينية </vt:lpstr>
      <vt:lpstr>PowerPoint Presentation</vt:lpstr>
      <vt:lpstr>DNA           &amp;            RNA</vt:lpstr>
      <vt:lpstr>The nucleic acid strand is a polymer of nucleotides</vt:lpstr>
      <vt:lpstr>The nucleic acid strand is a polymer of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196</cp:revision>
  <dcterms:created xsi:type="dcterms:W3CDTF">2006-03-10T18:25:44Z</dcterms:created>
  <dcterms:modified xsi:type="dcterms:W3CDTF">2023-08-06T18:05:45Z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BCC19351-6C52-4C7C-A3B5-8C439A65658F</vt:lpwstr>
  </property>
  <property fmtid="{D5CDD505-2E9C-101B-9397-08002B2CF9AE}" pid="6" name="ArticulateProjectFull">
    <vt:lpwstr>D:\Ashraf\D\Faculty file\e-Larning\1433-1434\المحتوى الرقمي\109-Lectures\LMS-2\Lecture-18 DNA Structure\Lecture 18.ppta</vt:lpwstr>
  </property>
</Properties>
</file>