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9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0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2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3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4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5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6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7" r:id="rId2"/>
    <p:sldId id="286" r:id="rId3"/>
    <p:sldId id="287" r:id="rId4"/>
    <p:sldId id="268" r:id="rId5"/>
    <p:sldId id="289" r:id="rId6"/>
    <p:sldId id="282" r:id="rId7"/>
    <p:sldId id="260" r:id="rId8"/>
    <p:sldId id="284" r:id="rId9"/>
    <p:sldId id="261" r:id="rId10"/>
    <p:sldId id="273" r:id="rId11"/>
    <p:sldId id="277" r:id="rId12"/>
    <p:sldId id="272" r:id="rId13"/>
    <p:sldId id="278" r:id="rId14"/>
    <p:sldId id="279" r:id="rId15"/>
    <p:sldId id="280" r:id="rId16"/>
    <p:sldId id="285" r:id="rId17"/>
    <p:sldId id="294" r:id="rId18"/>
  </p:sldIdLst>
  <p:sldSz cx="9144000" cy="6858000" type="screen4x3"/>
  <p:notesSz cx="6858000" cy="9144000"/>
  <p:custDataLst>
    <p:tags r:id="rId20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FFFF00"/>
    <a:srgbClr val="009900"/>
    <a:srgbClr val="FF0000"/>
    <a:srgbClr val="66FF33"/>
    <a:srgbClr val="FF00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28" autoAdjust="0"/>
    <p:restoredTop sz="94660"/>
  </p:normalViewPr>
  <p:slideViewPr>
    <p:cSldViewPr>
      <p:cViewPr varScale="1">
        <p:scale>
          <a:sx n="88" d="100"/>
          <a:sy n="88" d="100"/>
        </p:scale>
        <p:origin x="576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4152F0-7DAB-49C8-94F9-F00E6D9B05A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351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784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17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149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575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954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179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749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871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069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86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39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365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3D5629-AD78-438B-ACEF-672927E0FBCF}" type="slidenum">
              <a:rPr lang="ar-SA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851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554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730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F325A-F279-491B-B564-D65E7E1AEB6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715521"/>
      </p:ext>
    </p:extLst>
  </p:cSld>
  <p:clrMapOvr>
    <a:masterClrMapping/>
  </p:clrMapOvr>
  <p:transition spd="med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3A218-6847-47BD-865D-F87F05FCB5E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588422"/>
      </p:ext>
    </p:extLst>
  </p:cSld>
  <p:clrMapOvr>
    <a:masterClrMapping/>
  </p:clrMapOvr>
  <p:transition spd="med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A15A7-7C07-4666-A234-123B0B91993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784005"/>
      </p:ext>
    </p:extLst>
  </p:cSld>
  <p:clrMapOvr>
    <a:masterClrMapping/>
  </p:clrMapOvr>
  <p:transition spd="med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10ADC-7403-4505-922B-078B1943AA0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902733"/>
      </p:ext>
    </p:extLst>
  </p:cSld>
  <p:clrMapOvr>
    <a:masterClrMapping/>
  </p:clrMapOvr>
  <p:transition spd="med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D264C-2B58-4139-9114-641A86AC44A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083406"/>
      </p:ext>
    </p:extLst>
  </p:cSld>
  <p:clrMapOvr>
    <a:masterClrMapping/>
  </p:clrMapOvr>
  <p:transition spd="med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45B7E-305B-456D-B334-CD6F58CDCF3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52010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91A2C-72F4-4754-BD07-6DD2B11B25D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378602"/>
      </p:ext>
    </p:extLst>
  </p:cSld>
  <p:clrMapOvr>
    <a:masterClrMapping/>
  </p:clrMapOvr>
  <p:transition spd="med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C5F9E-F37C-4341-98C8-AE47994B014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48832"/>
      </p:ext>
    </p:extLst>
  </p:cSld>
  <p:clrMapOvr>
    <a:masterClrMapping/>
  </p:clrMapOvr>
  <p:transition spd="med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E8509-83E8-4517-A3D5-A74618BD932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93529"/>
      </p:ext>
    </p:extLst>
  </p:cSld>
  <p:clrMapOvr>
    <a:masterClrMapping/>
  </p:clrMapOvr>
  <p:transition spd="med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9A5BF-C868-41E6-8C1C-C26680F16A2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10502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9A5BF-C868-41E6-8C1C-C26680F16A2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755167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9A5BF-C868-41E6-8C1C-C26680F16A2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27283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26566-1D4C-46CB-A639-FAFCE922EA8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17236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45CB7D-C865-46F5-BF90-A1072DD86F5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60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spd="med">
    <p:push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1.xml"/><Relationship Id="rId7" Type="http://schemas.openxmlformats.org/officeDocument/2006/relationships/image" Target="../media/image14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4.xml"/><Relationship Id="rId7" Type="http://schemas.openxmlformats.org/officeDocument/2006/relationships/image" Target="../media/image14.jpe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47.xml"/><Relationship Id="rId7" Type="http://schemas.openxmlformats.org/officeDocument/2006/relationships/image" Target="../media/image13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50.xml"/><Relationship Id="rId7" Type="http://schemas.openxmlformats.org/officeDocument/2006/relationships/image" Target="../media/image13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53.xml"/><Relationship Id="rId7" Type="http://schemas.openxmlformats.org/officeDocument/2006/relationships/image" Target="../media/image13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6.xml"/><Relationship Id="rId7" Type="http://schemas.openxmlformats.org/officeDocument/2006/relationships/image" Target="../media/image14.jpe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image" Target="../media/image13.png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notesSlide" Target="../notesSlides/notesSlide16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slideLayout" Target="../slideLayouts/slideLayout9.xml"/><Relationship Id="rId5" Type="http://schemas.openxmlformats.org/officeDocument/2006/relationships/tags" Target="../tags/tag61.xml"/><Relationship Id="rId15" Type="http://schemas.microsoft.com/office/2007/relationships/hdphoto" Target="../media/hdphoto2.wdp"/><Relationship Id="rId10" Type="http://schemas.openxmlformats.org/officeDocument/2006/relationships/tags" Target="../tags/tag66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9.xml"/><Relationship Id="rId7" Type="http://schemas.openxmlformats.org/officeDocument/2006/relationships/image" Target="../media/image1.jpeg"/><Relationship Id="rId12" Type="http://schemas.openxmlformats.org/officeDocument/2006/relationships/image" Target="../media/image4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notesSlide" Target="../notesSlides/notesSlide17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tags" Target="../tags/tag70.xml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6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10.jpeg"/><Relationship Id="rId5" Type="http://schemas.openxmlformats.org/officeDocument/2006/relationships/tags" Target="../tags/tag8.xml"/><Relationship Id="rId10" Type="http://schemas.openxmlformats.org/officeDocument/2006/relationships/image" Target="../media/image9.wmf"/><Relationship Id="rId4" Type="http://schemas.openxmlformats.org/officeDocument/2006/relationships/tags" Target="../tags/tag7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1.xml"/><Relationship Id="rId7" Type="http://schemas.openxmlformats.org/officeDocument/2006/relationships/image" Target="../media/image7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3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4.jpeg"/><Relationship Id="rId4" Type="http://schemas.openxmlformats.org/officeDocument/2006/relationships/tags" Target="../tags/tag12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5.xml"/><Relationship Id="rId7" Type="http://schemas.openxmlformats.org/officeDocument/2006/relationships/image" Target="../media/image14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notesSlide" Target="../notesSlides/notesSlide5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17.xml"/><Relationship Id="rId16" Type="http://schemas.microsoft.com/office/2007/relationships/hdphoto" Target="../media/hdphoto2.wdp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image" Target="../media/image14.jpeg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35.xml"/><Relationship Id="rId7" Type="http://schemas.openxmlformats.org/officeDocument/2006/relationships/image" Target="../media/image13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9.xml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8.xml"/><Relationship Id="rId7" Type="http://schemas.openxmlformats.org/officeDocument/2006/relationships/image" Target="../media/image14.jpe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Text Box 104"/>
            <p:cNvSpPr txBox="1">
              <a:spLocks noChangeArrowheads="1"/>
            </p:cNvSpPr>
            <p:nvPr/>
          </p:nvSpPr>
          <p:spPr bwMode="auto">
            <a:xfrm>
              <a:off x="109067272" y="113251461"/>
              <a:ext cx="2375669" cy="492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1444-H - 2023</a:t>
              </a:r>
              <a:endParaRPr kumimoji="0" lang="en-US" altLang="en-US" sz="16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052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58925"/>
            <a:ext cx="8915400" cy="4647426"/>
          </a:xfrm>
        </p:spPr>
        <p:txBody>
          <a:bodyPr wrap="square">
            <a:spAutoFit/>
          </a:bodyPr>
          <a:lstStyle/>
          <a:p>
            <a:pPr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3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Nucleic acids are polymers of monomers called </a:t>
            </a:r>
            <a:r>
              <a:rPr lang="en-US" altLang="en-US" sz="23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nucleotides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FF33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nucleotide consists of three parts: a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nitrogenous base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pentose sugar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 a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phosphate group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FF33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nitrogenous bases (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rings of carbon and nitrogen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come in two types: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Purines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Pyrimidines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FF33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pentose sugar joined to the nitrogen base is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nucleotides of RNA and </a:t>
            </a:r>
            <a:r>
              <a:rPr lang="en-US" altLang="en-US" sz="2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deoxyribose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DNA.</a:t>
            </a:r>
          </a:p>
          <a:p>
            <a:pPr eaLnBrk="1" hangingPunct="1">
              <a:buClr>
                <a:srgbClr val="FF33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only difference between the sugars is the lack </a:t>
            </a:r>
            <a:r>
              <a:rPr lang="ar-EG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نقص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an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oxygen atom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on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carbon-2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the deoxyribose.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5257800" cy="762000"/>
          </a:xfrm>
          <a:noFill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/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iculate Extrabold" panose="02000503050000020004" pitchFamily="2" charset="0"/>
              </a:rPr>
              <a:t>The nucleic acid strand is a polymer of nucleotides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5562600"/>
            <a:ext cx="8153400" cy="1143000"/>
          </a:xfrm>
          <a:prstGeom prst="round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34922"/>
            <a:ext cx="8534400" cy="562307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Polynucleotides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are synthesized by connecting the sugars of one nucleotide to the phosphate of the next with a </a:t>
            </a:r>
            <a:r>
              <a:rPr lang="en-US" altLang="en-US" sz="24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phosphodiester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link.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50" b="1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</a:rPr>
              <a:t>This creates a repeating backbone of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sugar-phosphate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units with the nitrogenous bases as appendages.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</a:rPr>
              <a:t>The sequence of nitrogen bases along a DNA or mRNA polymer is unique for each gene.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FF0000"/>
                </a:solidFill>
              </a:rPr>
              <a:t>Genes are normally hundreds to thousands of nucleotides long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</a:rPr>
              <a:t>The linear order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الترتيب التتابع</a:t>
            </a:r>
            <a:r>
              <a:rPr lang="ar-SA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of bases in a gene specifies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يُحدد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the order of amino acids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ترتيب الأحماض الأمينية</a:t>
            </a:r>
            <a:r>
              <a:rPr lang="en-US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(</a:t>
            </a:r>
            <a:r>
              <a:rPr lang="en-US" altLang="en-US" sz="1800" dirty="0" smtClean="0">
                <a:solidFill>
                  <a:srgbClr val="000000"/>
                </a:solidFill>
              </a:rPr>
              <a:t>the monomers of a protein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).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1" y="152400"/>
            <a:ext cx="7009106" cy="762000"/>
          </a:xfrm>
          <a:noFill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iculate Extrabold" panose="02000503050000020004" pitchFamily="2" charset="0"/>
              </a:rPr>
              <a:t>The nucleic acid strand is a polymer of nucleotides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131888"/>
            <a:ext cx="8839200" cy="452431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 smtClean="0">
                <a:solidFill>
                  <a:srgbClr val="000000"/>
                </a:solidFill>
              </a:rPr>
              <a:t>The flow of genetic information is from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DNA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      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mRNA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/>
            </a:r>
            <a:br>
              <a:rPr lang="en-US" altLang="en-US" sz="2400" b="1" dirty="0" smtClean="0">
                <a:solidFill>
                  <a:srgbClr val="000000"/>
                </a:solidFill>
              </a:rPr>
            </a:br>
            <a:r>
              <a:rPr lang="en-US" altLang="en-US" sz="2400" b="1" dirty="0" smtClean="0">
                <a:solidFill>
                  <a:srgbClr val="000000"/>
                </a:solidFill>
              </a:rPr>
              <a:t>       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protein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(at the ribosome).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2800" b="1" dirty="0" smtClean="0">
              <a:solidFill>
                <a:srgbClr val="000000"/>
              </a:solidFill>
            </a:endParaRPr>
          </a:p>
          <a:p>
            <a:pPr marL="398463" lvl="1" indent="-342900" eaLnBrk="1" hangingPunct="1">
              <a:buClr>
                <a:srgbClr val="339933"/>
              </a:buClr>
              <a:buFont typeface="Arial" panose="020B0604020202020204" pitchFamily="34" charset="0"/>
              <a:buChar char="•"/>
              <a:tabLst>
                <a:tab pos="2743200" algn="l"/>
              </a:tabLst>
            </a:pPr>
            <a:r>
              <a:rPr lang="en-US" altLang="en-US" sz="2300" b="1" dirty="0" smtClean="0">
                <a:solidFill>
                  <a:srgbClr val="000000"/>
                </a:solidFill>
              </a:rPr>
              <a:t>Protein synthesis occurs </a:t>
            </a:r>
            <a:r>
              <a:rPr lang="en-US" altLang="en-US" sz="2300" b="1" dirty="0" smtClean="0">
                <a:solidFill>
                  <a:srgbClr val="FF00FF"/>
                </a:solidFill>
              </a:rPr>
              <a:t/>
            </a:r>
            <a:br>
              <a:rPr lang="en-US" altLang="en-US" sz="2300" b="1" dirty="0" smtClean="0">
                <a:solidFill>
                  <a:srgbClr val="FF00FF"/>
                </a:solidFill>
              </a:rPr>
            </a:br>
            <a:r>
              <a:rPr lang="en-US" altLang="en-US" sz="2300" b="1" dirty="0" smtClean="0">
                <a:solidFill>
                  <a:srgbClr val="000000"/>
                </a:solidFill>
              </a:rPr>
              <a:t>by ribosomes.</a:t>
            </a:r>
          </a:p>
          <a:p>
            <a:pPr marL="398463" lvl="1" indent="-342900" eaLnBrk="1" hangingPunct="1">
              <a:buClr>
                <a:srgbClr val="339933"/>
              </a:buClr>
              <a:buFont typeface="Arial" panose="020B0604020202020204" pitchFamily="34" charset="0"/>
              <a:buChar char="•"/>
              <a:tabLst>
                <a:tab pos="2743200" algn="l"/>
              </a:tabLst>
            </a:pPr>
            <a:endParaRPr lang="en-US" altLang="en-US" sz="2300" b="1" dirty="0" smtClean="0">
              <a:solidFill>
                <a:srgbClr val="000000"/>
              </a:solidFill>
            </a:endParaRPr>
          </a:p>
          <a:p>
            <a:pPr marL="398463" lvl="1" indent="-342900" eaLnBrk="1" hangingPunct="1">
              <a:buClr>
                <a:srgbClr val="339933"/>
              </a:buClr>
              <a:buFont typeface="Arial" panose="020B0604020202020204" pitchFamily="34" charset="0"/>
              <a:buChar char="•"/>
              <a:tabLst>
                <a:tab pos="2743200" algn="l"/>
              </a:tabLst>
            </a:pPr>
            <a:r>
              <a:rPr lang="en-US" altLang="en-US" sz="2300" b="1" dirty="0" smtClean="0">
                <a:solidFill>
                  <a:srgbClr val="000000"/>
                </a:solidFill>
              </a:rPr>
              <a:t>In eukaryotes, </a:t>
            </a:r>
            <a:r>
              <a:rPr lang="en-US" altLang="en-US" sz="2300" b="1" u="sng" dirty="0" smtClean="0">
                <a:solidFill>
                  <a:srgbClr val="000000"/>
                </a:solidFill>
              </a:rPr>
              <a:t>DNA is </a:t>
            </a:r>
            <a:r>
              <a:rPr lang="en-US" altLang="en-US" sz="2300" b="1" u="sng" dirty="0" smtClean="0">
                <a:solidFill>
                  <a:srgbClr val="FF00FF"/>
                </a:solidFill>
              </a:rPr>
              <a:t/>
            </a:r>
            <a:br>
              <a:rPr lang="en-US" altLang="en-US" sz="2300" b="1" u="sng" dirty="0" smtClean="0">
                <a:solidFill>
                  <a:srgbClr val="FF00FF"/>
                </a:solidFill>
              </a:rPr>
            </a:br>
            <a:r>
              <a:rPr lang="en-US" altLang="en-US" sz="2300" b="1" u="sng" dirty="0" smtClean="0">
                <a:solidFill>
                  <a:srgbClr val="000000"/>
                </a:solidFill>
              </a:rPr>
              <a:t>located in the nucleus</a:t>
            </a:r>
            <a:r>
              <a:rPr lang="en-US" altLang="en-US" sz="2300" b="1" dirty="0" smtClean="0">
                <a:solidFill>
                  <a:srgbClr val="000000"/>
                </a:solidFill>
              </a:rPr>
              <a:t>, </a:t>
            </a:r>
            <a:r>
              <a:rPr lang="en-US" altLang="en-US" sz="2300" b="1" dirty="0" smtClean="0">
                <a:solidFill>
                  <a:srgbClr val="FF00FF"/>
                </a:solidFill>
              </a:rPr>
              <a:t/>
            </a:r>
            <a:br>
              <a:rPr lang="en-US" altLang="en-US" sz="2300" b="1" dirty="0" smtClean="0">
                <a:solidFill>
                  <a:srgbClr val="FF00FF"/>
                </a:solidFill>
              </a:rPr>
            </a:br>
            <a:r>
              <a:rPr lang="en-US" altLang="en-US" sz="2300" b="1" dirty="0" smtClean="0">
                <a:solidFill>
                  <a:srgbClr val="000000"/>
                </a:solidFill>
              </a:rPr>
              <a:t>but most ribosomes are </a:t>
            </a:r>
            <a:r>
              <a:rPr lang="en-US" altLang="en-US" sz="2300" b="1" dirty="0" smtClean="0">
                <a:solidFill>
                  <a:srgbClr val="FF00FF"/>
                </a:solidFill>
              </a:rPr>
              <a:t/>
            </a:r>
            <a:br>
              <a:rPr lang="en-US" altLang="en-US" sz="2300" b="1" dirty="0" smtClean="0">
                <a:solidFill>
                  <a:srgbClr val="FF00FF"/>
                </a:solidFill>
              </a:rPr>
            </a:br>
            <a:r>
              <a:rPr lang="en-US" altLang="en-US" sz="2300" b="1" dirty="0" smtClean="0">
                <a:solidFill>
                  <a:srgbClr val="000000"/>
                </a:solidFill>
              </a:rPr>
              <a:t>in the cytoplasm with </a:t>
            </a:r>
            <a:r>
              <a:rPr lang="en-US" altLang="en-US" sz="2300" b="1" dirty="0" smtClean="0">
                <a:solidFill>
                  <a:srgbClr val="FF00FF"/>
                </a:solidFill>
              </a:rPr>
              <a:t/>
            </a:r>
            <a:br>
              <a:rPr lang="en-US" altLang="en-US" sz="2300" b="1" dirty="0" smtClean="0">
                <a:solidFill>
                  <a:srgbClr val="FF00FF"/>
                </a:solidFill>
              </a:rPr>
            </a:br>
            <a:r>
              <a:rPr lang="en-US" altLang="en-US" sz="2300" b="1" dirty="0" smtClean="0">
                <a:solidFill>
                  <a:srgbClr val="000000"/>
                </a:solidFill>
              </a:rPr>
              <a:t>mRNA as an </a:t>
            </a:r>
            <a:r>
              <a:rPr lang="en-US" altLang="en-US" sz="2300" b="1" dirty="0" smtClean="0">
                <a:solidFill>
                  <a:srgbClr val="000000"/>
                </a:solidFill>
              </a:rPr>
              <a:t>intermediary </a:t>
            </a:r>
            <a:r>
              <a:rPr lang="ar-EG" altLang="en-US" sz="1800" dirty="0" smtClean="0">
                <a:solidFill>
                  <a:srgbClr val="000000"/>
                </a:solidFill>
              </a:rPr>
              <a:t>وسيط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4876800" y="1752600"/>
            <a:ext cx="4214813" cy="499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Line 6"/>
          <p:cNvSpPr>
            <a:spLocks noChangeShapeType="1"/>
          </p:cNvSpPr>
          <p:nvPr/>
        </p:nvSpPr>
        <p:spPr bwMode="auto">
          <a:xfrm>
            <a:off x="7010400" y="1371600"/>
            <a:ext cx="533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>
            <a:outerShdw dist="99190" dir="778833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7"/>
          <p:cNvSpPr>
            <a:spLocks noChangeShapeType="1"/>
          </p:cNvSpPr>
          <p:nvPr/>
        </p:nvSpPr>
        <p:spPr bwMode="auto">
          <a:xfrm>
            <a:off x="685800" y="1752600"/>
            <a:ext cx="533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>
            <a:outerShdw dist="107763" dir="8100000" algn="ctr" rotWithShape="0">
              <a:srgbClr val="77777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447800" y="304800"/>
            <a:ext cx="6491585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flow of genetic information 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10600" cy="1066800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molecule is a single polynucleotide chain 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single strand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molecules have two polynucleotide strands 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double strand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that spiral around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تدور حلزونيا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form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double helix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حلزون مزدوج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7"/>
          <a:stretch>
            <a:fillRect/>
          </a:stretch>
        </p:blipFill>
        <p:spPr bwMode="auto">
          <a:xfrm>
            <a:off x="76200" y="2438400"/>
            <a:ext cx="89916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905000" y="191869"/>
            <a:ext cx="5579284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DNA double </a:t>
            </a:r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helix &amp; RNA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" b="6802"/>
          <a:stretch/>
        </p:blipFill>
        <p:spPr bwMode="auto">
          <a:xfrm>
            <a:off x="4038600" y="1267736"/>
            <a:ext cx="4953000" cy="559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53389"/>
            <a:ext cx="3962400" cy="5604611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sugar-phosphate backbones of the two polynucleotides are on the outside of the helix.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Pairs of nitrogenous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bases (one from each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strand) connect the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polynucleotide chains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 hydrogen bonds.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Most DNA molecules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have thousands to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millions of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 pairs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زوج من القواعد</a:t>
            </a:r>
            <a:r>
              <a:rPr lang="en-US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bP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514600" y="191869"/>
            <a:ext cx="3989105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DNA double helix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04943"/>
            <a:ext cx="8686800" cy="5376857"/>
          </a:xfrm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Because of their shapes, only some bases are compatible </a:t>
            </a:r>
            <a:r>
              <a:rPr lang="ar-EG" altLang="en-US" sz="1800" dirty="0" smtClean="0">
                <a:solidFill>
                  <a:srgbClr val="000000"/>
                </a:solidFill>
              </a:rPr>
              <a:t>متوافقة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with each other.</a:t>
            </a:r>
          </a:p>
          <a:p>
            <a:pPr lvl="1"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Adenine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always pairs with thymine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guanine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with cytosine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7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 these base-pairing rules, </a:t>
            </a:r>
            <a:r>
              <a:rPr lang="en-US" altLang="en-US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we know the sequence of bases on one strand, we know the sequence on the opposite strand </a:t>
            </a:r>
            <a:r>
              <a:rPr lang="ar-EG" altLang="en-US" sz="2000" dirty="0" smtClean="0">
                <a:solidFill>
                  <a:srgbClr val="000000"/>
                </a:solidFill>
              </a:rPr>
              <a:t> </a:t>
            </a:r>
            <a:r>
              <a:rPr lang="ar-SA" altLang="en-US" sz="1600" dirty="0" smtClean="0">
                <a:solidFill>
                  <a:srgbClr val="000000"/>
                </a:solidFill>
              </a:rPr>
              <a:t>الشريط </a:t>
            </a:r>
            <a:r>
              <a:rPr lang="ar-EG" altLang="en-US" sz="1600" dirty="0" smtClean="0">
                <a:solidFill>
                  <a:srgbClr val="000000"/>
                </a:solidFill>
              </a:rPr>
              <a:t>المقابل</a:t>
            </a:r>
            <a:endParaRPr lang="en-US" alt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two strands are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complementary</a:t>
            </a:r>
            <a:r>
              <a:rPr lang="en-US" alt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600" dirty="0" smtClean="0">
                <a:solidFill>
                  <a:srgbClr val="000000"/>
                </a:solidFill>
              </a:rPr>
              <a:t>مكملين لبعضهما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preparations for cell division each of the strands serves as a template </a:t>
            </a:r>
            <a:r>
              <a:rPr lang="ar-EG" altLang="en-US" sz="1600" dirty="0" smtClean="0">
                <a:solidFill>
                  <a:srgbClr val="000000"/>
                </a:solidFill>
              </a:rPr>
              <a:t>قالب نسخ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order nucleotides into a new complementary strand (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see the next lecture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results in two identical copies </a:t>
            </a:r>
            <a:r>
              <a:rPr lang="ar-EG" altLang="en-US" sz="1600" dirty="0" smtClean="0">
                <a:solidFill>
                  <a:srgbClr val="000000"/>
                </a:solidFill>
              </a:rPr>
              <a:t>نسختين طبق الأصل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the original double-stranded DNA molecule.</a:t>
            </a:r>
          </a:p>
          <a:p>
            <a:pPr lvl="1"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copies are then distributed </a:t>
            </a:r>
            <a:r>
              <a:rPr lang="ar-EG" altLang="en-US" sz="1600" dirty="0" smtClean="0">
                <a:solidFill>
                  <a:srgbClr val="000000"/>
                </a:solidFill>
              </a:rPr>
              <a:t>توزع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the daughter cells (</a:t>
            </a:r>
            <a:r>
              <a:rPr lang="en-US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 meiosis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lvl="1" eaLnBrk="1" hangingPunct="1">
              <a:spcBef>
                <a:spcPts val="0"/>
              </a:spcBef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7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mechanism ensures that the genetic information is transmitted to the new cells.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2514600" y="191869"/>
            <a:ext cx="3989105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DNA double helix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81000" y="1309688"/>
            <a:ext cx="3733800" cy="406400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Repeated Sugar - Phosphate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81000" y="2071688"/>
            <a:ext cx="3048000" cy="406400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Sugar–Phosphate-Base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81000" y="2757488"/>
            <a:ext cx="2362200" cy="406400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Polynucleotide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267200" y="1233488"/>
            <a:ext cx="4495800" cy="588962"/>
            <a:chOff x="2592" y="624"/>
            <a:chExt cx="2832" cy="371"/>
          </a:xfrm>
        </p:grpSpPr>
        <p:sp>
          <p:nvSpPr>
            <p:cNvPr id="34821" name="Text Box 5"/>
            <p:cNvSpPr txBox="1">
              <a:spLocks noChangeArrowheads="1"/>
            </p:cNvSpPr>
            <p:nvPr/>
          </p:nvSpPr>
          <p:spPr bwMode="auto">
            <a:xfrm>
              <a:off x="3408" y="624"/>
              <a:ext cx="2016" cy="371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>
                  <a:ln w="11430"/>
                  <a:solidFill>
                    <a:srgbClr val="66FF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DNA backbone</a:t>
              </a:r>
            </a:p>
          </p:txBody>
        </p:sp>
        <p:sp>
          <p:nvSpPr>
            <p:cNvPr id="17462" name="AutoShape 10"/>
            <p:cNvSpPr>
              <a:spLocks noChangeArrowheads="1"/>
            </p:cNvSpPr>
            <p:nvPr/>
          </p:nvSpPr>
          <p:spPr bwMode="auto">
            <a:xfrm>
              <a:off x="2592" y="707"/>
              <a:ext cx="720" cy="24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b="1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581400" y="1995488"/>
            <a:ext cx="5181600" cy="588962"/>
            <a:chOff x="2160" y="1200"/>
            <a:chExt cx="3264" cy="371"/>
          </a:xfrm>
        </p:grpSpPr>
        <p:sp>
          <p:nvSpPr>
            <p:cNvPr id="34823" name="Text Box 7"/>
            <p:cNvSpPr txBox="1">
              <a:spLocks noChangeArrowheads="1"/>
            </p:cNvSpPr>
            <p:nvPr/>
          </p:nvSpPr>
          <p:spPr bwMode="auto">
            <a:xfrm>
              <a:off x="3408" y="1200"/>
              <a:ext cx="2016" cy="371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>
                  <a:ln w="11430"/>
                  <a:solidFill>
                    <a:srgbClr val="66FF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One nucleotide</a:t>
              </a:r>
            </a:p>
          </p:txBody>
        </p:sp>
        <p:sp>
          <p:nvSpPr>
            <p:cNvPr id="17460" name="AutoShape 11"/>
            <p:cNvSpPr>
              <a:spLocks noChangeArrowheads="1"/>
            </p:cNvSpPr>
            <p:nvPr/>
          </p:nvSpPr>
          <p:spPr bwMode="auto">
            <a:xfrm>
              <a:off x="2160" y="1235"/>
              <a:ext cx="1152" cy="240"/>
            </a:xfrm>
            <a:prstGeom prst="rightArrow">
              <a:avLst>
                <a:gd name="adj1" fmla="val 50000"/>
                <a:gd name="adj2" fmla="val 120000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b="1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048000" y="2757488"/>
            <a:ext cx="5715000" cy="588962"/>
            <a:chOff x="1824" y="1824"/>
            <a:chExt cx="3600" cy="371"/>
          </a:xfrm>
        </p:grpSpPr>
        <p:sp>
          <p:nvSpPr>
            <p:cNvPr id="34825" name="Text Box 9"/>
            <p:cNvSpPr txBox="1">
              <a:spLocks noChangeArrowheads="1"/>
            </p:cNvSpPr>
            <p:nvPr/>
          </p:nvSpPr>
          <p:spPr bwMode="auto">
            <a:xfrm>
              <a:off x="3408" y="1824"/>
              <a:ext cx="2016" cy="371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>
                  <a:ln w="11430"/>
                  <a:solidFill>
                    <a:srgbClr val="66FF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DNA Molecule</a:t>
              </a:r>
            </a:p>
          </p:txBody>
        </p:sp>
        <p:sp>
          <p:nvSpPr>
            <p:cNvPr id="17458" name="AutoShape 12"/>
            <p:cNvSpPr>
              <a:spLocks noChangeArrowheads="1"/>
            </p:cNvSpPr>
            <p:nvPr/>
          </p:nvSpPr>
          <p:spPr bwMode="auto">
            <a:xfrm>
              <a:off x="1824" y="1859"/>
              <a:ext cx="1488" cy="240"/>
            </a:xfrm>
            <a:prstGeom prst="rightArrow">
              <a:avLst>
                <a:gd name="adj1" fmla="val 50000"/>
                <a:gd name="adj2" fmla="val 155000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b="1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2286000" y="3595688"/>
            <a:ext cx="4419600" cy="588962"/>
          </a:xfrm>
          <a:prstGeom prst="rect">
            <a:avLst/>
          </a:prstGeom>
          <a:solidFill>
            <a:srgbClr val="0000FF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DNA Double stranded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2286000" y="4433888"/>
            <a:ext cx="4419600" cy="588962"/>
          </a:xfrm>
          <a:prstGeom prst="rect">
            <a:avLst/>
          </a:prstGeom>
          <a:solidFill>
            <a:srgbClr val="0000FF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RNA single stranded</a:t>
            </a: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2438400" y="5805488"/>
            <a:ext cx="457200" cy="838200"/>
            <a:chOff x="1536" y="3600"/>
            <a:chExt cx="288" cy="528"/>
          </a:xfrm>
        </p:grpSpPr>
        <p:sp>
          <p:nvSpPr>
            <p:cNvPr id="34841" name="Text Box 25"/>
            <p:cNvSpPr txBox="1">
              <a:spLocks noChangeArrowheads="1"/>
            </p:cNvSpPr>
            <p:nvPr/>
          </p:nvSpPr>
          <p:spPr bwMode="auto">
            <a:xfrm>
              <a:off x="1536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56" name="Line 32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1680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3048000" y="5805488"/>
            <a:ext cx="457200" cy="838200"/>
            <a:chOff x="1920" y="3600"/>
            <a:chExt cx="288" cy="528"/>
          </a:xfrm>
        </p:grpSpPr>
        <p:sp>
          <p:nvSpPr>
            <p:cNvPr id="34842" name="Text Box 26"/>
            <p:cNvSpPr txBox="1">
              <a:spLocks noChangeArrowheads="1"/>
            </p:cNvSpPr>
            <p:nvPr/>
          </p:nvSpPr>
          <p:spPr bwMode="auto">
            <a:xfrm>
              <a:off x="1920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54" name="Line 33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2064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3657600" y="5805488"/>
            <a:ext cx="457200" cy="838200"/>
            <a:chOff x="2304" y="3600"/>
            <a:chExt cx="288" cy="528"/>
          </a:xfrm>
        </p:grpSpPr>
        <p:sp>
          <p:nvSpPr>
            <p:cNvPr id="34844" name="Text Box 28"/>
            <p:cNvSpPr txBox="1">
              <a:spLocks noChangeArrowheads="1"/>
            </p:cNvSpPr>
            <p:nvPr/>
          </p:nvSpPr>
          <p:spPr bwMode="auto">
            <a:xfrm>
              <a:off x="2304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52" name="Line 34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2448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4267200" y="5805488"/>
            <a:ext cx="457200" cy="838200"/>
            <a:chOff x="2688" y="3600"/>
            <a:chExt cx="288" cy="528"/>
          </a:xfrm>
        </p:grpSpPr>
        <p:sp>
          <p:nvSpPr>
            <p:cNvPr id="34845" name="Text Box 29"/>
            <p:cNvSpPr txBox="1">
              <a:spLocks noChangeArrowheads="1"/>
            </p:cNvSpPr>
            <p:nvPr/>
          </p:nvSpPr>
          <p:spPr bwMode="auto">
            <a:xfrm>
              <a:off x="2688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50" name="Line 35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2832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4876800" y="5805488"/>
            <a:ext cx="457200" cy="838200"/>
            <a:chOff x="3072" y="3600"/>
            <a:chExt cx="288" cy="528"/>
          </a:xfrm>
        </p:grpSpPr>
        <p:sp>
          <p:nvSpPr>
            <p:cNvPr id="34846" name="Text Box 30"/>
            <p:cNvSpPr txBox="1">
              <a:spLocks noChangeArrowheads="1"/>
            </p:cNvSpPr>
            <p:nvPr/>
          </p:nvSpPr>
          <p:spPr bwMode="auto">
            <a:xfrm>
              <a:off x="3072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48" name="Line 3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3216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5486400" y="5805488"/>
            <a:ext cx="457200" cy="838200"/>
            <a:chOff x="3456" y="3600"/>
            <a:chExt cx="288" cy="528"/>
          </a:xfrm>
        </p:grpSpPr>
        <p:sp>
          <p:nvSpPr>
            <p:cNvPr id="34843" name="Text Box 27"/>
            <p:cNvSpPr txBox="1">
              <a:spLocks noChangeArrowheads="1"/>
            </p:cNvSpPr>
            <p:nvPr/>
          </p:nvSpPr>
          <p:spPr bwMode="auto">
            <a:xfrm>
              <a:off x="3456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46" name="Line 37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V="1">
              <a:off x="3600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6096000" y="5805488"/>
            <a:ext cx="457200" cy="838200"/>
            <a:chOff x="3840" y="3600"/>
            <a:chExt cx="288" cy="528"/>
          </a:xfrm>
        </p:grpSpPr>
        <p:sp>
          <p:nvSpPr>
            <p:cNvPr id="34847" name="Text Box 31"/>
            <p:cNvSpPr txBox="1">
              <a:spLocks noChangeArrowheads="1"/>
            </p:cNvSpPr>
            <p:nvPr/>
          </p:nvSpPr>
          <p:spPr bwMode="auto">
            <a:xfrm>
              <a:off x="3840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44" name="Line 38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3984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49"/>
          <p:cNvGrpSpPr>
            <a:grpSpLocks/>
          </p:cNvGrpSpPr>
          <p:nvPr/>
        </p:nvGrpSpPr>
        <p:grpSpPr bwMode="auto">
          <a:xfrm>
            <a:off x="2438400" y="5348288"/>
            <a:ext cx="5029200" cy="457200"/>
            <a:chOff x="1536" y="3312"/>
            <a:chExt cx="3168" cy="288"/>
          </a:xfrm>
        </p:grpSpPr>
        <p:sp>
          <p:nvSpPr>
            <p:cNvPr id="34834" name="Text Box 18"/>
            <p:cNvSpPr txBox="1">
              <a:spLocks noChangeArrowheads="1"/>
            </p:cNvSpPr>
            <p:nvPr/>
          </p:nvSpPr>
          <p:spPr bwMode="auto">
            <a:xfrm>
              <a:off x="1536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5" name="Text Box 19"/>
            <p:cNvSpPr txBox="1">
              <a:spLocks noChangeArrowheads="1"/>
            </p:cNvSpPr>
            <p:nvPr/>
          </p:nvSpPr>
          <p:spPr bwMode="auto">
            <a:xfrm>
              <a:off x="1920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6" name="Text Box 20"/>
            <p:cNvSpPr txBox="1">
              <a:spLocks noChangeArrowheads="1"/>
            </p:cNvSpPr>
            <p:nvPr/>
          </p:nvSpPr>
          <p:spPr bwMode="auto">
            <a:xfrm>
              <a:off x="3456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7" name="Text Box 21"/>
            <p:cNvSpPr txBox="1">
              <a:spLocks noChangeArrowheads="1"/>
            </p:cNvSpPr>
            <p:nvPr/>
          </p:nvSpPr>
          <p:spPr bwMode="auto">
            <a:xfrm>
              <a:off x="2304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8" name="Text Box 22"/>
            <p:cNvSpPr txBox="1">
              <a:spLocks noChangeArrowheads="1"/>
            </p:cNvSpPr>
            <p:nvPr/>
          </p:nvSpPr>
          <p:spPr bwMode="auto">
            <a:xfrm>
              <a:off x="2688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9" name="Text Box 23"/>
            <p:cNvSpPr txBox="1">
              <a:spLocks noChangeArrowheads="1"/>
            </p:cNvSpPr>
            <p:nvPr/>
          </p:nvSpPr>
          <p:spPr bwMode="auto">
            <a:xfrm>
              <a:off x="3072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0" name="Text Box 24"/>
            <p:cNvSpPr txBox="1">
              <a:spLocks noChangeArrowheads="1"/>
            </p:cNvSpPr>
            <p:nvPr/>
          </p:nvSpPr>
          <p:spPr bwMode="auto">
            <a:xfrm>
              <a:off x="3840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42" name="Line 47"/>
            <p:cNvSpPr>
              <a:spLocks noChangeShapeType="1"/>
            </p:cNvSpPr>
            <p:nvPr/>
          </p:nvSpPr>
          <p:spPr bwMode="auto">
            <a:xfrm>
              <a:off x="4128" y="3456"/>
              <a:ext cx="576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64" name="Line 48"/>
          <p:cNvSpPr>
            <a:spLocks noChangeShapeType="1"/>
          </p:cNvSpPr>
          <p:nvPr/>
        </p:nvSpPr>
        <p:spPr bwMode="auto">
          <a:xfrm>
            <a:off x="6553200" y="6415088"/>
            <a:ext cx="914400" cy="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57"/>
          <p:cNvGrpSpPr>
            <a:grpSpLocks/>
          </p:cNvGrpSpPr>
          <p:nvPr/>
        </p:nvGrpSpPr>
        <p:grpSpPr bwMode="auto">
          <a:xfrm>
            <a:off x="2438400" y="6186488"/>
            <a:ext cx="2895600" cy="457200"/>
            <a:chOff x="1536" y="3360"/>
            <a:chExt cx="1824" cy="288"/>
          </a:xfrm>
        </p:grpSpPr>
        <p:sp>
          <p:nvSpPr>
            <p:cNvPr id="34869" name="Text Box 53"/>
            <p:cNvSpPr txBox="1">
              <a:spLocks noChangeArrowheads="1"/>
            </p:cNvSpPr>
            <p:nvPr/>
          </p:nvSpPr>
          <p:spPr bwMode="auto">
            <a:xfrm>
              <a:off x="3072" y="3360"/>
              <a:ext cx="288" cy="28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71" name="Text Box 55"/>
            <p:cNvSpPr txBox="1">
              <a:spLocks noChangeArrowheads="1"/>
            </p:cNvSpPr>
            <p:nvPr/>
          </p:nvSpPr>
          <p:spPr bwMode="auto">
            <a:xfrm>
              <a:off x="1536" y="3360"/>
              <a:ext cx="288" cy="28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34874" name="Text Box 58"/>
          <p:cNvSpPr txBox="1">
            <a:spLocks noChangeArrowheads="1"/>
          </p:cNvSpPr>
          <p:nvPr/>
        </p:nvSpPr>
        <p:spPr bwMode="auto">
          <a:xfrm>
            <a:off x="762000" y="6186488"/>
            <a:ext cx="129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</a:t>
            </a:r>
            <a:endParaRPr lang="en-GB" sz="2800" b="1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75" name="Text Box 59"/>
          <p:cNvSpPr txBox="1">
            <a:spLocks noChangeArrowheads="1"/>
          </p:cNvSpPr>
          <p:nvPr/>
        </p:nvSpPr>
        <p:spPr bwMode="auto">
          <a:xfrm>
            <a:off x="838200" y="5424488"/>
            <a:ext cx="129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70200" y="152400"/>
            <a:ext cx="2938463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Final hints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7" name="Picture 5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5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  <p:bldP spid="34824" grpId="0" animBg="1"/>
      <p:bldP spid="34829" grpId="0" animBg="1"/>
      <p:bldP spid="34830" grpId="0" animBg="1"/>
      <p:bldP spid="34864" grpId="0" animBg="1"/>
      <p:bldP spid="34874" grpId="0"/>
      <p:bldP spid="348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7" y="3040809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1750" y="21908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8927" y="6055263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  <a:cs typeface="+mj-cs"/>
              </a:rPr>
              <a:t>Zoology Department</a:t>
            </a:r>
            <a:endParaRPr lang="en-GB" altLang="en-US" sz="2400" b="1" dirty="0">
              <a:ln w="11430"/>
              <a:solidFill>
                <a:srgbClr val="0000FF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462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568575" y="2078038"/>
            <a:ext cx="2146300" cy="4762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762000" y="1833562"/>
            <a:ext cx="7848600" cy="646331"/>
          </a:xfrm>
          <a:prstGeom prst="rect">
            <a:avLst/>
          </a:prstGeom>
          <a:solidFill>
            <a:srgbClr val="66FF33"/>
          </a:solidFill>
          <a:ln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buFontTx/>
              <a:buNone/>
            </a:pPr>
            <a:r>
              <a:rPr lang="en-US" altLang="en-US" sz="36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molecular basis of inheritance</a:t>
            </a:r>
            <a:endParaRPr lang="en-US" altLang="en-US" sz="36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054" name="Group 7"/>
          <p:cNvGrpSpPr>
            <a:grpSpLocks/>
          </p:cNvGrpSpPr>
          <p:nvPr/>
        </p:nvGrpSpPr>
        <p:grpSpPr bwMode="auto">
          <a:xfrm>
            <a:off x="762000" y="2573866"/>
            <a:ext cx="7848600" cy="3903134"/>
            <a:chOff x="528" y="1632"/>
            <a:chExt cx="4752" cy="2448"/>
          </a:xfrm>
        </p:grpSpPr>
        <p:sp>
          <p:nvSpPr>
            <p:cNvPr id="2058" name="Rectangle 8"/>
            <p:cNvSpPr>
              <a:spLocks noChangeArrowheads="1"/>
            </p:cNvSpPr>
            <p:nvPr/>
          </p:nvSpPr>
          <p:spPr bwMode="auto">
            <a:xfrm>
              <a:off x="528" y="1632"/>
              <a:ext cx="4752" cy="244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2059" name="Picture 9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8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67"/>
            <a:stretch>
              <a:fillRect/>
            </a:stretch>
          </p:blipFill>
          <p:spPr bwMode="auto">
            <a:xfrm>
              <a:off x="576" y="1680"/>
              <a:ext cx="4672" cy="2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4" name="Picture 12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04800" y="6536269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066800" y="152400"/>
            <a:ext cx="708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Watson and Crick discovered the double helix by building models to conform to X-ray data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04800" y="4953000"/>
            <a:ext cx="85344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 April 1953, James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Watson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Francis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Crick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shook the scientific world with an elegant double-helical model </a:t>
            </a:r>
            <a:r>
              <a:rPr lang="ar-EG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النموزج الحلزون</a:t>
            </a:r>
            <a:r>
              <a:rPr lang="ar-S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EG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المزدوج</a:t>
            </a:r>
            <a:r>
              <a:rPr lang="en-US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for the structure of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eoxy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ibonucleic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cid or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 (</a:t>
            </a:r>
            <a:r>
              <a:rPr lang="ar-SA" alt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الحمض النووي الريبوزي منزوع الأكسجين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04800" y="586740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1500"/>
              </a:spcBef>
              <a:buClr>
                <a:srgbClr val="339933"/>
              </a:buClr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Watson and Crick began to work on a model of DNA with two strands, the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double helix </a:t>
            </a:r>
            <a:r>
              <a:rPr lang="ar-EG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الحلزون</a:t>
            </a:r>
            <a:r>
              <a:rPr lang="ar-S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EG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المزدوج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077" name="Group 6"/>
          <p:cNvGrpSpPr>
            <a:grpSpLocks/>
          </p:cNvGrpSpPr>
          <p:nvPr/>
        </p:nvGrpSpPr>
        <p:grpSpPr bwMode="auto">
          <a:xfrm>
            <a:off x="228600" y="1447800"/>
            <a:ext cx="8763000" cy="3200400"/>
            <a:chOff x="144" y="912"/>
            <a:chExt cx="5520" cy="2016"/>
          </a:xfrm>
        </p:grpSpPr>
        <p:grpSp>
          <p:nvGrpSpPr>
            <p:cNvPr id="3080" name="Group 7"/>
            <p:cNvGrpSpPr>
              <a:grpSpLocks/>
            </p:cNvGrpSpPr>
            <p:nvPr/>
          </p:nvGrpSpPr>
          <p:grpSpPr bwMode="auto">
            <a:xfrm>
              <a:off x="144" y="926"/>
              <a:ext cx="5473" cy="1954"/>
              <a:chOff x="144" y="1166"/>
              <a:chExt cx="5473" cy="1954"/>
            </a:xfrm>
          </p:grpSpPr>
          <p:pic>
            <p:nvPicPr>
              <p:cNvPr id="3082" name="Picture 8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7">
                <a:lum bright="-12000" contras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967"/>
              <a:stretch>
                <a:fillRect/>
              </a:stretch>
            </p:blipFill>
            <p:spPr bwMode="auto">
              <a:xfrm>
                <a:off x="144" y="1166"/>
                <a:ext cx="3888" cy="19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" name="Picture 9" descr="PICT000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2" y="1200"/>
                <a:ext cx="2545" cy="1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81" name="Rectangle 10"/>
            <p:cNvSpPr>
              <a:spLocks noChangeArrowheads="1"/>
            </p:cNvSpPr>
            <p:nvPr/>
          </p:nvSpPr>
          <p:spPr bwMode="auto">
            <a:xfrm>
              <a:off x="144" y="912"/>
              <a:ext cx="5520" cy="20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1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457325"/>
            <a:ext cx="8915400" cy="5226046"/>
          </a:xfr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amino acid sequence of a polypeptide is programmed by a gene.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gene is a small region in the DNA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Nucleic acids store and transmit hereditary information </a:t>
            </a:r>
            <a:r>
              <a:rPr lang="ar-EG" altLang="en-US" sz="2000" dirty="0" smtClean="0"/>
              <a:t>المعلومات الوراثية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 are two types of nucleic acids: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ibo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ucleic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cid (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eoxyribo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ucleic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cid (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 also directs mRNA synthesis, thus, controls protein synthesis.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Organisms inherit </a:t>
            </a:r>
            <a:r>
              <a:rPr lang="ar-EG" altLang="en-US" sz="1800" dirty="0" smtClean="0">
                <a:solidFill>
                  <a:srgbClr val="000000"/>
                </a:solidFill>
              </a:rPr>
              <a:t>تتوارث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DNA from their parents.</a:t>
            </a:r>
          </a:p>
          <a:p>
            <a:pPr lvl="1"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DNA molecule is very long and usually consists of hundreds to thousands of genes.</a:t>
            </a:r>
          </a:p>
          <a:p>
            <a:pPr lvl="1"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a cell divides </a:t>
            </a:r>
            <a:r>
              <a:rPr lang="ar-EG" altLang="en-US" sz="1800" dirty="0" smtClean="0"/>
              <a:t>تنقسم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its DNA is copied and passed to the next generation of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cells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</a:t>
            </a:r>
            <a:r>
              <a:rPr lang="en-US" alt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Meiosis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altLang="en-US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interacts with </a:t>
            </a:r>
            <a:r>
              <a:rPr lang="en-US" altLang="en-US" sz="20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direct the synthesis of amino acids in a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 (</a:t>
            </a:r>
            <a:r>
              <a:rPr lang="en-US" altLang="en-US" sz="20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endParaRPr lang="en-US" altLang="en-US" sz="2000" b="1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1752600" y="347990"/>
            <a:ext cx="529657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DNA: </a:t>
            </a:r>
            <a:r>
              <a:rPr lang="en-US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Genetic Material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5791200" cy="487363"/>
          </a:xfr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40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Structure </a:t>
            </a:r>
            <a:r>
              <a:rPr lang="en-GB" sz="4000" b="1" dirty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of </a:t>
            </a:r>
            <a:r>
              <a:rPr lang="en-GB" sz="40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DNA</a:t>
            </a:r>
            <a:endParaRPr lang="en-GB" sz="4000" b="1" dirty="0">
              <a:ln w="11430"/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1727200" y="2590800"/>
            <a:ext cx="1549400" cy="1295400"/>
            <a:chOff x="1088" y="1200"/>
            <a:chExt cx="976" cy="816"/>
          </a:xfrm>
        </p:grpSpPr>
        <p:sp>
          <p:nvSpPr>
            <p:cNvPr id="5207" name="AutoShape 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200" y="1404"/>
              <a:ext cx="672" cy="384"/>
            </a:xfrm>
            <a:prstGeom prst="pentagon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208" name="Text Box 5"/>
            <p:cNvSpPr txBox="1">
              <a:spLocks noChangeArrowheads="1"/>
            </p:cNvSpPr>
            <p:nvPr/>
          </p:nvSpPr>
          <p:spPr bwMode="auto">
            <a:xfrm>
              <a:off x="1416" y="1200"/>
              <a:ext cx="20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  <p:grpSp>
          <p:nvGrpSpPr>
            <p:cNvPr id="5209" name="Group 6"/>
            <p:cNvGrpSpPr>
              <a:grpSpLocks/>
            </p:cNvGrpSpPr>
            <p:nvPr/>
          </p:nvGrpSpPr>
          <p:grpSpPr bwMode="auto">
            <a:xfrm>
              <a:off x="1608" y="1500"/>
              <a:ext cx="304" cy="516"/>
              <a:chOff x="1536" y="1200"/>
              <a:chExt cx="304" cy="516"/>
            </a:xfrm>
          </p:grpSpPr>
          <p:sp>
            <p:nvSpPr>
              <p:cNvPr id="5217" name="Line 7"/>
              <p:cNvSpPr>
                <a:spLocks noChangeShapeType="1"/>
              </p:cNvSpPr>
              <p:nvPr/>
            </p:nvSpPr>
            <p:spPr bwMode="auto">
              <a:xfrm>
                <a:off x="1664" y="1392"/>
                <a:ext cx="8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8" name="Text Box 8"/>
              <p:cNvSpPr txBox="1">
                <a:spLocks noChangeArrowheads="1"/>
              </p:cNvSpPr>
              <p:nvPr/>
            </p:nvSpPr>
            <p:spPr bwMode="auto">
              <a:xfrm>
                <a:off x="1552" y="1504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5219" name="Text Box 9"/>
              <p:cNvSpPr txBox="1">
                <a:spLocks noChangeArrowheads="1"/>
              </p:cNvSpPr>
              <p:nvPr/>
            </p:nvSpPr>
            <p:spPr bwMode="auto">
              <a:xfrm>
                <a:off x="1536" y="1200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</p:grpSp>
        <p:sp>
          <p:nvSpPr>
            <p:cNvPr id="5210" name="Text Box 10"/>
            <p:cNvSpPr txBox="1">
              <a:spLocks noChangeArrowheads="1"/>
            </p:cNvSpPr>
            <p:nvPr/>
          </p:nvSpPr>
          <p:spPr bwMode="auto">
            <a:xfrm>
              <a:off x="1776" y="1676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2" name="Line 11"/>
            <p:cNvSpPr>
              <a:spLocks noChangeShapeType="1"/>
            </p:cNvSpPr>
            <p:nvPr/>
          </p:nvSpPr>
          <p:spPr bwMode="auto">
            <a:xfrm>
              <a:off x="1872" y="15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2" name="Line 12"/>
            <p:cNvSpPr>
              <a:spLocks noChangeShapeType="1"/>
            </p:cNvSpPr>
            <p:nvPr/>
          </p:nvSpPr>
          <p:spPr bwMode="auto">
            <a:xfrm>
              <a:off x="1328" y="1692"/>
              <a:ext cx="16" cy="2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3" name="Text Box 13"/>
            <p:cNvSpPr txBox="1">
              <a:spLocks noChangeArrowheads="1"/>
            </p:cNvSpPr>
            <p:nvPr/>
          </p:nvSpPr>
          <p:spPr bwMode="auto">
            <a:xfrm>
              <a:off x="1216" y="1528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3" name="Line 14"/>
            <p:cNvSpPr>
              <a:spLocks noChangeShapeType="1"/>
            </p:cNvSpPr>
            <p:nvPr/>
          </p:nvSpPr>
          <p:spPr bwMode="auto">
            <a:xfrm>
              <a:off x="1200" y="1452"/>
              <a:ext cx="8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15"/>
            <p:cNvSpPr txBox="1">
              <a:spLocks noChangeArrowheads="1"/>
            </p:cNvSpPr>
            <p:nvPr/>
          </p:nvSpPr>
          <p:spPr bwMode="auto">
            <a:xfrm>
              <a:off x="1088" y="1612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5216" name="Text Box 16"/>
            <p:cNvSpPr txBox="1">
              <a:spLocks noChangeArrowheads="1"/>
            </p:cNvSpPr>
            <p:nvPr/>
          </p:nvSpPr>
          <p:spPr bwMode="auto">
            <a:xfrm>
              <a:off x="1088" y="1268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GB" altLang="en-US" sz="1800" b="1" baseline="-2500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52400" y="1270000"/>
            <a:ext cx="1219200" cy="1473200"/>
            <a:chOff x="816" y="608"/>
            <a:chExt cx="768" cy="928"/>
          </a:xfrm>
        </p:grpSpPr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816" y="608"/>
              <a:ext cx="768" cy="832"/>
              <a:chOff x="1056" y="2448"/>
              <a:chExt cx="768" cy="832"/>
            </a:xfrm>
          </p:grpSpPr>
          <p:sp>
            <p:nvSpPr>
              <p:cNvPr id="9" name="Text Box 19"/>
              <p:cNvSpPr txBox="1">
                <a:spLocks noChangeArrowheads="1"/>
              </p:cNvSpPr>
              <p:nvPr/>
            </p:nvSpPr>
            <p:spPr bwMode="auto">
              <a:xfrm>
                <a:off x="1328" y="2448"/>
                <a:ext cx="20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400" b="1"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grpSp>
            <p:nvGrpSpPr>
              <p:cNvPr id="10" name="Group 20"/>
              <p:cNvGrpSpPr>
                <a:grpSpLocks/>
              </p:cNvGrpSpPr>
              <p:nvPr/>
            </p:nvGrpSpPr>
            <p:grpSpPr bwMode="auto">
              <a:xfrm>
                <a:off x="1056" y="2688"/>
                <a:ext cx="768" cy="592"/>
                <a:chOff x="1056" y="2688"/>
                <a:chExt cx="768" cy="592"/>
              </a:xfrm>
            </p:grpSpPr>
            <p:sp>
              <p:nvSpPr>
                <p:cNvPr id="1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344" y="2784"/>
                  <a:ext cx="19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b="1">
                      <a:solidFill>
                        <a:srgbClr val="0000CC"/>
                      </a:solidFill>
                    </a:rPr>
                    <a:t>P</a:t>
                  </a:r>
                </a:p>
              </p:txBody>
            </p:sp>
            <p:sp>
              <p:nvSpPr>
                <p:cNvPr id="5199" name="Line 22"/>
                <p:cNvSpPr>
                  <a:spLocks noChangeShapeType="1"/>
                </p:cNvSpPr>
                <p:nvPr/>
              </p:nvSpPr>
              <p:spPr bwMode="auto">
                <a:xfrm>
                  <a:off x="1520" y="288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232" y="2864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Line 24"/>
                <p:cNvSpPr>
                  <a:spLocks noChangeShapeType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 flipV="1">
                  <a:off x="1440" y="268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Line 25"/>
                <p:cNvSpPr>
                  <a:spLocks noChangeShapeType="1"/>
                </p:cNvSpPr>
                <p:nvPr/>
              </p:nvSpPr>
              <p:spPr bwMode="auto">
                <a:xfrm>
                  <a:off x="1440" y="29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3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232" y="291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622" y="2712"/>
                  <a:ext cx="20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b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  <p:sp>
              <p:nvSpPr>
                <p:cNvPr id="520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056" y="2720"/>
                  <a:ext cx="20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b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  <p:sp>
              <p:nvSpPr>
                <p:cNvPr id="5206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328" y="2992"/>
                  <a:ext cx="20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b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</p:grpSp>
        </p:grpSp>
        <p:sp>
          <p:nvSpPr>
            <p:cNvPr id="21" name="Line 30"/>
            <p:cNvSpPr>
              <a:spLocks noChangeShapeType="1"/>
            </p:cNvSpPr>
            <p:nvPr/>
          </p:nvSpPr>
          <p:spPr bwMode="auto">
            <a:xfrm>
              <a:off x="1200" y="13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609600" y="6461125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Sugar-phosphate backbone</a:t>
            </a:r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4038600" y="2514600"/>
            <a:ext cx="838200" cy="685800"/>
            <a:chOff x="1824" y="1392"/>
            <a:chExt cx="528" cy="432"/>
          </a:xfrm>
        </p:grpSpPr>
        <p:sp>
          <p:nvSpPr>
            <p:cNvPr id="5192" name="Line 33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1872" y="15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3" name="Rectangle 34"/>
            <p:cNvSpPr>
              <a:spLocks noChangeArrowheads="1"/>
            </p:cNvSpPr>
            <p:nvPr/>
          </p:nvSpPr>
          <p:spPr bwMode="auto">
            <a:xfrm>
              <a:off x="1824" y="1392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/>
                <a:t>Base</a:t>
              </a:r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1524000" y="3708400"/>
            <a:ext cx="2438400" cy="2616200"/>
            <a:chOff x="960" y="2144"/>
            <a:chExt cx="1536" cy="1648"/>
          </a:xfrm>
        </p:grpSpPr>
        <p:grpSp>
          <p:nvGrpSpPr>
            <p:cNvPr id="5161" name="Group 36"/>
            <p:cNvGrpSpPr>
              <a:grpSpLocks/>
            </p:cNvGrpSpPr>
            <p:nvPr/>
          </p:nvGrpSpPr>
          <p:grpSpPr bwMode="auto">
            <a:xfrm>
              <a:off x="960" y="2144"/>
              <a:ext cx="1248" cy="1648"/>
              <a:chOff x="912" y="464"/>
              <a:chExt cx="1248" cy="1648"/>
            </a:xfrm>
          </p:grpSpPr>
          <p:grpSp>
            <p:nvGrpSpPr>
              <p:cNvPr id="5165" name="Group 37"/>
              <p:cNvGrpSpPr>
                <a:grpSpLocks/>
              </p:cNvGrpSpPr>
              <p:nvPr/>
            </p:nvGrpSpPr>
            <p:grpSpPr bwMode="auto">
              <a:xfrm>
                <a:off x="912" y="464"/>
                <a:ext cx="768" cy="832"/>
                <a:chOff x="1056" y="2448"/>
                <a:chExt cx="768" cy="832"/>
              </a:xfrm>
            </p:grpSpPr>
            <p:sp>
              <p:nvSpPr>
                <p:cNvPr id="5181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1328" y="2448"/>
                  <a:ext cx="20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b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  <p:grpSp>
              <p:nvGrpSpPr>
                <p:cNvPr id="5182" name="Group 39"/>
                <p:cNvGrpSpPr>
                  <a:grpSpLocks/>
                </p:cNvGrpSpPr>
                <p:nvPr/>
              </p:nvGrpSpPr>
              <p:grpSpPr bwMode="auto">
                <a:xfrm>
                  <a:off x="1056" y="2688"/>
                  <a:ext cx="768" cy="592"/>
                  <a:chOff x="1056" y="2688"/>
                  <a:chExt cx="768" cy="592"/>
                </a:xfrm>
              </p:grpSpPr>
              <p:sp>
                <p:nvSpPr>
                  <p:cNvPr id="5183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44" y="2784"/>
                    <a:ext cx="19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000" b="1">
                        <a:solidFill>
                          <a:srgbClr val="0000CC"/>
                        </a:solidFill>
                      </a:rPr>
                      <a:t>P</a:t>
                    </a:r>
                  </a:p>
                </p:txBody>
              </p:sp>
              <p:sp>
                <p:nvSpPr>
                  <p:cNvPr id="5184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520" y="2880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85" name="Line 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32" y="2864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86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40" y="2688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87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95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88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32" y="2912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22" y="2712"/>
                    <a:ext cx="202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400" b="1">
                        <a:latin typeface="Times New Roman" pitchFamily="18" charset="0"/>
                        <a:cs typeface="Times New Roman" pitchFamily="18" charset="0"/>
                      </a:rPr>
                      <a:t>o</a:t>
                    </a:r>
                  </a:p>
                </p:txBody>
              </p:sp>
              <p:sp>
                <p:nvSpPr>
                  <p:cNvPr id="5190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6" y="2720"/>
                    <a:ext cx="202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400" b="1">
                        <a:latin typeface="Times New Roman" pitchFamily="18" charset="0"/>
                        <a:cs typeface="Times New Roman" pitchFamily="18" charset="0"/>
                      </a:rPr>
                      <a:t>o</a:t>
                    </a:r>
                  </a:p>
                </p:txBody>
              </p:sp>
              <p:sp>
                <p:nvSpPr>
                  <p:cNvPr id="5191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28" y="2992"/>
                    <a:ext cx="202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400" b="1">
                        <a:latin typeface="Times New Roman" pitchFamily="18" charset="0"/>
                        <a:cs typeface="Times New Roman" pitchFamily="18" charset="0"/>
                      </a:rPr>
                      <a:t>o</a:t>
                    </a:r>
                  </a:p>
                </p:txBody>
              </p:sp>
            </p:grpSp>
          </p:grpSp>
          <p:grpSp>
            <p:nvGrpSpPr>
              <p:cNvPr id="5166" name="Group 49"/>
              <p:cNvGrpSpPr>
                <a:grpSpLocks/>
              </p:cNvGrpSpPr>
              <p:nvPr/>
            </p:nvGrpSpPr>
            <p:grpSpPr bwMode="auto">
              <a:xfrm>
                <a:off x="1184" y="1296"/>
                <a:ext cx="976" cy="816"/>
                <a:chOff x="1088" y="1200"/>
                <a:chExt cx="976" cy="816"/>
              </a:xfrm>
            </p:grpSpPr>
            <p:sp>
              <p:nvSpPr>
                <p:cNvPr id="5168" name="AutoShape 50"/>
                <p:cNvSpPr>
                  <a:spLocks noChangeArrowheads="1"/>
                </p:cNvSpPr>
                <p:nvPr/>
              </p:nvSpPr>
              <p:spPr bwMode="auto">
                <a:xfrm>
                  <a:off x="1200" y="1404"/>
                  <a:ext cx="672" cy="384"/>
                </a:xfrm>
                <a:prstGeom prst="pentagon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/>
                </a:p>
              </p:txBody>
            </p:sp>
            <p:sp>
              <p:nvSpPr>
                <p:cNvPr id="5169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1416" y="1200"/>
                  <a:ext cx="202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b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  <p:grpSp>
              <p:nvGrpSpPr>
                <p:cNvPr id="5170" name="Group 52"/>
                <p:cNvGrpSpPr>
                  <a:grpSpLocks/>
                </p:cNvGrpSpPr>
                <p:nvPr/>
              </p:nvGrpSpPr>
              <p:grpSpPr bwMode="auto">
                <a:xfrm>
                  <a:off x="1608" y="1500"/>
                  <a:ext cx="304" cy="516"/>
                  <a:chOff x="1536" y="1200"/>
                  <a:chExt cx="304" cy="516"/>
                </a:xfrm>
              </p:grpSpPr>
              <p:sp>
                <p:nvSpPr>
                  <p:cNvPr id="5178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1664" y="1392"/>
                    <a:ext cx="8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79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52" y="1504"/>
                    <a:ext cx="288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1600" b="1">
                        <a:latin typeface="Times New Roman" pitchFamily="18" charset="0"/>
                        <a:cs typeface="Times New Roman" pitchFamily="18" charset="0"/>
                      </a:rPr>
                      <a:t>H</a:t>
                    </a:r>
                  </a:p>
                </p:txBody>
              </p:sp>
              <p:sp>
                <p:nvSpPr>
                  <p:cNvPr id="5180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36" y="1200"/>
                    <a:ext cx="288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1600" b="1">
                        <a:latin typeface="Times New Roman" pitchFamily="18" charset="0"/>
                        <a:cs typeface="Times New Roman" pitchFamily="18" charset="0"/>
                      </a:rPr>
                      <a:t>H</a:t>
                    </a:r>
                  </a:p>
                </p:txBody>
              </p:sp>
            </p:grpSp>
            <p:sp>
              <p:nvSpPr>
                <p:cNvPr id="5171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776" y="1676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5172" name="Line 57"/>
                <p:cNvSpPr>
                  <a:spLocks noChangeShapeType="1"/>
                </p:cNvSpPr>
                <p:nvPr/>
              </p:nvSpPr>
              <p:spPr bwMode="auto">
                <a:xfrm>
                  <a:off x="1872" y="159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3" name="Line 58"/>
                <p:cNvSpPr>
                  <a:spLocks noChangeShapeType="1"/>
                </p:cNvSpPr>
                <p:nvPr/>
              </p:nvSpPr>
              <p:spPr bwMode="auto">
                <a:xfrm>
                  <a:off x="1328" y="1692"/>
                  <a:ext cx="16" cy="2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4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216" y="1528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5175" name="Line 60"/>
                <p:cNvSpPr>
                  <a:spLocks noChangeShapeType="1"/>
                </p:cNvSpPr>
                <p:nvPr/>
              </p:nvSpPr>
              <p:spPr bwMode="auto">
                <a:xfrm>
                  <a:off x="1200" y="1452"/>
                  <a:ext cx="8" cy="2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6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1088" y="1612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517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1088" y="1268"/>
                  <a:ext cx="432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CH</a:t>
                  </a:r>
                  <a:r>
                    <a:rPr lang="en-GB" altLang="en-US" sz="1800" b="1" baseline="-2500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</a:p>
              </p:txBody>
            </p:sp>
          </p:grpSp>
          <p:sp>
            <p:nvSpPr>
              <p:cNvPr id="5167" name="Line 63"/>
              <p:cNvSpPr>
                <a:spLocks noChangeShapeType="1"/>
              </p:cNvSpPr>
              <p:nvPr/>
            </p:nvSpPr>
            <p:spPr bwMode="auto">
              <a:xfrm>
                <a:off x="1296" y="12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62" name="Group 64"/>
            <p:cNvGrpSpPr>
              <a:grpSpLocks/>
            </p:cNvGrpSpPr>
            <p:nvPr/>
          </p:nvGrpSpPr>
          <p:grpSpPr bwMode="auto">
            <a:xfrm>
              <a:off x="1968" y="2880"/>
              <a:ext cx="528" cy="432"/>
              <a:chOff x="1824" y="1392"/>
              <a:chExt cx="528" cy="432"/>
            </a:xfrm>
          </p:grpSpPr>
          <p:sp>
            <p:nvSpPr>
              <p:cNvPr id="5163" name="Line 65"/>
              <p:cNvSpPr>
                <a:spLocks noChangeShapeType="1"/>
              </p:cNvSpPr>
              <p:nvPr/>
            </p:nvSpPr>
            <p:spPr bwMode="auto">
              <a:xfrm flipV="1">
                <a:off x="1872" y="158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4" name="Rectangle 66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528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800" b="1"/>
                  <a:t>Base</a:t>
                </a:r>
              </a:p>
            </p:txBody>
          </p:sp>
        </p:grpSp>
      </p:grpSp>
      <p:grpSp>
        <p:nvGrpSpPr>
          <p:cNvPr id="15" name="Group 67"/>
          <p:cNvGrpSpPr>
            <a:grpSpLocks/>
          </p:cNvGrpSpPr>
          <p:nvPr/>
        </p:nvGrpSpPr>
        <p:grpSpPr bwMode="auto">
          <a:xfrm>
            <a:off x="4191000" y="1219200"/>
            <a:ext cx="1905000" cy="2514600"/>
            <a:chOff x="2640" y="576"/>
            <a:chExt cx="1200" cy="1584"/>
          </a:xfrm>
        </p:grpSpPr>
        <p:sp>
          <p:nvSpPr>
            <p:cNvPr id="5159" name="AutoShape 68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2640" y="576"/>
              <a:ext cx="240" cy="1584"/>
            </a:xfrm>
            <a:prstGeom prst="rightBrace">
              <a:avLst>
                <a:gd name="adj1" fmla="val 550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189" name="Text Box 69"/>
            <p:cNvSpPr txBox="1">
              <a:spLocks noChangeArrowheads="1"/>
            </p:cNvSpPr>
            <p:nvPr/>
          </p:nvSpPr>
          <p:spPr bwMode="auto">
            <a:xfrm>
              <a:off x="2784" y="1200"/>
              <a:ext cx="1056" cy="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DNA </a:t>
              </a:r>
              <a:r>
                <a:rPr lang="en-GB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nucleotide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ar-SA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نيوكليوتيدة واحدة</a:t>
              </a:r>
              <a:endParaRPr lang="en-GB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70"/>
          <p:cNvGrpSpPr>
            <a:grpSpLocks/>
          </p:cNvGrpSpPr>
          <p:nvPr/>
        </p:nvGrpSpPr>
        <p:grpSpPr bwMode="auto">
          <a:xfrm>
            <a:off x="6019800" y="1219200"/>
            <a:ext cx="3124200" cy="5638799"/>
            <a:chOff x="3792" y="480"/>
            <a:chExt cx="1968" cy="3696"/>
          </a:xfrm>
        </p:grpSpPr>
        <p:sp>
          <p:nvSpPr>
            <p:cNvPr id="5148" name="Rectangle 7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792" y="528"/>
              <a:ext cx="1920" cy="36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149" name="Text Box 72"/>
            <p:cNvSpPr txBox="1">
              <a:spLocks noChangeArrowheads="1"/>
            </p:cNvSpPr>
            <p:nvPr/>
          </p:nvSpPr>
          <p:spPr bwMode="auto">
            <a:xfrm>
              <a:off x="4896" y="480"/>
              <a:ext cx="8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 b="1"/>
            </a:p>
          </p:txBody>
        </p:sp>
        <p:sp>
          <p:nvSpPr>
            <p:cNvPr id="5150" name="AutoShape 73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560" y="1296"/>
              <a:ext cx="96" cy="768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194" name="Text Box 74"/>
            <p:cNvSpPr txBox="1">
              <a:spLocks noChangeArrowheads="1"/>
            </p:cNvSpPr>
            <p:nvPr/>
          </p:nvSpPr>
          <p:spPr bwMode="auto">
            <a:xfrm>
              <a:off x="4368" y="480"/>
              <a:ext cx="9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Bases</a:t>
              </a:r>
            </a:p>
          </p:txBody>
        </p:sp>
        <p:sp>
          <p:nvSpPr>
            <p:cNvPr id="5195" name="Text Box 75"/>
            <p:cNvSpPr txBox="1">
              <a:spLocks noChangeArrowheads="1"/>
            </p:cNvSpPr>
            <p:nvPr/>
          </p:nvSpPr>
          <p:spPr bwMode="auto">
            <a:xfrm>
              <a:off x="3840" y="3456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Thymine (T)</a:t>
              </a:r>
            </a:p>
          </p:txBody>
        </p:sp>
        <p:sp>
          <p:nvSpPr>
            <p:cNvPr id="5196" name="Text Box 76"/>
            <p:cNvSpPr txBox="1">
              <a:spLocks noChangeArrowheads="1"/>
            </p:cNvSpPr>
            <p:nvPr/>
          </p:nvSpPr>
          <p:spPr bwMode="auto">
            <a:xfrm>
              <a:off x="3840" y="1248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Adenine (A)</a:t>
              </a:r>
            </a:p>
          </p:txBody>
        </p:sp>
        <p:sp>
          <p:nvSpPr>
            <p:cNvPr id="5197" name="Text Box 77"/>
            <p:cNvSpPr txBox="1">
              <a:spLocks noChangeArrowheads="1"/>
            </p:cNvSpPr>
            <p:nvPr/>
          </p:nvSpPr>
          <p:spPr bwMode="auto">
            <a:xfrm>
              <a:off x="3840" y="2870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Cytosine (C)</a:t>
              </a:r>
            </a:p>
          </p:txBody>
        </p:sp>
        <p:sp>
          <p:nvSpPr>
            <p:cNvPr id="5198" name="Text Box 78"/>
            <p:cNvSpPr txBox="1">
              <a:spLocks noChangeArrowheads="1"/>
            </p:cNvSpPr>
            <p:nvPr/>
          </p:nvSpPr>
          <p:spPr bwMode="auto">
            <a:xfrm>
              <a:off x="3840" y="1814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Guanine (G)</a:t>
              </a:r>
            </a:p>
          </p:txBody>
        </p:sp>
        <p:sp>
          <p:nvSpPr>
            <p:cNvPr id="5156" name="AutoShape 79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4584" y="2912"/>
              <a:ext cx="96" cy="768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200" name="Text Box 80"/>
            <p:cNvSpPr txBox="1">
              <a:spLocks noChangeArrowheads="1"/>
            </p:cNvSpPr>
            <p:nvPr/>
          </p:nvSpPr>
          <p:spPr bwMode="auto">
            <a:xfrm>
              <a:off x="4632" y="1526"/>
              <a:ext cx="8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Purine</a:t>
              </a:r>
            </a:p>
          </p:txBody>
        </p:sp>
        <p:sp>
          <p:nvSpPr>
            <p:cNvPr id="5201" name="Text Box 81"/>
            <p:cNvSpPr txBox="1">
              <a:spLocks noChangeArrowheads="1"/>
            </p:cNvSpPr>
            <p:nvPr/>
          </p:nvSpPr>
          <p:spPr bwMode="auto">
            <a:xfrm>
              <a:off x="4656" y="3120"/>
              <a:ext cx="11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Pyrimidine</a:t>
              </a:r>
            </a:p>
          </p:txBody>
        </p:sp>
      </p:grpSp>
      <p:sp>
        <p:nvSpPr>
          <p:cNvPr id="5202" name="Text Box 82"/>
          <p:cNvSpPr txBox="1">
            <a:spLocks noChangeArrowheads="1"/>
          </p:cNvSpPr>
          <p:nvPr/>
        </p:nvSpPr>
        <p:spPr bwMode="auto">
          <a:xfrm>
            <a:off x="2895600" y="38862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Deoxyribose</a:t>
            </a:r>
          </a:p>
        </p:txBody>
      </p:sp>
      <p:sp>
        <p:nvSpPr>
          <p:cNvPr id="5131" name="Line 83"/>
          <p:cNvSpPr>
            <a:spLocks noChangeShapeType="1"/>
          </p:cNvSpPr>
          <p:nvPr/>
        </p:nvSpPr>
        <p:spPr bwMode="auto">
          <a:xfrm flipH="1" flipV="1">
            <a:off x="2667000" y="3429000"/>
            <a:ext cx="9906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04" name="Text Box 84"/>
          <p:cNvSpPr txBox="1">
            <a:spLocks noChangeArrowheads="1"/>
          </p:cNvSpPr>
          <p:nvPr/>
        </p:nvSpPr>
        <p:spPr bwMode="auto">
          <a:xfrm>
            <a:off x="0" y="2743200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Phosphate group</a:t>
            </a:r>
          </a:p>
        </p:txBody>
      </p:sp>
      <p:grpSp>
        <p:nvGrpSpPr>
          <p:cNvPr id="17" name="Group 85"/>
          <p:cNvGrpSpPr>
            <a:grpSpLocks/>
          </p:cNvGrpSpPr>
          <p:nvPr/>
        </p:nvGrpSpPr>
        <p:grpSpPr bwMode="auto">
          <a:xfrm>
            <a:off x="1587500" y="2654300"/>
            <a:ext cx="1638300" cy="1166813"/>
            <a:chOff x="1000" y="1480"/>
            <a:chExt cx="1032" cy="735"/>
          </a:xfrm>
        </p:grpSpPr>
        <p:sp>
          <p:nvSpPr>
            <p:cNvPr id="5143" name="Text Box 86"/>
            <p:cNvSpPr txBox="1">
              <a:spLocks noChangeArrowheads="1"/>
            </p:cNvSpPr>
            <p:nvPr/>
          </p:nvSpPr>
          <p:spPr bwMode="auto">
            <a:xfrm>
              <a:off x="1840" y="1712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5144" name="Text Box 87"/>
            <p:cNvSpPr txBox="1">
              <a:spLocks noChangeArrowheads="1"/>
            </p:cNvSpPr>
            <p:nvPr/>
          </p:nvSpPr>
          <p:spPr bwMode="auto">
            <a:xfrm>
              <a:off x="1536" y="1984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5145" name="Text Box 88"/>
            <p:cNvSpPr txBox="1">
              <a:spLocks noChangeArrowheads="1"/>
            </p:cNvSpPr>
            <p:nvPr/>
          </p:nvSpPr>
          <p:spPr bwMode="auto">
            <a:xfrm>
              <a:off x="1176" y="1960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5146" name="Text Box 89"/>
            <p:cNvSpPr txBox="1">
              <a:spLocks noChangeArrowheads="1"/>
            </p:cNvSpPr>
            <p:nvPr/>
          </p:nvSpPr>
          <p:spPr bwMode="auto">
            <a:xfrm>
              <a:off x="1016" y="1696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5147" name="Text Box 90"/>
            <p:cNvSpPr txBox="1">
              <a:spLocks noChangeArrowheads="1"/>
            </p:cNvSpPr>
            <p:nvPr/>
          </p:nvSpPr>
          <p:spPr bwMode="auto">
            <a:xfrm>
              <a:off x="1000" y="1480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5</a:t>
              </a:r>
            </a:p>
          </p:txBody>
        </p:sp>
      </p:grpSp>
      <p:sp>
        <p:nvSpPr>
          <p:cNvPr id="5211" name="Text Box 91"/>
          <p:cNvSpPr txBox="1">
            <a:spLocks noChangeArrowheads="1"/>
          </p:cNvSpPr>
          <p:nvPr/>
        </p:nvSpPr>
        <p:spPr bwMode="auto">
          <a:xfrm>
            <a:off x="2057400" y="58674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18" name="Group 92"/>
          <p:cNvGrpSpPr>
            <a:grpSpLocks/>
          </p:cNvGrpSpPr>
          <p:nvPr/>
        </p:nvGrpSpPr>
        <p:grpSpPr bwMode="auto">
          <a:xfrm>
            <a:off x="596900" y="1219200"/>
            <a:ext cx="546100" cy="5243513"/>
            <a:chOff x="304" y="576"/>
            <a:chExt cx="344" cy="3303"/>
          </a:xfrm>
        </p:grpSpPr>
        <p:sp>
          <p:nvSpPr>
            <p:cNvPr id="5140" name="Line 93"/>
            <p:cNvSpPr>
              <a:spLocks noChangeShapeType="1"/>
            </p:cNvSpPr>
            <p:nvPr/>
          </p:nvSpPr>
          <p:spPr bwMode="auto">
            <a:xfrm>
              <a:off x="432" y="864"/>
              <a:ext cx="0" cy="27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4" name="Text Box 94"/>
            <p:cNvSpPr txBox="1">
              <a:spLocks noChangeArrowheads="1"/>
            </p:cNvSpPr>
            <p:nvPr/>
          </p:nvSpPr>
          <p:spPr bwMode="auto">
            <a:xfrm>
              <a:off x="312" y="576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5215" name="Text Box 95"/>
            <p:cNvSpPr txBox="1">
              <a:spLocks noChangeArrowheads="1"/>
            </p:cNvSpPr>
            <p:nvPr/>
          </p:nvSpPr>
          <p:spPr bwMode="auto">
            <a:xfrm>
              <a:off x="304" y="3552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19" name="Group 96"/>
          <p:cNvGrpSpPr>
            <a:grpSpLocks/>
          </p:cNvGrpSpPr>
          <p:nvPr/>
        </p:nvGrpSpPr>
        <p:grpSpPr bwMode="auto">
          <a:xfrm>
            <a:off x="127000" y="1257300"/>
            <a:ext cx="609600" cy="5143500"/>
            <a:chOff x="80" y="552"/>
            <a:chExt cx="384" cy="3240"/>
          </a:xfrm>
        </p:grpSpPr>
        <p:sp>
          <p:nvSpPr>
            <p:cNvPr id="5137" name="Line 9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192" y="816"/>
              <a:ext cx="0" cy="27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Text Box 98"/>
            <p:cNvSpPr txBox="1">
              <a:spLocks noChangeArrowheads="1"/>
            </p:cNvSpPr>
            <p:nvPr/>
          </p:nvSpPr>
          <p:spPr bwMode="auto">
            <a:xfrm>
              <a:off x="80" y="350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solidFill>
                    <a:srgbClr val="0000CC"/>
                  </a:solidFill>
                </a:rPr>
                <a:t>5</a:t>
              </a:r>
            </a:p>
          </p:txBody>
        </p:sp>
        <p:sp>
          <p:nvSpPr>
            <p:cNvPr id="5139" name="Text Box 99"/>
            <p:cNvSpPr txBox="1">
              <a:spLocks noChangeArrowheads="1"/>
            </p:cNvSpPr>
            <p:nvPr/>
          </p:nvSpPr>
          <p:spPr bwMode="auto">
            <a:xfrm>
              <a:off x="80" y="55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solidFill>
                    <a:srgbClr val="0000CC"/>
                  </a:solidFill>
                </a:rPr>
                <a:t>3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" name="Picture 10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" name="Picture 10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125 -0.0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2.22222E-6 L -0.12083 -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5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1" grpId="0"/>
      <p:bldP spid="5204" grpId="0"/>
      <p:bldP spid="52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4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648200" y="228600"/>
            <a:ext cx="4343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608263" y="16065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28600" y="457200"/>
            <a:ext cx="4343400" cy="5778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84213" lvl="1" indent="-227013" eaLnBrk="0" hangingPunct="0">
              <a:lnSpc>
                <a:spcPct val="120000"/>
              </a:lnSpc>
              <a:buClr>
                <a:srgbClr val="FF3300"/>
              </a:buClr>
              <a:buFontTx/>
              <a:buChar char="•"/>
              <a:defRPr/>
            </a:pP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2800" dirty="0">
                <a:solidFill>
                  <a:srgbClr val="FF0000"/>
                </a:solidFill>
              </a:rPr>
              <a:t>PO</a:t>
            </a:r>
            <a:r>
              <a:rPr lang="en-US" sz="2800" baseline="-25000" dirty="0">
                <a:solidFill>
                  <a:srgbClr val="FF0000"/>
                </a:solidFill>
              </a:rPr>
              <a:t>4</a:t>
            </a:r>
            <a:r>
              <a:rPr lang="en-US" sz="2800" baseline="30000" dirty="0">
                <a:solidFill>
                  <a:srgbClr val="FF0000"/>
                </a:solidFill>
              </a:rPr>
              <a:t>3</a:t>
            </a:r>
            <a:r>
              <a:rPr lang="en-US" sz="2800" baseline="30000" dirty="0"/>
              <a:t>-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 of one nucleotide is attached to the </a:t>
            </a:r>
            <a:r>
              <a:rPr lang="en-US" altLang="en-US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sugar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the next nucleotide in line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ف</a:t>
            </a:r>
            <a:r>
              <a:rPr lang="ar-SA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ar-EG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صف مستقيم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84213" lvl="1" indent="-227013" eaLnBrk="0" hangingPunct="0">
              <a:lnSpc>
                <a:spcPct val="120000"/>
              </a:lnSpc>
              <a:buClr>
                <a:srgbClr val="FF3300"/>
              </a:buClr>
              <a:defRPr/>
            </a:pP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84213" lvl="1" indent="-227013" eaLnBrk="0" hangingPunct="0">
              <a:lnSpc>
                <a:spcPct val="120000"/>
              </a:lnSpc>
              <a:buClr>
                <a:srgbClr val="FF3300"/>
              </a:buClr>
              <a:buFontTx/>
              <a:buChar char="•"/>
              <a:defRPr/>
            </a:pP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result is a “</a:t>
            </a:r>
            <a:r>
              <a:rPr lang="en-US" altLang="en-US" sz="2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backbone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 of alternating </a:t>
            </a:r>
            <a:r>
              <a:rPr lang="ar-EG" alt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تبادل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phosphates and sugars, from which the bases starts.</a:t>
            </a: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22238"/>
            <a:ext cx="6858000" cy="4111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32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Nitrogenous bases</a:t>
            </a:r>
            <a:r>
              <a:rPr lang="ar-EG" sz="32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sz="1800" u="sng" dirty="0" smtClean="0">
                <a:ln w="11430"/>
                <a:solidFill>
                  <a:schemeClr val="accent4"/>
                </a:solidFill>
              </a:rPr>
              <a:t>القواعد النيتروجينية</a:t>
            </a:r>
            <a:r>
              <a:rPr lang="ar-EG" sz="2400" u="sng" dirty="0" smtClean="0">
                <a:ln w="11430"/>
                <a:solidFill>
                  <a:schemeClr val="accent4"/>
                </a:solidFill>
              </a:rPr>
              <a:t> </a:t>
            </a:r>
            <a:endParaRPr lang="en-GB" sz="3200" u="sng" dirty="0" smtClean="0">
              <a:ln w="11430"/>
              <a:solidFill>
                <a:schemeClr val="accent4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38200" y="609600"/>
            <a:ext cx="990600" cy="4953000"/>
            <a:chOff x="432" y="528"/>
            <a:chExt cx="624" cy="3120"/>
          </a:xfrm>
        </p:grpSpPr>
        <p:sp>
          <p:nvSpPr>
            <p:cNvPr id="8244" name="Line 4"/>
            <p:cNvSpPr>
              <a:spLocks noChangeShapeType="1"/>
            </p:cNvSpPr>
            <p:nvPr/>
          </p:nvSpPr>
          <p:spPr bwMode="auto">
            <a:xfrm>
              <a:off x="432" y="528"/>
              <a:ext cx="0" cy="312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Line 5"/>
            <p:cNvSpPr>
              <a:spLocks noChangeShapeType="1"/>
            </p:cNvSpPr>
            <p:nvPr/>
          </p:nvSpPr>
          <p:spPr bwMode="auto">
            <a:xfrm>
              <a:off x="1056" y="528"/>
              <a:ext cx="0" cy="312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914400" y="838200"/>
            <a:ext cx="838200" cy="4572000"/>
            <a:chOff x="480" y="672"/>
            <a:chExt cx="528" cy="2880"/>
          </a:xfrm>
        </p:grpSpPr>
        <p:sp>
          <p:nvSpPr>
            <p:cNvPr id="8231" name="Line 7"/>
            <p:cNvSpPr>
              <a:spLocks noChangeShapeType="1"/>
            </p:cNvSpPr>
            <p:nvPr/>
          </p:nvSpPr>
          <p:spPr bwMode="auto">
            <a:xfrm>
              <a:off x="480" y="67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2" name="Line 8"/>
            <p:cNvSpPr>
              <a:spLocks noChangeShapeType="1"/>
            </p:cNvSpPr>
            <p:nvPr/>
          </p:nvSpPr>
          <p:spPr bwMode="auto">
            <a:xfrm>
              <a:off x="480" y="91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" name="Line 9"/>
            <p:cNvSpPr>
              <a:spLocks noChangeShapeType="1"/>
            </p:cNvSpPr>
            <p:nvPr/>
          </p:nvSpPr>
          <p:spPr bwMode="auto">
            <a:xfrm>
              <a:off x="480" y="115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4" name="Line 10"/>
            <p:cNvSpPr>
              <a:spLocks noChangeShapeType="1"/>
            </p:cNvSpPr>
            <p:nvPr/>
          </p:nvSpPr>
          <p:spPr bwMode="auto">
            <a:xfrm>
              <a:off x="480" y="139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5" name="Line 11"/>
            <p:cNvSpPr>
              <a:spLocks noChangeShapeType="1"/>
            </p:cNvSpPr>
            <p:nvPr/>
          </p:nvSpPr>
          <p:spPr bwMode="auto">
            <a:xfrm>
              <a:off x="480" y="163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6" name="Line 12"/>
            <p:cNvSpPr>
              <a:spLocks noChangeShapeType="1"/>
            </p:cNvSpPr>
            <p:nvPr/>
          </p:nvSpPr>
          <p:spPr bwMode="auto">
            <a:xfrm>
              <a:off x="480" y="187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7" name="Line 13"/>
            <p:cNvSpPr>
              <a:spLocks noChangeShapeType="1"/>
            </p:cNvSpPr>
            <p:nvPr/>
          </p:nvSpPr>
          <p:spPr bwMode="auto">
            <a:xfrm>
              <a:off x="480" y="211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Line 14"/>
            <p:cNvSpPr>
              <a:spLocks noChangeShapeType="1"/>
            </p:cNvSpPr>
            <p:nvPr/>
          </p:nvSpPr>
          <p:spPr bwMode="auto">
            <a:xfrm>
              <a:off x="480" y="235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Line 15"/>
            <p:cNvSpPr>
              <a:spLocks noChangeShapeType="1"/>
            </p:cNvSpPr>
            <p:nvPr/>
          </p:nvSpPr>
          <p:spPr bwMode="auto">
            <a:xfrm>
              <a:off x="480" y="259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Line 16"/>
            <p:cNvSpPr>
              <a:spLocks noChangeShapeType="1"/>
            </p:cNvSpPr>
            <p:nvPr/>
          </p:nvSpPr>
          <p:spPr bwMode="auto">
            <a:xfrm>
              <a:off x="480" y="283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1" name="Line 17"/>
            <p:cNvSpPr>
              <a:spLocks noChangeShapeType="1"/>
            </p:cNvSpPr>
            <p:nvPr/>
          </p:nvSpPr>
          <p:spPr bwMode="auto">
            <a:xfrm>
              <a:off x="480" y="307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Line 18"/>
            <p:cNvSpPr>
              <a:spLocks noChangeShapeType="1"/>
            </p:cNvSpPr>
            <p:nvPr/>
          </p:nvSpPr>
          <p:spPr bwMode="auto">
            <a:xfrm>
              <a:off x="480" y="331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Line 19"/>
            <p:cNvSpPr>
              <a:spLocks noChangeShapeType="1"/>
            </p:cNvSpPr>
            <p:nvPr/>
          </p:nvSpPr>
          <p:spPr bwMode="auto">
            <a:xfrm>
              <a:off x="480" y="355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28600" y="5562600"/>
            <a:ext cx="2133600" cy="1143000"/>
            <a:chOff x="144" y="3504"/>
            <a:chExt cx="1344" cy="720"/>
          </a:xfrm>
        </p:grpSpPr>
        <p:sp>
          <p:nvSpPr>
            <p:cNvPr id="8228" name="Text Box 21"/>
            <p:cNvSpPr txBox="1">
              <a:spLocks noChangeArrowheads="1"/>
            </p:cNvSpPr>
            <p:nvPr/>
          </p:nvSpPr>
          <p:spPr bwMode="auto">
            <a:xfrm>
              <a:off x="144" y="3820"/>
              <a:ext cx="13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Sugar-phosphate backbones</a:t>
              </a:r>
            </a:p>
          </p:txBody>
        </p:sp>
        <p:sp>
          <p:nvSpPr>
            <p:cNvPr id="8229" name="Line 22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 flipV="1">
              <a:off x="528" y="3504"/>
              <a:ext cx="192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Line 23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V="1">
              <a:off x="912" y="3504"/>
              <a:ext cx="240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3352800" y="1676400"/>
            <a:ext cx="5638800" cy="3810000"/>
            <a:chOff x="1824" y="1008"/>
            <a:chExt cx="3552" cy="2400"/>
          </a:xfrm>
        </p:grpSpPr>
        <p:grpSp>
          <p:nvGrpSpPr>
            <p:cNvPr id="8221" name="Group 25"/>
            <p:cNvGrpSpPr>
              <a:grpSpLocks/>
            </p:cNvGrpSpPr>
            <p:nvPr/>
          </p:nvGrpSpPr>
          <p:grpSpPr bwMode="auto">
            <a:xfrm>
              <a:off x="1920" y="1008"/>
              <a:ext cx="3216" cy="1728"/>
              <a:chOff x="1920" y="1008"/>
              <a:chExt cx="3216" cy="1728"/>
            </a:xfrm>
          </p:grpSpPr>
          <p:sp>
            <p:nvSpPr>
              <p:cNvPr id="6170" name="Text Box 26"/>
              <p:cNvSpPr txBox="1">
                <a:spLocks noChangeArrowheads="1"/>
              </p:cNvSpPr>
              <p:nvPr/>
            </p:nvSpPr>
            <p:spPr bwMode="auto">
              <a:xfrm>
                <a:off x="1920" y="2026"/>
                <a:ext cx="1200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en-GB" sz="3200" b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Thymine (T)</a:t>
                </a:r>
              </a:p>
            </p:txBody>
          </p:sp>
          <p:sp>
            <p:nvSpPr>
              <p:cNvPr id="6171" name="Text Box 27"/>
              <p:cNvSpPr txBox="1">
                <a:spLocks noChangeArrowheads="1"/>
              </p:cNvSpPr>
              <p:nvPr/>
            </p:nvSpPr>
            <p:spPr bwMode="auto">
              <a:xfrm>
                <a:off x="3888" y="2064"/>
                <a:ext cx="1248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32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Adenine (A)</a:t>
                </a:r>
              </a:p>
            </p:txBody>
          </p:sp>
          <p:sp>
            <p:nvSpPr>
              <p:cNvPr id="6172" name="Text Box 28"/>
              <p:cNvSpPr txBox="1">
                <a:spLocks noChangeArrowheads="1"/>
              </p:cNvSpPr>
              <p:nvPr/>
            </p:nvSpPr>
            <p:spPr bwMode="auto">
              <a:xfrm>
                <a:off x="1920" y="1008"/>
                <a:ext cx="1248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en-GB" sz="3200" b="1"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Cytosine (C)</a:t>
                </a:r>
              </a:p>
            </p:txBody>
          </p:sp>
          <p:sp>
            <p:nvSpPr>
              <p:cNvPr id="6173" name="Text Box 29"/>
              <p:cNvSpPr txBox="1">
                <a:spLocks noChangeArrowheads="1"/>
              </p:cNvSpPr>
              <p:nvPr/>
            </p:nvSpPr>
            <p:spPr bwMode="auto">
              <a:xfrm>
                <a:off x="3888" y="1008"/>
                <a:ext cx="1200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3200" b="1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Guanine (G)</a:t>
                </a:r>
              </a:p>
            </p:txBody>
          </p:sp>
        </p:grpSp>
        <p:sp>
          <p:nvSpPr>
            <p:cNvPr id="6174" name="Text Box 30"/>
            <p:cNvSpPr txBox="1">
              <a:spLocks noChangeArrowheads="1"/>
            </p:cNvSpPr>
            <p:nvPr/>
          </p:nvSpPr>
          <p:spPr bwMode="auto">
            <a:xfrm>
              <a:off x="4128" y="3024"/>
              <a:ext cx="124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Purine</a:t>
              </a:r>
            </a:p>
          </p:txBody>
        </p:sp>
        <p:sp>
          <p:nvSpPr>
            <p:cNvPr id="6175" name="Text Box 31"/>
            <p:cNvSpPr txBox="1">
              <a:spLocks noChangeArrowheads="1"/>
            </p:cNvSpPr>
            <p:nvPr/>
          </p:nvSpPr>
          <p:spPr bwMode="auto">
            <a:xfrm>
              <a:off x="1824" y="3043"/>
              <a:ext cx="172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Pyrimidines</a:t>
              </a: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5486400" y="2286000"/>
            <a:ext cx="1066800" cy="457200"/>
            <a:chOff x="3216" y="1104"/>
            <a:chExt cx="672" cy="288"/>
          </a:xfrm>
        </p:grpSpPr>
        <p:sp>
          <p:nvSpPr>
            <p:cNvPr id="8218" name="Line 33"/>
            <p:cNvSpPr>
              <a:spLocks noChangeShapeType="1"/>
            </p:cNvSpPr>
            <p:nvPr/>
          </p:nvSpPr>
          <p:spPr bwMode="auto">
            <a:xfrm flipH="1">
              <a:off x="3216" y="1104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Line 34"/>
            <p:cNvSpPr>
              <a:spLocks noChangeShapeType="1"/>
            </p:cNvSpPr>
            <p:nvPr/>
          </p:nvSpPr>
          <p:spPr bwMode="auto">
            <a:xfrm flipH="1">
              <a:off x="3216" y="1248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Line 35"/>
            <p:cNvSpPr>
              <a:spLocks noChangeShapeType="1"/>
            </p:cNvSpPr>
            <p:nvPr/>
          </p:nvSpPr>
          <p:spPr bwMode="auto">
            <a:xfrm flipH="1">
              <a:off x="3216" y="1392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5486400" y="4038600"/>
            <a:ext cx="1066800" cy="228600"/>
            <a:chOff x="3168" y="2400"/>
            <a:chExt cx="672" cy="144"/>
          </a:xfrm>
        </p:grpSpPr>
        <p:sp>
          <p:nvSpPr>
            <p:cNvPr id="8216" name="Line 37"/>
            <p:cNvSpPr>
              <a:spLocks noChangeShapeType="1"/>
            </p:cNvSpPr>
            <p:nvPr/>
          </p:nvSpPr>
          <p:spPr bwMode="auto">
            <a:xfrm flipH="1">
              <a:off x="3168" y="2400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Line 38"/>
            <p:cNvSpPr>
              <a:spLocks noChangeShapeType="1"/>
            </p:cNvSpPr>
            <p:nvPr/>
          </p:nvSpPr>
          <p:spPr bwMode="auto">
            <a:xfrm flipH="1">
              <a:off x="3168" y="2544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6096000" y="1081088"/>
            <a:ext cx="2286000" cy="1052512"/>
            <a:chOff x="3552" y="633"/>
            <a:chExt cx="1440" cy="663"/>
          </a:xfrm>
        </p:grpSpPr>
        <p:sp>
          <p:nvSpPr>
            <p:cNvPr id="6184" name="Text Box 40"/>
            <p:cNvSpPr txBox="1">
              <a:spLocks noChangeArrowheads="1"/>
            </p:cNvSpPr>
            <p:nvPr/>
          </p:nvSpPr>
          <p:spPr bwMode="auto">
            <a:xfrm>
              <a:off x="3648" y="633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Hydrogen bonds</a:t>
              </a:r>
            </a:p>
          </p:txBody>
        </p:sp>
        <p:sp>
          <p:nvSpPr>
            <p:cNvPr id="8215" name="Line 41"/>
            <p:cNvSpPr>
              <a:spLocks noChangeShapeType="1"/>
            </p:cNvSpPr>
            <p:nvPr/>
          </p:nvSpPr>
          <p:spPr bwMode="auto">
            <a:xfrm flipH="1">
              <a:off x="3552" y="864"/>
              <a:ext cx="24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1295400" y="1371600"/>
            <a:ext cx="1828800" cy="4038600"/>
            <a:chOff x="968" y="864"/>
            <a:chExt cx="896" cy="2544"/>
          </a:xfrm>
        </p:grpSpPr>
        <p:sp>
          <p:nvSpPr>
            <p:cNvPr id="6187" name="Text Box 4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-5400000">
              <a:off x="219" y="2009"/>
              <a:ext cx="2448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Nitrogenous bases</a:t>
              </a:r>
            </a:p>
          </p:txBody>
        </p:sp>
        <p:sp>
          <p:nvSpPr>
            <p:cNvPr id="8211" name="AutoShape 44"/>
            <p:cNvSpPr>
              <a:spLocks/>
            </p:cNvSpPr>
            <p:nvPr/>
          </p:nvSpPr>
          <p:spPr bwMode="auto">
            <a:xfrm>
              <a:off x="1528" y="864"/>
              <a:ext cx="336" cy="2544"/>
            </a:xfrm>
            <a:prstGeom prst="rightBrace">
              <a:avLst>
                <a:gd name="adj1" fmla="val 63095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212" name="Line 45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 flipV="1">
              <a:off x="968" y="1024"/>
              <a:ext cx="432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Line 46"/>
            <p:cNvSpPr>
              <a:spLocks noChangeShapeType="1"/>
            </p:cNvSpPr>
            <p:nvPr/>
          </p:nvSpPr>
          <p:spPr bwMode="auto">
            <a:xfrm flipH="1">
              <a:off x="1008" y="2928"/>
              <a:ext cx="48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457200" y="395288"/>
            <a:ext cx="1828800" cy="5457825"/>
            <a:chOff x="288" y="249"/>
            <a:chExt cx="1152" cy="3438"/>
          </a:xfrm>
        </p:grpSpPr>
        <p:sp>
          <p:nvSpPr>
            <p:cNvPr id="8205" name="Text Box 49"/>
            <p:cNvSpPr txBox="1">
              <a:spLocks noChangeArrowheads="1"/>
            </p:cNvSpPr>
            <p:nvPr/>
          </p:nvSpPr>
          <p:spPr bwMode="auto">
            <a:xfrm>
              <a:off x="1152" y="249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0000CC"/>
                  </a:solidFill>
                </a:rPr>
                <a:t>5</a:t>
              </a:r>
            </a:p>
          </p:txBody>
        </p:sp>
        <p:sp>
          <p:nvSpPr>
            <p:cNvPr id="8206" name="Text Box 50"/>
            <p:cNvSpPr txBox="1">
              <a:spLocks noChangeArrowheads="1"/>
            </p:cNvSpPr>
            <p:nvPr/>
          </p:nvSpPr>
          <p:spPr bwMode="auto">
            <a:xfrm>
              <a:off x="1152" y="3360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0000CC"/>
                  </a:solidFill>
                </a:rPr>
                <a:t>3</a:t>
              </a:r>
            </a:p>
          </p:txBody>
        </p:sp>
        <p:grpSp>
          <p:nvGrpSpPr>
            <p:cNvPr id="8207" name="Group 51"/>
            <p:cNvGrpSpPr>
              <a:grpSpLocks/>
            </p:cNvGrpSpPr>
            <p:nvPr/>
          </p:nvGrpSpPr>
          <p:grpSpPr bwMode="auto">
            <a:xfrm>
              <a:off x="288" y="288"/>
              <a:ext cx="384" cy="3303"/>
              <a:chOff x="288" y="288"/>
              <a:chExt cx="384" cy="3303"/>
            </a:xfrm>
          </p:grpSpPr>
          <p:sp>
            <p:nvSpPr>
              <p:cNvPr id="8208" name="Text Box 52"/>
              <p:cNvSpPr txBox="1">
                <a:spLocks noChangeArrowheads="1"/>
              </p:cNvSpPr>
              <p:nvPr/>
            </p:nvSpPr>
            <p:spPr bwMode="auto">
              <a:xfrm>
                <a:off x="288" y="3264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800" b="1">
                    <a:solidFill>
                      <a:srgbClr val="0000CC"/>
                    </a:solidFill>
                  </a:rPr>
                  <a:t>5</a:t>
                </a:r>
              </a:p>
            </p:txBody>
          </p:sp>
          <p:sp>
            <p:nvSpPr>
              <p:cNvPr id="8209" name="Text Box 53"/>
              <p:cNvSpPr txBox="1">
                <a:spLocks noChangeArrowheads="1"/>
              </p:cNvSpPr>
              <p:nvPr/>
            </p:nvSpPr>
            <p:spPr bwMode="auto">
              <a:xfrm>
                <a:off x="288" y="288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800" b="1">
                    <a:solidFill>
                      <a:srgbClr val="0000CC"/>
                    </a:solidFill>
                  </a:rPr>
                  <a:t>3</a:t>
                </a:r>
              </a:p>
            </p:txBody>
          </p:sp>
        </p:grpSp>
      </p:grpSp>
      <p:sp>
        <p:nvSpPr>
          <p:cNvPr id="6198" name="Text Box 54"/>
          <p:cNvSpPr txBox="1">
            <a:spLocks noChangeArrowheads="1"/>
          </p:cNvSpPr>
          <p:nvPr/>
        </p:nvSpPr>
        <p:spPr bwMode="auto">
          <a:xfrm>
            <a:off x="3505200" y="441960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Uracil (U)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540250" y="1143000"/>
            <a:ext cx="42989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28600" y="1676400"/>
            <a:ext cx="3810000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indent="-338138" eaLnBrk="0" hangingPunct="0">
              <a:lnSpc>
                <a:spcPct val="110000"/>
              </a:lnSpc>
              <a:spcBef>
                <a:spcPts val="1500"/>
              </a:spcBef>
              <a:buClr>
                <a:srgbClr val="339933"/>
              </a:buClr>
              <a:buFont typeface="Times" pitchFamily="18" charset="0"/>
              <a:buChar char="•"/>
              <a:defRPr/>
            </a:pP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Adenine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(A) would </a:t>
            </a:r>
            <a: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hydrogen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bonds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only with </a:t>
            </a: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thymine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(T)</a:t>
            </a:r>
          </a:p>
          <a:p>
            <a:pPr lvl="1" indent="-338138" eaLnBrk="0" hangingPunct="0">
              <a:lnSpc>
                <a:spcPct val="110000"/>
              </a:lnSpc>
              <a:spcBef>
                <a:spcPts val="1500"/>
              </a:spcBef>
              <a:buClr>
                <a:srgbClr val="339933"/>
              </a:buClr>
              <a:buFont typeface="Times" pitchFamily="18" charset="0"/>
              <a:buNone/>
              <a:defRPr/>
            </a:pPr>
            <a:endParaRPr lang="en-US" altLang="en-US" sz="20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indent="-338138" eaLnBrk="0" hangingPunct="0">
              <a:lnSpc>
                <a:spcPct val="110000"/>
              </a:lnSpc>
              <a:spcBef>
                <a:spcPts val="1500"/>
              </a:spcBef>
              <a:buClr>
                <a:srgbClr val="339933"/>
              </a:buClr>
              <a:buFont typeface="Times" pitchFamily="18" charset="0"/>
              <a:buChar char="•"/>
              <a:defRPr/>
            </a:pP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Guanine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(G) would form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hydrogen bonds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only with </a:t>
            </a:r>
            <a: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cytosine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(C)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600200" y="304800"/>
            <a:ext cx="5791200" cy="487363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4000" b="1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Structure of DNA</a:t>
            </a:r>
            <a:endParaRPr lang="en-GB" sz="4000" b="1" kern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800600" y="1371600"/>
            <a:ext cx="4191000" cy="518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27000" y="1371600"/>
            <a:ext cx="4191000" cy="518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2" y="1295400"/>
            <a:ext cx="6985000" cy="7159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          &amp;            RNA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60400" y="2041525"/>
            <a:ext cx="7645400" cy="2135188"/>
            <a:chOff x="384" y="662"/>
            <a:chExt cx="4656" cy="1345"/>
          </a:xfrm>
        </p:grpSpPr>
        <p:grpSp>
          <p:nvGrpSpPr>
            <p:cNvPr id="10254" name="Group 6"/>
            <p:cNvGrpSpPr>
              <a:grpSpLocks/>
            </p:cNvGrpSpPr>
            <p:nvPr/>
          </p:nvGrpSpPr>
          <p:grpSpPr bwMode="auto">
            <a:xfrm>
              <a:off x="864" y="662"/>
              <a:ext cx="976" cy="816"/>
              <a:chOff x="1088" y="1200"/>
              <a:chExt cx="976" cy="816"/>
            </a:xfrm>
          </p:grpSpPr>
          <p:sp>
            <p:nvSpPr>
              <p:cNvPr id="10270" name="AutoShape 7"/>
              <p:cNvSpPr>
                <a:spLocks noChangeArrowheads="1"/>
              </p:cNvSpPr>
              <p:nvPr/>
            </p:nvSpPr>
            <p:spPr bwMode="auto">
              <a:xfrm>
                <a:off x="1200" y="1404"/>
                <a:ext cx="672" cy="384"/>
              </a:xfrm>
              <a:prstGeom prst="pentagon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71" name="Text Box 8"/>
              <p:cNvSpPr txBox="1">
                <a:spLocks noChangeArrowheads="1"/>
              </p:cNvSpPr>
              <p:nvPr/>
            </p:nvSpPr>
            <p:spPr bwMode="auto">
              <a:xfrm>
                <a:off x="1416" y="1200"/>
                <a:ext cx="20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grpSp>
            <p:nvGrpSpPr>
              <p:cNvPr id="10272" name="Group 9"/>
              <p:cNvGrpSpPr>
                <a:grpSpLocks/>
              </p:cNvGrpSpPr>
              <p:nvPr/>
            </p:nvGrpSpPr>
            <p:grpSpPr bwMode="auto">
              <a:xfrm>
                <a:off x="1608" y="1500"/>
                <a:ext cx="304" cy="516"/>
                <a:chOff x="1536" y="1200"/>
                <a:chExt cx="304" cy="516"/>
              </a:xfrm>
            </p:grpSpPr>
            <p:sp>
              <p:nvSpPr>
                <p:cNvPr id="10280" name="Line 10"/>
                <p:cNvSpPr>
                  <a:spLocks noChangeShapeType="1"/>
                </p:cNvSpPr>
                <p:nvPr/>
              </p:nvSpPr>
              <p:spPr bwMode="auto">
                <a:xfrm>
                  <a:off x="1664" y="1392"/>
                  <a:ext cx="8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552" y="1504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1028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536" y="1200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</p:grpSp>
          <p:sp>
            <p:nvSpPr>
              <p:cNvPr id="10273" name="Text Box 13"/>
              <p:cNvSpPr txBox="1">
                <a:spLocks noChangeArrowheads="1"/>
              </p:cNvSpPr>
              <p:nvPr/>
            </p:nvSpPr>
            <p:spPr bwMode="auto">
              <a:xfrm>
                <a:off x="1776" y="1676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74" name="Line 14"/>
              <p:cNvSpPr>
                <a:spLocks noChangeShapeType="1"/>
              </p:cNvSpPr>
              <p:nvPr/>
            </p:nvSpPr>
            <p:spPr bwMode="auto">
              <a:xfrm>
                <a:off x="1872" y="159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5" name="Line 15"/>
              <p:cNvSpPr>
                <a:spLocks noChangeShapeType="1"/>
              </p:cNvSpPr>
              <p:nvPr/>
            </p:nvSpPr>
            <p:spPr bwMode="auto">
              <a:xfrm>
                <a:off x="1328" y="1692"/>
                <a:ext cx="16" cy="2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6" name="Text Box 16"/>
              <p:cNvSpPr txBox="1">
                <a:spLocks noChangeArrowheads="1"/>
              </p:cNvSpPr>
              <p:nvPr/>
            </p:nvSpPr>
            <p:spPr bwMode="auto">
              <a:xfrm>
                <a:off x="1216" y="1528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77" name="Line 17"/>
              <p:cNvSpPr>
                <a:spLocks noChangeShapeType="1"/>
              </p:cNvSpPr>
              <p:nvPr/>
            </p:nvSpPr>
            <p:spPr bwMode="auto">
              <a:xfrm>
                <a:off x="1200" y="1452"/>
                <a:ext cx="8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8" name="Text Box 18"/>
              <p:cNvSpPr txBox="1">
                <a:spLocks noChangeArrowheads="1"/>
              </p:cNvSpPr>
              <p:nvPr/>
            </p:nvSpPr>
            <p:spPr bwMode="auto">
              <a:xfrm>
                <a:off x="1088" y="1612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79" name="Text Box 19"/>
              <p:cNvSpPr txBox="1">
                <a:spLocks noChangeArrowheads="1"/>
              </p:cNvSpPr>
              <p:nvPr/>
            </p:nvSpPr>
            <p:spPr bwMode="auto">
              <a:xfrm>
                <a:off x="1088" y="1268"/>
                <a:ext cx="43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n-GB" altLang="en-US" sz="1800" b="1" baseline="-25000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7188" name="Text Box 20"/>
            <p:cNvSpPr txBox="1">
              <a:spLocks noChangeArrowheads="1"/>
            </p:cNvSpPr>
            <p:nvPr/>
          </p:nvSpPr>
          <p:spPr bwMode="auto">
            <a:xfrm>
              <a:off x="384" y="1526"/>
              <a:ext cx="1632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Deoxyribose sugar    </a:t>
              </a:r>
              <a:r>
                <a:rPr lang="en-GB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GB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 on </a:t>
              </a:r>
              <a:r>
                <a:rPr lang="en-GB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GB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en-GB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is missed</a:t>
              </a:r>
              <a:r>
                <a:rPr lang="en-GB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grpSp>
          <p:nvGrpSpPr>
            <p:cNvPr id="10256" name="Group 21"/>
            <p:cNvGrpSpPr>
              <a:grpSpLocks/>
            </p:cNvGrpSpPr>
            <p:nvPr/>
          </p:nvGrpSpPr>
          <p:grpSpPr bwMode="auto">
            <a:xfrm>
              <a:off x="3968" y="758"/>
              <a:ext cx="976" cy="816"/>
              <a:chOff x="3872" y="1670"/>
              <a:chExt cx="976" cy="816"/>
            </a:xfrm>
          </p:grpSpPr>
          <p:sp>
            <p:nvSpPr>
              <p:cNvPr id="10258" name="AutoShape 22"/>
              <p:cNvSpPr>
                <a:spLocks noChangeArrowheads="1"/>
              </p:cNvSpPr>
              <p:nvPr/>
            </p:nvSpPr>
            <p:spPr bwMode="auto">
              <a:xfrm>
                <a:off x="3984" y="1874"/>
                <a:ext cx="672" cy="384"/>
              </a:xfrm>
              <a:prstGeom prst="pentagon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59" name="Text Box 23"/>
              <p:cNvSpPr txBox="1">
                <a:spLocks noChangeArrowheads="1"/>
              </p:cNvSpPr>
              <p:nvPr/>
            </p:nvSpPr>
            <p:spPr bwMode="auto">
              <a:xfrm>
                <a:off x="4200" y="1670"/>
                <a:ext cx="20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sp>
            <p:nvSpPr>
              <p:cNvPr id="10260" name="Line 24"/>
              <p:cNvSpPr>
                <a:spLocks noChangeShapeType="1"/>
              </p:cNvSpPr>
              <p:nvPr/>
            </p:nvSpPr>
            <p:spPr bwMode="auto">
              <a:xfrm>
                <a:off x="4520" y="2162"/>
                <a:ext cx="8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1" name="Text Box 25"/>
              <p:cNvSpPr txBox="1">
                <a:spLocks noChangeArrowheads="1"/>
              </p:cNvSpPr>
              <p:nvPr/>
            </p:nvSpPr>
            <p:spPr bwMode="auto">
              <a:xfrm>
                <a:off x="4408" y="2274"/>
                <a:ext cx="34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OH</a:t>
                </a:r>
              </a:p>
            </p:txBody>
          </p:sp>
          <p:sp>
            <p:nvSpPr>
              <p:cNvPr id="10262" name="Text Box 26"/>
              <p:cNvSpPr txBox="1">
                <a:spLocks noChangeArrowheads="1"/>
              </p:cNvSpPr>
              <p:nvPr/>
            </p:nvSpPr>
            <p:spPr bwMode="auto">
              <a:xfrm>
                <a:off x="4392" y="1970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63" name="Text Box 27"/>
              <p:cNvSpPr txBox="1">
                <a:spLocks noChangeArrowheads="1"/>
              </p:cNvSpPr>
              <p:nvPr/>
            </p:nvSpPr>
            <p:spPr bwMode="auto">
              <a:xfrm>
                <a:off x="4560" y="2146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64" name="Line 28"/>
              <p:cNvSpPr>
                <a:spLocks noChangeShapeType="1"/>
              </p:cNvSpPr>
              <p:nvPr/>
            </p:nvSpPr>
            <p:spPr bwMode="auto">
              <a:xfrm>
                <a:off x="4656" y="206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5" name="Line 29"/>
              <p:cNvSpPr>
                <a:spLocks noChangeShapeType="1"/>
              </p:cNvSpPr>
              <p:nvPr/>
            </p:nvSpPr>
            <p:spPr bwMode="auto">
              <a:xfrm>
                <a:off x="4112" y="2162"/>
                <a:ext cx="16" cy="2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6" name="Text Box 30"/>
              <p:cNvSpPr txBox="1">
                <a:spLocks noChangeArrowheads="1"/>
              </p:cNvSpPr>
              <p:nvPr/>
            </p:nvSpPr>
            <p:spPr bwMode="auto">
              <a:xfrm>
                <a:off x="4000" y="1998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67" name="Line 31"/>
              <p:cNvSpPr>
                <a:spLocks noChangeShapeType="1"/>
              </p:cNvSpPr>
              <p:nvPr/>
            </p:nvSpPr>
            <p:spPr bwMode="auto">
              <a:xfrm>
                <a:off x="3984" y="1922"/>
                <a:ext cx="8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8" name="Text Box 32"/>
              <p:cNvSpPr txBox="1">
                <a:spLocks noChangeArrowheads="1"/>
              </p:cNvSpPr>
              <p:nvPr/>
            </p:nvSpPr>
            <p:spPr bwMode="auto">
              <a:xfrm>
                <a:off x="3872" y="2082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69" name="Text Box 33"/>
              <p:cNvSpPr txBox="1">
                <a:spLocks noChangeArrowheads="1"/>
              </p:cNvSpPr>
              <p:nvPr/>
            </p:nvSpPr>
            <p:spPr bwMode="auto">
              <a:xfrm>
                <a:off x="3872" y="1738"/>
                <a:ext cx="43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n-GB" altLang="en-US" sz="1800" b="1" baseline="-25000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7202" name="Text Box 34"/>
            <p:cNvSpPr txBox="1">
              <a:spLocks noChangeArrowheads="1"/>
            </p:cNvSpPr>
            <p:nvPr/>
          </p:nvSpPr>
          <p:spPr bwMode="auto">
            <a:xfrm>
              <a:off x="3888" y="1584"/>
              <a:ext cx="1152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Ribose sugar </a:t>
              </a:r>
              <a:r>
                <a:rPr lang="en-GB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</a:t>
              </a:r>
              <a:r>
                <a:rPr lang="en-GB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no missed O</a:t>
              </a:r>
              <a:r>
                <a:rPr lang="en-GB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</p:grp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5842000" y="441960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u="sng">
                <a:solidFill>
                  <a:srgbClr val="FF0000"/>
                </a:solidFill>
              </a:rPr>
              <a:t>R</a:t>
            </a:r>
            <a:r>
              <a:rPr lang="en-GB" altLang="en-US" sz="2000" b="1"/>
              <a:t>ibo-</a:t>
            </a:r>
            <a:r>
              <a:rPr lang="en-GB" altLang="en-US" sz="2800" b="1" u="sng">
                <a:solidFill>
                  <a:srgbClr val="FF0000"/>
                </a:solidFill>
              </a:rPr>
              <a:t>N</a:t>
            </a:r>
            <a:r>
              <a:rPr lang="en-GB" altLang="en-US" sz="2000" b="1"/>
              <a:t>ucleic-</a:t>
            </a:r>
            <a:r>
              <a:rPr lang="en-GB" altLang="en-US" sz="2800" b="1" u="sng">
                <a:solidFill>
                  <a:srgbClr val="FF0000"/>
                </a:solidFill>
              </a:rPr>
              <a:t>A</a:t>
            </a:r>
            <a:r>
              <a:rPr lang="en-GB" altLang="en-US" sz="2000" b="1"/>
              <a:t>cid</a:t>
            </a:r>
          </a:p>
        </p:txBody>
      </p:sp>
      <p:sp>
        <p:nvSpPr>
          <p:cNvPr id="7204" name="Text Box 36"/>
          <p:cNvSpPr txBox="1">
            <a:spLocks noChangeArrowheads="1"/>
          </p:cNvSpPr>
          <p:nvPr/>
        </p:nvSpPr>
        <p:spPr bwMode="auto">
          <a:xfrm>
            <a:off x="279400" y="4419600"/>
            <a:ext cx="350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u="sng" dirty="0" err="1">
                <a:solidFill>
                  <a:srgbClr val="FF0000"/>
                </a:solidFill>
              </a:rPr>
              <a:t>D</a:t>
            </a:r>
            <a:r>
              <a:rPr lang="en-GB" altLang="en-US" sz="2000" b="1" dirty="0" err="1"/>
              <a:t>eoxiribo</a:t>
            </a:r>
            <a:r>
              <a:rPr lang="en-GB" altLang="en-US" sz="2000" b="1" dirty="0"/>
              <a:t>-</a:t>
            </a:r>
            <a:r>
              <a:rPr lang="en-GB" altLang="en-US" sz="2800" b="1" u="sng" dirty="0">
                <a:solidFill>
                  <a:srgbClr val="FF0000"/>
                </a:solidFill>
              </a:rPr>
              <a:t>N</a:t>
            </a:r>
            <a:r>
              <a:rPr lang="en-GB" altLang="en-US" sz="2000" b="1" dirty="0"/>
              <a:t>ucleic-</a:t>
            </a:r>
            <a:r>
              <a:rPr lang="en-GB" altLang="en-US" sz="2800" b="1" u="sng" dirty="0">
                <a:solidFill>
                  <a:srgbClr val="FF0000"/>
                </a:solidFill>
              </a:rPr>
              <a:t>A</a:t>
            </a:r>
            <a:r>
              <a:rPr lang="en-GB" altLang="en-US" sz="2000" b="1" dirty="0"/>
              <a:t>cid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79400" y="5241925"/>
            <a:ext cx="8686800" cy="473075"/>
            <a:chOff x="144" y="2678"/>
            <a:chExt cx="5472" cy="298"/>
          </a:xfrm>
        </p:grpSpPr>
        <p:sp>
          <p:nvSpPr>
            <p:cNvPr id="7206" name="Text Box 38"/>
            <p:cNvSpPr txBox="1">
              <a:spLocks noChangeArrowheads="1"/>
            </p:cNvSpPr>
            <p:nvPr/>
          </p:nvSpPr>
          <p:spPr bwMode="auto">
            <a:xfrm>
              <a:off x="3168" y="2678"/>
              <a:ext cx="24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Single stranded nucleic acid</a:t>
              </a:r>
            </a:p>
          </p:txBody>
        </p:sp>
        <p:sp>
          <p:nvSpPr>
            <p:cNvPr id="7207" name="Text Box 39"/>
            <p:cNvSpPr txBox="1">
              <a:spLocks noChangeArrowheads="1"/>
            </p:cNvSpPr>
            <p:nvPr/>
          </p:nvSpPr>
          <p:spPr bwMode="auto">
            <a:xfrm>
              <a:off x="144" y="2726"/>
              <a:ext cx="2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Double stranded nucleic acid</a:t>
              </a:r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965200" y="5943600"/>
            <a:ext cx="7467600" cy="457200"/>
            <a:chOff x="576" y="3120"/>
            <a:chExt cx="4704" cy="288"/>
          </a:xfrm>
        </p:grpSpPr>
        <p:sp>
          <p:nvSpPr>
            <p:cNvPr id="10250" name="Text Box 41"/>
            <p:cNvSpPr txBox="1">
              <a:spLocks noChangeArrowheads="1"/>
            </p:cNvSpPr>
            <p:nvPr/>
          </p:nvSpPr>
          <p:spPr bwMode="auto">
            <a:xfrm>
              <a:off x="576" y="3158"/>
              <a:ext cx="15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Bases: A, G, C, </a:t>
              </a:r>
              <a:r>
                <a:rPr lang="en-GB" altLang="en-US" sz="2000" b="1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10251" name="Text Box 42"/>
            <p:cNvSpPr txBox="1">
              <a:spLocks noChangeArrowheads="1"/>
            </p:cNvSpPr>
            <p:nvPr/>
          </p:nvSpPr>
          <p:spPr bwMode="auto">
            <a:xfrm>
              <a:off x="3648" y="3120"/>
              <a:ext cx="16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Bases: A, G, C, </a:t>
              </a:r>
              <a:r>
                <a:rPr lang="en-GB" altLang="en-US" sz="2000" b="1">
                  <a:solidFill>
                    <a:srgbClr val="FF0000"/>
                  </a:solidFill>
                </a:rPr>
                <a:t>U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5" name="Picture 4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4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803269" y="228600"/>
            <a:ext cx="561253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comparison (DNA &amp; RNA)</a:t>
            </a:r>
            <a:endParaRPr lang="en-US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1840012"/>
            <a:ext cx="7917402" cy="369788"/>
            <a:chOff x="344122" y="1826696"/>
            <a:chExt cx="7917402" cy="369788"/>
          </a:xfrm>
        </p:grpSpPr>
        <p:sp>
          <p:nvSpPr>
            <p:cNvPr id="4" name="TextBox 3"/>
            <p:cNvSpPr txBox="1"/>
            <p:nvPr/>
          </p:nvSpPr>
          <p:spPr>
            <a:xfrm>
              <a:off x="344122" y="1826696"/>
              <a:ext cx="33757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sz="1600" dirty="0" smtClean="0">
                  <a:solidFill>
                    <a:srgbClr val="0000FF"/>
                  </a:solidFill>
                  <a:cs typeface="AL-Hosam" pitchFamily="2" charset="-78"/>
                </a:rPr>
                <a:t>الحمض النووي الريبوزي </a:t>
              </a:r>
              <a:r>
                <a:rPr lang="ar-SA" sz="1600" u="sng" dirty="0" smtClean="0">
                  <a:solidFill>
                    <a:srgbClr val="0000FF"/>
                  </a:solidFill>
                  <a:cs typeface="AL-Hosam" pitchFamily="2" charset="-78"/>
                </a:rPr>
                <a:t>منزوع الأكسجين</a:t>
              </a:r>
              <a:endParaRPr lang="en-US" sz="1600" u="sng" dirty="0">
                <a:solidFill>
                  <a:srgbClr val="0000FF"/>
                </a:solidFill>
                <a:cs typeface="AL-Hosam" pitchFamily="2" charset="-78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165676" y="1857930"/>
              <a:ext cx="20958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sz="1600" dirty="0" smtClean="0">
                  <a:solidFill>
                    <a:srgbClr val="0000FF"/>
                  </a:solidFill>
                  <a:cs typeface="AL-Hosam" pitchFamily="2" charset="-78"/>
                </a:rPr>
                <a:t>الحمض النووي الريبوزي</a:t>
              </a:r>
              <a:endParaRPr lang="en-US" sz="1600" dirty="0">
                <a:solidFill>
                  <a:srgbClr val="0000FF"/>
                </a:solidFill>
                <a:cs typeface="AL-Hosam" pitchFamily="2" charset="-78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3" grpId="0"/>
      <p:bldP spid="720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e5153713-8465-4081-825d-3e5ab91cf7c6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1181990-d:\ashraf\d\faculty file\e-larning\1433-1434\المحتوى الرقمي\109-lectures\lms-2\lecture-18 dna structure\lecture 18.pptx"/>
  <p:tag name="ARTICULATE_PRESENTER_VERSION" val="7"/>
  <p:tag name="ARTICULATE_USED_PAGE_ORIENTATION" val="1"/>
  <p:tag name="ARTICULATE_USED_PAGE_SIZE" val="1"/>
  <p:tag name="ARTICULATE_SLIDE_COUNT" val="17"/>
  <p:tag name="INKNOELEADERBOARD" val="-172472431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a5e918b789040d6ae6b8d3dd34ae2b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8ac2f1df4d84272987bf327a5ed919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5ac7593a3c847d986b8b1715dcc595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TIMELINE" val="11.4/103.0/145.0/244.6/355.4/429.0"/>
  <p:tag name="ELAPSEDTIME" val="534.8"/>
  <p:tag name="ANNOTATION_TYPE_1" val="0"/>
  <p:tag name="ANNOTATION_START_1" val="12.8"/>
  <p:tag name="ANNOTATION_END_1" val="82.5"/>
  <p:tag name="ANNOTATION_TOP_1" val="178"/>
  <p:tag name="ANNOTATION_LEFT_1" val="4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2.5"/>
  <p:tag name="ANNOTATION_END_2" val="104.1"/>
  <p:tag name="ANNOTATION_TOP_2" val="235"/>
  <p:tag name="ANNOTATION_LEFT_2" val="4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4.1"/>
  <p:tag name="ANNOTATION_END_3" val="146.2"/>
  <p:tag name="ANNOTATION_TOP_3" val="267"/>
  <p:tag name="ANNOTATION_LEFT_3" val="5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46.2"/>
  <p:tag name="ANNOTATION_END_4" val="155.4"/>
  <p:tag name="ANNOTATION_TOP_4" val="318"/>
  <p:tag name="ANNOTATION_LEFT_4" val="5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55.4"/>
  <p:tag name="ANNOTATION_END_5" val="157.0"/>
  <p:tag name="ANNOTATION_TOP_5" val="313"/>
  <p:tag name="ANNOTATION_LEFT_5" val="53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57.0"/>
  <p:tag name="ANNOTATION_END_6" val="158.5"/>
  <p:tag name="ANNOTATION_TOP_6" val="313"/>
  <p:tag name="ANNOTATION_LEFT_6" val="58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8.5"/>
  <p:tag name="ANNOTATION_END_7" val="159.9"/>
  <p:tag name="ANNOTATION_TOP_7" val="311"/>
  <p:tag name="ANNOTATION_LEFT_7" val="69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59.9"/>
  <p:tag name="ANNOTATION_END_8" val="160.9"/>
  <p:tag name="ANNOTATION_TOP_8" val="313"/>
  <p:tag name="ANNOTATION_LEFT_8" val="53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60.9"/>
  <p:tag name="ANNOTATION_END_9" val="161.9"/>
  <p:tag name="ANNOTATION_TOP_9" val="312"/>
  <p:tag name="ANNOTATION_LEFT_9" val="58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61.9"/>
  <p:tag name="ANNOTATION_END_10" val="162.7"/>
  <p:tag name="ANNOTATION_TOP_10" val="314"/>
  <p:tag name="ANNOTATION_LEFT_10" val="68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62.7"/>
  <p:tag name="ANNOTATION_END_11" val="168.2"/>
  <p:tag name="ANNOTATION_TOP_11" val="315"/>
  <p:tag name="ANNOTATION_LEFT_11" val="75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68.2"/>
  <p:tag name="ANNOTATION_END_12" val="170.6"/>
  <p:tag name="ANNOTATION_TOP_12" val="349"/>
  <p:tag name="ANNOTATION_LEFT_12" val="6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70.6"/>
  <p:tag name="ANNOTATION_END_13" val="172.0"/>
  <p:tag name="ANNOTATION_TOP_13" val="349"/>
  <p:tag name="ANNOTATION_LEFT_13" val="18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72.0"/>
  <p:tag name="ANNOTATION_END_14" val="172.9"/>
  <p:tag name="ANNOTATION_TOP_14" val="349"/>
  <p:tag name="ANNOTATION_LEFT_14" val="28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72.9"/>
  <p:tag name="ANNOTATION_END_15" val="173.6"/>
  <p:tag name="ANNOTATION_TOP_15" val="351"/>
  <p:tag name="ANNOTATION_LEFT_15" val="34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73.6"/>
  <p:tag name="ANNOTATION_END_16" val="174.3"/>
  <p:tag name="ANNOTATION_TOP_16" val="353"/>
  <p:tag name="ANNOTATION_LEFT_16" val="37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74.3"/>
  <p:tag name="ANNOTATION_END_17" val="175.7"/>
  <p:tag name="ANNOTATION_TOP_17" val="350"/>
  <p:tag name="ANNOTATION_LEFT_17" val="39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5.7"/>
  <p:tag name="ANNOTATION_END_18" val="182.0"/>
  <p:tag name="ANNOTATION_TOP_18" val="349"/>
  <p:tag name="ANNOTATION_LEFT_18" val="5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82.0"/>
  <p:tag name="ANNOTATION_END_19" val="183.5"/>
  <p:tag name="ANNOTATION_TOP_19" val="357"/>
  <p:tag name="ANNOTATION_LEFT_19" val="6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83.5"/>
  <p:tag name="ANNOTATION_END_20" val="187.9"/>
  <p:tag name="ANNOTATION_TOP_20" val="352"/>
  <p:tag name="ANNOTATION_LEFT_20" val="3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2"/>
  <p:tag name="ANNOTATION_START_21" val="187.9"/>
  <p:tag name="ANNOTATION_END_21" val="187.9"/>
  <p:tag name="ANNOTATION_TOP_21" val="-40"/>
  <p:tag name="ANNOTATION_LEFT_21" val="-40"/>
  <p:tag name="ANNOTATION_WIDTH_21" val="1042"/>
  <p:tag name="ANNOTATION_HEIGHT_21" val="801"/>
  <p:tag name="ANNOTATION_ANIMATION_21" val="4"/>
  <p:tag name="ANNOTATION_ROTATION_21" val="0"/>
  <p:tag name="ANNOTATION_SUB_TYPE_21" val="11"/>
  <p:tag name="ANNOTATION_LOOP_COUNT_21" val="1"/>
  <p:tag name="ANNOTATION_BOX_RADIUS_21" val="0"/>
  <p:tag name="ANNOTATION_SCALE_21" val="0"/>
  <p:tag name="ANNOTATION_BORDER_ALPHA_21" val="100"/>
  <p:tag name="ANNOTATION_BORDER_COLOR_21" val="16777215"/>
  <p:tag name="ANNOTATION_FILL_COLOR_21" val="10855845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187.9"/>
  <p:tag name="ANNOTATION_END_22" val="193.6"/>
  <p:tag name="ANNOTATION_TOP_22" val="332"/>
  <p:tag name="ANNOTATION_LEFT_22" val="52"/>
  <p:tag name="ANNOTATION_WIDTH_22" val="38"/>
  <p:tag name="ANNOTATION_HEIGHT_22" val="37"/>
  <p:tag name="ANNOTATION_ANIMATION_22" val="4"/>
  <p:tag name="ANNOTATION_ROTATION_22" val="0"/>
  <p:tag name="ANNOTATION_SUB_TYPE_22" val="11"/>
  <p:tag name="ANNOTATION_LOOP_COUNT_22" val="1"/>
  <p:tag name="ANNOTATION_BOX_RADIUS_22" val="5"/>
  <p:tag name="ANNOTATION_SCALE_22" val="0"/>
  <p:tag name="ANNOTATION_BORDER_ALPHA_22" val="100"/>
  <p:tag name="ANNOTATION_BORDER_COLOR_22" val="16777215"/>
  <p:tag name="ANNOTATION_FILL_COLOR_22" val="10855845"/>
  <p:tag name="ANNOTATION_FILL_ALPHA_22" val="50"/>
  <p:tag name="ANNOTATION_BORDER_WIDTH_22" val="2"/>
  <p:tag name="ANNOTATION_SLIDE_WIDTH_22" val="960"/>
  <p:tag name="ANNOTATION_SLIDE_HEIGHT_22" val="720"/>
  <p:tag name="ANNOTATION_TYPE_23" val="2"/>
  <p:tag name="ANNOTATION_START_23" val="193.6"/>
  <p:tag name="ANNOTATION_END_23" val="196.1"/>
  <p:tag name="ANNOTATION_TOP_23" val="-40"/>
  <p:tag name="ANNOTATION_LEFT_23" val="-40"/>
  <p:tag name="ANNOTATION_WIDTH_23" val="1042"/>
  <p:tag name="ANNOTATION_HEIGHT_23" val="801"/>
  <p:tag name="ANNOTATION_ANIMATION_23" val="4"/>
  <p:tag name="ANNOTATION_ROTATION_23" val="0"/>
  <p:tag name="ANNOTATION_SUB_TYPE_23" val="11"/>
  <p:tag name="ANNOTATION_LOOP_COUNT_23" val="1"/>
  <p:tag name="ANNOTATION_BOX_RADIUS_23" val="0"/>
  <p:tag name="ANNOTATION_SCALE_23" val="0"/>
  <p:tag name="ANNOTATION_BORDER_ALPHA_23" val="100"/>
  <p:tag name="ANNOTATION_BORDER_COLOR_23" val="16777215"/>
  <p:tag name="ANNOTATION_FILL_COLOR_23" val="10855845"/>
  <p:tag name="ANNOTATION_FILL_ALPHA_23" val="50"/>
  <p:tag name="ANNOTATION_BORDER_WIDTH_23" val="2"/>
  <p:tag name="ANNOTATION_SLIDE_WIDTH_23" val="960"/>
  <p:tag name="ANNOTATION_SLIDE_HEIGHT_23" val="720"/>
  <p:tag name="ANNOTATION_TYPE_24" val="0"/>
  <p:tag name="ANNOTATION_START_24" val="196.1"/>
  <p:tag name="ANNOTATION_END_24" val="198.6"/>
  <p:tag name="ANNOTATION_TOP_24" val="353"/>
  <p:tag name="ANNOTATION_LEFT_24" val="8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98.6"/>
  <p:tag name="ANNOTATION_END_25" val="199.0"/>
  <p:tag name="ANNOTATION_TOP_25" val="345"/>
  <p:tag name="ANNOTATION_LEFT_25" val="14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99.0"/>
  <p:tag name="ANNOTATION_END_26" val="199.8"/>
  <p:tag name="ANNOTATION_TOP_26" val="345"/>
  <p:tag name="ANNOTATION_LEFT_26" val="19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99.8"/>
  <p:tag name="ANNOTATION_END_27" val="200.6"/>
  <p:tag name="ANNOTATION_TOP_27" val="354"/>
  <p:tag name="ANNOTATION_LEFT_27" val="29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0.6"/>
  <p:tag name="ANNOTATION_END_28" val="200.9"/>
  <p:tag name="ANNOTATION_TOP_28" val="345"/>
  <p:tag name="ANNOTATION_LEFT_28" val="35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00.9"/>
  <p:tag name="ANNOTATION_END_29" val="202.3"/>
  <p:tag name="ANNOTATION_TOP_29" val="347"/>
  <p:tag name="ANNOTATION_LEFT_29" val="40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02.3"/>
  <p:tag name="ANNOTATION_END_30" val="203.9"/>
  <p:tag name="ANNOTATION_TOP_30" val="354"/>
  <p:tag name="ANNOTATION_LEFT_30" val="29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03.9"/>
  <p:tag name="ANNOTATION_END_31" val="205.7"/>
  <p:tag name="ANNOTATION_TOP_31" val="353"/>
  <p:tag name="ANNOTATION_LEFT_31" val="182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05.7"/>
  <p:tag name="ANNOTATION_END_32" val="210.9"/>
  <p:tag name="ANNOTATION_TOP_32" val="351"/>
  <p:tag name="ANNOTATION_LEFT_32" val="5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10.9"/>
  <p:tag name="ANNOTATION_END_33" val="212.2"/>
  <p:tag name="ANNOTATION_TOP_33" val="315"/>
  <p:tag name="ANNOTATION_LEFT_33" val="68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12.2"/>
  <p:tag name="ANNOTATION_END_34" val="213.3"/>
  <p:tag name="ANNOTATION_TOP_34" val="312"/>
  <p:tag name="ANNOTATION_LEFT_34" val="58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13.3"/>
  <p:tag name="ANNOTATION_END_35" val="216.1"/>
  <p:tag name="ANNOTATION_TOP_35" val="312"/>
  <p:tag name="ANNOTATION_LEFT_35" val="52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16.1"/>
  <p:tag name="ANNOTATION_END_36" val="217.3"/>
  <p:tag name="ANNOTATION_TOP_36" val="350"/>
  <p:tag name="ANNOTATION_LEFT_36" val="28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17.3"/>
  <p:tag name="ANNOTATION_END_37" val="218.2"/>
  <p:tag name="ANNOTATION_TOP_37" val="349"/>
  <p:tag name="ANNOTATION_LEFT_37" val="189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18.2"/>
  <p:tag name="ANNOTATION_END_38" val="219.9"/>
  <p:tag name="ANNOTATION_TOP_38" val="348"/>
  <p:tag name="ANNOTATION_LEFT_38" val="122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19.9"/>
  <p:tag name="ANNOTATION_END_39" val="246.2"/>
  <p:tag name="ANNOTATION_TOP_39" val="341"/>
  <p:tag name="ANNOTATION_LEFT_39" val="5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46.2"/>
  <p:tag name="ANNOTATION_END_40" val="250.7"/>
  <p:tag name="ANNOTATION_TOP_40" val="396"/>
  <p:tag name="ANNOTATION_LEFT_40" val="4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50.7"/>
  <p:tag name="ANNOTATION_END_41" val="252.2"/>
  <p:tag name="ANNOTATION_TOP_41" val="399"/>
  <p:tag name="ANNOTATION_LEFT_41" val="375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52.2"/>
  <p:tag name="ANNOTATION_END_42" val="324.2"/>
  <p:tag name="ANNOTATION_TOP_42" val="387"/>
  <p:tag name="ANNOTATION_LEFT_42" val="49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324.2"/>
  <p:tag name="ANNOTATION_END_43" val="357.4"/>
  <p:tag name="ANNOTATION_TOP_43" val="400"/>
  <p:tag name="ANNOTATION_LEFT_43" val="508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57.4"/>
  <p:tag name="ANNOTATION_END_44" val="379.4"/>
  <p:tag name="ANNOTATION_TOP_44" val="442"/>
  <p:tag name="ANNOTATION_LEFT_44" val="61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79.4"/>
  <p:tag name="ANNOTATION_END_45" val="399.2"/>
  <p:tag name="ANNOTATION_TOP_45" val="487"/>
  <p:tag name="ANNOTATION_LEFT_45" val="81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99.2"/>
  <p:tag name="ANNOTATION_END_46" val="408.5"/>
  <p:tag name="ANNOTATION_TOP_46" val="554"/>
  <p:tag name="ANNOTATION_LEFT_46" val="9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408.5"/>
  <p:tag name="ANNOTATION_END_47" val="418.8"/>
  <p:tag name="ANNOTATION_TOP_47" val="561"/>
  <p:tag name="ANNOTATION_LEFT_47" val="379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418.8"/>
  <p:tag name="ANNOTATION_END_48" val="421.6"/>
  <p:tag name="ANNOTATION_TOP_48" val="560"/>
  <p:tag name="ANNOTATION_LEFT_48" val="615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421.6"/>
  <p:tag name="ANNOTATION_END_49" val="444.1"/>
  <p:tag name="ANNOTATION_TOP_49" val="593"/>
  <p:tag name="ANNOTATION_LEFT_49" val="90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444.1"/>
  <p:tag name="ANNOTATION_END_50" val="446.0"/>
  <p:tag name="ANNOTATION_TOP_50" val="637"/>
  <p:tag name="ANNOTATION_LEFT_50" val="378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446.0"/>
  <p:tag name="ANNOTATION_END_51" val="447.4"/>
  <p:tag name="ANNOTATION_TOP_51" val="637"/>
  <p:tag name="ANNOTATION_LEFT_51" val="548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447.4"/>
  <p:tag name="ANNOTATION_END_52" val="448.9"/>
  <p:tag name="ANNOTATION_TOP_52" val="634"/>
  <p:tag name="ANNOTATION_LEFT_52" val="691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448.9"/>
  <p:tag name="ANNOTATION_TOP_53" val="682"/>
  <p:tag name="ANNOTATION_LEFT_53" val="52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COUNT" val="53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c02a3b95590497ebbca0e0d439613ff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1c7c3429011477585e38d978513a56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9"/>
  <p:tag name="ARTICULATE_AUDIO_RECORDED" val="1"/>
  <p:tag name="TIMELINE" val="205.4/212.1/229.9/309.7/361.8/525.5/712.3"/>
  <p:tag name="ELAPSEDTIME" val="891.7"/>
  <p:tag name="ANNOTATION_TYPE_1" val="0"/>
  <p:tag name="ANNOTATION_START_1" val="108.5"/>
  <p:tag name="ANNOTATION_END_1" val="110.3"/>
  <p:tag name="ANNOTATION_TOP_1" val="324"/>
  <p:tag name="ANNOTATION_LEFT_1" val="4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10.3"/>
  <p:tag name="ANNOTATION_END_2" val="111.9"/>
  <p:tag name="ANNOTATION_TOP_2" val="218"/>
  <p:tag name="ANNOTATION_LEFT_2" val="6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1.9"/>
  <p:tag name="ANNOTATION_END_3" val="118.0"/>
  <p:tag name="ANNOTATION_TOP_3" val="281"/>
  <p:tag name="ANNOTATION_LEFT_3" val="3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8.0"/>
  <p:tag name="ANNOTATION_END_4" val="164.8"/>
  <p:tag name="ANNOTATION_TOP_4" val="379"/>
  <p:tag name="ANNOTATION_LEFT_4" val="20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4.8"/>
  <p:tag name="ANNOTATION_END_5" val="188.5"/>
  <p:tag name="ANNOTATION_TOP_5" val="281"/>
  <p:tag name="ANNOTATION_LEFT_5" val="41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88.5"/>
  <p:tag name="ANNOTATION_END_6" val="190.7"/>
  <p:tag name="ANNOTATION_TOP_6" val="249"/>
  <p:tag name="ANNOTATION_LEFT_6" val="6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90.7"/>
  <p:tag name="ANNOTATION_END_7" val="194.0"/>
  <p:tag name="ANNOTATION_TOP_7" val="355"/>
  <p:tag name="ANNOTATION_LEFT_7" val="18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94.0"/>
  <p:tag name="ANNOTATION_END_8" val="197.4"/>
  <p:tag name="ANNOTATION_TOP_8" val="288"/>
  <p:tag name="ANNOTATION_LEFT_8" val="41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7.4"/>
  <p:tag name="ANNOTATION_END_9" val="222.8"/>
  <p:tag name="ANNOTATION_TOP_9" val="423"/>
  <p:tag name="ANNOTATION_LEFT_9" val="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22.8"/>
  <p:tag name="ANNOTATION_END_10" val="224.8"/>
  <p:tag name="ANNOTATION_TOP_10" val="263"/>
  <p:tag name="ANNOTATION_LEFT_10" val="50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24.8"/>
  <p:tag name="ANNOTATION_END_11" val="235.9"/>
  <p:tag name="ANNOTATION_TOP_11" val="387"/>
  <p:tag name="ANNOTATION_LEFT_11" val="10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35.9"/>
  <p:tag name="ANNOTATION_END_12" val="237.5"/>
  <p:tag name="ANNOTATION_TOP_12" val="338"/>
  <p:tag name="ANNOTATION_LEFT_12" val="31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37.5"/>
  <p:tag name="ANNOTATION_END_13" val="239.0"/>
  <p:tag name="ANNOTATION_TOP_13" val="383"/>
  <p:tag name="ANNOTATION_LEFT_13" val="27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39.0"/>
  <p:tag name="ANNOTATION_END_14" val="241.0"/>
  <p:tag name="ANNOTATION_TOP_14" val="379"/>
  <p:tag name="ANNOTATION_LEFT_14" val="20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41.0"/>
  <p:tag name="ANNOTATION_END_15" val="242.7"/>
  <p:tag name="ANNOTATION_TOP_15" val="322"/>
  <p:tag name="ANNOTATION_LEFT_15" val="17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42.7"/>
  <p:tag name="ANNOTATION_END_16" val="244.6"/>
  <p:tag name="ANNOTATION_TOP_16" val="291"/>
  <p:tag name="ANNOTATION_LEFT_16" val="17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44.6"/>
  <p:tag name="ANNOTATION_END_17" val="249.8"/>
  <p:tag name="ANNOTATION_TOP_17" val="417"/>
  <p:tag name="ANNOTATION_LEFT_17" val="9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49.8"/>
  <p:tag name="ANNOTATION_END_18" val="254.3"/>
  <p:tag name="ANNOTATION_TOP_18" val="271"/>
  <p:tag name="ANNOTATION_LEFT_18" val="30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54.3"/>
  <p:tag name="ANNOTATION_END_19" val="291.7"/>
  <p:tag name="ANNOTATION_TOP_19" val="229"/>
  <p:tag name="ANNOTATION_LEFT_19" val="17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91.7"/>
  <p:tag name="ANNOTATION_END_20" val="318.9"/>
  <p:tag name="ANNOTATION_TOP_20" val="383"/>
  <p:tag name="ANNOTATION_LEFT_20" val="20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18.9"/>
  <p:tag name="ANNOTATION_END_21" val="320.3"/>
  <p:tag name="ANNOTATION_TOP_21" val="476"/>
  <p:tag name="ANNOTATION_LEFT_21" val="20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320.3"/>
  <p:tag name="ANNOTATION_END_22" val="321.7"/>
  <p:tag name="ANNOTATION_TOP_22" val="595"/>
  <p:tag name="ANNOTATION_LEFT_22" val="25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321.7"/>
  <p:tag name="ANNOTATION_END_23" val="324.9"/>
  <p:tag name="ANNOTATION_TOP_23" val="540"/>
  <p:tag name="ANNOTATION_LEFT_23" val="32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324.9"/>
  <p:tag name="ANNOTATION_END_24" val="338.9"/>
  <p:tag name="ANNOTATION_TOP_24" val="373"/>
  <p:tag name="ANNOTATION_LEFT_24" val="20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38.9"/>
  <p:tag name="ANNOTATION_END_25" val="340.3"/>
  <p:tag name="ANNOTATION_TOP_25" val="147"/>
  <p:tag name="ANNOTATION_LEFT_25" val="15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340.3"/>
  <p:tag name="ANNOTATION_END_26" val="382.6"/>
  <p:tag name="ANNOTATION_TOP_26" val="653"/>
  <p:tag name="ANNOTATION_LEFT_26" val="22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382.6"/>
  <p:tag name="ANNOTATION_END_27" val="383.9"/>
  <p:tag name="ANNOTATION_TOP_27" val="151"/>
  <p:tag name="ANNOTATION_LEFT_27" val="7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83.9"/>
  <p:tag name="ANNOTATION_END_28" val="389.1"/>
  <p:tag name="ANNOTATION_TOP_28" val="656"/>
  <p:tag name="ANNOTATION_LEFT_28" val="6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389.1"/>
  <p:tag name="ANNOTATION_END_29" val="391.9"/>
  <p:tag name="ANNOTATION_TOP_29" val="141"/>
  <p:tag name="ANNOTATION_LEFT_29" val="63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391.9"/>
  <p:tag name="ANNOTATION_END_30" val="393.8"/>
  <p:tag name="ANNOTATION_TOP_30" val="296"/>
  <p:tag name="ANNOTATION_LEFT_30" val="17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393.8"/>
  <p:tag name="ANNOTATION_END_31" val="397.2"/>
  <p:tag name="ANNOTATION_TOP_31" val="203"/>
  <p:tag name="ANNOTATION_LEFT_31" val="14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397.2"/>
  <p:tag name="ANNOTATION_END_32" val="399.6"/>
  <p:tag name="ANNOTATION_TOP_32" val="645"/>
  <p:tag name="ANNOTATION_LEFT_32" val="6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99.6"/>
  <p:tag name="ANNOTATION_END_33" val="406.0"/>
  <p:tag name="ANNOTATION_TOP_33" val="379"/>
  <p:tag name="ANNOTATION_LEFT_33" val="208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406.0"/>
  <p:tag name="ANNOTATION_END_34" val="420.3"/>
  <p:tag name="ANNOTATION_TOP_34" val="627"/>
  <p:tag name="ANNOTATION_LEFT_34" val="208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420.3"/>
  <p:tag name="ANNOTATION_END_35" val="420.7"/>
  <p:tag name="ANNOTATION_TOP_35" val="188"/>
  <p:tag name="ANNOTATION_LEFT_35" val="124"/>
  <p:tag name="ANNOTATION_WIDTH_35" val="121"/>
  <p:tag name="ANNOTATION_HEIGHT_35" val="121"/>
  <p:tag name="ANNOTATION_ANIMATION_35" val="3"/>
  <p:tag name="ANNOTATION_ROTATION_35" val="9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420.7"/>
  <p:tag name="ANNOTATION_END_36" val="421.1"/>
  <p:tag name="ANNOTATION_TOP_36" val="253"/>
  <p:tag name="ANNOTATION_LEFT_36" val="124"/>
  <p:tag name="ANNOTATION_WIDTH_36" val="121"/>
  <p:tag name="ANNOTATION_HEIGHT_36" val="121"/>
  <p:tag name="ANNOTATION_ANIMATION_36" val="3"/>
  <p:tag name="ANNOTATION_ROTATION_36" val="9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421.1"/>
  <p:tag name="ANNOTATION_END_37" val="421.5"/>
  <p:tag name="ANNOTATION_TOP_37" val="303"/>
  <p:tag name="ANNOTATION_LEFT_37" val="123"/>
  <p:tag name="ANNOTATION_WIDTH_37" val="121"/>
  <p:tag name="ANNOTATION_HEIGHT_37" val="121"/>
  <p:tag name="ANNOTATION_ANIMATION_37" val="3"/>
  <p:tag name="ANNOTATION_ROTATION_37" val="9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421.5"/>
  <p:tag name="ANNOTATION_END_38" val="421.9"/>
  <p:tag name="ANNOTATION_TOP_38" val="383"/>
  <p:tag name="ANNOTATION_LEFT_38" val="125"/>
  <p:tag name="ANNOTATION_WIDTH_38" val="121"/>
  <p:tag name="ANNOTATION_HEIGHT_38" val="121"/>
  <p:tag name="ANNOTATION_ANIMATION_38" val="3"/>
  <p:tag name="ANNOTATION_ROTATION_38" val="9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421.9"/>
  <p:tag name="ANNOTATION_END_39" val="422.2"/>
  <p:tag name="ANNOTATION_TOP_39" val="444"/>
  <p:tag name="ANNOTATION_LEFT_39" val="125"/>
  <p:tag name="ANNOTATION_WIDTH_39" val="121"/>
  <p:tag name="ANNOTATION_HEIGHT_39" val="121"/>
  <p:tag name="ANNOTATION_ANIMATION_39" val="3"/>
  <p:tag name="ANNOTATION_ROTATION_39" val="9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422.2"/>
  <p:tag name="ANNOTATION_END_40" val="422.6"/>
  <p:tag name="ANNOTATION_TOP_40" val="518"/>
  <p:tag name="ANNOTATION_LEFT_40" val="133"/>
  <p:tag name="ANNOTATION_WIDTH_40" val="121"/>
  <p:tag name="ANNOTATION_HEIGHT_40" val="121"/>
  <p:tag name="ANNOTATION_ANIMATION_40" val="3"/>
  <p:tag name="ANNOTATION_ROTATION_40" val="9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422.6"/>
  <p:tag name="ANNOTATION_END_41" val="423.0"/>
  <p:tag name="ANNOTATION_TOP_41" val="575"/>
  <p:tag name="ANNOTATION_LEFT_41" val="134"/>
  <p:tag name="ANNOTATION_WIDTH_41" val="121"/>
  <p:tag name="ANNOTATION_HEIGHT_41" val="121"/>
  <p:tag name="ANNOTATION_ANIMATION_41" val="3"/>
  <p:tag name="ANNOTATION_ROTATION_41" val="9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423.0"/>
  <p:tag name="ANNOTATION_END_42" val="423.3"/>
  <p:tag name="ANNOTATION_TOP_42" val="624"/>
  <p:tag name="ANNOTATION_LEFT_42" val="133"/>
  <p:tag name="ANNOTATION_WIDTH_42" val="121"/>
  <p:tag name="ANNOTATION_HEIGHT_42" val="121"/>
  <p:tag name="ANNOTATION_ANIMATION_42" val="3"/>
  <p:tag name="ANNOTATION_ROTATION_42" val="9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423.3"/>
  <p:tag name="ANNOTATION_END_43" val="424.2"/>
  <p:tag name="ANNOTATION_TOP_43" val="656"/>
  <p:tag name="ANNOTATION_LEFT_43" val="133"/>
  <p:tag name="ANNOTATION_WIDTH_43" val="121"/>
  <p:tag name="ANNOTATION_HEIGHT_43" val="121"/>
  <p:tag name="ANNOTATION_ANIMATION_43" val="3"/>
  <p:tag name="ANNOTATION_ROTATION_43" val="9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424.2"/>
  <p:tag name="ANNOTATION_END_44" val="424.6"/>
  <p:tag name="ANNOTATION_TOP_44" val="154"/>
  <p:tag name="ANNOTATION_LEFT_44" val="65"/>
  <p:tag name="ANNOTATION_WIDTH_44" val="121"/>
  <p:tag name="ANNOTATION_HEIGHT_44" val="121"/>
  <p:tag name="ANNOTATION_ANIMATION_44" val="3"/>
  <p:tag name="ANNOTATION_ROTATION_44" val="9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424.6"/>
  <p:tag name="ANNOTATION_END_45" val="425.0"/>
  <p:tag name="ANNOTATION_TOP_45" val="188"/>
  <p:tag name="ANNOTATION_LEFT_45" val="70"/>
  <p:tag name="ANNOTATION_WIDTH_45" val="121"/>
  <p:tag name="ANNOTATION_HEIGHT_45" val="121"/>
  <p:tag name="ANNOTATION_ANIMATION_45" val="3"/>
  <p:tag name="ANNOTATION_ROTATION_45" val="9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425.0"/>
  <p:tag name="ANNOTATION_END_46" val="425.2"/>
  <p:tag name="ANNOTATION_TOP_46" val="264"/>
  <p:tag name="ANNOTATION_LEFT_46" val="70"/>
  <p:tag name="ANNOTATION_WIDTH_46" val="121"/>
  <p:tag name="ANNOTATION_HEIGHT_46" val="121"/>
  <p:tag name="ANNOTATION_ANIMATION_46" val="3"/>
  <p:tag name="ANNOTATION_ROTATION_46" val="9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425.2"/>
  <p:tag name="ANNOTATION_END_47" val="425.5"/>
  <p:tag name="ANNOTATION_TOP_47" val="327"/>
  <p:tag name="ANNOTATION_LEFT_47" val="68"/>
  <p:tag name="ANNOTATION_WIDTH_47" val="121"/>
  <p:tag name="ANNOTATION_HEIGHT_47" val="121"/>
  <p:tag name="ANNOTATION_ANIMATION_47" val="3"/>
  <p:tag name="ANNOTATION_ROTATION_47" val="9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425.5"/>
  <p:tag name="ANNOTATION_END_48" val="425.8"/>
  <p:tag name="ANNOTATION_TOP_48" val="385"/>
  <p:tag name="ANNOTATION_LEFT_48" val="62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425.8"/>
  <p:tag name="ANNOTATION_END_49" val="426.0"/>
  <p:tag name="ANNOTATION_TOP_49" val="429"/>
  <p:tag name="ANNOTATION_LEFT_49" val="57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426.0"/>
  <p:tag name="ANNOTATION_END_50" val="426.5"/>
  <p:tag name="ANNOTATION_TOP_50" val="511"/>
  <p:tag name="ANNOTATION_LEFT_50" val="57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426.5"/>
  <p:tag name="ANNOTATION_END_51" val="426.7"/>
  <p:tag name="ANNOTATION_TOP_51" val="571"/>
  <p:tag name="ANNOTATION_LEFT_51" val="55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426.7"/>
  <p:tag name="ANNOTATION_END_52" val="427.0"/>
  <p:tag name="ANNOTATION_TOP_52" val="595"/>
  <p:tag name="ANNOTATION_LEFT_52" val="55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427.0"/>
  <p:tag name="ANNOTATION_END_53" val="427.2"/>
  <p:tag name="ANNOTATION_TOP_53" val="653"/>
  <p:tag name="ANNOTATION_LEFT_53" val="55"/>
  <p:tag name="ANNOTATION_WIDTH_53" val="121"/>
  <p:tag name="ANNOTATION_HEIGHT_53" val="121"/>
  <p:tag name="ANNOTATION_ANIMATION_53" val="3"/>
  <p:tag name="ANNOTATION_ROTATION_53" val="9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427.2"/>
  <p:tag name="ANNOTATION_END_54" val="428.8"/>
  <p:tag name="ANNOTATION_TOP_54" val="659"/>
  <p:tag name="ANNOTATION_LEFT_54" val="55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428.8"/>
  <p:tag name="ANNOTATION_END_55" val="430.5"/>
  <p:tag name="ANNOTATION_TOP_55" val="149"/>
  <p:tag name="ANNOTATION_LEFT_55" val="67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430.5"/>
  <p:tag name="ANNOTATION_END_56" val="444.2"/>
  <p:tag name="ANNOTATION_TOP_56" val="647"/>
  <p:tag name="ANNOTATION_LEFT_56" val="63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444.2"/>
  <p:tag name="ANNOTATION_END_57" val="444.8"/>
  <p:tag name="ANNOTATION_TOP_57" val="592"/>
  <p:tag name="ANNOTATION_LEFT_57" val="67"/>
  <p:tag name="ANNOTATION_WIDTH_57" val="121"/>
  <p:tag name="ANNOTATION_HEIGHT_57" val="121"/>
  <p:tag name="ANNOTATION_ANIMATION_57" val="3"/>
  <p:tag name="ANNOTATION_ROTATION_57" val="27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444.8"/>
  <p:tag name="ANNOTATION_END_58" val="445.3"/>
  <p:tag name="ANNOTATION_TOP_58" val="537"/>
  <p:tag name="ANNOTATION_LEFT_58" val="67"/>
  <p:tag name="ANNOTATION_WIDTH_58" val="121"/>
  <p:tag name="ANNOTATION_HEIGHT_58" val="121"/>
  <p:tag name="ANNOTATION_ANIMATION_58" val="3"/>
  <p:tag name="ANNOTATION_ROTATION_58" val="27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445.3"/>
  <p:tag name="ANNOTATION_END_59" val="445.5"/>
  <p:tag name="ANNOTATION_TOP_59" val="451"/>
  <p:tag name="ANNOTATION_LEFT_59" val="69"/>
  <p:tag name="ANNOTATION_WIDTH_59" val="121"/>
  <p:tag name="ANNOTATION_HEIGHT_59" val="121"/>
  <p:tag name="ANNOTATION_ANIMATION_59" val="3"/>
  <p:tag name="ANNOTATION_ROTATION_59" val="27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445.5"/>
  <p:tag name="ANNOTATION_END_60" val="445.8"/>
  <p:tag name="ANNOTATION_TOP_60" val="376"/>
  <p:tag name="ANNOTATION_LEFT_60" val="69"/>
  <p:tag name="ANNOTATION_WIDTH_60" val="121"/>
  <p:tag name="ANNOTATION_HEIGHT_60" val="121"/>
  <p:tag name="ANNOTATION_ANIMATION_60" val="3"/>
  <p:tag name="ANNOTATION_ROTATION_60" val="27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445.8"/>
  <p:tag name="ANNOTATION_END_61" val="446.3"/>
  <p:tag name="ANNOTATION_TOP_61" val="301"/>
  <p:tag name="ANNOTATION_LEFT_61" val="64"/>
  <p:tag name="ANNOTATION_WIDTH_61" val="121"/>
  <p:tag name="ANNOTATION_HEIGHT_61" val="121"/>
  <p:tag name="ANNOTATION_ANIMATION_61" val="3"/>
  <p:tag name="ANNOTATION_ROTATION_61" val="27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446.3"/>
  <p:tag name="ANNOTATION_END_62" val="446.5"/>
  <p:tag name="ANNOTATION_TOP_62" val="230"/>
  <p:tag name="ANNOTATION_LEFT_62" val="61"/>
  <p:tag name="ANNOTATION_WIDTH_62" val="121"/>
  <p:tag name="ANNOTATION_HEIGHT_62" val="121"/>
  <p:tag name="ANNOTATION_ANIMATION_62" val="3"/>
  <p:tag name="ANNOTATION_ROTATION_62" val="27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446.5"/>
  <p:tag name="ANNOTATION_END_63" val="446.8"/>
  <p:tag name="ANNOTATION_TOP_63" val="194"/>
  <p:tag name="ANNOTATION_LEFT_63" val="61"/>
  <p:tag name="ANNOTATION_WIDTH_63" val="121"/>
  <p:tag name="ANNOTATION_HEIGHT_63" val="121"/>
  <p:tag name="ANNOTATION_ANIMATION_63" val="3"/>
  <p:tag name="ANNOTATION_ROTATION_63" val="27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446.8"/>
  <p:tag name="ANNOTATION_END_64" val="450.7"/>
  <p:tag name="ANNOTATION_TOP_64" val="160"/>
  <p:tag name="ANNOTATION_LEFT_64" val="61"/>
  <p:tag name="ANNOTATION_WIDTH_64" val="121"/>
  <p:tag name="ANNOTATION_HEIGHT_64" val="121"/>
  <p:tag name="ANNOTATION_ANIMATION_64" val="3"/>
  <p:tag name="ANNOTATION_ROTATION_64" val="27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450.7"/>
  <p:tag name="ANNOTATION_END_65" val="452.9"/>
  <p:tag name="ANNOTATION_TOP_65" val="211"/>
  <p:tag name="ANNOTATION_LEFT_65" val="172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452.9"/>
  <p:tag name="ANNOTATION_END_66" val="455.5"/>
  <p:tag name="ANNOTATION_TOP_66" val="298"/>
  <p:tag name="ANNOTATION_LEFT_66" val="181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455.5"/>
  <p:tag name="ANNOTATION_END_67" val="457.3"/>
  <p:tag name="ANNOTATION_TOP_67" val="221"/>
  <p:tag name="ANNOTATION_LEFT_67" val="164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457.3"/>
  <p:tag name="ANNOTATION_END_68" val="460.9"/>
  <p:tag name="ANNOTATION_TOP_68" val="129"/>
  <p:tag name="ANNOTATION_LEFT_68" val="193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460.9"/>
  <p:tag name="ANNOTATION_END_69" val="466.4"/>
  <p:tag name="ANNOTATION_TOP_69" val="367"/>
  <p:tag name="ANNOTATION_LEFT_69" val="203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466.4"/>
  <p:tag name="ANNOTATION_END_70" val="468.0"/>
  <p:tag name="ANNOTATION_TOP_70" val="621"/>
  <p:tag name="ANNOTATION_LEFT_70" val="209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468.0"/>
  <p:tag name="ANNOTATION_END_71" val="471.6"/>
  <p:tag name="ANNOTATION_TOP_71" val="670"/>
  <p:tag name="ANNOTATION_LEFT_71" val="211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471.6"/>
  <p:tag name="ANNOTATION_END_72" val="471.9"/>
  <p:tag name="ANNOTATION_TOP_72" val="163"/>
  <p:tag name="ANNOTATION_LEFT_72" val="147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471.9"/>
  <p:tag name="ANNOTATION_END_73" val="472.2"/>
  <p:tag name="ANNOTATION_TOP_73" val="247"/>
  <p:tag name="ANNOTATION_LEFT_73" val="147"/>
  <p:tag name="ANNOTATION_WIDTH_73" val="121"/>
  <p:tag name="ANNOTATION_HEIGHT_73" val="121"/>
  <p:tag name="ANNOTATION_ANIMATION_73" val="3"/>
  <p:tag name="ANNOTATION_ROTATION_73" val="9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472.2"/>
  <p:tag name="ANNOTATION_END_74" val="472.5"/>
  <p:tag name="ANNOTATION_TOP_74" val="282"/>
  <p:tag name="ANNOTATION_LEFT_74" val="150"/>
  <p:tag name="ANNOTATION_WIDTH_74" val="121"/>
  <p:tag name="ANNOTATION_HEIGHT_74" val="121"/>
  <p:tag name="ANNOTATION_ANIMATION_74" val="3"/>
  <p:tag name="ANNOTATION_ROTATION_74" val="9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472.5"/>
  <p:tag name="ANNOTATION_END_75" val="472.8"/>
  <p:tag name="ANNOTATION_TOP_75" val="361"/>
  <p:tag name="ANNOTATION_LEFT_75" val="150"/>
  <p:tag name="ANNOTATION_WIDTH_75" val="121"/>
  <p:tag name="ANNOTATION_HEIGHT_75" val="121"/>
  <p:tag name="ANNOTATION_ANIMATION_75" val="3"/>
  <p:tag name="ANNOTATION_ROTATION_75" val="9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472.8"/>
  <p:tag name="ANNOTATION_END_76" val="473.0"/>
  <p:tag name="ANNOTATION_TOP_76" val="430"/>
  <p:tag name="ANNOTATION_LEFT_76" val="153"/>
  <p:tag name="ANNOTATION_WIDTH_76" val="121"/>
  <p:tag name="ANNOTATION_HEIGHT_76" val="121"/>
  <p:tag name="ANNOTATION_ANIMATION_76" val="3"/>
  <p:tag name="ANNOTATION_ROTATION_76" val="9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473.0"/>
  <p:tag name="ANNOTATION_END_77" val="473.5"/>
  <p:tag name="ANNOTATION_TOP_77" val="532"/>
  <p:tag name="ANNOTATION_LEFT_77" val="147"/>
  <p:tag name="ANNOTATION_WIDTH_77" val="121"/>
  <p:tag name="ANNOTATION_HEIGHT_77" val="121"/>
  <p:tag name="ANNOTATION_ANIMATION_77" val="3"/>
  <p:tag name="ANNOTATION_ROTATION_77" val="9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473.5"/>
  <p:tag name="ANNOTATION_END_78" val="473.7"/>
  <p:tag name="ANNOTATION_TOP_78" val="561"/>
  <p:tag name="ANNOTATION_LEFT_78" val="147"/>
  <p:tag name="ANNOTATION_WIDTH_78" val="121"/>
  <p:tag name="ANNOTATION_HEIGHT_78" val="121"/>
  <p:tag name="ANNOTATION_ANIMATION_78" val="3"/>
  <p:tag name="ANNOTATION_ROTATION_78" val="9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473.7"/>
  <p:tag name="ANNOTATION_END_79" val="474.1"/>
  <p:tag name="ANNOTATION_TOP_79" val="637"/>
  <p:tag name="ANNOTATION_LEFT_79" val="143"/>
  <p:tag name="ANNOTATION_WIDTH_79" val="121"/>
  <p:tag name="ANNOTATION_HEIGHT_79" val="121"/>
  <p:tag name="ANNOTATION_ANIMATION_79" val="3"/>
  <p:tag name="ANNOTATION_ROTATION_79" val="9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474.1"/>
  <p:tag name="ANNOTATION_END_80" val="479.4"/>
  <p:tag name="ANNOTATION_TOP_80" val="661"/>
  <p:tag name="ANNOTATION_LEFT_80" val="141"/>
  <p:tag name="ANNOTATION_WIDTH_80" val="121"/>
  <p:tag name="ANNOTATION_HEIGHT_80" val="121"/>
  <p:tag name="ANNOTATION_ANIMATION_80" val="3"/>
  <p:tag name="ANNOTATION_ROTATION_80" val="9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553.5"/>
  <p:tag name="ANNOTATION_END_81" val="554.0"/>
  <p:tag name="ANNOTATION_TOP_81" val="180"/>
  <p:tag name="ANNOTATION_LEFT_81" val="25"/>
  <p:tag name="ANNOTATION_WIDTH_81" val="121"/>
  <p:tag name="ANNOTATION_HEIGHT_81" val="121"/>
  <p:tag name="ANNOTATION_ANIMATION_81" val="3"/>
  <p:tag name="ANNOTATION_ROTATION_81" val="9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554.0"/>
  <p:tag name="ANNOTATION_END_82" val="554.5"/>
  <p:tag name="ANNOTATION_TOP_82" val="211"/>
  <p:tag name="ANNOTATION_LEFT_82" val="21"/>
  <p:tag name="ANNOTATION_WIDTH_82" val="121"/>
  <p:tag name="ANNOTATION_HEIGHT_82" val="121"/>
  <p:tag name="ANNOTATION_ANIMATION_82" val="3"/>
  <p:tag name="ANNOTATION_ROTATION_82" val="9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554.5"/>
  <p:tag name="ANNOTATION_END_83" val="554.9"/>
  <p:tag name="ANNOTATION_TOP_83" val="237"/>
  <p:tag name="ANNOTATION_LEFT_83" val="23"/>
  <p:tag name="ANNOTATION_WIDTH_83" val="121"/>
  <p:tag name="ANNOTATION_HEIGHT_83" val="121"/>
  <p:tag name="ANNOTATION_ANIMATION_83" val="3"/>
  <p:tag name="ANNOTATION_ROTATION_83" val="9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554.9"/>
  <p:tag name="ANNOTATION_END_84" val="555.1"/>
  <p:tag name="ANNOTATION_TOP_84" val="295"/>
  <p:tag name="ANNOTATION_LEFT_84" val="23"/>
  <p:tag name="ANNOTATION_WIDTH_84" val="121"/>
  <p:tag name="ANNOTATION_HEIGHT_84" val="121"/>
  <p:tag name="ANNOTATION_ANIMATION_84" val="3"/>
  <p:tag name="ANNOTATION_ROTATION_84" val="9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555.1"/>
  <p:tag name="ANNOTATION_END_85" val="555.4"/>
  <p:tag name="ANNOTATION_TOP_85" val="397"/>
  <p:tag name="ANNOTATION_LEFT_85" val="19"/>
  <p:tag name="ANNOTATION_WIDTH_85" val="121"/>
  <p:tag name="ANNOTATION_HEIGHT_85" val="121"/>
  <p:tag name="ANNOTATION_ANIMATION_85" val="3"/>
  <p:tag name="ANNOTATION_ROTATION_85" val="9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555.4"/>
  <p:tag name="ANNOTATION_END_86" val="555.7"/>
  <p:tag name="ANNOTATION_TOP_86" val="463"/>
  <p:tag name="ANNOTATION_LEFT_86" val="19"/>
  <p:tag name="ANNOTATION_WIDTH_86" val="121"/>
  <p:tag name="ANNOTATION_HEIGHT_86" val="121"/>
  <p:tag name="ANNOTATION_ANIMATION_86" val="3"/>
  <p:tag name="ANNOTATION_ROTATION_86" val="9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555.7"/>
  <p:tag name="ANNOTATION_END_87" val="556.1"/>
  <p:tag name="ANNOTATION_TOP_87" val="503"/>
  <p:tag name="ANNOTATION_LEFT_87" val="18"/>
  <p:tag name="ANNOTATION_WIDTH_87" val="121"/>
  <p:tag name="ANNOTATION_HEIGHT_87" val="121"/>
  <p:tag name="ANNOTATION_ANIMATION_87" val="3"/>
  <p:tag name="ANNOTATION_ROTATION_87" val="9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556.1"/>
  <p:tag name="ANNOTATION_END_88" val="556.4"/>
  <p:tag name="ANNOTATION_TOP_88" val="595"/>
  <p:tag name="ANNOTATION_LEFT_88" val="12"/>
  <p:tag name="ANNOTATION_WIDTH_88" val="121"/>
  <p:tag name="ANNOTATION_HEIGHT_88" val="121"/>
  <p:tag name="ANNOTATION_ANIMATION_88" val="3"/>
  <p:tag name="ANNOTATION_ROTATION_88" val="9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556.4"/>
  <p:tag name="ANNOTATION_END_89" val="556.7"/>
  <p:tag name="ANNOTATION_TOP_89" val="645"/>
  <p:tag name="ANNOTATION_LEFT_89" val="12"/>
  <p:tag name="ANNOTATION_WIDTH_89" val="121"/>
  <p:tag name="ANNOTATION_HEIGHT_89" val="121"/>
  <p:tag name="ANNOTATION_ANIMATION_89" val="3"/>
  <p:tag name="ANNOTATION_ROTATION_89" val="9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556.7"/>
  <p:tag name="ANNOTATION_END_90" val="561.2"/>
  <p:tag name="ANNOTATION_TOP_90" val="666"/>
  <p:tag name="ANNOTATION_LEFT_90" val="11"/>
  <p:tag name="ANNOTATION_WIDTH_90" val="121"/>
  <p:tag name="ANNOTATION_HEIGHT_90" val="121"/>
  <p:tag name="ANNOTATION_ANIMATION_90" val="3"/>
  <p:tag name="ANNOTATION_ROTATION_90" val="9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561.2"/>
  <p:tag name="ANNOTATION_END_91" val="562.2"/>
  <p:tag name="ANNOTATION_TOP_91" val="644"/>
  <p:tag name="ANNOTATION_LEFT_91" val="20"/>
  <p:tag name="ANNOTATION_WIDTH_91" val="121"/>
  <p:tag name="ANNOTATION_HEIGHT_91" val="121"/>
  <p:tag name="ANNOTATION_ANIMATION_91" val="3"/>
  <p:tag name="ANNOTATION_ROTATION_91" val="27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562.2"/>
  <p:tag name="ANNOTATION_END_92" val="562.5"/>
  <p:tag name="ANNOTATION_TOP_92" val="601"/>
  <p:tag name="ANNOTATION_LEFT_92" val="19"/>
  <p:tag name="ANNOTATION_WIDTH_92" val="121"/>
  <p:tag name="ANNOTATION_HEIGHT_92" val="121"/>
  <p:tag name="ANNOTATION_ANIMATION_92" val="3"/>
  <p:tag name="ANNOTATION_ROTATION_92" val="27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562.5"/>
  <p:tag name="ANNOTATION_END_93" val="562.7"/>
  <p:tag name="ANNOTATION_TOP_93" val="511"/>
  <p:tag name="ANNOTATION_LEFT_93" val="27"/>
  <p:tag name="ANNOTATION_WIDTH_93" val="121"/>
  <p:tag name="ANNOTATION_HEIGHT_93" val="121"/>
  <p:tag name="ANNOTATION_ANIMATION_93" val="3"/>
  <p:tag name="ANNOTATION_ROTATION_93" val="27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TYPE_94" val="0"/>
  <p:tag name="ANNOTATION_START_94" val="562.7"/>
  <p:tag name="ANNOTATION_END_94" val="563.1"/>
  <p:tag name="ANNOTATION_TOP_94" val="443"/>
  <p:tag name="ANNOTATION_LEFT_94" val="21"/>
  <p:tag name="ANNOTATION_WIDTH_94" val="121"/>
  <p:tag name="ANNOTATION_HEIGHT_94" val="121"/>
  <p:tag name="ANNOTATION_ANIMATION_94" val="3"/>
  <p:tag name="ANNOTATION_ROTATION_94" val="270"/>
  <p:tag name="ANNOTATION_SUB_TYPE_94" val="2"/>
  <p:tag name="ANNOTATION_LOOP_COUNT_94" val="1"/>
  <p:tag name="ANNOTATION_BOX_RADIUS_94" val="0"/>
  <p:tag name="ANNOTATION_SCALE_94" val="100"/>
  <p:tag name="ANNOTATION_BORDER_ALPHA_94" val="100"/>
  <p:tag name="ANNOTATION_BORDER_COLOR_94" val="255"/>
  <p:tag name="ANNOTATION_FILL_COLOR_94" val="65535"/>
  <p:tag name="ANNOTATION_FILL_ALPHA_94" val="100"/>
  <p:tag name="ANNOTATION_BORDER_WIDTH_94" val="2"/>
  <p:tag name="ANNOTATION_SLIDE_WIDTH_94" val="960"/>
  <p:tag name="ANNOTATION_SLIDE_HEIGHT_94" val="720"/>
  <p:tag name="ANNOTATION_TYPE_95" val="0"/>
  <p:tag name="ANNOTATION_START_95" val="563.1"/>
  <p:tag name="ANNOTATION_END_95" val="563.4"/>
  <p:tag name="ANNOTATION_TOP_95" val="396"/>
  <p:tag name="ANNOTATION_LEFT_95" val="21"/>
  <p:tag name="ANNOTATION_WIDTH_95" val="121"/>
  <p:tag name="ANNOTATION_HEIGHT_95" val="121"/>
  <p:tag name="ANNOTATION_ANIMATION_95" val="3"/>
  <p:tag name="ANNOTATION_ROTATION_95" val="270"/>
  <p:tag name="ANNOTATION_SUB_TYPE_95" val="2"/>
  <p:tag name="ANNOTATION_LOOP_COUNT_95" val="1"/>
  <p:tag name="ANNOTATION_BOX_RADIUS_95" val="0"/>
  <p:tag name="ANNOTATION_SCALE_95" val="100"/>
  <p:tag name="ANNOTATION_BORDER_ALPHA_95" val="100"/>
  <p:tag name="ANNOTATION_BORDER_COLOR_95" val="255"/>
  <p:tag name="ANNOTATION_FILL_COLOR_95" val="65535"/>
  <p:tag name="ANNOTATION_FILL_ALPHA_95" val="100"/>
  <p:tag name="ANNOTATION_BORDER_WIDTH_95" val="2"/>
  <p:tag name="ANNOTATION_SLIDE_WIDTH_95" val="960"/>
  <p:tag name="ANNOTATION_SLIDE_HEIGHT_95" val="720"/>
  <p:tag name="ANNOTATION_TYPE_96" val="0"/>
  <p:tag name="ANNOTATION_START_96" val="563.4"/>
  <p:tag name="ANNOTATION_END_96" val="563.6"/>
  <p:tag name="ANNOTATION_TOP_96" val="324"/>
  <p:tag name="ANNOTATION_LEFT_96" val="23"/>
  <p:tag name="ANNOTATION_WIDTH_96" val="121"/>
  <p:tag name="ANNOTATION_HEIGHT_96" val="121"/>
  <p:tag name="ANNOTATION_ANIMATION_96" val="3"/>
  <p:tag name="ANNOTATION_ROTATION_96" val="270"/>
  <p:tag name="ANNOTATION_SUB_TYPE_96" val="2"/>
  <p:tag name="ANNOTATION_LOOP_COUNT_96" val="1"/>
  <p:tag name="ANNOTATION_BOX_RADIUS_96" val="0"/>
  <p:tag name="ANNOTATION_SCALE_96" val="100"/>
  <p:tag name="ANNOTATION_BORDER_ALPHA_96" val="100"/>
  <p:tag name="ANNOTATION_BORDER_COLOR_96" val="255"/>
  <p:tag name="ANNOTATION_FILL_COLOR_96" val="65535"/>
  <p:tag name="ANNOTATION_FILL_ALPHA_96" val="100"/>
  <p:tag name="ANNOTATION_BORDER_WIDTH_96" val="2"/>
  <p:tag name="ANNOTATION_SLIDE_WIDTH_96" val="960"/>
  <p:tag name="ANNOTATION_SLIDE_HEIGHT_96" val="720"/>
  <p:tag name="ANNOTATION_TYPE_97" val="0"/>
  <p:tag name="ANNOTATION_START_97" val="563.6"/>
  <p:tag name="ANNOTATION_END_97" val="563.9"/>
  <p:tag name="ANNOTATION_TOP_97" val="258"/>
  <p:tag name="ANNOTATION_LEFT_97" val="20"/>
  <p:tag name="ANNOTATION_WIDTH_97" val="121"/>
  <p:tag name="ANNOTATION_HEIGHT_97" val="121"/>
  <p:tag name="ANNOTATION_ANIMATION_97" val="3"/>
  <p:tag name="ANNOTATION_ROTATION_97" val="270"/>
  <p:tag name="ANNOTATION_SUB_TYPE_97" val="2"/>
  <p:tag name="ANNOTATION_LOOP_COUNT_97" val="1"/>
  <p:tag name="ANNOTATION_BOX_RADIUS_97" val="0"/>
  <p:tag name="ANNOTATION_SCALE_97" val="100"/>
  <p:tag name="ANNOTATION_BORDER_ALPHA_97" val="100"/>
  <p:tag name="ANNOTATION_BORDER_COLOR_97" val="255"/>
  <p:tag name="ANNOTATION_FILL_COLOR_97" val="65535"/>
  <p:tag name="ANNOTATION_FILL_ALPHA_97" val="100"/>
  <p:tag name="ANNOTATION_BORDER_WIDTH_97" val="2"/>
  <p:tag name="ANNOTATION_SLIDE_WIDTH_97" val="960"/>
  <p:tag name="ANNOTATION_SLIDE_HEIGHT_97" val="720"/>
  <p:tag name="ANNOTATION_TYPE_98" val="0"/>
  <p:tag name="ANNOTATION_START_98" val="563.9"/>
  <p:tag name="ANNOTATION_END_98" val="564.2"/>
  <p:tag name="ANNOTATION_TOP_98" val="221"/>
  <p:tag name="ANNOTATION_LEFT_98" val="20"/>
  <p:tag name="ANNOTATION_WIDTH_98" val="121"/>
  <p:tag name="ANNOTATION_HEIGHT_98" val="121"/>
  <p:tag name="ANNOTATION_ANIMATION_98" val="3"/>
  <p:tag name="ANNOTATION_ROTATION_98" val="270"/>
  <p:tag name="ANNOTATION_SUB_TYPE_98" val="2"/>
  <p:tag name="ANNOTATION_LOOP_COUNT_98" val="1"/>
  <p:tag name="ANNOTATION_BOX_RADIUS_98" val="0"/>
  <p:tag name="ANNOTATION_SCALE_98" val="100"/>
  <p:tag name="ANNOTATION_BORDER_ALPHA_98" val="100"/>
  <p:tag name="ANNOTATION_BORDER_COLOR_98" val="255"/>
  <p:tag name="ANNOTATION_FILL_COLOR_98" val="65535"/>
  <p:tag name="ANNOTATION_FILL_ALPHA_98" val="100"/>
  <p:tag name="ANNOTATION_BORDER_WIDTH_98" val="2"/>
  <p:tag name="ANNOTATION_SLIDE_WIDTH_98" val="960"/>
  <p:tag name="ANNOTATION_SLIDE_HEIGHT_98" val="720"/>
  <p:tag name="ANNOTATION_TYPE_99" val="0"/>
  <p:tag name="ANNOTATION_START_99" val="564.2"/>
  <p:tag name="ANNOTATION_END_99" val="564.5"/>
  <p:tag name="ANNOTATION_TOP_99" val="183"/>
  <p:tag name="ANNOTATION_LEFT_99" val="21"/>
  <p:tag name="ANNOTATION_WIDTH_99" val="121"/>
  <p:tag name="ANNOTATION_HEIGHT_99" val="121"/>
  <p:tag name="ANNOTATION_ANIMATION_99" val="3"/>
  <p:tag name="ANNOTATION_ROTATION_99" val="270"/>
  <p:tag name="ANNOTATION_SUB_TYPE_99" val="2"/>
  <p:tag name="ANNOTATION_LOOP_COUNT_99" val="1"/>
  <p:tag name="ANNOTATION_BOX_RADIUS_99" val="0"/>
  <p:tag name="ANNOTATION_SCALE_99" val="100"/>
  <p:tag name="ANNOTATION_BORDER_ALPHA_99" val="100"/>
  <p:tag name="ANNOTATION_BORDER_COLOR_99" val="255"/>
  <p:tag name="ANNOTATION_FILL_COLOR_99" val="65535"/>
  <p:tag name="ANNOTATION_FILL_ALPHA_99" val="100"/>
  <p:tag name="ANNOTATION_BORDER_WIDTH_99" val="2"/>
  <p:tag name="ANNOTATION_SLIDE_WIDTH_99" val="960"/>
  <p:tag name="ANNOTATION_SLIDE_HEIGHT_99" val="720"/>
  <p:tag name="ANNOTATION_TYPE_100" val="0"/>
  <p:tag name="ANNOTATION_START_100" val="564.5"/>
  <p:tag name="ANNOTATION_END_100" val="565.4"/>
  <p:tag name="ANNOTATION_TOP_100" val="160"/>
  <p:tag name="ANNOTATION_LEFT_100" val="22"/>
  <p:tag name="ANNOTATION_WIDTH_100" val="121"/>
  <p:tag name="ANNOTATION_HEIGHT_100" val="121"/>
  <p:tag name="ANNOTATION_ANIMATION_100" val="3"/>
  <p:tag name="ANNOTATION_ROTATION_100" val="270"/>
  <p:tag name="ANNOTATION_SUB_TYPE_100" val="2"/>
  <p:tag name="ANNOTATION_LOOP_COUNT_100" val="1"/>
  <p:tag name="ANNOTATION_BOX_RADIUS_100" val="0"/>
  <p:tag name="ANNOTATION_SCALE_100" val="100"/>
  <p:tag name="ANNOTATION_BORDER_ALPHA_100" val="100"/>
  <p:tag name="ANNOTATION_BORDER_COLOR_100" val="255"/>
  <p:tag name="ANNOTATION_FILL_COLOR_100" val="65535"/>
  <p:tag name="ANNOTATION_FILL_ALPHA_100" val="100"/>
  <p:tag name="ANNOTATION_BORDER_WIDTH_100" val="2"/>
  <p:tag name="ANNOTATION_SLIDE_WIDTH_100" val="960"/>
  <p:tag name="ANNOTATION_SLIDE_HEIGHT_100" val="720"/>
  <p:tag name="ANNOTATION_TYPE_101" val="0"/>
  <p:tag name="ANNOTATION_START_101" val="565.4"/>
  <p:tag name="ANNOTATION_END_101" val="570.6"/>
  <p:tag name="ANNOTATION_TOP_101" val="214"/>
  <p:tag name="ANNOTATION_LEFT_101" val="83"/>
  <p:tag name="ANNOTATION_WIDTH_101" val="121"/>
  <p:tag name="ANNOTATION_HEIGHT_101" val="121"/>
  <p:tag name="ANNOTATION_ANIMATION_101" val="3"/>
  <p:tag name="ANNOTATION_ROTATION_101" val="270"/>
  <p:tag name="ANNOTATION_SUB_TYPE_101" val="2"/>
  <p:tag name="ANNOTATION_LOOP_COUNT_101" val="1"/>
  <p:tag name="ANNOTATION_BOX_RADIUS_101" val="0"/>
  <p:tag name="ANNOTATION_SCALE_101" val="100"/>
  <p:tag name="ANNOTATION_BORDER_ALPHA_101" val="100"/>
  <p:tag name="ANNOTATION_BORDER_COLOR_101" val="255"/>
  <p:tag name="ANNOTATION_FILL_COLOR_101" val="65535"/>
  <p:tag name="ANNOTATION_FILL_ALPHA_101" val="100"/>
  <p:tag name="ANNOTATION_BORDER_WIDTH_101" val="2"/>
  <p:tag name="ANNOTATION_SLIDE_WIDTH_101" val="960"/>
  <p:tag name="ANNOTATION_SLIDE_HEIGHT_101" val="720"/>
  <p:tag name="ANNOTATION_TYPE_102" val="0"/>
  <p:tag name="ANNOTATION_START_102" val="570.6"/>
  <p:tag name="ANNOTATION_END_102" val="571.0"/>
  <p:tag name="ANNOTATION_TOP_102" val="170"/>
  <p:tag name="ANNOTATION_LEFT_102" val="107"/>
  <p:tag name="ANNOTATION_WIDTH_102" val="121"/>
  <p:tag name="ANNOTATION_HEIGHT_102" val="121"/>
  <p:tag name="ANNOTATION_ANIMATION_102" val="3"/>
  <p:tag name="ANNOTATION_ROTATION_102" val="90"/>
  <p:tag name="ANNOTATION_SUB_TYPE_102" val="2"/>
  <p:tag name="ANNOTATION_LOOP_COUNT_102" val="1"/>
  <p:tag name="ANNOTATION_BOX_RADIUS_102" val="0"/>
  <p:tag name="ANNOTATION_SCALE_102" val="100"/>
  <p:tag name="ANNOTATION_BORDER_ALPHA_102" val="100"/>
  <p:tag name="ANNOTATION_BORDER_COLOR_102" val="255"/>
  <p:tag name="ANNOTATION_FILL_COLOR_102" val="65535"/>
  <p:tag name="ANNOTATION_FILL_ALPHA_102" val="100"/>
  <p:tag name="ANNOTATION_BORDER_WIDTH_102" val="2"/>
  <p:tag name="ANNOTATION_SLIDE_WIDTH_102" val="960"/>
  <p:tag name="ANNOTATION_SLIDE_HEIGHT_102" val="720"/>
  <p:tag name="ANNOTATION_TYPE_103" val="0"/>
  <p:tag name="ANNOTATION_START_103" val="571.0"/>
  <p:tag name="ANNOTATION_END_103" val="571.3"/>
  <p:tag name="ANNOTATION_TOP_103" val="250"/>
  <p:tag name="ANNOTATION_LEFT_103" val="110"/>
  <p:tag name="ANNOTATION_WIDTH_103" val="121"/>
  <p:tag name="ANNOTATION_HEIGHT_103" val="121"/>
  <p:tag name="ANNOTATION_ANIMATION_103" val="3"/>
  <p:tag name="ANNOTATION_ROTATION_103" val="90"/>
  <p:tag name="ANNOTATION_SUB_TYPE_103" val="2"/>
  <p:tag name="ANNOTATION_LOOP_COUNT_103" val="1"/>
  <p:tag name="ANNOTATION_BOX_RADIUS_103" val="0"/>
  <p:tag name="ANNOTATION_SCALE_103" val="100"/>
  <p:tag name="ANNOTATION_BORDER_ALPHA_103" val="100"/>
  <p:tag name="ANNOTATION_BORDER_COLOR_103" val="255"/>
  <p:tag name="ANNOTATION_FILL_COLOR_103" val="65535"/>
  <p:tag name="ANNOTATION_FILL_ALPHA_103" val="100"/>
  <p:tag name="ANNOTATION_BORDER_WIDTH_103" val="2"/>
  <p:tag name="ANNOTATION_SLIDE_WIDTH_103" val="960"/>
  <p:tag name="ANNOTATION_SLIDE_HEIGHT_103" val="720"/>
  <p:tag name="ANNOTATION_TYPE_104" val="0"/>
  <p:tag name="ANNOTATION_START_104" val="571.3"/>
  <p:tag name="ANNOTATION_END_104" val="571.5"/>
  <p:tag name="ANNOTATION_TOP_104" val="323"/>
  <p:tag name="ANNOTATION_LEFT_104" val="132"/>
  <p:tag name="ANNOTATION_WIDTH_104" val="121"/>
  <p:tag name="ANNOTATION_HEIGHT_104" val="121"/>
  <p:tag name="ANNOTATION_ANIMATION_104" val="3"/>
  <p:tag name="ANNOTATION_ROTATION_104" val="90"/>
  <p:tag name="ANNOTATION_SUB_TYPE_104" val="2"/>
  <p:tag name="ANNOTATION_LOOP_COUNT_104" val="1"/>
  <p:tag name="ANNOTATION_BOX_RADIUS_104" val="0"/>
  <p:tag name="ANNOTATION_SCALE_104" val="100"/>
  <p:tag name="ANNOTATION_BORDER_ALPHA_104" val="100"/>
  <p:tag name="ANNOTATION_BORDER_COLOR_104" val="255"/>
  <p:tag name="ANNOTATION_FILL_COLOR_104" val="65535"/>
  <p:tag name="ANNOTATION_FILL_ALPHA_104" val="100"/>
  <p:tag name="ANNOTATION_BORDER_WIDTH_104" val="2"/>
  <p:tag name="ANNOTATION_SLIDE_WIDTH_104" val="960"/>
  <p:tag name="ANNOTATION_SLIDE_HEIGHT_104" val="720"/>
  <p:tag name="ANNOTATION_TYPE_105" val="0"/>
  <p:tag name="ANNOTATION_START_105" val="571.5"/>
  <p:tag name="ANNOTATION_END_105" val="571.8"/>
  <p:tag name="ANNOTATION_TOP_105" val="414"/>
  <p:tag name="ANNOTATION_LEFT_105" val="136"/>
  <p:tag name="ANNOTATION_WIDTH_105" val="121"/>
  <p:tag name="ANNOTATION_HEIGHT_105" val="121"/>
  <p:tag name="ANNOTATION_ANIMATION_105" val="3"/>
  <p:tag name="ANNOTATION_ROTATION_105" val="90"/>
  <p:tag name="ANNOTATION_SUB_TYPE_105" val="2"/>
  <p:tag name="ANNOTATION_LOOP_COUNT_105" val="1"/>
  <p:tag name="ANNOTATION_BOX_RADIUS_105" val="0"/>
  <p:tag name="ANNOTATION_SCALE_105" val="100"/>
  <p:tag name="ANNOTATION_BORDER_ALPHA_105" val="100"/>
  <p:tag name="ANNOTATION_BORDER_COLOR_105" val="255"/>
  <p:tag name="ANNOTATION_FILL_COLOR_105" val="65535"/>
  <p:tag name="ANNOTATION_FILL_ALPHA_105" val="100"/>
  <p:tag name="ANNOTATION_BORDER_WIDTH_105" val="2"/>
  <p:tag name="ANNOTATION_SLIDE_WIDTH_105" val="960"/>
  <p:tag name="ANNOTATION_SLIDE_HEIGHT_105" val="720"/>
  <p:tag name="ANNOTATION_TYPE_106" val="0"/>
  <p:tag name="ANNOTATION_START_106" val="571.8"/>
  <p:tag name="ANNOTATION_END_106" val="572.0"/>
  <p:tag name="ANNOTATION_TOP_106" val="503"/>
  <p:tag name="ANNOTATION_LEFT_106" val="136"/>
  <p:tag name="ANNOTATION_WIDTH_106" val="121"/>
  <p:tag name="ANNOTATION_HEIGHT_106" val="121"/>
  <p:tag name="ANNOTATION_ANIMATION_106" val="3"/>
  <p:tag name="ANNOTATION_ROTATION_106" val="90"/>
  <p:tag name="ANNOTATION_SUB_TYPE_106" val="2"/>
  <p:tag name="ANNOTATION_LOOP_COUNT_106" val="1"/>
  <p:tag name="ANNOTATION_BOX_RADIUS_106" val="0"/>
  <p:tag name="ANNOTATION_SCALE_106" val="100"/>
  <p:tag name="ANNOTATION_BORDER_ALPHA_106" val="100"/>
  <p:tag name="ANNOTATION_BORDER_COLOR_106" val="255"/>
  <p:tag name="ANNOTATION_FILL_COLOR_106" val="65535"/>
  <p:tag name="ANNOTATION_FILL_ALPHA_106" val="100"/>
  <p:tag name="ANNOTATION_BORDER_WIDTH_106" val="2"/>
  <p:tag name="ANNOTATION_SLIDE_WIDTH_106" val="960"/>
  <p:tag name="ANNOTATION_SLIDE_HEIGHT_106" val="720"/>
  <p:tag name="ANNOTATION_TYPE_107" val="0"/>
  <p:tag name="ANNOTATION_START_107" val="572.0"/>
  <p:tag name="ANNOTATION_END_107" val="572.4"/>
  <p:tag name="ANNOTATION_TOP_107" val="552"/>
  <p:tag name="ANNOTATION_LEFT_107" val="134"/>
  <p:tag name="ANNOTATION_WIDTH_107" val="121"/>
  <p:tag name="ANNOTATION_HEIGHT_107" val="121"/>
  <p:tag name="ANNOTATION_ANIMATION_107" val="3"/>
  <p:tag name="ANNOTATION_ROTATION_107" val="90"/>
  <p:tag name="ANNOTATION_SUB_TYPE_107" val="2"/>
  <p:tag name="ANNOTATION_LOOP_COUNT_107" val="1"/>
  <p:tag name="ANNOTATION_BOX_RADIUS_107" val="0"/>
  <p:tag name="ANNOTATION_SCALE_107" val="100"/>
  <p:tag name="ANNOTATION_BORDER_ALPHA_107" val="100"/>
  <p:tag name="ANNOTATION_BORDER_COLOR_107" val="255"/>
  <p:tag name="ANNOTATION_FILL_COLOR_107" val="65535"/>
  <p:tag name="ANNOTATION_FILL_ALPHA_107" val="100"/>
  <p:tag name="ANNOTATION_BORDER_WIDTH_107" val="2"/>
  <p:tag name="ANNOTATION_SLIDE_WIDTH_107" val="960"/>
  <p:tag name="ANNOTATION_SLIDE_HEIGHT_107" val="720"/>
  <p:tag name="ANNOTATION_TYPE_108" val="0"/>
  <p:tag name="ANNOTATION_START_108" val="572.4"/>
  <p:tag name="ANNOTATION_END_108" val="572.7"/>
  <p:tag name="ANNOTATION_TOP_108" val="599"/>
  <p:tag name="ANNOTATION_LEFT_108" val="133"/>
  <p:tag name="ANNOTATION_WIDTH_108" val="121"/>
  <p:tag name="ANNOTATION_HEIGHT_108" val="121"/>
  <p:tag name="ANNOTATION_ANIMATION_108" val="3"/>
  <p:tag name="ANNOTATION_ROTATION_108" val="90"/>
  <p:tag name="ANNOTATION_SUB_TYPE_108" val="2"/>
  <p:tag name="ANNOTATION_LOOP_COUNT_108" val="1"/>
  <p:tag name="ANNOTATION_BOX_RADIUS_108" val="0"/>
  <p:tag name="ANNOTATION_SCALE_108" val="100"/>
  <p:tag name="ANNOTATION_BORDER_ALPHA_108" val="100"/>
  <p:tag name="ANNOTATION_BORDER_COLOR_108" val="255"/>
  <p:tag name="ANNOTATION_FILL_COLOR_108" val="65535"/>
  <p:tag name="ANNOTATION_FILL_ALPHA_108" val="100"/>
  <p:tag name="ANNOTATION_BORDER_WIDTH_108" val="2"/>
  <p:tag name="ANNOTATION_SLIDE_WIDTH_108" val="960"/>
  <p:tag name="ANNOTATION_SLIDE_HEIGHT_108" val="720"/>
  <p:tag name="ANNOTATION_TYPE_109" val="0"/>
  <p:tag name="ANNOTATION_START_109" val="572.7"/>
  <p:tag name="ANNOTATION_END_109" val="572.9"/>
  <p:tag name="ANNOTATION_TOP_109" val="643"/>
  <p:tag name="ANNOTATION_LEFT_109" val="134"/>
  <p:tag name="ANNOTATION_WIDTH_109" val="121"/>
  <p:tag name="ANNOTATION_HEIGHT_109" val="121"/>
  <p:tag name="ANNOTATION_ANIMATION_109" val="3"/>
  <p:tag name="ANNOTATION_ROTATION_109" val="90"/>
  <p:tag name="ANNOTATION_SUB_TYPE_109" val="2"/>
  <p:tag name="ANNOTATION_LOOP_COUNT_109" val="1"/>
  <p:tag name="ANNOTATION_BOX_RADIUS_109" val="0"/>
  <p:tag name="ANNOTATION_SCALE_109" val="100"/>
  <p:tag name="ANNOTATION_BORDER_ALPHA_109" val="100"/>
  <p:tag name="ANNOTATION_BORDER_COLOR_109" val="255"/>
  <p:tag name="ANNOTATION_FILL_COLOR_109" val="65535"/>
  <p:tag name="ANNOTATION_FILL_ALPHA_109" val="100"/>
  <p:tag name="ANNOTATION_BORDER_WIDTH_109" val="2"/>
  <p:tag name="ANNOTATION_SLIDE_WIDTH_109" val="960"/>
  <p:tag name="ANNOTATION_SLIDE_HEIGHT_109" val="720"/>
  <p:tag name="ANNOTATION_TYPE_110" val="0"/>
  <p:tag name="ANNOTATION_START_110" val="572.9"/>
  <p:tag name="ANNOTATION_END_110" val="581.9"/>
  <p:tag name="ANNOTATION_TOP_110" val="660"/>
  <p:tag name="ANNOTATION_LEFT_110" val="134"/>
  <p:tag name="ANNOTATION_WIDTH_110" val="121"/>
  <p:tag name="ANNOTATION_HEIGHT_110" val="121"/>
  <p:tag name="ANNOTATION_ANIMATION_110" val="3"/>
  <p:tag name="ANNOTATION_ROTATION_110" val="90"/>
  <p:tag name="ANNOTATION_SUB_TYPE_110" val="2"/>
  <p:tag name="ANNOTATION_LOOP_COUNT_110" val="1"/>
  <p:tag name="ANNOTATION_BOX_RADIUS_110" val="0"/>
  <p:tag name="ANNOTATION_SCALE_110" val="100"/>
  <p:tag name="ANNOTATION_BORDER_ALPHA_110" val="100"/>
  <p:tag name="ANNOTATION_BORDER_COLOR_110" val="255"/>
  <p:tag name="ANNOTATION_FILL_COLOR_110" val="65535"/>
  <p:tag name="ANNOTATION_FILL_ALPHA_110" val="100"/>
  <p:tag name="ANNOTATION_BORDER_WIDTH_110" val="2"/>
  <p:tag name="ANNOTATION_SLIDE_WIDTH_110" val="960"/>
  <p:tag name="ANNOTATION_SLIDE_HEIGHT_110" val="720"/>
  <p:tag name="ANNOTATION_TYPE_111" val="0"/>
  <p:tag name="ANNOTATION_START_111" val="581.9"/>
  <p:tag name="ANNOTATION_END_111" val="583.1"/>
  <p:tag name="ANNOTATION_TOP_111" val="356"/>
  <p:tag name="ANNOTATION_LEFT_111" val="28"/>
  <p:tag name="ANNOTATION_WIDTH_111" val="121"/>
  <p:tag name="ANNOTATION_HEIGHT_111" val="121"/>
  <p:tag name="ANNOTATION_ANIMATION_111" val="3"/>
  <p:tag name="ANNOTATION_ROTATION_111" val="0"/>
  <p:tag name="ANNOTATION_SUB_TYPE_111" val="2"/>
  <p:tag name="ANNOTATION_LOOP_COUNT_111" val="1"/>
  <p:tag name="ANNOTATION_BOX_RADIUS_111" val="0"/>
  <p:tag name="ANNOTATION_SCALE_111" val="100"/>
  <p:tag name="ANNOTATION_BORDER_ALPHA_111" val="100"/>
  <p:tag name="ANNOTATION_BORDER_COLOR_111" val="255"/>
  <p:tag name="ANNOTATION_FILL_COLOR_111" val="65535"/>
  <p:tag name="ANNOTATION_FILL_ALPHA_111" val="100"/>
  <p:tag name="ANNOTATION_BORDER_WIDTH_111" val="2"/>
  <p:tag name="ANNOTATION_SLIDE_WIDTH_111" val="960"/>
  <p:tag name="ANNOTATION_SLIDE_HEIGHT_111" val="720"/>
  <p:tag name="ANNOTATION_TYPE_112" val="0"/>
  <p:tag name="ANNOTATION_START_112" val="583.1"/>
  <p:tag name="ANNOTATION_END_112" val="584.0"/>
  <p:tag name="ANNOTATION_TOP_112" val="353"/>
  <p:tag name="ANNOTATION_LEFT_112" val="32"/>
  <p:tag name="ANNOTATION_WIDTH_112" val="121"/>
  <p:tag name="ANNOTATION_HEIGHT_112" val="121"/>
  <p:tag name="ANNOTATION_ANIMATION_112" val="3"/>
  <p:tag name="ANNOTATION_ROTATION_112" val="0"/>
  <p:tag name="ANNOTATION_SUB_TYPE_112" val="2"/>
  <p:tag name="ANNOTATION_LOOP_COUNT_112" val="1"/>
  <p:tag name="ANNOTATION_BOX_RADIUS_112" val="0"/>
  <p:tag name="ANNOTATION_SCALE_112" val="100"/>
  <p:tag name="ANNOTATION_BORDER_ALPHA_112" val="100"/>
  <p:tag name="ANNOTATION_BORDER_COLOR_112" val="255"/>
  <p:tag name="ANNOTATION_FILL_COLOR_112" val="65535"/>
  <p:tag name="ANNOTATION_FILL_ALPHA_112" val="100"/>
  <p:tag name="ANNOTATION_BORDER_WIDTH_112" val="2"/>
  <p:tag name="ANNOTATION_SLIDE_WIDTH_112" val="960"/>
  <p:tag name="ANNOTATION_SLIDE_HEIGHT_112" val="720"/>
  <p:tag name="ANNOTATION_TYPE_113" val="0"/>
  <p:tag name="ANNOTATION_START_113" val="584.0"/>
  <p:tag name="ANNOTATION_END_113" val="586.2"/>
  <p:tag name="ANNOTATION_TOP_113" val="350"/>
  <p:tag name="ANNOTATION_LEFT_113" val="37"/>
  <p:tag name="ANNOTATION_WIDTH_113" val="121"/>
  <p:tag name="ANNOTATION_HEIGHT_113" val="121"/>
  <p:tag name="ANNOTATION_ANIMATION_113" val="3"/>
  <p:tag name="ANNOTATION_ROTATION_113" val="0"/>
  <p:tag name="ANNOTATION_SUB_TYPE_113" val="2"/>
  <p:tag name="ANNOTATION_LOOP_COUNT_113" val="1"/>
  <p:tag name="ANNOTATION_BOX_RADIUS_113" val="0"/>
  <p:tag name="ANNOTATION_SCALE_113" val="100"/>
  <p:tag name="ANNOTATION_BORDER_ALPHA_113" val="100"/>
  <p:tag name="ANNOTATION_BORDER_COLOR_113" val="255"/>
  <p:tag name="ANNOTATION_FILL_COLOR_113" val="65535"/>
  <p:tag name="ANNOTATION_FILL_ALPHA_113" val="100"/>
  <p:tag name="ANNOTATION_BORDER_WIDTH_113" val="2"/>
  <p:tag name="ANNOTATION_SLIDE_WIDTH_113" val="960"/>
  <p:tag name="ANNOTATION_SLIDE_HEIGHT_113" val="720"/>
  <p:tag name="ANNOTATION_TYPE_114" val="0"/>
  <p:tag name="ANNOTATION_START_114" val="586.2"/>
  <p:tag name="ANNOTATION_END_114" val="587.7"/>
  <p:tag name="ANNOTATION_TOP_114" val="650"/>
  <p:tag name="ANNOTATION_LEFT_114" val="28"/>
  <p:tag name="ANNOTATION_WIDTH_114" val="121"/>
  <p:tag name="ANNOTATION_HEIGHT_114" val="121"/>
  <p:tag name="ANNOTATION_ANIMATION_114" val="3"/>
  <p:tag name="ANNOTATION_ROTATION_114" val="0"/>
  <p:tag name="ANNOTATION_SUB_TYPE_114" val="2"/>
  <p:tag name="ANNOTATION_LOOP_COUNT_114" val="1"/>
  <p:tag name="ANNOTATION_BOX_RADIUS_114" val="0"/>
  <p:tag name="ANNOTATION_SCALE_114" val="100"/>
  <p:tag name="ANNOTATION_BORDER_ALPHA_114" val="100"/>
  <p:tag name="ANNOTATION_BORDER_COLOR_114" val="255"/>
  <p:tag name="ANNOTATION_FILL_COLOR_114" val="65535"/>
  <p:tag name="ANNOTATION_FILL_ALPHA_114" val="100"/>
  <p:tag name="ANNOTATION_BORDER_WIDTH_114" val="2"/>
  <p:tag name="ANNOTATION_SLIDE_WIDTH_114" val="960"/>
  <p:tag name="ANNOTATION_SLIDE_HEIGHT_114" val="720"/>
  <p:tag name="ANNOTATION_TYPE_115" val="0"/>
  <p:tag name="ANNOTATION_START_115" val="587.7"/>
  <p:tag name="ANNOTATION_END_115" val="591.5"/>
  <p:tag name="ANNOTATION_TOP_115" val="159"/>
  <p:tag name="ANNOTATION_LEFT_115" val="33"/>
  <p:tag name="ANNOTATION_WIDTH_115" val="121"/>
  <p:tag name="ANNOTATION_HEIGHT_115" val="121"/>
  <p:tag name="ANNOTATION_ANIMATION_115" val="3"/>
  <p:tag name="ANNOTATION_ROTATION_115" val="0"/>
  <p:tag name="ANNOTATION_SUB_TYPE_115" val="2"/>
  <p:tag name="ANNOTATION_LOOP_COUNT_115" val="1"/>
  <p:tag name="ANNOTATION_BOX_RADIUS_115" val="0"/>
  <p:tag name="ANNOTATION_SCALE_115" val="100"/>
  <p:tag name="ANNOTATION_BORDER_ALPHA_115" val="100"/>
  <p:tag name="ANNOTATION_BORDER_COLOR_115" val="255"/>
  <p:tag name="ANNOTATION_FILL_COLOR_115" val="65535"/>
  <p:tag name="ANNOTATION_FILL_ALPHA_115" val="100"/>
  <p:tag name="ANNOTATION_BORDER_WIDTH_115" val="2"/>
  <p:tag name="ANNOTATION_SLIDE_WIDTH_115" val="960"/>
  <p:tag name="ANNOTATION_SLIDE_HEIGHT_115" val="720"/>
  <p:tag name="ANNOTATION_TYPE_116" val="0"/>
  <p:tag name="ANNOTATION_START_116" val="591.5"/>
  <p:tag name="ANNOTATION_END_116" val="592.5"/>
  <p:tag name="ANNOTATION_TOP_116" val="209"/>
  <p:tag name="ANNOTATION_LEFT_116" val="47"/>
  <p:tag name="ANNOTATION_WIDTH_116" val="121"/>
  <p:tag name="ANNOTATION_HEIGHT_116" val="121"/>
  <p:tag name="ANNOTATION_ANIMATION_116" val="3"/>
  <p:tag name="ANNOTATION_ROTATION_116" val="0"/>
  <p:tag name="ANNOTATION_SUB_TYPE_116" val="2"/>
  <p:tag name="ANNOTATION_LOOP_COUNT_116" val="1"/>
  <p:tag name="ANNOTATION_BOX_RADIUS_116" val="0"/>
  <p:tag name="ANNOTATION_SCALE_116" val="100"/>
  <p:tag name="ANNOTATION_BORDER_ALPHA_116" val="100"/>
  <p:tag name="ANNOTATION_BORDER_COLOR_116" val="255"/>
  <p:tag name="ANNOTATION_FILL_COLOR_116" val="65535"/>
  <p:tag name="ANNOTATION_FILL_ALPHA_116" val="100"/>
  <p:tag name="ANNOTATION_BORDER_WIDTH_116" val="2"/>
  <p:tag name="ANNOTATION_SLIDE_WIDTH_116" val="960"/>
  <p:tag name="ANNOTATION_SLIDE_HEIGHT_116" val="720"/>
  <p:tag name="ANNOTATION_TYPE_117" val="0"/>
  <p:tag name="ANNOTATION_START_117" val="592.5"/>
  <p:tag name="ANNOTATION_END_117" val="593.2"/>
  <p:tag name="ANNOTATION_TOP_117" val="205"/>
  <p:tag name="ANNOTATION_LEFT_117" val="64"/>
  <p:tag name="ANNOTATION_WIDTH_117" val="121"/>
  <p:tag name="ANNOTATION_HEIGHT_117" val="121"/>
  <p:tag name="ANNOTATION_ANIMATION_117" val="3"/>
  <p:tag name="ANNOTATION_ROTATION_117" val="0"/>
  <p:tag name="ANNOTATION_SUB_TYPE_117" val="2"/>
  <p:tag name="ANNOTATION_LOOP_COUNT_117" val="1"/>
  <p:tag name="ANNOTATION_BOX_RADIUS_117" val="0"/>
  <p:tag name="ANNOTATION_SCALE_117" val="100"/>
  <p:tag name="ANNOTATION_BORDER_ALPHA_117" val="100"/>
  <p:tag name="ANNOTATION_BORDER_COLOR_117" val="255"/>
  <p:tag name="ANNOTATION_FILL_COLOR_117" val="65535"/>
  <p:tag name="ANNOTATION_FILL_ALPHA_117" val="100"/>
  <p:tag name="ANNOTATION_BORDER_WIDTH_117" val="2"/>
  <p:tag name="ANNOTATION_SLIDE_WIDTH_117" val="960"/>
  <p:tag name="ANNOTATION_SLIDE_HEIGHT_117" val="720"/>
  <p:tag name="ANNOTATION_TYPE_118" val="0"/>
  <p:tag name="ANNOTATION_START_118" val="593.2"/>
  <p:tag name="ANNOTATION_END_118" val="593.7"/>
  <p:tag name="ANNOTATION_TOP_118" val="248"/>
  <p:tag name="ANNOTATION_LEFT_118" val="65"/>
  <p:tag name="ANNOTATION_WIDTH_118" val="121"/>
  <p:tag name="ANNOTATION_HEIGHT_118" val="121"/>
  <p:tag name="ANNOTATION_ANIMATION_118" val="3"/>
  <p:tag name="ANNOTATION_ROTATION_118" val="0"/>
  <p:tag name="ANNOTATION_SUB_TYPE_118" val="2"/>
  <p:tag name="ANNOTATION_LOOP_COUNT_118" val="1"/>
  <p:tag name="ANNOTATION_BOX_RADIUS_118" val="0"/>
  <p:tag name="ANNOTATION_SCALE_118" val="100"/>
  <p:tag name="ANNOTATION_BORDER_ALPHA_118" val="100"/>
  <p:tag name="ANNOTATION_BORDER_COLOR_118" val="255"/>
  <p:tag name="ANNOTATION_FILL_COLOR_118" val="65535"/>
  <p:tag name="ANNOTATION_FILL_ALPHA_118" val="100"/>
  <p:tag name="ANNOTATION_BORDER_WIDTH_118" val="2"/>
  <p:tag name="ANNOTATION_SLIDE_WIDTH_118" val="960"/>
  <p:tag name="ANNOTATION_SLIDE_HEIGHT_118" val="720"/>
  <p:tag name="ANNOTATION_TYPE_119" val="0"/>
  <p:tag name="ANNOTATION_START_119" val="593.7"/>
  <p:tag name="ANNOTATION_END_119" val="594.3"/>
  <p:tag name="ANNOTATION_TOP_119" val="311"/>
  <p:tag name="ANNOTATION_LEFT_119" val="64"/>
  <p:tag name="ANNOTATION_WIDTH_119" val="121"/>
  <p:tag name="ANNOTATION_HEIGHT_119" val="121"/>
  <p:tag name="ANNOTATION_ANIMATION_119" val="3"/>
  <p:tag name="ANNOTATION_ROTATION_119" val="0"/>
  <p:tag name="ANNOTATION_SUB_TYPE_119" val="2"/>
  <p:tag name="ANNOTATION_LOOP_COUNT_119" val="1"/>
  <p:tag name="ANNOTATION_BOX_RADIUS_119" val="0"/>
  <p:tag name="ANNOTATION_SCALE_119" val="100"/>
  <p:tag name="ANNOTATION_BORDER_ALPHA_119" val="100"/>
  <p:tag name="ANNOTATION_BORDER_COLOR_119" val="255"/>
  <p:tag name="ANNOTATION_FILL_COLOR_119" val="65535"/>
  <p:tag name="ANNOTATION_FILL_ALPHA_119" val="100"/>
  <p:tag name="ANNOTATION_BORDER_WIDTH_119" val="2"/>
  <p:tag name="ANNOTATION_SLIDE_WIDTH_119" val="960"/>
  <p:tag name="ANNOTATION_SLIDE_HEIGHT_119" val="720"/>
  <p:tag name="ANNOTATION_TYPE_120" val="0"/>
  <p:tag name="ANNOTATION_START_120" val="594.3"/>
  <p:tag name="ANNOTATION_END_120" val="594.7"/>
  <p:tag name="ANNOTATION_TOP_120" val="349"/>
  <p:tag name="ANNOTATION_LEFT_120" val="67"/>
  <p:tag name="ANNOTATION_WIDTH_120" val="121"/>
  <p:tag name="ANNOTATION_HEIGHT_120" val="121"/>
  <p:tag name="ANNOTATION_ANIMATION_120" val="3"/>
  <p:tag name="ANNOTATION_ROTATION_120" val="0"/>
  <p:tag name="ANNOTATION_SUB_TYPE_120" val="2"/>
  <p:tag name="ANNOTATION_LOOP_COUNT_120" val="1"/>
  <p:tag name="ANNOTATION_BOX_RADIUS_120" val="0"/>
  <p:tag name="ANNOTATION_SCALE_120" val="100"/>
  <p:tag name="ANNOTATION_BORDER_ALPHA_120" val="100"/>
  <p:tag name="ANNOTATION_BORDER_COLOR_120" val="255"/>
  <p:tag name="ANNOTATION_FILL_COLOR_120" val="65535"/>
  <p:tag name="ANNOTATION_FILL_ALPHA_120" val="100"/>
  <p:tag name="ANNOTATION_BORDER_WIDTH_120" val="2"/>
  <p:tag name="ANNOTATION_SLIDE_WIDTH_120" val="960"/>
  <p:tag name="ANNOTATION_SLIDE_HEIGHT_120" val="720"/>
  <p:tag name="ANNOTATION_TYPE_121" val="0"/>
  <p:tag name="ANNOTATION_START_121" val="594.7"/>
  <p:tag name="ANNOTATION_END_121" val="595.4"/>
  <p:tag name="ANNOTATION_TOP_121" val="397"/>
  <p:tag name="ANNOTATION_LEFT_121" val="68"/>
  <p:tag name="ANNOTATION_WIDTH_121" val="121"/>
  <p:tag name="ANNOTATION_HEIGHT_121" val="121"/>
  <p:tag name="ANNOTATION_ANIMATION_121" val="3"/>
  <p:tag name="ANNOTATION_ROTATION_121" val="0"/>
  <p:tag name="ANNOTATION_SUB_TYPE_121" val="2"/>
  <p:tag name="ANNOTATION_LOOP_COUNT_121" val="1"/>
  <p:tag name="ANNOTATION_BOX_RADIUS_121" val="0"/>
  <p:tag name="ANNOTATION_SCALE_121" val="100"/>
  <p:tag name="ANNOTATION_BORDER_ALPHA_121" val="100"/>
  <p:tag name="ANNOTATION_BORDER_COLOR_121" val="255"/>
  <p:tag name="ANNOTATION_FILL_COLOR_121" val="65535"/>
  <p:tag name="ANNOTATION_FILL_ALPHA_121" val="100"/>
  <p:tag name="ANNOTATION_BORDER_WIDTH_121" val="2"/>
  <p:tag name="ANNOTATION_SLIDE_WIDTH_121" val="960"/>
  <p:tag name="ANNOTATION_SLIDE_HEIGHT_121" val="720"/>
  <p:tag name="ANNOTATION_TYPE_122" val="0"/>
  <p:tag name="ANNOTATION_START_122" val="595.4"/>
  <p:tag name="ANNOTATION_END_122" val="595.9"/>
  <p:tag name="ANNOTATION_TOP_122" val="441"/>
  <p:tag name="ANNOTATION_LEFT_122" val="69"/>
  <p:tag name="ANNOTATION_WIDTH_122" val="121"/>
  <p:tag name="ANNOTATION_HEIGHT_122" val="121"/>
  <p:tag name="ANNOTATION_ANIMATION_122" val="3"/>
  <p:tag name="ANNOTATION_ROTATION_122" val="0"/>
  <p:tag name="ANNOTATION_SUB_TYPE_122" val="2"/>
  <p:tag name="ANNOTATION_LOOP_COUNT_122" val="1"/>
  <p:tag name="ANNOTATION_BOX_RADIUS_122" val="0"/>
  <p:tag name="ANNOTATION_SCALE_122" val="100"/>
  <p:tag name="ANNOTATION_BORDER_ALPHA_122" val="100"/>
  <p:tag name="ANNOTATION_BORDER_COLOR_122" val="255"/>
  <p:tag name="ANNOTATION_FILL_COLOR_122" val="65535"/>
  <p:tag name="ANNOTATION_FILL_ALPHA_122" val="100"/>
  <p:tag name="ANNOTATION_BORDER_WIDTH_122" val="2"/>
  <p:tag name="ANNOTATION_SLIDE_WIDTH_122" val="960"/>
  <p:tag name="ANNOTATION_SLIDE_HEIGHT_122" val="720"/>
  <p:tag name="ANNOTATION_TYPE_123" val="0"/>
  <p:tag name="ANNOTATION_START_123" val="595.9"/>
  <p:tag name="ANNOTATION_END_123" val="596.5"/>
  <p:tag name="ANNOTATION_TOP_123" val="531"/>
  <p:tag name="ANNOTATION_LEFT_123" val="61"/>
  <p:tag name="ANNOTATION_WIDTH_123" val="121"/>
  <p:tag name="ANNOTATION_HEIGHT_123" val="121"/>
  <p:tag name="ANNOTATION_ANIMATION_123" val="3"/>
  <p:tag name="ANNOTATION_ROTATION_123" val="0"/>
  <p:tag name="ANNOTATION_SUB_TYPE_123" val="2"/>
  <p:tag name="ANNOTATION_LOOP_COUNT_123" val="1"/>
  <p:tag name="ANNOTATION_BOX_RADIUS_123" val="0"/>
  <p:tag name="ANNOTATION_SCALE_123" val="100"/>
  <p:tag name="ANNOTATION_BORDER_ALPHA_123" val="100"/>
  <p:tag name="ANNOTATION_BORDER_COLOR_123" val="255"/>
  <p:tag name="ANNOTATION_FILL_COLOR_123" val="65535"/>
  <p:tag name="ANNOTATION_FILL_ALPHA_123" val="100"/>
  <p:tag name="ANNOTATION_BORDER_WIDTH_123" val="2"/>
  <p:tag name="ANNOTATION_SLIDE_WIDTH_123" val="960"/>
  <p:tag name="ANNOTATION_SLIDE_HEIGHT_123" val="720"/>
  <p:tag name="ANNOTATION_TYPE_124" val="0"/>
  <p:tag name="ANNOTATION_START_124" val="596.5"/>
  <p:tag name="ANNOTATION_END_124" val="605.0"/>
  <p:tag name="ANNOTATION_TOP_124" val="607"/>
  <p:tag name="ANNOTATION_LEFT_124" val="63"/>
  <p:tag name="ANNOTATION_WIDTH_124" val="121"/>
  <p:tag name="ANNOTATION_HEIGHT_124" val="121"/>
  <p:tag name="ANNOTATION_ANIMATION_124" val="3"/>
  <p:tag name="ANNOTATION_ROTATION_124" val="0"/>
  <p:tag name="ANNOTATION_SUB_TYPE_124" val="2"/>
  <p:tag name="ANNOTATION_LOOP_COUNT_124" val="1"/>
  <p:tag name="ANNOTATION_BOX_RADIUS_124" val="0"/>
  <p:tag name="ANNOTATION_SCALE_124" val="100"/>
  <p:tag name="ANNOTATION_BORDER_ALPHA_124" val="100"/>
  <p:tag name="ANNOTATION_BORDER_COLOR_124" val="255"/>
  <p:tag name="ANNOTATION_FILL_COLOR_124" val="65535"/>
  <p:tag name="ANNOTATION_FILL_ALPHA_124" val="100"/>
  <p:tag name="ANNOTATION_BORDER_WIDTH_124" val="2"/>
  <p:tag name="ANNOTATION_SLIDE_WIDTH_124" val="960"/>
  <p:tag name="ANNOTATION_SLIDE_HEIGHT_124" val="720"/>
  <p:tag name="ANNOTATION_TYPE_125" val="0"/>
  <p:tag name="ANNOTATION_START_125" val="605.0"/>
  <p:tag name="ANNOTATION_END_125" val="609.7"/>
  <p:tag name="ANNOTATION_TOP_125" val="281"/>
  <p:tag name="ANNOTATION_LEFT_125" val="320"/>
  <p:tag name="ANNOTATION_WIDTH_125" val="121"/>
  <p:tag name="ANNOTATION_HEIGHT_125" val="121"/>
  <p:tag name="ANNOTATION_ANIMATION_125" val="3"/>
  <p:tag name="ANNOTATION_ROTATION_125" val="0"/>
  <p:tag name="ANNOTATION_SUB_TYPE_125" val="2"/>
  <p:tag name="ANNOTATION_LOOP_COUNT_125" val="1"/>
  <p:tag name="ANNOTATION_BOX_RADIUS_125" val="0"/>
  <p:tag name="ANNOTATION_SCALE_125" val="100"/>
  <p:tag name="ANNOTATION_BORDER_ALPHA_125" val="100"/>
  <p:tag name="ANNOTATION_BORDER_COLOR_125" val="255"/>
  <p:tag name="ANNOTATION_FILL_COLOR_125" val="65535"/>
  <p:tag name="ANNOTATION_FILL_ALPHA_125" val="100"/>
  <p:tag name="ANNOTATION_BORDER_WIDTH_125" val="2"/>
  <p:tag name="ANNOTATION_SLIDE_WIDTH_125" val="960"/>
  <p:tag name="ANNOTATION_SLIDE_HEIGHT_125" val="720"/>
  <p:tag name="ANNOTATION_TYPE_126" val="0"/>
  <p:tag name="ANNOTATION_START_126" val="609.7"/>
  <p:tag name="ANNOTATION_END_126" val="610.1"/>
  <p:tag name="ANNOTATION_TOP_126" val="208"/>
  <p:tag name="ANNOTATION_LEFT_126" val="167"/>
  <p:tag name="ANNOTATION_WIDTH_126" val="121"/>
  <p:tag name="ANNOTATION_HEIGHT_126" val="121"/>
  <p:tag name="ANNOTATION_ANIMATION_126" val="3"/>
  <p:tag name="ANNOTATION_ROTATION_126" val="90"/>
  <p:tag name="ANNOTATION_SUB_TYPE_126" val="2"/>
  <p:tag name="ANNOTATION_LOOP_COUNT_126" val="1"/>
  <p:tag name="ANNOTATION_BOX_RADIUS_126" val="0"/>
  <p:tag name="ANNOTATION_SCALE_126" val="100"/>
  <p:tag name="ANNOTATION_BORDER_ALPHA_126" val="100"/>
  <p:tag name="ANNOTATION_BORDER_COLOR_126" val="255"/>
  <p:tag name="ANNOTATION_FILL_COLOR_126" val="65535"/>
  <p:tag name="ANNOTATION_FILL_ALPHA_126" val="100"/>
  <p:tag name="ANNOTATION_BORDER_WIDTH_126" val="2"/>
  <p:tag name="ANNOTATION_SLIDE_WIDTH_126" val="960"/>
  <p:tag name="ANNOTATION_SLIDE_HEIGHT_126" val="720"/>
  <p:tag name="ANNOTATION_TYPE_127" val="0"/>
  <p:tag name="ANNOTATION_START_127" val="610.1"/>
  <p:tag name="ANNOTATION_END_127" val="610.4"/>
  <p:tag name="ANNOTATION_TOP_127" val="257"/>
  <p:tag name="ANNOTATION_LEFT_127" val="170"/>
  <p:tag name="ANNOTATION_WIDTH_127" val="121"/>
  <p:tag name="ANNOTATION_HEIGHT_127" val="121"/>
  <p:tag name="ANNOTATION_ANIMATION_127" val="3"/>
  <p:tag name="ANNOTATION_ROTATION_127" val="90"/>
  <p:tag name="ANNOTATION_SUB_TYPE_127" val="2"/>
  <p:tag name="ANNOTATION_LOOP_COUNT_127" val="1"/>
  <p:tag name="ANNOTATION_BOX_RADIUS_127" val="0"/>
  <p:tag name="ANNOTATION_SCALE_127" val="100"/>
  <p:tag name="ANNOTATION_BORDER_ALPHA_127" val="100"/>
  <p:tag name="ANNOTATION_BORDER_COLOR_127" val="255"/>
  <p:tag name="ANNOTATION_FILL_COLOR_127" val="65535"/>
  <p:tag name="ANNOTATION_FILL_ALPHA_127" val="100"/>
  <p:tag name="ANNOTATION_BORDER_WIDTH_127" val="2"/>
  <p:tag name="ANNOTATION_SLIDE_WIDTH_127" val="960"/>
  <p:tag name="ANNOTATION_SLIDE_HEIGHT_127" val="720"/>
  <p:tag name="ANNOTATION_TYPE_128" val="0"/>
  <p:tag name="ANNOTATION_START_128" val="610.4"/>
  <p:tag name="ANNOTATION_END_128" val="610.8"/>
  <p:tag name="ANNOTATION_TOP_128" val="357"/>
  <p:tag name="ANNOTATION_LEFT_128" val="175"/>
  <p:tag name="ANNOTATION_WIDTH_128" val="121"/>
  <p:tag name="ANNOTATION_HEIGHT_128" val="121"/>
  <p:tag name="ANNOTATION_ANIMATION_128" val="3"/>
  <p:tag name="ANNOTATION_ROTATION_128" val="90"/>
  <p:tag name="ANNOTATION_SUB_TYPE_128" val="2"/>
  <p:tag name="ANNOTATION_LOOP_COUNT_128" val="1"/>
  <p:tag name="ANNOTATION_BOX_RADIUS_128" val="0"/>
  <p:tag name="ANNOTATION_SCALE_128" val="100"/>
  <p:tag name="ANNOTATION_BORDER_ALPHA_128" val="100"/>
  <p:tag name="ANNOTATION_BORDER_COLOR_128" val="255"/>
  <p:tag name="ANNOTATION_FILL_COLOR_128" val="65535"/>
  <p:tag name="ANNOTATION_FILL_ALPHA_128" val="100"/>
  <p:tag name="ANNOTATION_BORDER_WIDTH_128" val="2"/>
  <p:tag name="ANNOTATION_SLIDE_WIDTH_128" val="960"/>
  <p:tag name="ANNOTATION_SLIDE_HEIGHT_128" val="720"/>
  <p:tag name="ANNOTATION_TYPE_129" val="0"/>
  <p:tag name="ANNOTATION_START_129" val="610.8"/>
  <p:tag name="ANNOTATION_END_129" val="611.2"/>
  <p:tag name="ANNOTATION_TOP_129" val="463"/>
  <p:tag name="ANNOTATION_LEFT_129" val="188"/>
  <p:tag name="ANNOTATION_WIDTH_129" val="121"/>
  <p:tag name="ANNOTATION_HEIGHT_129" val="121"/>
  <p:tag name="ANNOTATION_ANIMATION_129" val="3"/>
  <p:tag name="ANNOTATION_ROTATION_129" val="90"/>
  <p:tag name="ANNOTATION_SUB_TYPE_129" val="2"/>
  <p:tag name="ANNOTATION_LOOP_COUNT_129" val="1"/>
  <p:tag name="ANNOTATION_BOX_RADIUS_129" val="0"/>
  <p:tag name="ANNOTATION_SCALE_129" val="100"/>
  <p:tag name="ANNOTATION_BORDER_ALPHA_129" val="100"/>
  <p:tag name="ANNOTATION_BORDER_COLOR_129" val="255"/>
  <p:tag name="ANNOTATION_FILL_COLOR_129" val="65535"/>
  <p:tag name="ANNOTATION_FILL_ALPHA_129" val="100"/>
  <p:tag name="ANNOTATION_BORDER_WIDTH_129" val="2"/>
  <p:tag name="ANNOTATION_SLIDE_WIDTH_129" val="960"/>
  <p:tag name="ANNOTATION_SLIDE_HEIGHT_129" val="720"/>
  <p:tag name="ANNOTATION_TYPE_130" val="0"/>
  <p:tag name="ANNOTATION_START_130" val="611.2"/>
  <p:tag name="ANNOTATION_END_130" val="611.7"/>
  <p:tag name="ANNOTATION_TOP_130" val="566"/>
  <p:tag name="ANNOTATION_LEFT_130" val="185"/>
  <p:tag name="ANNOTATION_WIDTH_130" val="121"/>
  <p:tag name="ANNOTATION_HEIGHT_130" val="121"/>
  <p:tag name="ANNOTATION_ANIMATION_130" val="3"/>
  <p:tag name="ANNOTATION_ROTATION_130" val="90"/>
  <p:tag name="ANNOTATION_SUB_TYPE_130" val="2"/>
  <p:tag name="ANNOTATION_LOOP_COUNT_130" val="1"/>
  <p:tag name="ANNOTATION_BOX_RADIUS_130" val="0"/>
  <p:tag name="ANNOTATION_SCALE_130" val="100"/>
  <p:tag name="ANNOTATION_BORDER_ALPHA_130" val="100"/>
  <p:tag name="ANNOTATION_BORDER_COLOR_130" val="255"/>
  <p:tag name="ANNOTATION_FILL_COLOR_130" val="65535"/>
  <p:tag name="ANNOTATION_FILL_ALPHA_130" val="100"/>
  <p:tag name="ANNOTATION_BORDER_WIDTH_130" val="2"/>
  <p:tag name="ANNOTATION_SLIDE_WIDTH_130" val="960"/>
  <p:tag name="ANNOTATION_SLIDE_HEIGHT_130" val="720"/>
  <p:tag name="ANNOTATION_TYPE_131" val="0"/>
  <p:tag name="ANNOTATION_START_131" val="611.7"/>
  <p:tag name="ANNOTATION_END_131" val="615.1"/>
  <p:tag name="ANNOTATION_TOP_131" val="619"/>
  <p:tag name="ANNOTATION_LEFT_131" val="186"/>
  <p:tag name="ANNOTATION_WIDTH_131" val="121"/>
  <p:tag name="ANNOTATION_HEIGHT_131" val="121"/>
  <p:tag name="ANNOTATION_ANIMATION_131" val="3"/>
  <p:tag name="ANNOTATION_ROTATION_131" val="90"/>
  <p:tag name="ANNOTATION_SUB_TYPE_131" val="2"/>
  <p:tag name="ANNOTATION_LOOP_COUNT_131" val="1"/>
  <p:tag name="ANNOTATION_BOX_RADIUS_131" val="0"/>
  <p:tag name="ANNOTATION_SCALE_131" val="100"/>
  <p:tag name="ANNOTATION_BORDER_ALPHA_131" val="100"/>
  <p:tag name="ANNOTATION_BORDER_COLOR_131" val="255"/>
  <p:tag name="ANNOTATION_FILL_COLOR_131" val="65535"/>
  <p:tag name="ANNOTATION_FILL_ALPHA_131" val="100"/>
  <p:tag name="ANNOTATION_BORDER_WIDTH_131" val="2"/>
  <p:tag name="ANNOTATION_SLIDE_WIDTH_131" val="960"/>
  <p:tag name="ANNOTATION_SLIDE_HEIGHT_131" val="720"/>
  <p:tag name="ANNOTATION_TYPE_132" val="0"/>
  <p:tag name="ANNOTATION_START_132" val="615.1"/>
  <p:tag name="ANNOTATION_END_132" val="616.4"/>
  <p:tag name="ANNOTATION_TOP_132" val="271"/>
  <p:tag name="ANNOTATION_LEFT_132" val="310"/>
  <p:tag name="ANNOTATION_WIDTH_132" val="121"/>
  <p:tag name="ANNOTATION_HEIGHT_132" val="121"/>
  <p:tag name="ANNOTATION_ANIMATION_132" val="3"/>
  <p:tag name="ANNOTATION_ROTATION_132" val="0"/>
  <p:tag name="ANNOTATION_SUB_TYPE_132" val="2"/>
  <p:tag name="ANNOTATION_LOOP_COUNT_132" val="1"/>
  <p:tag name="ANNOTATION_BOX_RADIUS_132" val="0"/>
  <p:tag name="ANNOTATION_SCALE_132" val="100"/>
  <p:tag name="ANNOTATION_BORDER_ALPHA_132" val="100"/>
  <p:tag name="ANNOTATION_BORDER_COLOR_132" val="255"/>
  <p:tag name="ANNOTATION_FILL_COLOR_132" val="65535"/>
  <p:tag name="ANNOTATION_FILL_ALPHA_132" val="100"/>
  <p:tag name="ANNOTATION_BORDER_WIDTH_132" val="2"/>
  <p:tag name="ANNOTATION_SLIDE_WIDTH_132" val="960"/>
  <p:tag name="ANNOTATION_SLIDE_HEIGHT_132" val="720"/>
  <p:tag name="ANNOTATION_TYPE_133" val="0"/>
  <p:tag name="ANNOTATION_START_133" val="616.4"/>
  <p:tag name="ANNOTATION_END_133" val="617.6"/>
  <p:tag name="ANNOTATION_TOP_133" val="522"/>
  <p:tag name="ANNOTATION_LEFT_133" val="340"/>
  <p:tag name="ANNOTATION_WIDTH_133" val="121"/>
  <p:tag name="ANNOTATION_HEIGHT_133" val="121"/>
  <p:tag name="ANNOTATION_ANIMATION_133" val="3"/>
  <p:tag name="ANNOTATION_ROTATION_133" val="0"/>
  <p:tag name="ANNOTATION_SUB_TYPE_133" val="2"/>
  <p:tag name="ANNOTATION_LOOP_COUNT_133" val="1"/>
  <p:tag name="ANNOTATION_BOX_RADIUS_133" val="0"/>
  <p:tag name="ANNOTATION_SCALE_133" val="100"/>
  <p:tag name="ANNOTATION_BORDER_ALPHA_133" val="100"/>
  <p:tag name="ANNOTATION_BORDER_COLOR_133" val="255"/>
  <p:tag name="ANNOTATION_FILL_COLOR_133" val="65535"/>
  <p:tag name="ANNOTATION_FILL_ALPHA_133" val="100"/>
  <p:tag name="ANNOTATION_BORDER_WIDTH_133" val="2"/>
  <p:tag name="ANNOTATION_SLIDE_WIDTH_133" val="960"/>
  <p:tag name="ANNOTATION_SLIDE_HEIGHT_133" val="720"/>
  <p:tag name="ANNOTATION_TYPE_134" val="0"/>
  <p:tag name="ANNOTATION_START_134" val="617.6"/>
  <p:tag name="ANNOTATION_END_134" val="626.0"/>
  <p:tag name="ANNOTATION_TOP_134" val="684"/>
  <p:tag name="ANNOTATION_LEFT_134" val="376"/>
  <p:tag name="ANNOTATION_WIDTH_134" val="121"/>
  <p:tag name="ANNOTATION_HEIGHT_134" val="121"/>
  <p:tag name="ANNOTATION_ANIMATION_134" val="3"/>
  <p:tag name="ANNOTATION_ROTATION_134" val="0"/>
  <p:tag name="ANNOTATION_SUB_TYPE_134" val="2"/>
  <p:tag name="ANNOTATION_LOOP_COUNT_134" val="1"/>
  <p:tag name="ANNOTATION_BOX_RADIUS_134" val="0"/>
  <p:tag name="ANNOTATION_SCALE_134" val="100"/>
  <p:tag name="ANNOTATION_BORDER_ALPHA_134" val="100"/>
  <p:tag name="ANNOTATION_BORDER_COLOR_134" val="255"/>
  <p:tag name="ANNOTATION_FILL_COLOR_134" val="65535"/>
  <p:tag name="ANNOTATION_FILL_ALPHA_134" val="100"/>
  <p:tag name="ANNOTATION_BORDER_WIDTH_134" val="2"/>
  <p:tag name="ANNOTATION_SLIDE_WIDTH_134" val="960"/>
  <p:tag name="ANNOTATION_SLIDE_HEIGHT_134" val="720"/>
  <p:tag name="ANNOTATION_TYPE_135" val="0"/>
  <p:tag name="ANNOTATION_START_135" val="626.0"/>
  <p:tag name="ANNOTATION_END_135" val="626.7"/>
  <p:tag name="ANNOTATION_TOP_135" val="684"/>
  <p:tag name="ANNOTATION_LEFT_135" val="548"/>
  <p:tag name="ANNOTATION_WIDTH_135" val="121"/>
  <p:tag name="ANNOTATION_HEIGHT_135" val="121"/>
  <p:tag name="ANNOTATION_ANIMATION_135" val="3"/>
  <p:tag name="ANNOTATION_ROTATION_135" val="270"/>
  <p:tag name="ANNOTATION_SUB_TYPE_135" val="2"/>
  <p:tag name="ANNOTATION_LOOP_COUNT_135" val="1"/>
  <p:tag name="ANNOTATION_BOX_RADIUS_135" val="0"/>
  <p:tag name="ANNOTATION_SCALE_135" val="100"/>
  <p:tag name="ANNOTATION_BORDER_ALPHA_135" val="100"/>
  <p:tag name="ANNOTATION_BORDER_COLOR_135" val="255"/>
  <p:tag name="ANNOTATION_FILL_COLOR_135" val="65535"/>
  <p:tag name="ANNOTATION_FILL_ALPHA_135" val="100"/>
  <p:tag name="ANNOTATION_BORDER_WIDTH_135" val="2"/>
  <p:tag name="ANNOTATION_SLIDE_WIDTH_135" val="960"/>
  <p:tag name="ANNOTATION_SLIDE_HEIGHT_135" val="720"/>
  <p:tag name="ANNOTATION_TYPE_136" val="0"/>
  <p:tag name="ANNOTATION_START_136" val="626.7"/>
  <p:tag name="ANNOTATION_END_136" val="627.2"/>
  <p:tag name="ANNOTATION_TOP_136" val="657"/>
  <p:tag name="ANNOTATION_LEFT_136" val="550"/>
  <p:tag name="ANNOTATION_WIDTH_136" val="121"/>
  <p:tag name="ANNOTATION_HEIGHT_136" val="121"/>
  <p:tag name="ANNOTATION_ANIMATION_136" val="3"/>
  <p:tag name="ANNOTATION_ROTATION_136" val="270"/>
  <p:tag name="ANNOTATION_SUB_TYPE_136" val="2"/>
  <p:tag name="ANNOTATION_LOOP_COUNT_136" val="1"/>
  <p:tag name="ANNOTATION_BOX_RADIUS_136" val="0"/>
  <p:tag name="ANNOTATION_SCALE_136" val="100"/>
  <p:tag name="ANNOTATION_BORDER_ALPHA_136" val="100"/>
  <p:tag name="ANNOTATION_BORDER_COLOR_136" val="255"/>
  <p:tag name="ANNOTATION_FILL_COLOR_136" val="65535"/>
  <p:tag name="ANNOTATION_FILL_ALPHA_136" val="100"/>
  <p:tag name="ANNOTATION_BORDER_WIDTH_136" val="2"/>
  <p:tag name="ANNOTATION_SLIDE_WIDTH_136" val="960"/>
  <p:tag name="ANNOTATION_SLIDE_HEIGHT_136" val="720"/>
  <p:tag name="ANNOTATION_TYPE_137" val="0"/>
  <p:tag name="ANNOTATION_START_137" val="627.2"/>
  <p:tag name="ANNOTATION_END_137" val="627.5"/>
  <p:tag name="ANNOTATION_TOP_137" val="582"/>
  <p:tag name="ANNOTATION_LEFT_137" val="545"/>
  <p:tag name="ANNOTATION_WIDTH_137" val="121"/>
  <p:tag name="ANNOTATION_HEIGHT_137" val="121"/>
  <p:tag name="ANNOTATION_ANIMATION_137" val="3"/>
  <p:tag name="ANNOTATION_ROTATION_137" val="270"/>
  <p:tag name="ANNOTATION_SUB_TYPE_137" val="2"/>
  <p:tag name="ANNOTATION_LOOP_COUNT_137" val="1"/>
  <p:tag name="ANNOTATION_BOX_RADIUS_137" val="0"/>
  <p:tag name="ANNOTATION_SCALE_137" val="100"/>
  <p:tag name="ANNOTATION_BORDER_ALPHA_137" val="100"/>
  <p:tag name="ANNOTATION_BORDER_COLOR_137" val="255"/>
  <p:tag name="ANNOTATION_FILL_COLOR_137" val="65535"/>
  <p:tag name="ANNOTATION_FILL_ALPHA_137" val="100"/>
  <p:tag name="ANNOTATION_BORDER_WIDTH_137" val="2"/>
  <p:tag name="ANNOTATION_SLIDE_WIDTH_137" val="960"/>
  <p:tag name="ANNOTATION_SLIDE_HEIGHT_137" val="720"/>
  <p:tag name="ANNOTATION_TYPE_138" val="0"/>
  <p:tag name="ANNOTATION_START_138" val="627.5"/>
  <p:tag name="ANNOTATION_END_138" val="627.9"/>
  <p:tag name="ANNOTATION_TOP_138" val="494"/>
  <p:tag name="ANNOTATION_LEFT_138" val="544"/>
  <p:tag name="ANNOTATION_WIDTH_138" val="121"/>
  <p:tag name="ANNOTATION_HEIGHT_138" val="121"/>
  <p:tag name="ANNOTATION_ANIMATION_138" val="3"/>
  <p:tag name="ANNOTATION_ROTATION_138" val="270"/>
  <p:tag name="ANNOTATION_SUB_TYPE_138" val="2"/>
  <p:tag name="ANNOTATION_LOOP_COUNT_138" val="1"/>
  <p:tag name="ANNOTATION_BOX_RADIUS_138" val="0"/>
  <p:tag name="ANNOTATION_SCALE_138" val="100"/>
  <p:tag name="ANNOTATION_BORDER_ALPHA_138" val="100"/>
  <p:tag name="ANNOTATION_BORDER_COLOR_138" val="255"/>
  <p:tag name="ANNOTATION_FILL_COLOR_138" val="65535"/>
  <p:tag name="ANNOTATION_FILL_ALPHA_138" val="100"/>
  <p:tag name="ANNOTATION_BORDER_WIDTH_138" val="2"/>
  <p:tag name="ANNOTATION_SLIDE_WIDTH_138" val="960"/>
  <p:tag name="ANNOTATION_SLIDE_HEIGHT_138" val="720"/>
  <p:tag name="ANNOTATION_TYPE_139" val="0"/>
  <p:tag name="ANNOTATION_START_139" val="627.9"/>
  <p:tag name="ANNOTATION_END_139" val="628.3"/>
  <p:tag name="ANNOTATION_TOP_139" val="429"/>
  <p:tag name="ANNOTATION_LEFT_139" val="551"/>
  <p:tag name="ANNOTATION_WIDTH_139" val="121"/>
  <p:tag name="ANNOTATION_HEIGHT_139" val="121"/>
  <p:tag name="ANNOTATION_ANIMATION_139" val="3"/>
  <p:tag name="ANNOTATION_ROTATION_139" val="270"/>
  <p:tag name="ANNOTATION_SUB_TYPE_139" val="2"/>
  <p:tag name="ANNOTATION_LOOP_COUNT_139" val="1"/>
  <p:tag name="ANNOTATION_BOX_RADIUS_139" val="0"/>
  <p:tag name="ANNOTATION_SCALE_139" val="100"/>
  <p:tag name="ANNOTATION_BORDER_ALPHA_139" val="100"/>
  <p:tag name="ANNOTATION_BORDER_COLOR_139" val="255"/>
  <p:tag name="ANNOTATION_FILL_COLOR_139" val="65535"/>
  <p:tag name="ANNOTATION_FILL_ALPHA_139" val="100"/>
  <p:tag name="ANNOTATION_BORDER_WIDTH_139" val="2"/>
  <p:tag name="ANNOTATION_SLIDE_WIDTH_139" val="960"/>
  <p:tag name="ANNOTATION_SLIDE_HEIGHT_139" val="720"/>
  <p:tag name="ANNOTATION_TYPE_140" val="0"/>
  <p:tag name="ANNOTATION_START_140" val="628.3"/>
  <p:tag name="ANNOTATION_END_140" val="628.7"/>
  <p:tag name="ANNOTATION_TOP_140" val="324"/>
  <p:tag name="ANNOTATION_LEFT_140" val="551"/>
  <p:tag name="ANNOTATION_WIDTH_140" val="121"/>
  <p:tag name="ANNOTATION_HEIGHT_140" val="121"/>
  <p:tag name="ANNOTATION_ANIMATION_140" val="3"/>
  <p:tag name="ANNOTATION_ROTATION_140" val="270"/>
  <p:tag name="ANNOTATION_SUB_TYPE_140" val="2"/>
  <p:tag name="ANNOTATION_LOOP_COUNT_140" val="1"/>
  <p:tag name="ANNOTATION_BOX_RADIUS_140" val="0"/>
  <p:tag name="ANNOTATION_SCALE_140" val="100"/>
  <p:tag name="ANNOTATION_BORDER_ALPHA_140" val="100"/>
  <p:tag name="ANNOTATION_BORDER_COLOR_140" val="255"/>
  <p:tag name="ANNOTATION_FILL_COLOR_140" val="65535"/>
  <p:tag name="ANNOTATION_FILL_ALPHA_140" val="100"/>
  <p:tag name="ANNOTATION_BORDER_WIDTH_140" val="2"/>
  <p:tag name="ANNOTATION_SLIDE_WIDTH_140" val="960"/>
  <p:tag name="ANNOTATION_SLIDE_HEIGHT_140" val="720"/>
  <p:tag name="ANNOTATION_TYPE_141" val="0"/>
  <p:tag name="ANNOTATION_START_141" val="628.7"/>
  <p:tag name="ANNOTATION_END_141" val="629.0"/>
  <p:tag name="ANNOTATION_TOP_141" val="269"/>
  <p:tag name="ANNOTATION_LEFT_141" val="550"/>
  <p:tag name="ANNOTATION_WIDTH_141" val="121"/>
  <p:tag name="ANNOTATION_HEIGHT_141" val="121"/>
  <p:tag name="ANNOTATION_ANIMATION_141" val="3"/>
  <p:tag name="ANNOTATION_ROTATION_141" val="270"/>
  <p:tag name="ANNOTATION_SUB_TYPE_141" val="2"/>
  <p:tag name="ANNOTATION_LOOP_COUNT_141" val="1"/>
  <p:tag name="ANNOTATION_BOX_RADIUS_141" val="0"/>
  <p:tag name="ANNOTATION_SCALE_141" val="100"/>
  <p:tag name="ANNOTATION_BORDER_ALPHA_141" val="100"/>
  <p:tag name="ANNOTATION_BORDER_COLOR_141" val="255"/>
  <p:tag name="ANNOTATION_FILL_COLOR_141" val="65535"/>
  <p:tag name="ANNOTATION_FILL_ALPHA_141" val="100"/>
  <p:tag name="ANNOTATION_BORDER_WIDTH_141" val="2"/>
  <p:tag name="ANNOTATION_SLIDE_WIDTH_141" val="960"/>
  <p:tag name="ANNOTATION_SLIDE_HEIGHT_141" val="720"/>
  <p:tag name="ANNOTATION_TYPE_142" val="0"/>
  <p:tag name="ANNOTATION_START_142" val="629.0"/>
  <p:tag name="ANNOTATION_END_142" val="633.3"/>
  <p:tag name="ANNOTATION_TOP_142" val="209"/>
  <p:tag name="ANNOTATION_LEFT_142" val="539"/>
  <p:tag name="ANNOTATION_WIDTH_142" val="121"/>
  <p:tag name="ANNOTATION_HEIGHT_142" val="121"/>
  <p:tag name="ANNOTATION_ANIMATION_142" val="3"/>
  <p:tag name="ANNOTATION_ROTATION_142" val="270"/>
  <p:tag name="ANNOTATION_SUB_TYPE_142" val="2"/>
  <p:tag name="ANNOTATION_LOOP_COUNT_142" val="1"/>
  <p:tag name="ANNOTATION_BOX_RADIUS_142" val="0"/>
  <p:tag name="ANNOTATION_SCALE_142" val="100"/>
  <p:tag name="ANNOTATION_BORDER_ALPHA_142" val="100"/>
  <p:tag name="ANNOTATION_BORDER_COLOR_142" val="255"/>
  <p:tag name="ANNOTATION_FILL_COLOR_142" val="65535"/>
  <p:tag name="ANNOTATION_FILL_ALPHA_142" val="100"/>
  <p:tag name="ANNOTATION_BORDER_WIDTH_142" val="2"/>
  <p:tag name="ANNOTATION_SLIDE_WIDTH_142" val="960"/>
  <p:tag name="ANNOTATION_SLIDE_HEIGHT_142" val="720"/>
  <p:tag name="ANNOTATION_TYPE_143" val="0"/>
  <p:tag name="ANNOTATION_START_143" val="633.3"/>
  <p:tag name="ANNOTATION_END_143" val="634.2"/>
  <p:tag name="ANNOTATION_TOP_143" val="212"/>
  <p:tag name="ANNOTATION_LEFT_143" val="481"/>
  <p:tag name="ANNOTATION_WIDTH_143" val="121"/>
  <p:tag name="ANNOTATION_HEIGHT_143" val="121"/>
  <p:tag name="ANNOTATION_ANIMATION_143" val="3"/>
  <p:tag name="ANNOTATION_ROTATION_143" val="180"/>
  <p:tag name="ANNOTATION_SUB_TYPE_143" val="2"/>
  <p:tag name="ANNOTATION_LOOP_COUNT_143" val="1"/>
  <p:tag name="ANNOTATION_BOX_RADIUS_143" val="0"/>
  <p:tag name="ANNOTATION_SCALE_143" val="100"/>
  <p:tag name="ANNOTATION_BORDER_ALPHA_143" val="100"/>
  <p:tag name="ANNOTATION_BORDER_COLOR_143" val="255"/>
  <p:tag name="ANNOTATION_FILL_COLOR_143" val="65535"/>
  <p:tag name="ANNOTATION_FILL_ALPHA_143" val="100"/>
  <p:tag name="ANNOTATION_BORDER_WIDTH_143" val="2"/>
  <p:tag name="ANNOTATION_SLIDE_WIDTH_143" val="960"/>
  <p:tag name="ANNOTATION_SLIDE_HEIGHT_143" val="720"/>
  <p:tag name="ANNOTATION_TYPE_144" val="0"/>
  <p:tag name="ANNOTATION_START_144" val="634.2"/>
  <p:tag name="ANNOTATION_END_144" val="635.3"/>
  <p:tag name="ANNOTATION_TOP_144" val="294"/>
  <p:tag name="ANNOTATION_LEFT_144" val="484"/>
  <p:tag name="ANNOTATION_WIDTH_144" val="121"/>
  <p:tag name="ANNOTATION_HEIGHT_144" val="121"/>
  <p:tag name="ANNOTATION_ANIMATION_144" val="3"/>
  <p:tag name="ANNOTATION_ROTATION_144" val="180"/>
  <p:tag name="ANNOTATION_SUB_TYPE_144" val="2"/>
  <p:tag name="ANNOTATION_LOOP_COUNT_144" val="1"/>
  <p:tag name="ANNOTATION_BOX_RADIUS_144" val="0"/>
  <p:tag name="ANNOTATION_SCALE_144" val="100"/>
  <p:tag name="ANNOTATION_BORDER_ALPHA_144" val="100"/>
  <p:tag name="ANNOTATION_BORDER_COLOR_144" val="255"/>
  <p:tag name="ANNOTATION_FILL_COLOR_144" val="65535"/>
  <p:tag name="ANNOTATION_FILL_ALPHA_144" val="100"/>
  <p:tag name="ANNOTATION_BORDER_WIDTH_144" val="2"/>
  <p:tag name="ANNOTATION_SLIDE_WIDTH_144" val="960"/>
  <p:tag name="ANNOTATION_SLIDE_HEIGHT_144" val="720"/>
  <p:tag name="ANNOTATION_TYPE_145" val="0"/>
  <p:tag name="ANNOTATION_START_145" val="635.3"/>
  <p:tag name="ANNOTATION_END_145" val="636.6"/>
  <p:tag name="ANNOTATION_TOP_145" val="526"/>
  <p:tag name="ANNOTATION_LEFT_145" val="490"/>
  <p:tag name="ANNOTATION_WIDTH_145" val="121"/>
  <p:tag name="ANNOTATION_HEIGHT_145" val="121"/>
  <p:tag name="ANNOTATION_ANIMATION_145" val="3"/>
  <p:tag name="ANNOTATION_ROTATION_145" val="180"/>
  <p:tag name="ANNOTATION_SUB_TYPE_145" val="2"/>
  <p:tag name="ANNOTATION_LOOP_COUNT_145" val="1"/>
  <p:tag name="ANNOTATION_BOX_RADIUS_145" val="0"/>
  <p:tag name="ANNOTATION_SCALE_145" val="100"/>
  <p:tag name="ANNOTATION_BORDER_ALPHA_145" val="100"/>
  <p:tag name="ANNOTATION_BORDER_COLOR_145" val="255"/>
  <p:tag name="ANNOTATION_FILL_COLOR_145" val="65535"/>
  <p:tag name="ANNOTATION_FILL_ALPHA_145" val="100"/>
  <p:tag name="ANNOTATION_BORDER_WIDTH_145" val="2"/>
  <p:tag name="ANNOTATION_SLIDE_WIDTH_145" val="960"/>
  <p:tag name="ANNOTATION_SLIDE_HEIGHT_145" val="720"/>
  <p:tag name="ANNOTATION_TYPE_146" val="0"/>
  <p:tag name="ANNOTATION_START_146" val="636.6"/>
  <p:tag name="ANNOTATION_END_146" val="637.6"/>
  <p:tag name="ANNOTATION_TOP_146" val="529"/>
  <p:tag name="ANNOTATION_LEFT_146" val="407"/>
  <p:tag name="ANNOTATION_WIDTH_146" val="121"/>
  <p:tag name="ANNOTATION_HEIGHT_146" val="121"/>
  <p:tag name="ANNOTATION_ANIMATION_146" val="3"/>
  <p:tag name="ANNOTATION_ROTATION_146" val="180"/>
  <p:tag name="ANNOTATION_SUB_TYPE_146" val="2"/>
  <p:tag name="ANNOTATION_LOOP_COUNT_146" val="1"/>
  <p:tag name="ANNOTATION_BOX_RADIUS_146" val="0"/>
  <p:tag name="ANNOTATION_SCALE_146" val="100"/>
  <p:tag name="ANNOTATION_BORDER_ALPHA_146" val="100"/>
  <p:tag name="ANNOTATION_BORDER_COLOR_146" val="255"/>
  <p:tag name="ANNOTATION_FILL_COLOR_146" val="65535"/>
  <p:tag name="ANNOTATION_FILL_ALPHA_146" val="100"/>
  <p:tag name="ANNOTATION_BORDER_WIDTH_146" val="2"/>
  <p:tag name="ANNOTATION_SLIDE_WIDTH_146" val="960"/>
  <p:tag name="ANNOTATION_SLIDE_HEIGHT_146" val="720"/>
  <p:tag name="ANNOTATION_TYPE_147" val="0"/>
  <p:tag name="ANNOTATION_START_147" val="637.6"/>
  <p:tag name="ANNOTATION_END_147" val="640.3"/>
  <p:tag name="ANNOTATION_TOP_147" val="525"/>
  <p:tag name="ANNOTATION_LEFT_147" val="501"/>
  <p:tag name="ANNOTATION_WIDTH_147" val="121"/>
  <p:tag name="ANNOTATION_HEIGHT_147" val="121"/>
  <p:tag name="ANNOTATION_ANIMATION_147" val="3"/>
  <p:tag name="ANNOTATION_ROTATION_147" val="180"/>
  <p:tag name="ANNOTATION_SUB_TYPE_147" val="2"/>
  <p:tag name="ANNOTATION_LOOP_COUNT_147" val="1"/>
  <p:tag name="ANNOTATION_BOX_RADIUS_147" val="0"/>
  <p:tag name="ANNOTATION_SCALE_147" val="100"/>
  <p:tag name="ANNOTATION_BORDER_ALPHA_147" val="100"/>
  <p:tag name="ANNOTATION_BORDER_COLOR_147" val="255"/>
  <p:tag name="ANNOTATION_FILL_COLOR_147" val="65535"/>
  <p:tag name="ANNOTATION_FILL_ALPHA_147" val="100"/>
  <p:tag name="ANNOTATION_BORDER_WIDTH_147" val="2"/>
  <p:tag name="ANNOTATION_SLIDE_WIDTH_147" val="960"/>
  <p:tag name="ANNOTATION_SLIDE_HEIGHT_147" val="720"/>
  <p:tag name="ANNOTATION_TYPE_148" val="0"/>
  <p:tag name="ANNOTATION_START_148" val="640.3"/>
  <p:tag name="ANNOTATION_END_148" val="641.5"/>
  <p:tag name="ANNOTATION_TOP_148" val="285"/>
  <p:tag name="ANNOTATION_LEFT_148" val="378"/>
  <p:tag name="ANNOTATION_WIDTH_148" val="121"/>
  <p:tag name="ANNOTATION_HEIGHT_148" val="121"/>
  <p:tag name="ANNOTATION_ANIMATION_148" val="3"/>
  <p:tag name="ANNOTATION_ROTATION_148" val="180"/>
  <p:tag name="ANNOTATION_SUB_TYPE_148" val="2"/>
  <p:tag name="ANNOTATION_LOOP_COUNT_148" val="1"/>
  <p:tag name="ANNOTATION_BOX_RADIUS_148" val="0"/>
  <p:tag name="ANNOTATION_SCALE_148" val="100"/>
  <p:tag name="ANNOTATION_BORDER_ALPHA_148" val="100"/>
  <p:tag name="ANNOTATION_BORDER_COLOR_148" val="255"/>
  <p:tag name="ANNOTATION_FILL_COLOR_148" val="65535"/>
  <p:tag name="ANNOTATION_FILL_ALPHA_148" val="100"/>
  <p:tag name="ANNOTATION_BORDER_WIDTH_148" val="2"/>
  <p:tag name="ANNOTATION_SLIDE_WIDTH_148" val="960"/>
  <p:tag name="ANNOTATION_SLIDE_HEIGHT_148" val="720"/>
  <p:tag name="ANNOTATION_TYPE_149" val="0"/>
  <p:tag name="ANNOTATION_START_149" val="641.5"/>
  <p:tag name="ANNOTATION_END_149" val="-1.0"/>
  <p:tag name="ANNOTATION_TOP_149" val="539"/>
  <p:tag name="ANNOTATION_LEFT_149" val="413"/>
  <p:tag name="ANNOTATION_WIDTH_149" val="121"/>
  <p:tag name="ANNOTATION_HEIGHT_149" val="121"/>
  <p:tag name="ANNOTATION_ANIMATION_149" val="3"/>
  <p:tag name="ANNOTATION_ROTATION_149" val="180"/>
  <p:tag name="ANNOTATION_SUB_TYPE_149" val="2"/>
  <p:tag name="ANNOTATION_LOOP_COUNT_149" val="1"/>
  <p:tag name="ANNOTATION_BOX_RADIUS_149" val="0"/>
  <p:tag name="ANNOTATION_SCALE_149" val="100"/>
  <p:tag name="ANNOTATION_BORDER_ALPHA_149" val="100"/>
  <p:tag name="ANNOTATION_BORDER_COLOR_149" val="255"/>
  <p:tag name="ANNOTATION_FILL_COLOR_149" val="65535"/>
  <p:tag name="ANNOTATION_FILL_ALPHA_149" val="100"/>
  <p:tag name="ANNOTATION_BORDER_WIDTH_149" val="2"/>
  <p:tag name="ANNOTATION_SLIDE_WIDTH_149" val="960"/>
  <p:tag name="ANNOTATION_SLIDE_HEIGHT_149" val="720"/>
  <p:tag name="ANNOTATION_TYPE_150" val="0"/>
  <p:tag name="ANNOTATION_START_150" val="658.5"/>
  <p:tag name="ANNOTATION_END_150" val="-1.0"/>
  <p:tag name="ANNOTATION_TOP_150" val="215"/>
  <p:tag name="ANNOTATION_LEFT_150" val="187"/>
  <p:tag name="ANNOTATION_WIDTH_150" val="121"/>
  <p:tag name="ANNOTATION_HEIGHT_150" val="121"/>
  <p:tag name="ANNOTATION_ANIMATION_150" val="3"/>
  <p:tag name="ANNOTATION_ROTATION_150" val="0"/>
  <p:tag name="ANNOTATION_SUB_TYPE_150" val="2"/>
  <p:tag name="ANNOTATION_LOOP_COUNT_150" val="1"/>
  <p:tag name="ANNOTATION_BOX_RADIUS_150" val="0"/>
  <p:tag name="ANNOTATION_SCALE_150" val="100"/>
  <p:tag name="ANNOTATION_BORDER_ALPHA_150" val="100"/>
  <p:tag name="ANNOTATION_BORDER_COLOR_150" val="255"/>
  <p:tag name="ANNOTATION_FILL_COLOR_150" val="65535"/>
  <p:tag name="ANNOTATION_FILL_ALPHA_150" val="100"/>
  <p:tag name="ANNOTATION_BORDER_WIDTH_150" val="2"/>
  <p:tag name="ANNOTATION_SLIDE_WIDTH_150" val="960"/>
  <p:tag name="ANNOTATION_SLIDE_HEIGHT_150" val="720"/>
  <p:tag name="ANNOTATION_TYPE_151" val="0"/>
  <p:tag name="ANNOTATION_START_151" val="660.0"/>
  <p:tag name="ANNOTATION_END_151" val="-1.0"/>
  <p:tag name="ANNOTATION_TOP_151" val="333"/>
  <p:tag name="ANNOTATION_LEFT_151" val="230"/>
  <p:tag name="ANNOTATION_WIDTH_151" val="121"/>
  <p:tag name="ANNOTATION_HEIGHT_151" val="121"/>
  <p:tag name="ANNOTATION_ANIMATION_151" val="3"/>
  <p:tag name="ANNOTATION_ROTATION_151" val="0"/>
  <p:tag name="ANNOTATION_SUB_TYPE_151" val="2"/>
  <p:tag name="ANNOTATION_LOOP_COUNT_151" val="1"/>
  <p:tag name="ANNOTATION_BOX_RADIUS_151" val="0"/>
  <p:tag name="ANNOTATION_SCALE_151" val="100"/>
  <p:tag name="ANNOTATION_BORDER_ALPHA_151" val="100"/>
  <p:tag name="ANNOTATION_BORDER_COLOR_151" val="255"/>
  <p:tag name="ANNOTATION_FILL_COLOR_151" val="65535"/>
  <p:tag name="ANNOTATION_FILL_ALPHA_151" val="100"/>
  <p:tag name="ANNOTATION_BORDER_WIDTH_151" val="2"/>
  <p:tag name="ANNOTATION_SLIDE_WIDTH_151" val="960"/>
  <p:tag name="ANNOTATION_SLIDE_HEIGHT_151" val="720"/>
  <p:tag name="ANNOTATION_TYPE_152" val="0"/>
  <p:tag name="ANNOTATION_START_152" val="660.9"/>
  <p:tag name="ANNOTATION_END_152" val="666.3"/>
  <p:tag name="ANNOTATION_TOP_152" val="276"/>
  <p:tag name="ANNOTATION_LEFT_152" val="305"/>
  <p:tag name="ANNOTATION_WIDTH_152" val="121"/>
  <p:tag name="ANNOTATION_HEIGHT_152" val="121"/>
  <p:tag name="ANNOTATION_ANIMATION_152" val="3"/>
  <p:tag name="ANNOTATION_ROTATION_152" val="0"/>
  <p:tag name="ANNOTATION_SUB_TYPE_152" val="2"/>
  <p:tag name="ANNOTATION_LOOP_COUNT_152" val="1"/>
  <p:tag name="ANNOTATION_BOX_RADIUS_152" val="0"/>
  <p:tag name="ANNOTATION_SCALE_152" val="100"/>
  <p:tag name="ANNOTATION_BORDER_ALPHA_152" val="100"/>
  <p:tag name="ANNOTATION_BORDER_COLOR_152" val="255"/>
  <p:tag name="ANNOTATION_FILL_COLOR_152" val="65535"/>
  <p:tag name="ANNOTATION_FILL_ALPHA_152" val="100"/>
  <p:tag name="ANNOTATION_BORDER_WIDTH_152" val="2"/>
  <p:tag name="ANNOTATION_SLIDE_WIDTH_152" val="960"/>
  <p:tag name="ANNOTATION_SLIDE_HEIGHT_152" val="720"/>
  <p:tag name="ANNOTATION_TYPE_153" val="0"/>
  <p:tag name="ANNOTATION_START_153" val="670.7"/>
  <p:tag name="ANNOTATION_END_153" val="673.0"/>
  <p:tag name="ANNOTATION_TOP_153" val="378"/>
  <p:tag name="ANNOTATION_LEFT_153" val="210"/>
  <p:tag name="ANNOTATION_WIDTH_153" val="121"/>
  <p:tag name="ANNOTATION_HEIGHT_153" val="121"/>
  <p:tag name="ANNOTATION_ANIMATION_153" val="3"/>
  <p:tag name="ANNOTATION_ROTATION_153" val="0"/>
  <p:tag name="ANNOTATION_SUB_TYPE_153" val="2"/>
  <p:tag name="ANNOTATION_LOOP_COUNT_153" val="1"/>
  <p:tag name="ANNOTATION_BOX_RADIUS_153" val="0"/>
  <p:tag name="ANNOTATION_SCALE_153" val="100"/>
  <p:tag name="ANNOTATION_BORDER_ALPHA_153" val="100"/>
  <p:tag name="ANNOTATION_BORDER_COLOR_153" val="255"/>
  <p:tag name="ANNOTATION_FILL_COLOR_153" val="65535"/>
  <p:tag name="ANNOTATION_FILL_ALPHA_153" val="100"/>
  <p:tag name="ANNOTATION_BORDER_WIDTH_153" val="2"/>
  <p:tag name="ANNOTATION_SLIDE_WIDTH_153" val="960"/>
  <p:tag name="ANNOTATION_SLIDE_HEIGHT_153" val="720"/>
  <p:tag name="ANNOTATION_TYPE_154" val="0"/>
  <p:tag name="ANNOTATION_START_154" val="673.0"/>
  <p:tag name="ANNOTATION_END_154" val="679.9"/>
  <p:tag name="ANNOTATION_TOP_154" val="632"/>
  <p:tag name="ANNOTATION_LEFT_154" val="226"/>
  <p:tag name="ANNOTATION_WIDTH_154" val="121"/>
  <p:tag name="ANNOTATION_HEIGHT_154" val="121"/>
  <p:tag name="ANNOTATION_ANIMATION_154" val="3"/>
  <p:tag name="ANNOTATION_ROTATION_154" val="0"/>
  <p:tag name="ANNOTATION_SUB_TYPE_154" val="2"/>
  <p:tag name="ANNOTATION_LOOP_COUNT_154" val="1"/>
  <p:tag name="ANNOTATION_BOX_RADIUS_154" val="0"/>
  <p:tag name="ANNOTATION_SCALE_154" val="100"/>
  <p:tag name="ANNOTATION_BORDER_ALPHA_154" val="100"/>
  <p:tag name="ANNOTATION_BORDER_COLOR_154" val="255"/>
  <p:tag name="ANNOTATION_FILL_COLOR_154" val="65535"/>
  <p:tag name="ANNOTATION_FILL_ALPHA_154" val="100"/>
  <p:tag name="ANNOTATION_BORDER_WIDTH_154" val="2"/>
  <p:tag name="ANNOTATION_SLIDE_WIDTH_154" val="960"/>
  <p:tag name="ANNOTATION_SLIDE_HEIGHT_154" val="720"/>
  <p:tag name="ANNOTATION_TYPE_155" val="0"/>
  <p:tag name="ANNOTATION_START_155" val="679.9"/>
  <p:tag name="ANNOTATION_END_155" val="680.4"/>
  <p:tag name="ANNOTATION_TOP_155" val="176"/>
  <p:tag name="ANNOTATION_LEFT_155" val="81"/>
  <p:tag name="ANNOTATION_WIDTH_155" val="121"/>
  <p:tag name="ANNOTATION_HEIGHT_155" val="121"/>
  <p:tag name="ANNOTATION_ANIMATION_155" val="3"/>
  <p:tag name="ANNOTATION_ROTATION_155" val="0"/>
  <p:tag name="ANNOTATION_SUB_TYPE_155" val="2"/>
  <p:tag name="ANNOTATION_LOOP_COUNT_155" val="1"/>
  <p:tag name="ANNOTATION_BOX_RADIUS_155" val="0"/>
  <p:tag name="ANNOTATION_SCALE_155" val="100"/>
  <p:tag name="ANNOTATION_BORDER_ALPHA_155" val="100"/>
  <p:tag name="ANNOTATION_BORDER_COLOR_155" val="255"/>
  <p:tag name="ANNOTATION_FILL_COLOR_155" val="65535"/>
  <p:tag name="ANNOTATION_FILL_ALPHA_155" val="100"/>
  <p:tag name="ANNOTATION_BORDER_WIDTH_155" val="2"/>
  <p:tag name="ANNOTATION_SLIDE_WIDTH_155" val="960"/>
  <p:tag name="ANNOTATION_SLIDE_HEIGHT_155" val="720"/>
  <p:tag name="ANNOTATION_TYPE_156" val="0"/>
  <p:tag name="ANNOTATION_START_156" val="680.4"/>
  <p:tag name="ANNOTATION_END_156" val="680.8"/>
  <p:tag name="ANNOTATION_TOP_156" val="208"/>
  <p:tag name="ANNOTATION_LEFT_156" val="95"/>
  <p:tag name="ANNOTATION_WIDTH_156" val="121"/>
  <p:tag name="ANNOTATION_HEIGHT_156" val="121"/>
  <p:tag name="ANNOTATION_ANIMATION_156" val="3"/>
  <p:tag name="ANNOTATION_ROTATION_156" val="0"/>
  <p:tag name="ANNOTATION_SUB_TYPE_156" val="2"/>
  <p:tag name="ANNOTATION_LOOP_COUNT_156" val="1"/>
  <p:tag name="ANNOTATION_BOX_RADIUS_156" val="0"/>
  <p:tag name="ANNOTATION_SCALE_156" val="100"/>
  <p:tag name="ANNOTATION_BORDER_ALPHA_156" val="100"/>
  <p:tag name="ANNOTATION_BORDER_COLOR_156" val="255"/>
  <p:tag name="ANNOTATION_FILL_COLOR_156" val="65535"/>
  <p:tag name="ANNOTATION_FILL_ALPHA_156" val="100"/>
  <p:tag name="ANNOTATION_BORDER_WIDTH_156" val="2"/>
  <p:tag name="ANNOTATION_SLIDE_WIDTH_156" val="960"/>
  <p:tag name="ANNOTATION_SLIDE_HEIGHT_156" val="720"/>
  <p:tag name="ANNOTATION_TYPE_157" val="0"/>
  <p:tag name="ANNOTATION_START_157" val="680.8"/>
  <p:tag name="ANNOTATION_END_157" val="681.2"/>
  <p:tag name="ANNOTATION_TOP_157" val="281"/>
  <p:tag name="ANNOTATION_LEFT_157" val="92"/>
  <p:tag name="ANNOTATION_WIDTH_157" val="121"/>
  <p:tag name="ANNOTATION_HEIGHT_157" val="121"/>
  <p:tag name="ANNOTATION_ANIMATION_157" val="3"/>
  <p:tag name="ANNOTATION_ROTATION_157" val="0"/>
  <p:tag name="ANNOTATION_SUB_TYPE_157" val="2"/>
  <p:tag name="ANNOTATION_LOOP_COUNT_157" val="1"/>
  <p:tag name="ANNOTATION_BOX_RADIUS_157" val="0"/>
  <p:tag name="ANNOTATION_SCALE_157" val="100"/>
  <p:tag name="ANNOTATION_BORDER_ALPHA_157" val="100"/>
  <p:tag name="ANNOTATION_BORDER_COLOR_157" val="255"/>
  <p:tag name="ANNOTATION_FILL_COLOR_157" val="65535"/>
  <p:tag name="ANNOTATION_FILL_ALPHA_157" val="100"/>
  <p:tag name="ANNOTATION_BORDER_WIDTH_157" val="2"/>
  <p:tag name="ANNOTATION_SLIDE_WIDTH_157" val="960"/>
  <p:tag name="ANNOTATION_SLIDE_HEIGHT_157" val="720"/>
  <p:tag name="ANNOTATION_TYPE_158" val="0"/>
  <p:tag name="ANNOTATION_START_158" val="681.2"/>
  <p:tag name="ANNOTATION_END_158" val="681.5"/>
  <p:tag name="ANNOTATION_TOP_158" val="385"/>
  <p:tag name="ANNOTATION_LEFT_158" val="96"/>
  <p:tag name="ANNOTATION_WIDTH_158" val="121"/>
  <p:tag name="ANNOTATION_HEIGHT_158" val="121"/>
  <p:tag name="ANNOTATION_ANIMATION_158" val="3"/>
  <p:tag name="ANNOTATION_ROTATION_158" val="0"/>
  <p:tag name="ANNOTATION_SUB_TYPE_158" val="2"/>
  <p:tag name="ANNOTATION_LOOP_COUNT_158" val="1"/>
  <p:tag name="ANNOTATION_BOX_RADIUS_158" val="0"/>
  <p:tag name="ANNOTATION_SCALE_158" val="100"/>
  <p:tag name="ANNOTATION_BORDER_ALPHA_158" val="100"/>
  <p:tag name="ANNOTATION_BORDER_COLOR_158" val="255"/>
  <p:tag name="ANNOTATION_FILL_COLOR_158" val="65535"/>
  <p:tag name="ANNOTATION_FILL_ALPHA_158" val="100"/>
  <p:tag name="ANNOTATION_BORDER_WIDTH_158" val="2"/>
  <p:tag name="ANNOTATION_SLIDE_WIDTH_158" val="960"/>
  <p:tag name="ANNOTATION_SLIDE_HEIGHT_158" val="720"/>
  <p:tag name="ANNOTATION_TYPE_159" val="0"/>
  <p:tag name="ANNOTATION_START_159" val="681.5"/>
  <p:tag name="ANNOTATION_END_159" val="682.1"/>
  <p:tag name="ANNOTATION_TOP_159" val="468"/>
  <p:tag name="ANNOTATION_LEFT_159" val="82"/>
  <p:tag name="ANNOTATION_WIDTH_159" val="121"/>
  <p:tag name="ANNOTATION_HEIGHT_159" val="121"/>
  <p:tag name="ANNOTATION_ANIMATION_159" val="3"/>
  <p:tag name="ANNOTATION_ROTATION_159" val="0"/>
  <p:tag name="ANNOTATION_SUB_TYPE_159" val="2"/>
  <p:tag name="ANNOTATION_LOOP_COUNT_159" val="1"/>
  <p:tag name="ANNOTATION_BOX_RADIUS_159" val="0"/>
  <p:tag name="ANNOTATION_SCALE_159" val="100"/>
  <p:tag name="ANNOTATION_BORDER_ALPHA_159" val="100"/>
  <p:tag name="ANNOTATION_BORDER_COLOR_159" val="255"/>
  <p:tag name="ANNOTATION_FILL_COLOR_159" val="65535"/>
  <p:tag name="ANNOTATION_FILL_ALPHA_159" val="100"/>
  <p:tag name="ANNOTATION_BORDER_WIDTH_159" val="2"/>
  <p:tag name="ANNOTATION_SLIDE_WIDTH_159" val="960"/>
  <p:tag name="ANNOTATION_SLIDE_HEIGHT_159" val="720"/>
  <p:tag name="ANNOTATION_TYPE_160" val="0"/>
  <p:tag name="ANNOTATION_START_160" val="682.1"/>
  <p:tag name="ANNOTATION_END_160" val="682.4"/>
  <p:tag name="ANNOTATION_TOP_160" val="534"/>
  <p:tag name="ANNOTATION_LEFT_160" val="88"/>
  <p:tag name="ANNOTATION_WIDTH_160" val="121"/>
  <p:tag name="ANNOTATION_HEIGHT_160" val="121"/>
  <p:tag name="ANNOTATION_ANIMATION_160" val="3"/>
  <p:tag name="ANNOTATION_ROTATION_160" val="0"/>
  <p:tag name="ANNOTATION_SUB_TYPE_160" val="2"/>
  <p:tag name="ANNOTATION_LOOP_COUNT_160" val="1"/>
  <p:tag name="ANNOTATION_BOX_RADIUS_160" val="0"/>
  <p:tag name="ANNOTATION_SCALE_160" val="100"/>
  <p:tag name="ANNOTATION_BORDER_ALPHA_160" val="100"/>
  <p:tag name="ANNOTATION_BORDER_COLOR_160" val="255"/>
  <p:tag name="ANNOTATION_FILL_COLOR_160" val="65535"/>
  <p:tag name="ANNOTATION_FILL_ALPHA_160" val="100"/>
  <p:tag name="ANNOTATION_BORDER_WIDTH_160" val="2"/>
  <p:tag name="ANNOTATION_SLIDE_WIDTH_160" val="960"/>
  <p:tag name="ANNOTATION_SLIDE_HEIGHT_160" val="720"/>
  <p:tag name="ANNOTATION_TYPE_161" val="0"/>
  <p:tag name="ANNOTATION_START_161" val="682.4"/>
  <p:tag name="ANNOTATION_END_161" val="682.7"/>
  <p:tag name="ANNOTATION_TOP_161" val="588"/>
  <p:tag name="ANNOTATION_LEFT_161" val="88"/>
  <p:tag name="ANNOTATION_WIDTH_161" val="121"/>
  <p:tag name="ANNOTATION_HEIGHT_161" val="121"/>
  <p:tag name="ANNOTATION_ANIMATION_161" val="3"/>
  <p:tag name="ANNOTATION_ROTATION_161" val="0"/>
  <p:tag name="ANNOTATION_SUB_TYPE_161" val="2"/>
  <p:tag name="ANNOTATION_LOOP_COUNT_161" val="1"/>
  <p:tag name="ANNOTATION_BOX_RADIUS_161" val="0"/>
  <p:tag name="ANNOTATION_SCALE_161" val="100"/>
  <p:tag name="ANNOTATION_BORDER_ALPHA_161" val="100"/>
  <p:tag name="ANNOTATION_BORDER_COLOR_161" val="255"/>
  <p:tag name="ANNOTATION_FILL_COLOR_161" val="65535"/>
  <p:tag name="ANNOTATION_FILL_ALPHA_161" val="100"/>
  <p:tag name="ANNOTATION_BORDER_WIDTH_161" val="2"/>
  <p:tag name="ANNOTATION_SLIDE_WIDTH_161" val="960"/>
  <p:tag name="ANNOTATION_SLIDE_HEIGHT_161" val="720"/>
  <p:tag name="ANNOTATION_TYPE_162" val="0"/>
  <p:tag name="ANNOTATION_START_162" val="682.7"/>
  <p:tag name="ANNOTATION_END_162" val="683.9"/>
  <p:tag name="ANNOTATION_TOP_162" val="619"/>
  <p:tag name="ANNOTATION_LEFT_162" val="88"/>
  <p:tag name="ANNOTATION_WIDTH_162" val="121"/>
  <p:tag name="ANNOTATION_HEIGHT_162" val="121"/>
  <p:tag name="ANNOTATION_ANIMATION_162" val="3"/>
  <p:tag name="ANNOTATION_ROTATION_162" val="0"/>
  <p:tag name="ANNOTATION_SUB_TYPE_162" val="2"/>
  <p:tag name="ANNOTATION_LOOP_COUNT_162" val="1"/>
  <p:tag name="ANNOTATION_BOX_RADIUS_162" val="0"/>
  <p:tag name="ANNOTATION_SCALE_162" val="100"/>
  <p:tag name="ANNOTATION_BORDER_ALPHA_162" val="100"/>
  <p:tag name="ANNOTATION_BORDER_COLOR_162" val="255"/>
  <p:tag name="ANNOTATION_FILL_COLOR_162" val="65535"/>
  <p:tag name="ANNOTATION_FILL_ALPHA_162" val="100"/>
  <p:tag name="ANNOTATION_BORDER_WIDTH_162" val="2"/>
  <p:tag name="ANNOTATION_SLIDE_WIDTH_162" val="960"/>
  <p:tag name="ANNOTATION_SLIDE_HEIGHT_162" val="720"/>
  <p:tag name="ANNOTATION_TYPE_163" val="0"/>
  <p:tag name="ANNOTATION_START_163" val="683.9"/>
  <p:tag name="ANNOTATION_END_163" val="685.5"/>
  <p:tag name="ANNOTATION_TOP_163" val="152"/>
  <p:tag name="ANNOTATION_LEFT_163" val="90"/>
  <p:tag name="ANNOTATION_WIDTH_163" val="121"/>
  <p:tag name="ANNOTATION_HEIGHT_163" val="121"/>
  <p:tag name="ANNOTATION_ANIMATION_163" val="3"/>
  <p:tag name="ANNOTATION_ROTATION_163" val="0"/>
  <p:tag name="ANNOTATION_SUB_TYPE_163" val="2"/>
  <p:tag name="ANNOTATION_LOOP_COUNT_163" val="1"/>
  <p:tag name="ANNOTATION_BOX_RADIUS_163" val="0"/>
  <p:tag name="ANNOTATION_SCALE_163" val="100"/>
  <p:tag name="ANNOTATION_BORDER_ALPHA_163" val="100"/>
  <p:tag name="ANNOTATION_BORDER_COLOR_163" val="255"/>
  <p:tag name="ANNOTATION_FILL_COLOR_163" val="65535"/>
  <p:tag name="ANNOTATION_FILL_ALPHA_163" val="100"/>
  <p:tag name="ANNOTATION_BORDER_WIDTH_163" val="2"/>
  <p:tag name="ANNOTATION_SLIDE_WIDTH_163" val="960"/>
  <p:tag name="ANNOTATION_SLIDE_HEIGHT_163" val="720"/>
  <p:tag name="ANNOTATION_TYPE_164" val="0"/>
  <p:tag name="ANNOTATION_START_164" val="685.5"/>
  <p:tag name="ANNOTATION_END_164" val="686.6"/>
  <p:tag name="ANNOTATION_TOP_164" val="658"/>
  <p:tag name="ANNOTATION_LEFT_164" val="75"/>
  <p:tag name="ANNOTATION_WIDTH_164" val="121"/>
  <p:tag name="ANNOTATION_HEIGHT_164" val="121"/>
  <p:tag name="ANNOTATION_ANIMATION_164" val="3"/>
  <p:tag name="ANNOTATION_ROTATION_164" val="0"/>
  <p:tag name="ANNOTATION_SUB_TYPE_164" val="2"/>
  <p:tag name="ANNOTATION_LOOP_COUNT_164" val="1"/>
  <p:tag name="ANNOTATION_BOX_RADIUS_164" val="0"/>
  <p:tag name="ANNOTATION_SCALE_164" val="100"/>
  <p:tag name="ANNOTATION_BORDER_ALPHA_164" val="100"/>
  <p:tag name="ANNOTATION_BORDER_COLOR_164" val="255"/>
  <p:tag name="ANNOTATION_FILL_COLOR_164" val="65535"/>
  <p:tag name="ANNOTATION_FILL_ALPHA_164" val="100"/>
  <p:tag name="ANNOTATION_BORDER_WIDTH_164" val="2"/>
  <p:tag name="ANNOTATION_SLIDE_WIDTH_164" val="960"/>
  <p:tag name="ANNOTATION_SLIDE_HEIGHT_164" val="720"/>
  <p:tag name="ANNOTATION_TYPE_165" val="0"/>
  <p:tag name="ANNOTATION_START_165" val="686.6"/>
  <p:tag name="ANNOTATION_END_165" val="687.8"/>
  <p:tag name="ANNOTATION_TOP_165" val="153"/>
  <p:tag name="ANNOTATION_LEFT_165" val="84"/>
  <p:tag name="ANNOTATION_WIDTH_165" val="121"/>
  <p:tag name="ANNOTATION_HEIGHT_165" val="121"/>
  <p:tag name="ANNOTATION_ANIMATION_165" val="3"/>
  <p:tag name="ANNOTATION_ROTATION_165" val="0"/>
  <p:tag name="ANNOTATION_SUB_TYPE_165" val="2"/>
  <p:tag name="ANNOTATION_LOOP_COUNT_165" val="1"/>
  <p:tag name="ANNOTATION_BOX_RADIUS_165" val="0"/>
  <p:tag name="ANNOTATION_SCALE_165" val="100"/>
  <p:tag name="ANNOTATION_BORDER_ALPHA_165" val="100"/>
  <p:tag name="ANNOTATION_BORDER_COLOR_165" val="255"/>
  <p:tag name="ANNOTATION_FILL_COLOR_165" val="65535"/>
  <p:tag name="ANNOTATION_FILL_ALPHA_165" val="100"/>
  <p:tag name="ANNOTATION_BORDER_WIDTH_165" val="2"/>
  <p:tag name="ANNOTATION_SLIDE_WIDTH_165" val="960"/>
  <p:tag name="ANNOTATION_SLIDE_HEIGHT_165" val="720"/>
  <p:tag name="ANNOTATION_TYPE_166" val="0"/>
  <p:tag name="ANNOTATION_START_166" val="687.8"/>
  <p:tag name="ANNOTATION_END_166" val="693.0"/>
  <p:tag name="ANNOTATION_TOP_166" val="649"/>
  <p:tag name="ANNOTATION_LEFT_166" val="81"/>
  <p:tag name="ANNOTATION_WIDTH_166" val="121"/>
  <p:tag name="ANNOTATION_HEIGHT_166" val="121"/>
  <p:tag name="ANNOTATION_ANIMATION_166" val="3"/>
  <p:tag name="ANNOTATION_ROTATION_166" val="0"/>
  <p:tag name="ANNOTATION_SUB_TYPE_166" val="2"/>
  <p:tag name="ANNOTATION_LOOP_COUNT_166" val="1"/>
  <p:tag name="ANNOTATION_BOX_RADIUS_166" val="0"/>
  <p:tag name="ANNOTATION_SCALE_166" val="100"/>
  <p:tag name="ANNOTATION_BORDER_ALPHA_166" val="100"/>
  <p:tag name="ANNOTATION_BORDER_COLOR_166" val="255"/>
  <p:tag name="ANNOTATION_FILL_COLOR_166" val="65535"/>
  <p:tag name="ANNOTATION_FILL_ALPHA_166" val="100"/>
  <p:tag name="ANNOTATION_BORDER_WIDTH_166" val="2"/>
  <p:tag name="ANNOTATION_SLIDE_WIDTH_166" val="960"/>
  <p:tag name="ANNOTATION_SLIDE_HEIGHT_166" val="720"/>
  <p:tag name="ANNOTATION_TYPE_167" val="0"/>
  <p:tag name="ANNOTATION_START_167" val="693.0"/>
  <p:tag name="ANNOTATION_END_167" val="694.1"/>
  <p:tag name="ANNOTATION_TOP_167" val="633"/>
  <p:tag name="ANNOTATION_LEFT_167" val="52"/>
  <p:tag name="ANNOTATION_WIDTH_167" val="121"/>
  <p:tag name="ANNOTATION_HEIGHT_167" val="121"/>
  <p:tag name="ANNOTATION_ANIMATION_167" val="3"/>
  <p:tag name="ANNOTATION_ROTATION_167" val="180"/>
  <p:tag name="ANNOTATION_SUB_TYPE_167" val="2"/>
  <p:tag name="ANNOTATION_LOOP_COUNT_167" val="1"/>
  <p:tag name="ANNOTATION_BOX_RADIUS_167" val="0"/>
  <p:tag name="ANNOTATION_SCALE_167" val="100"/>
  <p:tag name="ANNOTATION_BORDER_ALPHA_167" val="100"/>
  <p:tag name="ANNOTATION_BORDER_COLOR_167" val="255"/>
  <p:tag name="ANNOTATION_FILL_COLOR_167" val="65535"/>
  <p:tag name="ANNOTATION_FILL_ALPHA_167" val="100"/>
  <p:tag name="ANNOTATION_BORDER_WIDTH_167" val="2"/>
  <p:tag name="ANNOTATION_SLIDE_WIDTH_167" val="960"/>
  <p:tag name="ANNOTATION_SLIDE_HEIGHT_167" val="720"/>
  <p:tag name="ANNOTATION_TYPE_168" val="0"/>
  <p:tag name="ANNOTATION_START_168" val="694.1"/>
  <p:tag name="ANNOTATION_END_168" val="694.6"/>
  <p:tag name="ANNOTATION_TOP_168" val="519"/>
  <p:tag name="ANNOTATION_LEFT_168" val="50"/>
  <p:tag name="ANNOTATION_WIDTH_168" val="121"/>
  <p:tag name="ANNOTATION_HEIGHT_168" val="121"/>
  <p:tag name="ANNOTATION_ANIMATION_168" val="3"/>
  <p:tag name="ANNOTATION_ROTATION_168" val="180"/>
  <p:tag name="ANNOTATION_SUB_TYPE_168" val="2"/>
  <p:tag name="ANNOTATION_LOOP_COUNT_168" val="1"/>
  <p:tag name="ANNOTATION_BOX_RADIUS_168" val="0"/>
  <p:tag name="ANNOTATION_SCALE_168" val="100"/>
  <p:tag name="ANNOTATION_BORDER_ALPHA_168" val="100"/>
  <p:tag name="ANNOTATION_BORDER_COLOR_168" val="255"/>
  <p:tag name="ANNOTATION_FILL_COLOR_168" val="65535"/>
  <p:tag name="ANNOTATION_FILL_ALPHA_168" val="100"/>
  <p:tag name="ANNOTATION_BORDER_WIDTH_168" val="2"/>
  <p:tag name="ANNOTATION_SLIDE_WIDTH_168" val="960"/>
  <p:tag name="ANNOTATION_SLIDE_HEIGHT_168" val="720"/>
  <p:tag name="ANNOTATION_TYPE_169" val="0"/>
  <p:tag name="ANNOTATION_START_169" val="694.6"/>
  <p:tag name="ANNOTATION_END_169" val="694.9"/>
  <p:tag name="ANNOTATION_TOP_169" val="363"/>
  <p:tag name="ANNOTATION_LEFT_169" val="38"/>
  <p:tag name="ANNOTATION_WIDTH_169" val="121"/>
  <p:tag name="ANNOTATION_HEIGHT_169" val="121"/>
  <p:tag name="ANNOTATION_ANIMATION_169" val="3"/>
  <p:tag name="ANNOTATION_ROTATION_169" val="180"/>
  <p:tag name="ANNOTATION_SUB_TYPE_169" val="2"/>
  <p:tag name="ANNOTATION_LOOP_COUNT_169" val="1"/>
  <p:tag name="ANNOTATION_BOX_RADIUS_169" val="0"/>
  <p:tag name="ANNOTATION_SCALE_169" val="100"/>
  <p:tag name="ANNOTATION_BORDER_ALPHA_169" val="100"/>
  <p:tag name="ANNOTATION_BORDER_COLOR_169" val="255"/>
  <p:tag name="ANNOTATION_FILL_COLOR_169" val="65535"/>
  <p:tag name="ANNOTATION_FILL_ALPHA_169" val="100"/>
  <p:tag name="ANNOTATION_BORDER_WIDTH_169" val="2"/>
  <p:tag name="ANNOTATION_SLIDE_WIDTH_169" val="960"/>
  <p:tag name="ANNOTATION_SLIDE_HEIGHT_169" val="720"/>
  <p:tag name="ANNOTATION_TYPE_170" val="0"/>
  <p:tag name="ANNOTATION_START_170" val="694.9"/>
  <p:tag name="ANNOTATION_END_170" val="695.2"/>
  <p:tag name="ANNOTATION_TOP_170" val="280"/>
  <p:tag name="ANNOTATION_LEFT_170" val="36"/>
  <p:tag name="ANNOTATION_WIDTH_170" val="121"/>
  <p:tag name="ANNOTATION_HEIGHT_170" val="121"/>
  <p:tag name="ANNOTATION_ANIMATION_170" val="3"/>
  <p:tag name="ANNOTATION_ROTATION_170" val="180"/>
  <p:tag name="ANNOTATION_SUB_TYPE_170" val="2"/>
  <p:tag name="ANNOTATION_LOOP_COUNT_170" val="1"/>
  <p:tag name="ANNOTATION_BOX_RADIUS_170" val="0"/>
  <p:tag name="ANNOTATION_SCALE_170" val="100"/>
  <p:tag name="ANNOTATION_BORDER_ALPHA_170" val="100"/>
  <p:tag name="ANNOTATION_BORDER_COLOR_170" val="255"/>
  <p:tag name="ANNOTATION_FILL_COLOR_170" val="65535"/>
  <p:tag name="ANNOTATION_FILL_ALPHA_170" val="100"/>
  <p:tag name="ANNOTATION_BORDER_WIDTH_170" val="2"/>
  <p:tag name="ANNOTATION_SLIDE_WIDTH_170" val="960"/>
  <p:tag name="ANNOTATION_SLIDE_HEIGHT_170" val="720"/>
  <p:tag name="ANNOTATION_TYPE_171" val="0"/>
  <p:tag name="ANNOTATION_START_171" val="695.2"/>
  <p:tag name="ANNOTATION_END_171" val="695.5"/>
  <p:tag name="ANNOTATION_TOP_171" val="222"/>
  <p:tag name="ANNOTATION_LEFT_171" val="34"/>
  <p:tag name="ANNOTATION_WIDTH_171" val="121"/>
  <p:tag name="ANNOTATION_HEIGHT_171" val="121"/>
  <p:tag name="ANNOTATION_ANIMATION_171" val="3"/>
  <p:tag name="ANNOTATION_ROTATION_171" val="180"/>
  <p:tag name="ANNOTATION_SUB_TYPE_171" val="2"/>
  <p:tag name="ANNOTATION_LOOP_COUNT_171" val="1"/>
  <p:tag name="ANNOTATION_BOX_RADIUS_171" val="0"/>
  <p:tag name="ANNOTATION_SCALE_171" val="100"/>
  <p:tag name="ANNOTATION_BORDER_ALPHA_171" val="100"/>
  <p:tag name="ANNOTATION_BORDER_COLOR_171" val="255"/>
  <p:tag name="ANNOTATION_FILL_COLOR_171" val="65535"/>
  <p:tag name="ANNOTATION_FILL_ALPHA_171" val="100"/>
  <p:tag name="ANNOTATION_BORDER_WIDTH_171" val="2"/>
  <p:tag name="ANNOTATION_SLIDE_WIDTH_171" val="960"/>
  <p:tag name="ANNOTATION_SLIDE_HEIGHT_171" val="720"/>
  <p:tag name="ANNOTATION_TYPE_172" val="0"/>
  <p:tag name="ANNOTATION_START_172" val="695.5"/>
  <p:tag name="ANNOTATION_END_172" val="710.3"/>
  <p:tag name="ANNOTATION_TOP_172" val="178"/>
  <p:tag name="ANNOTATION_LEFT_172" val="27"/>
  <p:tag name="ANNOTATION_WIDTH_172" val="121"/>
  <p:tag name="ANNOTATION_HEIGHT_172" val="121"/>
  <p:tag name="ANNOTATION_ANIMATION_172" val="3"/>
  <p:tag name="ANNOTATION_ROTATION_172" val="180"/>
  <p:tag name="ANNOTATION_SUB_TYPE_172" val="2"/>
  <p:tag name="ANNOTATION_LOOP_COUNT_172" val="1"/>
  <p:tag name="ANNOTATION_BOX_RADIUS_172" val="0"/>
  <p:tag name="ANNOTATION_SCALE_172" val="100"/>
  <p:tag name="ANNOTATION_BORDER_ALPHA_172" val="100"/>
  <p:tag name="ANNOTATION_BORDER_COLOR_172" val="255"/>
  <p:tag name="ANNOTATION_FILL_COLOR_172" val="65535"/>
  <p:tag name="ANNOTATION_FILL_ALPHA_172" val="100"/>
  <p:tag name="ANNOTATION_BORDER_WIDTH_172" val="2"/>
  <p:tag name="ANNOTATION_SLIDE_WIDTH_172" val="960"/>
  <p:tag name="ANNOTATION_SLIDE_HEIGHT_172" val="720"/>
  <p:tag name="ANNOTATION_TYPE_173" val="0"/>
  <p:tag name="ANNOTATION_START_173" val="715.4"/>
  <p:tag name="ANNOTATION_END_173" val="719.1"/>
  <p:tag name="ANNOTATION_TOP_173" val="282"/>
  <p:tag name="ANNOTATION_LEFT_173" val="401"/>
  <p:tag name="ANNOTATION_WIDTH_173" val="121"/>
  <p:tag name="ANNOTATION_HEIGHT_173" val="121"/>
  <p:tag name="ANNOTATION_ANIMATION_173" val="3"/>
  <p:tag name="ANNOTATION_ROTATION_173" val="180"/>
  <p:tag name="ANNOTATION_SUB_TYPE_173" val="2"/>
  <p:tag name="ANNOTATION_LOOP_COUNT_173" val="1"/>
  <p:tag name="ANNOTATION_BOX_RADIUS_173" val="0"/>
  <p:tag name="ANNOTATION_SCALE_173" val="100"/>
  <p:tag name="ANNOTATION_BORDER_ALPHA_173" val="100"/>
  <p:tag name="ANNOTATION_BORDER_COLOR_173" val="255"/>
  <p:tag name="ANNOTATION_FILL_COLOR_173" val="65535"/>
  <p:tag name="ANNOTATION_FILL_ALPHA_173" val="100"/>
  <p:tag name="ANNOTATION_BORDER_WIDTH_173" val="2"/>
  <p:tag name="ANNOTATION_SLIDE_WIDTH_173" val="960"/>
  <p:tag name="ANNOTATION_SLIDE_HEIGHT_173" val="720"/>
  <p:tag name="ANNOTATION_TYPE_174" val="0"/>
  <p:tag name="ANNOTATION_START_174" val="719.1"/>
  <p:tag name="ANNOTATION_END_174" val="720.0"/>
  <p:tag name="ANNOTATION_TOP_174" val="536"/>
  <p:tag name="ANNOTATION_LEFT_174" val="336"/>
  <p:tag name="ANNOTATION_WIDTH_174" val="121"/>
  <p:tag name="ANNOTATION_HEIGHT_174" val="121"/>
  <p:tag name="ANNOTATION_ANIMATION_174" val="3"/>
  <p:tag name="ANNOTATION_ROTATION_174" val="0"/>
  <p:tag name="ANNOTATION_SUB_TYPE_174" val="2"/>
  <p:tag name="ANNOTATION_LOOP_COUNT_174" val="1"/>
  <p:tag name="ANNOTATION_BOX_RADIUS_174" val="0"/>
  <p:tag name="ANNOTATION_SCALE_174" val="100"/>
  <p:tag name="ANNOTATION_BORDER_ALPHA_174" val="100"/>
  <p:tag name="ANNOTATION_BORDER_COLOR_174" val="255"/>
  <p:tag name="ANNOTATION_FILL_COLOR_174" val="65535"/>
  <p:tag name="ANNOTATION_FILL_ALPHA_174" val="100"/>
  <p:tag name="ANNOTATION_BORDER_WIDTH_174" val="2"/>
  <p:tag name="ANNOTATION_SLIDE_WIDTH_174" val="960"/>
  <p:tag name="ANNOTATION_SLIDE_HEIGHT_174" val="720"/>
  <p:tag name="ANNOTATION_TYPE_175" val="0"/>
  <p:tag name="ANNOTATION_START_175" val="720.0"/>
  <p:tag name="ANNOTATION_END_175" val="722.4"/>
  <p:tag name="ANNOTATION_TOP_175" val="284"/>
  <p:tag name="ANNOTATION_LEFT_175" val="317"/>
  <p:tag name="ANNOTATION_WIDTH_175" val="121"/>
  <p:tag name="ANNOTATION_HEIGHT_175" val="121"/>
  <p:tag name="ANNOTATION_ANIMATION_175" val="3"/>
  <p:tag name="ANNOTATION_ROTATION_175" val="0"/>
  <p:tag name="ANNOTATION_SUB_TYPE_175" val="2"/>
  <p:tag name="ANNOTATION_LOOP_COUNT_175" val="1"/>
  <p:tag name="ANNOTATION_BOX_RADIUS_175" val="0"/>
  <p:tag name="ANNOTATION_SCALE_175" val="100"/>
  <p:tag name="ANNOTATION_BORDER_ALPHA_175" val="100"/>
  <p:tag name="ANNOTATION_BORDER_COLOR_175" val="255"/>
  <p:tag name="ANNOTATION_FILL_COLOR_175" val="65535"/>
  <p:tag name="ANNOTATION_FILL_ALPHA_175" val="100"/>
  <p:tag name="ANNOTATION_BORDER_WIDTH_175" val="2"/>
  <p:tag name="ANNOTATION_SLIDE_WIDTH_175" val="960"/>
  <p:tag name="ANNOTATION_SLIDE_HEIGHT_175" val="720"/>
  <p:tag name="ANNOTATION_TYPE_176" val="0"/>
  <p:tag name="ANNOTATION_START_176" val="722.4"/>
  <p:tag name="ANNOTATION_END_176" val="727.1"/>
  <p:tag name="ANNOTATION_TOP_176" val="161"/>
  <p:tag name="ANNOTATION_LEFT_176" val="738"/>
  <p:tag name="ANNOTATION_WIDTH_176" val="121"/>
  <p:tag name="ANNOTATION_HEIGHT_176" val="121"/>
  <p:tag name="ANNOTATION_ANIMATION_176" val="3"/>
  <p:tag name="ANNOTATION_ROTATION_176" val="0"/>
  <p:tag name="ANNOTATION_SUB_TYPE_176" val="2"/>
  <p:tag name="ANNOTATION_LOOP_COUNT_176" val="1"/>
  <p:tag name="ANNOTATION_BOX_RADIUS_176" val="0"/>
  <p:tag name="ANNOTATION_SCALE_176" val="100"/>
  <p:tag name="ANNOTATION_BORDER_ALPHA_176" val="100"/>
  <p:tag name="ANNOTATION_BORDER_COLOR_176" val="255"/>
  <p:tag name="ANNOTATION_FILL_COLOR_176" val="65535"/>
  <p:tag name="ANNOTATION_FILL_ALPHA_176" val="100"/>
  <p:tag name="ANNOTATION_BORDER_WIDTH_176" val="2"/>
  <p:tag name="ANNOTATION_SLIDE_WIDTH_176" val="960"/>
  <p:tag name="ANNOTATION_SLIDE_HEIGHT_176" val="720"/>
  <p:tag name="ANNOTATION_TYPE_177" val="0"/>
  <p:tag name="ANNOTATION_START_177" val="727.1"/>
  <p:tag name="ANNOTATION_END_177" val="728.7"/>
  <p:tag name="ANNOTATION_TOP_177" val="277"/>
  <p:tag name="ANNOTATION_LEFT_177" val="666"/>
  <p:tag name="ANNOTATION_WIDTH_177" val="121"/>
  <p:tag name="ANNOTATION_HEIGHT_177" val="121"/>
  <p:tag name="ANNOTATION_ANIMATION_177" val="3"/>
  <p:tag name="ANNOTATION_ROTATION_177" val="0"/>
  <p:tag name="ANNOTATION_SUB_TYPE_177" val="2"/>
  <p:tag name="ANNOTATION_LOOP_COUNT_177" val="1"/>
  <p:tag name="ANNOTATION_BOX_RADIUS_177" val="0"/>
  <p:tag name="ANNOTATION_SCALE_177" val="100"/>
  <p:tag name="ANNOTATION_BORDER_ALPHA_177" val="100"/>
  <p:tag name="ANNOTATION_BORDER_COLOR_177" val="255"/>
  <p:tag name="ANNOTATION_FILL_COLOR_177" val="65535"/>
  <p:tag name="ANNOTATION_FILL_ALPHA_177" val="100"/>
  <p:tag name="ANNOTATION_BORDER_WIDTH_177" val="2"/>
  <p:tag name="ANNOTATION_SLIDE_WIDTH_177" val="960"/>
  <p:tag name="ANNOTATION_SLIDE_HEIGHT_177" val="720"/>
  <p:tag name="ANNOTATION_TYPE_178" val="0"/>
  <p:tag name="ANNOTATION_START_178" val="728.7"/>
  <p:tag name="ANNOTATION_END_178" val="730.5"/>
  <p:tag name="ANNOTATION_TOP_178" val="308"/>
  <p:tag name="ANNOTATION_LEFT_178" val="699"/>
  <p:tag name="ANNOTATION_WIDTH_178" val="121"/>
  <p:tag name="ANNOTATION_HEIGHT_178" val="121"/>
  <p:tag name="ANNOTATION_ANIMATION_178" val="3"/>
  <p:tag name="ANNOTATION_ROTATION_178" val="0"/>
  <p:tag name="ANNOTATION_SUB_TYPE_178" val="2"/>
  <p:tag name="ANNOTATION_LOOP_COUNT_178" val="1"/>
  <p:tag name="ANNOTATION_BOX_RADIUS_178" val="0"/>
  <p:tag name="ANNOTATION_SCALE_178" val="100"/>
  <p:tag name="ANNOTATION_BORDER_ALPHA_178" val="100"/>
  <p:tag name="ANNOTATION_BORDER_COLOR_178" val="255"/>
  <p:tag name="ANNOTATION_FILL_COLOR_178" val="65535"/>
  <p:tag name="ANNOTATION_FILL_ALPHA_178" val="100"/>
  <p:tag name="ANNOTATION_BORDER_WIDTH_178" val="2"/>
  <p:tag name="ANNOTATION_SLIDE_WIDTH_178" val="960"/>
  <p:tag name="ANNOTATION_SLIDE_HEIGHT_178" val="720"/>
  <p:tag name="ANNOTATION_TYPE_179" val="0"/>
  <p:tag name="ANNOTATION_START_179" val="730.5"/>
  <p:tag name="ANNOTATION_END_179" val="732.5"/>
  <p:tag name="ANNOTATION_TOP_179" val="364"/>
  <p:tag name="ANNOTATION_LEFT_179" val="666"/>
  <p:tag name="ANNOTATION_WIDTH_179" val="121"/>
  <p:tag name="ANNOTATION_HEIGHT_179" val="121"/>
  <p:tag name="ANNOTATION_ANIMATION_179" val="3"/>
  <p:tag name="ANNOTATION_ROTATION_179" val="0"/>
  <p:tag name="ANNOTATION_SUB_TYPE_179" val="2"/>
  <p:tag name="ANNOTATION_LOOP_COUNT_179" val="1"/>
  <p:tag name="ANNOTATION_BOX_RADIUS_179" val="0"/>
  <p:tag name="ANNOTATION_SCALE_179" val="100"/>
  <p:tag name="ANNOTATION_BORDER_ALPHA_179" val="100"/>
  <p:tag name="ANNOTATION_BORDER_COLOR_179" val="255"/>
  <p:tag name="ANNOTATION_FILL_COLOR_179" val="65535"/>
  <p:tag name="ANNOTATION_FILL_ALPHA_179" val="100"/>
  <p:tag name="ANNOTATION_BORDER_WIDTH_179" val="2"/>
  <p:tag name="ANNOTATION_SLIDE_WIDTH_179" val="960"/>
  <p:tag name="ANNOTATION_SLIDE_HEIGHT_179" val="720"/>
  <p:tag name="ANNOTATION_TYPE_180" val="0"/>
  <p:tag name="ANNOTATION_START_180" val="732.5"/>
  <p:tag name="ANNOTATION_END_180" val="733.6"/>
  <p:tag name="ANNOTATION_TOP_180" val="400"/>
  <p:tag name="ANNOTATION_LEFT_180" val="698"/>
  <p:tag name="ANNOTATION_WIDTH_180" val="121"/>
  <p:tag name="ANNOTATION_HEIGHT_180" val="121"/>
  <p:tag name="ANNOTATION_ANIMATION_180" val="3"/>
  <p:tag name="ANNOTATION_ROTATION_180" val="0"/>
  <p:tag name="ANNOTATION_SUB_TYPE_180" val="2"/>
  <p:tag name="ANNOTATION_LOOP_COUNT_180" val="1"/>
  <p:tag name="ANNOTATION_BOX_RADIUS_180" val="0"/>
  <p:tag name="ANNOTATION_SCALE_180" val="100"/>
  <p:tag name="ANNOTATION_BORDER_ALPHA_180" val="100"/>
  <p:tag name="ANNOTATION_BORDER_COLOR_180" val="255"/>
  <p:tag name="ANNOTATION_FILL_COLOR_180" val="65535"/>
  <p:tag name="ANNOTATION_FILL_ALPHA_180" val="100"/>
  <p:tag name="ANNOTATION_BORDER_WIDTH_180" val="2"/>
  <p:tag name="ANNOTATION_SLIDE_WIDTH_180" val="960"/>
  <p:tag name="ANNOTATION_SLIDE_HEIGHT_180" val="720"/>
  <p:tag name="ANNOTATION_TYPE_181" val="0"/>
  <p:tag name="ANNOTATION_START_181" val="733.6"/>
  <p:tag name="ANNOTATION_END_181" val="736.8"/>
  <p:tag name="ANNOTATION_TOP_181" val="534"/>
  <p:tag name="ANNOTATION_LEFT_181" val="665"/>
  <p:tag name="ANNOTATION_WIDTH_181" val="121"/>
  <p:tag name="ANNOTATION_HEIGHT_181" val="121"/>
  <p:tag name="ANNOTATION_ANIMATION_181" val="3"/>
  <p:tag name="ANNOTATION_ROTATION_181" val="0"/>
  <p:tag name="ANNOTATION_SUB_TYPE_181" val="2"/>
  <p:tag name="ANNOTATION_LOOP_COUNT_181" val="1"/>
  <p:tag name="ANNOTATION_BOX_RADIUS_181" val="0"/>
  <p:tag name="ANNOTATION_SCALE_181" val="100"/>
  <p:tag name="ANNOTATION_BORDER_ALPHA_181" val="100"/>
  <p:tag name="ANNOTATION_BORDER_COLOR_181" val="255"/>
  <p:tag name="ANNOTATION_FILL_COLOR_181" val="65535"/>
  <p:tag name="ANNOTATION_FILL_ALPHA_181" val="100"/>
  <p:tag name="ANNOTATION_BORDER_WIDTH_181" val="2"/>
  <p:tag name="ANNOTATION_SLIDE_WIDTH_181" val="960"/>
  <p:tag name="ANNOTATION_SLIDE_HEIGHT_181" val="720"/>
  <p:tag name="ANNOTATION_TYPE_182" val="0"/>
  <p:tag name="ANNOTATION_START_182" val="736.8"/>
  <p:tag name="ANNOTATION_END_182" val="737.9"/>
  <p:tag name="ANNOTATION_TOP_182" val="625"/>
  <p:tag name="ANNOTATION_LEFT_182" val="666"/>
  <p:tag name="ANNOTATION_WIDTH_182" val="121"/>
  <p:tag name="ANNOTATION_HEIGHT_182" val="121"/>
  <p:tag name="ANNOTATION_ANIMATION_182" val="3"/>
  <p:tag name="ANNOTATION_ROTATION_182" val="0"/>
  <p:tag name="ANNOTATION_SUB_TYPE_182" val="2"/>
  <p:tag name="ANNOTATION_LOOP_COUNT_182" val="1"/>
  <p:tag name="ANNOTATION_BOX_RADIUS_182" val="0"/>
  <p:tag name="ANNOTATION_SCALE_182" val="100"/>
  <p:tag name="ANNOTATION_BORDER_ALPHA_182" val="100"/>
  <p:tag name="ANNOTATION_BORDER_COLOR_182" val="255"/>
  <p:tag name="ANNOTATION_FILL_COLOR_182" val="65535"/>
  <p:tag name="ANNOTATION_FILL_ALPHA_182" val="100"/>
  <p:tag name="ANNOTATION_BORDER_WIDTH_182" val="2"/>
  <p:tag name="ANNOTATION_SLIDE_WIDTH_182" val="960"/>
  <p:tag name="ANNOTATION_SLIDE_HEIGHT_182" val="720"/>
  <p:tag name="ANNOTATION_TYPE_183" val="0"/>
  <p:tag name="ANNOTATION_START_183" val="737.9"/>
  <p:tag name="ANNOTATION_END_183" val="744.7"/>
  <p:tag name="ANNOTATION_TOP_183" val="658"/>
  <p:tag name="ANNOTATION_LEFT_183" val="691"/>
  <p:tag name="ANNOTATION_WIDTH_183" val="121"/>
  <p:tag name="ANNOTATION_HEIGHT_183" val="121"/>
  <p:tag name="ANNOTATION_ANIMATION_183" val="3"/>
  <p:tag name="ANNOTATION_ROTATION_183" val="0"/>
  <p:tag name="ANNOTATION_SUB_TYPE_183" val="2"/>
  <p:tag name="ANNOTATION_LOOP_COUNT_183" val="1"/>
  <p:tag name="ANNOTATION_BOX_RADIUS_183" val="0"/>
  <p:tag name="ANNOTATION_SCALE_183" val="100"/>
  <p:tag name="ANNOTATION_BORDER_ALPHA_183" val="100"/>
  <p:tag name="ANNOTATION_BORDER_COLOR_183" val="255"/>
  <p:tag name="ANNOTATION_FILL_COLOR_183" val="65535"/>
  <p:tag name="ANNOTATION_FILL_ALPHA_183" val="100"/>
  <p:tag name="ANNOTATION_BORDER_WIDTH_183" val="2"/>
  <p:tag name="ANNOTATION_SLIDE_WIDTH_183" val="960"/>
  <p:tag name="ANNOTATION_SLIDE_HEIGHT_183" val="720"/>
  <p:tag name="ANNOTATION_TYPE_184" val="0"/>
  <p:tag name="ANNOTATION_START_184" val="744.7"/>
  <p:tag name="ANNOTATION_END_184" val="745.4"/>
  <p:tag name="ANNOTATION_TOP_184" val="304"/>
  <p:tag name="ANNOTATION_LEFT_184" val="709"/>
  <p:tag name="ANNOTATION_WIDTH_184" val="121"/>
  <p:tag name="ANNOTATION_HEIGHT_184" val="121"/>
  <p:tag name="ANNOTATION_ANIMATION_184" val="3"/>
  <p:tag name="ANNOTATION_ROTATION_184" val="0"/>
  <p:tag name="ANNOTATION_SUB_TYPE_184" val="2"/>
  <p:tag name="ANNOTATION_LOOP_COUNT_184" val="1"/>
  <p:tag name="ANNOTATION_BOX_RADIUS_184" val="0"/>
  <p:tag name="ANNOTATION_SCALE_184" val="100"/>
  <p:tag name="ANNOTATION_BORDER_ALPHA_184" val="100"/>
  <p:tag name="ANNOTATION_BORDER_COLOR_184" val="255"/>
  <p:tag name="ANNOTATION_FILL_COLOR_184" val="65535"/>
  <p:tag name="ANNOTATION_FILL_ALPHA_184" val="100"/>
  <p:tag name="ANNOTATION_BORDER_WIDTH_184" val="2"/>
  <p:tag name="ANNOTATION_SLIDE_WIDTH_184" val="960"/>
  <p:tag name="ANNOTATION_SLIDE_HEIGHT_184" val="720"/>
  <p:tag name="ANNOTATION_TYPE_185" val="0"/>
  <p:tag name="ANNOTATION_START_185" val="745.4"/>
  <p:tag name="ANNOTATION_END_185" val="746.2"/>
  <p:tag name="ANNOTATION_TOP_185" val="390"/>
  <p:tag name="ANNOTATION_LEFT_185" val="708"/>
  <p:tag name="ANNOTATION_WIDTH_185" val="121"/>
  <p:tag name="ANNOTATION_HEIGHT_185" val="121"/>
  <p:tag name="ANNOTATION_ANIMATION_185" val="3"/>
  <p:tag name="ANNOTATION_ROTATION_185" val="0"/>
  <p:tag name="ANNOTATION_SUB_TYPE_185" val="2"/>
  <p:tag name="ANNOTATION_LOOP_COUNT_185" val="1"/>
  <p:tag name="ANNOTATION_BOX_RADIUS_185" val="0"/>
  <p:tag name="ANNOTATION_SCALE_185" val="100"/>
  <p:tag name="ANNOTATION_BORDER_ALPHA_185" val="100"/>
  <p:tag name="ANNOTATION_BORDER_COLOR_185" val="255"/>
  <p:tag name="ANNOTATION_FILL_COLOR_185" val="65535"/>
  <p:tag name="ANNOTATION_FILL_ALPHA_185" val="100"/>
  <p:tag name="ANNOTATION_BORDER_WIDTH_185" val="2"/>
  <p:tag name="ANNOTATION_SLIDE_WIDTH_185" val="960"/>
  <p:tag name="ANNOTATION_SLIDE_HEIGHT_185" val="720"/>
  <p:tag name="ANNOTATION_TYPE_186" val="0"/>
  <p:tag name="ANNOTATION_START_186" val="746.2"/>
  <p:tag name="ANNOTATION_END_186" val="747.1"/>
  <p:tag name="ANNOTATION_TOP_186" val="557"/>
  <p:tag name="ANNOTATION_LEFT_186" val="716"/>
  <p:tag name="ANNOTATION_WIDTH_186" val="121"/>
  <p:tag name="ANNOTATION_HEIGHT_186" val="121"/>
  <p:tag name="ANNOTATION_ANIMATION_186" val="3"/>
  <p:tag name="ANNOTATION_ROTATION_186" val="0"/>
  <p:tag name="ANNOTATION_SUB_TYPE_186" val="2"/>
  <p:tag name="ANNOTATION_LOOP_COUNT_186" val="1"/>
  <p:tag name="ANNOTATION_BOX_RADIUS_186" val="0"/>
  <p:tag name="ANNOTATION_SCALE_186" val="100"/>
  <p:tag name="ANNOTATION_BORDER_ALPHA_186" val="100"/>
  <p:tag name="ANNOTATION_BORDER_COLOR_186" val="255"/>
  <p:tag name="ANNOTATION_FILL_COLOR_186" val="65535"/>
  <p:tag name="ANNOTATION_FILL_ALPHA_186" val="100"/>
  <p:tag name="ANNOTATION_BORDER_WIDTH_186" val="2"/>
  <p:tag name="ANNOTATION_SLIDE_WIDTH_186" val="960"/>
  <p:tag name="ANNOTATION_SLIDE_HEIGHT_186" val="720"/>
  <p:tag name="ANNOTATION_TYPE_187" val="0"/>
  <p:tag name="ANNOTATION_START_187" val="747.1"/>
  <p:tag name="ANNOTATION_END_187" val="749.7"/>
  <p:tag name="ANNOTATION_TOP_187" val="662"/>
  <p:tag name="ANNOTATION_LEFT_187" val="711"/>
  <p:tag name="ANNOTATION_WIDTH_187" val="121"/>
  <p:tag name="ANNOTATION_HEIGHT_187" val="121"/>
  <p:tag name="ANNOTATION_ANIMATION_187" val="3"/>
  <p:tag name="ANNOTATION_ROTATION_187" val="0"/>
  <p:tag name="ANNOTATION_SUB_TYPE_187" val="2"/>
  <p:tag name="ANNOTATION_LOOP_COUNT_187" val="1"/>
  <p:tag name="ANNOTATION_BOX_RADIUS_187" val="0"/>
  <p:tag name="ANNOTATION_SCALE_187" val="100"/>
  <p:tag name="ANNOTATION_BORDER_ALPHA_187" val="100"/>
  <p:tag name="ANNOTATION_BORDER_COLOR_187" val="255"/>
  <p:tag name="ANNOTATION_FILL_COLOR_187" val="65535"/>
  <p:tag name="ANNOTATION_FILL_ALPHA_187" val="100"/>
  <p:tag name="ANNOTATION_BORDER_WIDTH_187" val="2"/>
  <p:tag name="ANNOTATION_SLIDE_WIDTH_187" val="960"/>
  <p:tag name="ANNOTATION_SLIDE_HEIGHT_187" val="720"/>
  <p:tag name="ANNOTATION_TYPE_188" val="0"/>
  <p:tag name="ANNOTATION_START_188" val="749.7"/>
  <p:tag name="ANNOTATION_END_188" val="750.3"/>
  <p:tag name="ANNOTATION_TOP_188" val="302"/>
  <p:tag name="ANNOTATION_LEFT_188" val="715"/>
  <p:tag name="ANNOTATION_WIDTH_188" val="121"/>
  <p:tag name="ANNOTATION_HEIGHT_188" val="121"/>
  <p:tag name="ANNOTATION_ANIMATION_188" val="3"/>
  <p:tag name="ANNOTATION_ROTATION_188" val="0"/>
  <p:tag name="ANNOTATION_SUB_TYPE_188" val="2"/>
  <p:tag name="ANNOTATION_LOOP_COUNT_188" val="1"/>
  <p:tag name="ANNOTATION_BOX_RADIUS_188" val="0"/>
  <p:tag name="ANNOTATION_SCALE_188" val="100"/>
  <p:tag name="ANNOTATION_BORDER_ALPHA_188" val="100"/>
  <p:tag name="ANNOTATION_BORDER_COLOR_188" val="255"/>
  <p:tag name="ANNOTATION_FILL_COLOR_188" val="65535"/>
  <p:tag name="ANNOTATION_FILL_ALPHA_188" val="100"/>
  <p:tag name="ANNOTATION_BORDER_WIDTH_188" val="2"/>
  <p:tag name="ANNOTATION_SLIDE_WIDTH_188" val="960"/>
  <p:tag name="ANNOTATION_SLIDE_HEIGHT_188" val="720"/>
  <p:tag name="ANNOTATION_TYPE_189" val="0"/>
  <p:tag name="ANNOTATION_START_189" val="750.3"/>
  <p:tag name="ANNOTATION_END_189" val="751.4"/>
  <p:tag name="ANNOTATION_TOP_189" val="412"/>
  <p:tag name="ANNOTATION_LEFT_189" val="738"/>
  <p:tag name="ANNOTATION_WIDTH_189" val="121"/>
  <p:tag name="ANNOTATION_HEIGHT_189" val="121"/>
  <p:tag name="ANNOTATION_ANIMATION_189" val="3"/>
  <p:tag name="ANNOTATION_ROTATION_189" val="0"/>
  <p:tag name="ANNOTATION_SUB_TYPE_189" val="2"/>
  <p:tag name="ANNOTATION_LOOP_COUNT_189" val="1"/>
  <p:tag name="ANNOTATION_BOX_RADIUS_189" val="0"/>
  <p:tag name="ANNOTATION_SCALE_189" val="100"/>
  <p:tag name="ANNOTATION_BORDER_ALPHA_189" val="100"/>
  <p:tag name="ANNOTATION_BORDER_COLOR_189" val="255"/>
  <p:tag name="ANNOTATION_FILL_COLOR_189" val="65535"/>
  <p:tag name="ANNOTATION_FILL_ALPHA_189" val="100"/>
  <p:tag name="ANNOTATION_BORDER_WIDTH_189" val="2"/>
  <p:tag name="ANNOTATION_SLIDE_WIDTH_189" val="960"/>
  <p:tag name="ANNOTATION_SLIDE_HEIGHT_189" val="720"/>
  <p:tag name="ANNOTATION_TYPE_190" val="0"/>
  <p:tag name="ANNOTATION_START_190" val="751.4"/>
  <p:tag name="ANNOTATION_END_190" val="756.2"/>
  <p:tag name="ANNOTATION_TOP_190" val="311"/>
  <p:tag name="ANNOTATION_LEFT_190" val="793"/>
  <p:tag name="ANNOTATION_WIDTH_190" val="121"/>
  <p:tag name="ANNOTATION_HEIGHT_190" val="121"/>
  <p:tag name="ANNOTATION_ANIMATION_190" val="3"/>
  <p:tag name="ANNOTATION_ROTATION_190" val="0"/>
  <p:tag name="ANNOTATION_SUB_TYPE_190" val="2"/>
  <p:tag name="ANNOTATION_LOOP_COUNT_190" val="1"/>
  <p:tag name="ANNOTATION_BOX_RADIUS_190" val="0"/>
  <p:tag name="ANNOTATION_SCALE_190" val="100"/>
  <p:tag name="ANNOTATION_BORDER_ALPHA_190" val="100"/>
  <p:tag name="ANNOTATION_BORDER_COLOR_190" val="255"/>
  <p:tag name="ANNOTATION_FILL_COLOR_190" val="65535"/>
  <p:tag name="ANNOTATION_FILL_ALPHA_190" val="100"/>
  <p:tag name="ANNOTATION_BORDER_WIDTH_190" val="2"/>
  <p:tag name="ANNOTATION_SLIDE_WIDTH_190" val="960"/>
  <p:tag name="ANNOTATION_SLIDE_HEIGHT_190" val="720"/>
  <p:tag name="ANNOTATION_TYPE_191" val="0"/>
  <p:tag name="ANNOTATION_START_191" val="756.2"/>
  <p:tag name="ANNOTATION_END_191" val="756.6"/>
  <p:tag name="ANNOTATION_TOP_191" val="559"/>
  <p:tag name="ANNOTATION_LEFT_191" val="719"/>
  <p:tag name="ANNOTATION_WIDTH_191" val="121"/>
  <p:tag name="ANNOTATION_HEIGHT_191" val="121"/>
  <p:tag name="ANNOTATION_ANIMATION_191" val="3"/>
  <p:tag name="ANNOTATION_ROTATION_191" val="0"/>
  <p:tag name="ANNOTATION_SUB_TYPE_191" val="2"/>
  <p:tag name="ANNOTATION_LOOP_COUNT_191" val="1"/>
  <p:tag name="ANNOTATION_BOX_RADIUS_191" val="0"/>
  <p:tag name="ANNOTATION_SCALE_191" val="100"/>
  <p:tag name="ANNOTATION_BORDER_ALPHA_191" val="100"/>
  <p:tag name="ANNOTATION_BORDER_COLOR_191" val="255"/>
  <p:tag name="ANNOTATION_FILL_COLOR_191" val="65535"/>
  <p:tag name="ANNOTATION_FILL_ALPHA_191" val="100"/>
  <p:tag name="ANNOTATION_BORDER_WIDTH_191" val="2"/>
  <p:tag name="ANNOTATION_SLIDE_WIDTH_191" val="960"/>
  <p:tag name="ANNOTATION_SLIDE_HEIGHT_191" val="720"/>
  <p:tag name="ANNOTATION_TYPE_192" val="0"/>
  <p:tag name="ANNOTATION_START_192" val="756.6"/>
  <p:tag name="ANNOTATION_END_192" val="757.9"/>
  <p:tag name="ANNOTATION_TOP_192" val="658"/>
  <p:tag name="ANNOTATION_LEFT_192" val="697"/>
  <p:tag name="ANNOTATION_WIDTH_192" val="121"/>
  <p:tag name="ANNOTATION_HEIGHT_192" val="121"/>
  <p:tag name="ANNOTATION_ANIMATION_192" val="3"/>
  <p:tag name="ANNOTATION_ROTATION_192" val="0"/>
  <p:tag name="ANNOTATION_SUB_TYPE_192" val="2"/>
  <p:tag name="ANNOTATION_LOOP_COUNT_192" val="1"/>
  <p:tag name="ANNOTATION_BOX_RADIUS_192" val="0"/>
  <p:tag name="ANNOTATION_SCALE_192" val="100"/>
  <p:tag name="ANNOTATION_BORDER_ALPHA_192" val="100"/>
  <p:tag name="ANNOTATION_BORDER_COLOR_192" val="255"/>
  <p:tag name="ANNOTATION_FILL_COLOR_192" val="65535"/>
  <p:tag name="ANNOTATION_FILL_ALPHA_192" val="100"/>
  <p:tag name="ANNOTATION_BORDER_WIDTH_192" val="2"/>
  <p:tag name="ANNOTATION_SLIDE_WIDTH_192" val="960"/>
  <p:tag name="ANNOTATION_SLIDE_HEIGHT_192" val="720"/>
  <p:tag name="ANNOTATION_TYPE_193" val="0"/>
  <p:tag name="ANNOTATION_START_193" val="757.9"/>
  <p:tag name="ANNOTATION_END_193" val="766.5"/>
  <p:tag name="ANNOTATION_TOP_193" val="571"/>
  <p:tag name="ANNOTATION_LEFT_193" val="791"/>
  <p:tag name="ANNOTATION_WIDTH_193" val="121"/>
  <p:tag name="ANNOTATION_HEIGHT_193" val="121"/>
  <p:tag name="ANNOTATION_ANIMATION_193" val="3"/>
  <p:tag name="ANNOTATION_ROTATION_193" val="0"/>
  <p:tag name="ANNOTATION_SUB_TYPE_193" val="2"/>
  <p:tag name="ANNOTATION_LOOP_COUNT_193" val="1"/>
  <p:tag name="ANNOTATION_BOX_RADIUS_193" val="0"/>
  <p:tag name="ANNOTATION_SCALE_193" val="100"/>
  <p:tag name="ANNOTATION_BORDER_ALPHA_193" val="100"/>
  <p:tag name="ANNOTATION_BORDER_COLOR_193" val="255"/>
  <p:tag name="ANNOTATION_FILL_COLOR_193" val="65535"/>
  <p:tag name="ANNOTATION_FILL_ALPHA_193" val="100"/>
  <p:tag name="ANNOTATION_BORDER_WIDTH_193" val="2"/>
  <p:tag name="ANNOTATION_SLIDE_WIDTH_193" val="960"/>
  <p:tag name="ANNOTATION_SLIDE_HEIGHT_193" val="720"/>
  <p:tag name="ANNOTATION_TYPE_194" val="0"/>
  <p:tag name="ANNOTATION_START_194" val="766.5"/>
  <p:tag name="ANNOTATION_END_194" val="767.3"/>
  <p:tag name="ANNOTATION_TOP_194" val="312"/>
  <p:tag name="ANNOTATION_LEFT_194" val="705"/>
  <p:tag name="ANNOTATION_WIDTH_194" val="121"/>
  <p:tag name="ANNOTATION_HEIGHT_194" val="121"/>
  <p:tag name="ANNOTATION_ANIMATION_194" val="3"/>
  <p:tag name="ANNOTATION_ROTATION_194" val="0"/>
  <p:tag name="ANNOTATION_SUB_TYPE_194" val="2"/>
  <p:tag name="ANNOTATION_LOOP_COUNT_194" val="1"/>
  <p:tag name="ANNOTATION_BOX_RADIUS_194" val="0"/>
  <p:tag name="ANNOTATION_SCALE_194" val="100"/>
  <p:tag name="ANNOTATION_BORDER_ALPHA_194" val="100"/>
  <p:tag name="ANNOTATION_BORDER_COLOR_194" val="255"/>
  <p:tag name="ANNOTATION_FILL_COLOR_194" val="65535"/>
  <p:tag name="ANNOTATION_FILL_ALPHA_194" val="100"/>
  <p:tag name="ANNOTATION_BORDER_WIDTH_194" val="2"/>
  <p:tag name="ANNOTATION_SLIDE_WIDTH_194" val="960"/>
  <p:tag name="ANNOTATION_SLIDE_HEIGHT_194" val="720"/>
  <p:tag name="ANNOTATION_TYPE_195" val="0"/>
  <p:tag name="ANNOTATION_START_195" val="767.3"/>
  <p:tag name="ANNOTATION_END_195" val="768.1"/>
  <p:tag name="ANNOTATION_TOP_195" val="398"/>
  <p:tag name="ANNOTATION_LEFT_195" val="703"/>
  <p:tag name="ANNOTATION_WIDTH_195" val="121"/>
  <p:tag name="ANNOTATION_HEIGHT_195" val="121"/>
  <p:tag name="ANNOTATION_ANIMATION_195" val="3"/>
  <p:tag name="ANNOTATION_ROTATION_195" val="0"/>
  <p:tag name="ANNOTATION_SUB_TYPE_195" val="2"/>
  <p:tag name="ANNOTATION_LOOP_COUNT_195" val="1"/>
  <p:tag name="ANNOTATION_BOX_RADIUS_195" val="0"/>
  <p:tag name="ANNOTATION_SCALE_195" val="100"/>
  <p:tag name="ANNOTATION_BORDER_ALPHA_195" val="100"/>
  <p:tag name="ANNOTATION_BORDER_COLOR_195" val="255"/>
  <p:tag name="ANNOTATION_FILL_COLOR_195" val="65535"/>
  <p:tag name="ANNOTATION_FILL_ALPHA_195" val="100"/>
  <p:tag name="ANNOTATION_BORDER_WIDTH_195" val="2"/>
  <p:tag name="ANNOTATION_SLIDE_WIDTH_195" val="960"/>
  <p:tag name="ANNOTATION_SLIDE_HEIGHT_195" val="720"/>
  <p:tag name="ANNOTATION_TYPE_196" val="0"/>
  <p:tag name="ANNOTATION_START_196" val="768.1"/>
  <p:tag name="ANNOTATION_END_196" val="769.0"/>
  <p:tag name="ANNOTATION_TOP_196" val="573"/>
  <p:tag name="ANNOTATION_LEFT_196" val="699"/>
  <p:tag name="ANNOTATION_WIDTH_196" val="121"/>
  <p:tag name="ANNOTATION_HEIGHT_196" val="121"/>
  <p:tag name="ANNOTATION_ANIMATION_196" val="3"/>
  <p:tag name="ANNOTATION_ROTATION_196" val="0"/>
  <p:tag name="ANNOTATION_SUB_TYPE_196" val="2"/>
  <p:tag name="ANNOTATION_LOOP_COUNT_196" val="1"/>
  <p:tag name="ANNOTATION_BOX_RADIUS_196" val="0"/>
  <p:tag name="ANNOTATION_SCALE_196" val="100"/>
  <p:tag name="ANNOTATION_BORDER_ALPHA_196" val="100"/>
  <p:tag name="ANNOTATION_BORDER_COLOR_196" val="255"/>
  <p:tag name="ANNOTATION_FILL_COLOR_196" val="65535"/>
  <p:tag name="ANNOTATION_FILL_ALPHA_196" val="100"/>
  <p:tag name="ANNOTATION_BORDER_WIDTH_196" val="2"/>
  <p:tag name="ANNOTATION_SLIDE_WIDTH_196" val="960"/>
  <p:tag name="ANNOTATION_SLIDE_HEIGHT_196" val="720"/>
  <p:tag name="ANNOTATION_TYPE_197" val="0"/>
  <p:tag name="ANNOTATION_START_197" val="769.0"/>
  <p:tag name="ANNOTATION_END_197" val="777.6"/>
  <p:tag name="ANNOTATION_TOP_197" val="671"/>
  <p:tag name="ANNOTATION_LEFT_197" val="702"/>
  <p:tag name="ANNOTATION_WIDTH_197" val="121"/>
  <p:tag name="ANNOTATION_HEIGHT_197" val="121"/>
  <p:tag name="ANNOTATION_ANIMATION_197" val="3"/>
  <p:tag name="ANNOTATION_ROTATION_197" val="0"/>
  <p:tag name="ANNOTATION_SUB_TYPE_197" val="2"/>
  <p:tag name="ANNOTATION_LOOP_COUNT_197" val="1"/>
  <p:tag name="ANNOTATION_BOX_RADIUS_197" val="0"/>
  <p:tag name="ANNOTATION_SCALE_197" val="100"/>
  <p:tag name="ANNOTATION_BORDER_ALPHA_197" val="100"/>
  <p:tag name="ANNOTATION_BORDER_COLOR_197" val="255"/>
  <p:tag name="ANNOTATION_FILL_COLOR_197" val="65535"/>
  <p:tag name="ANNOTATION_FILL_ALPHA_197" val="100"/>
  <p:tag name="ANNOTATION_BORDER_WIDTH_197" val="2"/>
  <p:tag name="ANNOTATION_SLIDE_WIDTH_197" val="960"/>
  <p:tag name="ANNOTATION_SLIDE_HEIGHT_197" val="720"/>
  <p:tag name="ANNOTATION_TYPE_198" val="0"/>
  <p:tag name="ANNOTATION_START_198" val="777.6"/>
  <p:tag name="ANNOTATION_END_198" val="779.3"/>
  <p:tag name="ANNOTATION_TOP_198" val="311"/>
  <p:tag name="ANNOTATION_LEFT_198" val="700"/>
  <p:tag name="ANNOTATION_WIDTH_198" val="121"/>
  <p:tag name="ANNOTATION_HEIGHT_198" val="121"/>
  <p:tag name="ANNOTATION_ANIMATION_198" val="3"/>
  <p:tag name="ANNOTATION_ROTATION_198" val="0"/>
  <p:tag name="ANNOTATION_SUB_TYPE_198" val="2"/>
  <p:tag name="ANNOTATION_LOOP_COUNT_198" val="1"/>
  <p:tag name="ANNOTATION_BOX_RADIUS_198" val="0"/>
  <p:tag name="ANNOTATION_SCALE_198" val="100"/>
  <p:tag name="ANNOTATION_BORDER_ALPHA_198" val="100"/>
  <p:tag name="ANNOTATION_BORDER_COLOR_198" val="255"/>
  <p:tag name="ANNOTATION_FILL_COLOR_198" val="65535"/>
  <p:tag name="ANNOTATION_FILL_ALPHA_198" val="100"/>
  <p:tag name="ANNOTATION_BORDER_WIDTH_198" val="2"/>
  <p:tag name="ANNOTATION_SLIDE_WIDTH_198" val="960"/>
  <p:tag name="ANNOTATION_SLIDE_HEIGHT_198" val="720"/>
  <p:tag name="ANNOTATION_TYPE_199" val="0"/>
  <p:tag name="ANNOTATION_START_199" val="779.3"/>
  <p:tag name="ANNOTATION_END_199" val="782.4"/>
  <p:tag name="ANNOTATION_TOP_199" val="559"/>
  <p:tag name="ANNOTATION_LEFT_199" val="693"/>
  <p:tag name="ANNOTATION_WIDTH_199" val="121"/>
  <p:tag name="ANNOTATION_HEIGHT_199" val="121"/>
  <p:tag name="ANNOTATION_ANIMATION_199" val="3"/>
  <p:tag name="ANNOTATION_ROTATION_199" val="0"/>
  <p:tag name="ANNOTATION_SUB_TYPE_199" val="2"/>
  <p:tag name="ANNOTATION_LOOP_COUNT_199" val="1"/>
  <p:tag name="ANNOTATION_BOX_RADIUS_199" val="0"/>
  <p:tag name="ANNOTATION_SCALE_199" val="100"/>
  <p:tag name="ANNOTATION_BORDER_ALPHA_199" val="100"/>
  <p:tag name="ANNOTATION_BORDER_COLOR_199" val="255"/>
  <p:tag name="ANNOTATION_FILL_COLOR_199" val="65535"/>
  <p:tag name="ANNOTATION_FILL_ALPHA_199" val="100"/>
  <p:tag name="ANNOTATION_BORDER_WIDTH_199" val="2"/>
  <p:tag name="ANNOTATION_SLIDE_WIDTH_199" val="960"/>
  <p:tag name="ANNOTATION_SLIDE_HEIGHT_199" val="720"/>
  <p:tag name="ANNOTATION_TYPE_200" val="0"/>
  <p:tag name="ANNOTATION_START_200" val="782.4"/>
  <p:tag name="ANNOTATION_END_200" val="784.4"/>
  <p:tag name="ANNOTATION_TOP_200" val="267"/>
  <p:tag name="ANNOTATION_LEFT_200" val="320"/>
  <p:tag name="ANNOTATION_WIDTH_200" val="121"/>
  <p:tag name="ANNOTATION_HEIGHT_200" val="121"/>
  <p:tag name="ANNOTATION_ANIMATION_200" val="3"/>
  <p:tag name="ANNOTATION_ROTATION_200" val="0"/>
  <p:tag name="ANNOTATION_SUB_TYPE_200" val="2"/>
  <p:tag name="ANNOTATION_LOOP_COUNT_200" val="1"/>
  <p:tag name="ANNOTATION_BOX_RADIUS_200" val="0"/>
  <p:tag name="ANNOTATION_SCALE_200" val="100"/>
  <p:tag name="ANNOTATION_BORDER_ALPHA_200" val="100"/>
  <p:tag name="ANNOTATION_BORDER_COLOR_200" val="255"/>
  <p:tag name="ANNOTATION_FILL_COLOR_200" val="65535"/>
  <p:tag name="ANNOTATION_FILL_ALPHA_200" val="100"/>
  <p:tag name="ANNOTATION_BORDER_WIDTH_200" val="2"/>
  <p:tag name="ANNOTATION_SLIDE_WIDTH_200" val="960"/>
  <p:tag name="ANNOTATION_SLIDE_HEIGHT_200" val="720"/>
  <p:tag name="ANNOTATION_TYPE_201" val="0"/>
  <p:tag name="ANNOTATION_START_201" val="784.4"/>
  <p:tag name="ANNOTATION_END_201" val="788.5"/>
  <p:tag name="ANNOTATION_TOP_201" val="270"/>
  <p:tag name="ANNOTATION_LEFT_201" val="456"/>
  <p:tag name="ANNOTATION_WIDTH_201" val="121"/>
  <p:tag name="ANNOTATION_HEIGHT_201" val="121"/>
  <p:tag name="ANNOTATION_ANIMATION_201" val="3"/>
  <p:tag name="ANNOTATION_ROTATION_201" val="0"/>
  <p:tag name="ANNOTATION_SUB_TYPE_201" val="2"/>
  <p:tag name="ANNOTATION_LOOP_COUNT_201" val="1"/>
  <p:tag name="ANNOTATION_BOX_RADIUS_201" val="0"/>
  <p:tag name="ANNOTATION_SCALE_201" val="100"/>
  <p:tag name="ANNOTATION_BORDER_ALPHA_201" val="100"/>
  <p:tag name="ANNOTATION_BORDER_COLOR_201" val="255"/>
  <p:tag name="ANNOTATION_FILL_COLOR_201" val="65535"/>
  <p:tag name="ANNOTATION_FILL_ALPHA_201" val="100"/>
  <p:tag name="ANNOTATION_BORDER_WIDTH_201" val="2"/>
  <p:tag name="ANNOTATION_SLIDE_WIDTH_201" val="960"/>
  <p:tag name="ANNOTATION_SLIDE_HEIGHT_201" val="720"/>
  <p:tag name="ANNOTATION_TYPE_202" val="0"/>
  <p:tag name="ANNOTATION_START_202" val="788.5"/>
  <p:tag name="ANNOTATION_END_202" val="789.8"/>
  <p:tag name="ANNOTATION_TOP_202" val="278"/>
  <p:tag name="ANNOTATION_LEFT_202" val="320"/>
  <p:tag name="ANNOTATION_WIDTH_202" val="121"/>
  <p:tag name="ANNOTATION_HEIGHT_202" val="121"/>
  <p:tag name="ANNOTATION_ANIMATION_202" val="3"/>
  <p:tag name="ANNOTATION_ROTATION_202" val="0"/>
  <p:tag name="ANNOTATION_SUB_TYPE_202" val="2"/>
  <p:tag name="ANNOTATION_LOOP_COUNT_202" val="1"/>
  <p:tag name="ANNOTATION_BOX_RADIUS_202" val="0"/>
  <p:tag name="ANNOTATION_SCALE_202" val="100"/>
  <p:tag name="ANNOTATION_BORDER_ALPHA_202" val="100"/>
  <p:tag name="ANNOTATION_BORDER_COLOR_202" val="255"/>
  <p:tag name="ANNOTATION_FILL_COLOR_202" val="65535"/>
  <p:tag name="ANNOTATION_FILL_ALPHA_202" val="100"/>
  <p:tag name="ANNOTATION_BORDER_WIDTH_202" val="2"/>
  <p:tag name="ANNOTATION_SLIDE_WIDTH_202" val="960"/>
  <p:tag name="ANNOTATION_SLIDE_HEIGHT_202" val="720"/>
  <p:tag name="ANNOTATION_TYPE_203" val="0"/>
  <p:tag name="ANNOTATION_START_203" val="789.8"/>
  <p:tag name="ANNOTATION_END_203" val="791.6"/>
  <p:tag name="ANNOTATION_TOP_203" val="299"/>
  <p:tag name="ANNOTATION_LEFT_203" val="705"/>
  <p:tag name="ANNOTATION_WIDTH_203" val="121"/>
  <p:tag name="ANNOTATION_HEIGHT_203" val="121"/>
  <p:tag name="ANNOTATION_ANIMATION_203" val="3"/>
  <p:tag name="ANNOTATION_ROTATION_203" val="0"/>
  <p:tag name="ANNOTATION_SUB_TYPE_203" val="2"/>
  <p:tag name="ANNOTATION_LOOP_COUNT_203" val="1"/>
  <p:tag name="ANNOTATION_BOX_RADIUS_203" val="0"/>
  <p:tag name="ANNOTATION_SCALE_203" val="100"/>
  <p:tag name="ANNOTATION_BORDER_ALPHA_203" val="100"/>
  <p:tag name="ANNOTATION_BORDER_COLOR_203" val="255"/>
  <p:tag name="ANNOTATION_FILL_COLOR_203" val="65535"/>
  <p:tag name="ANNOTATION_FILL_ALPHA_203" val="100"/>
  <p:tag name="ANNOTATION_BORDER_WIDTH_203" val="2"/>
  <p:tag name="ANNOTATION_SLIDE_WIDTH_203" val="960"/>
  <p:tag name="ANNOTATION_SLIDE_HEIGHT_203" val="720"/>
  <p:tag name="ANNOTATION_TYPE_204" val="0"/>
  <p:tag name="ANNOTATION_START_204" val="791.6"/>
  <p:tag name="ANNOTATION_END_204" val="794.9"/>
  <p:tag name="ANNOTATION_TOP_204" val="270"/>
  <p:tag name="ANNOTATION_LEFT_204" val="454"/>
  <p:tag name="ANNOTATION_WIDTH_204" val="121"/>
  <p:tag name="ANNOTATION_HEIGHT_204" val="121"/>
  <p:tag name="ANNOTATION_ANIMATION_204" val="3"/>
  <p:tag name="ANNOTATION_ROTATION_204" val="0"/>
  <p:tag name="ANNOTATION_SUB_TYPE_204" val="2"/>
  <p:tag name="ANNOTATION_LOOP_COUNT_204" val="1"/>
  <p:tag name="ANNOTATION_BOX_RADIUS_204" val="0"/>
  <p:tag name="ANNOTATION_SCALE_204" val="100"/>
  <p:tag name="ANNOTATION_BORDER_ALPHA_204" val="100"/>
  <p:tag name="ANNOTATION_BORDER_COLOR_204" val="255"/>
  <p:tag name="ANNOTATION_FILL_COLOR_204" val="65535"/>
  <p:tag name="ANNOTATION_FILL_ALPHA_204" val="100"/>
  <p:tag name="ANNOTATION_BORDER_WIDTH_204" val="2"/>
  <p:tag name="ANNOTATION_SLIDE_WIDTH_204" val="960"/>
  <p:tag name="ANNOTATION_SLIDE_HEIGHT_204" val="720"/>
  <p:tag name="ANNOTATION_TYPE_205" val="0"/>
  <p:tag name="ANNOTATION_START_205" val="794.9"/>
  <p:tag name="ANNOTATION_END_205" val="795.5"/>
  <p:tag name="ANNOTATION_TOP_205" val="567"/>
  <p:tag name="ANNOTATION_LEFT_205" val="683"/>
  <p:tag name="ANNOTATION_WIDTH_205" val="121"/>
  <p:tag name="ANNOTATION_HEIGHT_205" val="121"/>
  <p:tag name="ANNOTATION_ANIMATION_205" val="3"/>
  <p:tag name="ANNOTATION_ROTATION_205" val="0"/>
  <p:tag name="ANNOTATION_SUB_TYPE_205" val="2"/>
  <p:tag name="ANNOTATION_LOOP_COUNT_205" val="1"/>
  <p:tag name="ANNOTATION_BOX_RADIUS_205" val="0"/>
  <p:tag name="ANNOTATION_SCALE_205" val="100"/>
  <p:tag name="ANNOTATION_BORDER_ALPHA_205" val="100"/>
  <p:tag name="ANNOTATION_BORDER_COLOR_205" val="255"/>
  <p:tag name="ANNOTATION_FILL_COLOR_205" val="65535"/>
  <p:tag name="ANNOTATION_FILL_ALPHA_205" val="100"/>
  <p:tag name="ANNOTATION_BORDER_WIDTH_205" val="2"/>
  <p:tag name="ANNOTATION_SLIDE_WIDTH_205" val="960"/>
  <p:tag name="ANNOTATION_SLIDE_HEIGHT_205" val="720"/>
  <p:tag name="ANNOTATION_TYPE_206" val="0"/>
  <p:tag name="ANNOTATION_START_206" val="795.5"/>
  <p:tag name="ANNOTATION_END_206" val="796.0"/>
  <p:tag name="ANNOTATION_TOP_206" val="654"/>
  <p:tag name="ANNOTATION_LEFT_206" val="691"/>
  <p:tag name="ANNOTATION_WIDTH_206" val="121"/>
  <p:tag name="ANNOTATION_HEIGHT_206" val="121"/>
  <p:tag name="ANNOTATION_ANIMATION_206" val="3"/>
  <p:tag name="ANNOTATION_ROTATION_206" val="0"/>
  <p:tag name="ANNOTATION_SUB_TYPE_206" val="2"/>
  <p:tag name="ANNOTATION_LOOP_COUNT_206" val="1"/>
  <p:tag name="ANNOTATION_BOX_RADIUS_206" val="0"/>
  <p:tag name="ANNOTATION_SCALE_206" val="100"/>
  <p:tag name="ANNOTATION_BORDER_ALPHA_206" val="100"/>
  <p:tag name="ANNOTATION_BORDER_COLOR_206" val="255"/>
  <p:tag name="ANNOTATION_FILL_COLOR_206" val="65535"/>
  <p:tag name="ANNOTATION_FILL_ALPHA_206" val="100"/>
  <p:tag name="ANNOTATION_BORDER_WIDTH_206" val="2"/>
  <p:tag name="ANNOTATION_SLIDE_WIDTH_206" val="960"/>
  <p:tag name="ANNOTATION_SLIDE_HEIGHT_206" val="720"/>
  <p:tag name="ANNOTATION_TYPE_207" val="0"/>
  <p:tag name="ANNOTATION_START_207" val="796.0"/>
  <p:tag name="ANNOTATION_END_207" val="796.5"/>
  <p:tag name="ANNOTATION_TOP_207" val="571"/>
  <p:tag name="ANNOTATION_LEFT_207" val="691"/>
  <p:tag name="ANNOTATION_WIDTH_207" val="121"/>
  <p:tag name="ANNOTATION_HEIGHT_207" val="121"/>
  <p:tag name="ANNOTATION_ANIMATION_207" val="3"/>
  <p:tag name="ANNOTATION_ROTATION_207" val="0"/>
  <p:tag name="ANNOTATION_SUB_TYPE_207" val="2"/>
  <p:tag name="ANNOTATION_LOOP_COUNT_207" val="1"/>
  <p:tag name="ANNOTATION_BOX_RADIUS_207" val="0"/>
  <p:tag name="ANNOTATION_SCALE_207" val="100"/>
  <p:tag name="ANNOTATION_BORDER_ALPHA_207" val="100"/>
  <p:tag name="ANNOTATION_BORDER_COLOR_207" val="255"/>
  <p:tag name="ANNOTATION_FILL_COLOR_207" val="65535"/>
  <p:tag name="ANNOTATION_FILL_ALPHA_207" val="100"/>
  <p:tag name="ANNOTATION_BORDER_WIDTH_207" val="2"/>
  <p:tag name="ANNOTATION_SLIDE_WIDTH_207" val="960"/>
  <p:tag name="ANNOTATION_SLIDE_HEIGHT_207" val="720"/>
  <p:tag name="ANNOTATION_TYPE_208" val="0"/>
  <p:tag name="ANNOTATION_START_208" val="796.5"/>
  <p:tag name="ANNOTATION_END_208" val="797.9"/>
  <p:tag name="ANNOTATION_TOP_208" val="645"/>
  <p:tag name="ANNOTATION_LEFT_208" val="692"/>
  <p:tag name="ANNOTATION_WIDTH_208" val="121"/>
  <p:tag name="ANNOTATION_HEIGHT_208" val="121"/>
  <p:tag name="ANNOTATION_ANIMATION_208" val="3"/>
  <p:tag name="ANNOTATION_ROTATION_208" val="0"/>
  <p:tag name="ANNOTATION_SUB_TYPE_208" val="2"/>
  <p:tag name="ANNOTATION_LOOP_COUNT_208" val="1"/>
  <p:tag name="ANNOTATION_BOX_RADIUS_208" val="0"/>
  <p:tag name="ANNOTATION_SCALE_208" val="100"/>
  <p:tag name="ANNOTATION_BORDER_ALPHA_208" val="100"/>
  <p:tag name="ANNOTATION_BORDER_COLOR_208" val="255"/>
  <p:tag name="ANNOTATION_FILL_COLOR_208" val="65535"/>
  <p:tag name="ANNOTATION_FILL_ALPHA_208" val="100"/>
  <p:tag name="ANNOTATION_BORDER_WIDTH_208" val="2"/>
  <p:tag name="ANNOTATION_SLIDE_WIDTH_208" val="960"/>
  <p:tag name="ANNOTATION_SLIDE_HEIGHT_208" val="720"/>
  <p:tag name="ANNOTATION_TYPE_209" val="0"/>
  <p:tag name="ANNOTATION_START_209" val="797.9"/>
  <p:tag name="ANNOTATION_END_209" val="799.2"/>
  <p:tag name="ANNOTATION_TOP_209" val="658"/>
  <p:tag name="ANNOTATION_LEFT_209" val="687"/>
  <p:tag name="ANNOTATION_WIDTH_209" val="121"/>
  <p:tag name="ANNOTATION_HEIGHT_209" val="121"/>
  <p:tag name="ANNOTATION_ANIMATION_209" val="3"/>
  <p:tag name="ANNOTATION_ROTATION_209" val="0"/>
  <p:tag name="ANNOTATION_SUB_TYPE_209" val="2"/>
  <p:tag name="ANNOTATION_LOOP_COUNT_209" val="1"/>
  <p:tag name="ANNOTATION_BOX_RADIUS_209" val="0"/>
  <p:tag name="ANNOTATION_SCALE_209" val="100"/>
  <p:tag name="ANNOTATION_BORDER_ALPHA_209" val="100"/>
  <p:tag name="ANNOTATION_BORDER_COLOR_209" val="255"/>
  <p:tag name="ANNOTATION_FILL_COLOR_209" val="65535"/>
  <p:tag name="ANNOTATION_FILL_ALPHA_209" val="100"/>
  <p:tag name="ANNOTATION_BORDER_WIDTH_209" val="2"/>
  <p:tag name="ANNOTATION_SLIDE_WIDTH_209" val="960"/>
  <p:tag name="ANNOTATION_SLIDE_HEIGHT_209" val="720"/>
  <p:tag name="ANNOTATION_TYPE_210" val="0"/>
  <p:tag name="ANNOTATION_START_210" val="799.2"/>
  <p:tag name="ANNOTATION_END_210" val="801.2"/>
  <p:tag name="ANNOTATION_TOP_210" val="302"/>
  <p:tag name="ANNOTATION_LEFT_210" val="706"/>
  <p:tag name="ANNOTATION_WIDTH_210" val="121"/>
  <p:tag name="ANNOTATION_HEIGHT_210" val="121"/>
  <p:tag name="ANNOTATION_ANIMATION_210" val="3"/>
  <p:tag name="ANNOTATION_ROTATION_210" val="0"/>
  <p:tag name="ANNOTATION_SUB_TYPE_210" val="2"/>
  <p:tag name="ANNOTATION_LOOP_COUNT_210" val="1"/>
  <p:tag name="ANNOTATION_BOX_RADIUS_210" val="0"/>
  <p:tag name="ANNOTATION_SCALE_210" val="100"/>
  <p:tag name="ANNOTATION_BORDER_ALPHA_210" val="100"/>
  <p:tag name="ANNOTATION_BORDER_COLOR_210" val="255"/>
  <p:tag name="ANNOTATION_FILL_COLOR_210" val="65535"/>
  <p:tag name="ANNOTATION_FILL_ALPHA_210" val="100"/>
  <p:tag name="ANNOTATION_BORDER_WIDTH_210" val="2"/>
  <p:tag name="ANNOTATION_SLIDE_WIDTH_210" val="960"/>
  <p:tag name="ANNOTATION_SLIDE_HEIGHT_210" val="720"/>
  <p:tag name="ANNOTATION_TYPE_211" val="0"/>
  <p:tag name="ANNOTATION_START_211" val="801.2"/>
  <p:tag name="ANNOTATION_END_211" val="803.3"/>
  <p:tag name="ANNOTATION_TOP_211" val="661"/>
  <p:tag name="ANNOTATION_LEFT_211" val="691"/>
  <p:tag name="ANNOTATION_WIDTH_211" val="121"/>
  <p:tag name="ANNOTATION_HEIGHT_211" val="121"/>
  <p:tag name="ANNOTATION_ANIMATION_211" val="3"/>
  <p:tag name="ANNOTATION_ROTATION_211" val="0"/>
  <p:tag name="ANNOTATION_SUB_TYPE_211" val="2"/>
  <p:tag name="ANNOTATION_LOOP_COUNT_211" val="1"/>
  <p:tag name="ANNOTATION_BOX_RADIUS_211" val="0"/>
  <p:tag name="ANNOTATION_SCALE_211" val="100"/>
  <p:tag name="ANNOTATION_BORDER_ALPHA_211" val="100"/>
  <p:tag name="ANNOTATION_BORDER_COLOR_211" val="255"/>
  <p:tag name="ANNOTATION_FILL_COLOR_211" val="65535"/>
  <p:tag name="ANNOTATION_FILL_ALPHA_211" val="100"/>
  <p:tag name="ANNOTATION_BORDER_WIDTH_211" val="2"/>
  <p:tag name="ANNOTATION_SLIDE_WIDTH_211" val="960"/>
  <p:tag name="ANNOTATION_SLIDE_HEIGHT_211" val="720"/>
  <p:tag name="ANNOTATION_TYPE_212" val="0"/>
  <p:tag name="ANNOTATION_START_212" val="803.3"/>
  <p:tag name="ANNOTATION_END_212" val="805.1"/>
  <p:tag name="ANNOTATION_TOP_212" val="391"/>
  <p:tag name="ANNOTATION_LEFT_212" val="694"/>
  <p:tag name="ANNOTATION_WIDTH_212" val="121"/>
  <p:tag name="ANNOTATION_HEIGHT_212" val="121"/>
  <p:tag name="ANNOTATION_ANIMATION_212" val="3"/>
  <p:tag name="ANNOTATION_ROTATION_212" val="0"/>
  <p:tag name="ANNOTATION_SUB_TYPE_212" val="2"/>
  <p:tag name="ANNOTATION_LOOP_COUNT_212" val="1"/>
  <p:tag name="ANNOTATION_BOX_RADIUS_212" val="0"/>
  <p:tag name="ANNOTATION_SCALE_212" val="100"/>
  <p:tag name="ANNOTATION_BORDER_ALPHA_212" val="100"/>
  <p:tag name="ANNOTATION_BORDER_COLOR_212" val="255"/>
  <p:tag name="ANNOTATION_FILL_COLOR_212" val="65535"/>
  <p:tag name="ANNOTATION_FILL_ALPHA_212" val="100"/>
  <p:tag name="ANNOTATION_BORDER_WIDTH_212" val="2"/>
  <p:tag name="ANNOTATION_SLIDE_WIDTH_212" val="960"/>
  <p:tag name="ANNOTATION_SLIDE_HEIGHT_212" val="720"/>
  <p:tag name="ANNOTATION_TYPE_213" val="0"/>
  <p:tag name="ANNOTATION_START_213" val="805.1"/>
  <p:tag name="ANNOTATION_END_213" val="809.2"/>
  <p:tag name="ANNOTATION_TOP_213" val="564"/>
  <p:tag name="ANNOTATION_LEFT_213" val="695"/>
  <p:tag name="ANNOTATION_WIDTH_213" val="121"/>
  <p:tag name="ANNOTATION_HEIGHT_213" val="121"/>
  <p:tag name="ANNOTATION_ANIMATION_213" val="3"/>
  <p:tag name="ANNOTATION_ROTATION_213" val="0"/>
  <p:tag name="ANNOTATION_SUB_TYPE_213" val="2"/>
  <p:tag name="ANNOTATION_LOOP_COUNT_213" val="1"/>
  <p:tag name="ANNOTATION_BOX_RADIUS_213" val="0"/>
  <p:tag name="ANNOTATION_SCALE_213" val="100"/>
  <p:tag name="ANNOTATION_BORDER_ALPHA_213" val="100"/>
  <p:tag name="ANNOTATION_BORDER_COLOR_213" val="255"/>
  <p:tag name="ANNOTATION_FILL_COLOR_213" val="65535"/>
  <p:tag name="ANNOTATION_FILL_ALPHA_213" val="100"/>
  <p:tag name="ANNOTATION_BORDER_WIDTH_213" val="2"/>
  <p:tag name="ANNOTATION_SLIDE_WIDTH_213" val="960"/>
  <p:tag name="ANNOTATION_SLIDE_HEIGHT_213" val="720"/>
  <p:tag name="ANNOTATION_TYPE_214" val="0"/>
  <p:tag name="ANNOTATION_START_214" val="809.2"/>
  <p:tag name="ANNOTATION_END_214" val="810.8"/>
  <p:tag name="ANNOTATION_TOP_214" val="281"/>
  <p:tag name="ANNOTATION_LEFT_214" val="323"/>
  <p:tag name="ANNOTATION_WIDTH_214" val="121"/>
  <p:tag name="ANNOTATION_HEIGHT_214" val="121"/>
  <p:tag name="ANNOTATION_ANIMATION_214" val="3"/>
  <p:tag name="ANNOTATION_ROTATION_214" val="0"/>
  <p:tag name="ANNOTATION_SUB_TYPE_214" val="2"/>
  <p:tag name="ANNOTATION_LOOP_COUNT_214" val="1"/>
  <p:tag name="ANNOTATION_BOX_RADIUS_214" val="0"/>
  <p:tag name="ANNOTATION_SCALE_214" val="100"/>
  <p:tag name="ANNOTATION_BORDER_ALPHA_214" val="100"/>
  <p:tag name="ANNOTATION_BORDER_COLOR_214" val="255"/>
  <p:tag name="ANNOTATION_FILL_COLOR_214" val="65535"/>
  <p:tag name="ANNOTATION_FILL_ALPHA_214" val="100"/>
  <p:tag name="ANNOTATION_BORDER_WIDTH_214" val="2"/>
  <p:tag name="ANNOTATION_SLIDE_WIDTH_214" val="960"/>
  <p:tag name="ANNOTATION_SLIDE_HEIGHT_214" val="720"/>
  <p:tag name="ANNOTATION_TYPE_215" val="0"/>
  <p:tag name="ANNOTATION_START_215" val="810.8"/>
  <p:tag name="ANNOTATION_END_215" val="814.1"/>
  <p:tag name="ANNOTATION_TOP_215" val="281"/>
  <p:tag name="ANNOTATION_LEFT_215" val="454"/>
  <p:tag name="ANNOTATION_WIDTH_215" val="121"/>
  <p:tag name="ANNOTATION_HEIGHT_215" val="121"/>
  <p:tag name="ANNOTATION_ANIMATION_215" val="3"/>
  <p:tag name="ANNOTATION_ROTATION_215" val="0"/>
  <p:tag name="ANNOTATION_SUB_TYPE_215" val="2"/>
  <p:tag name="ANNOTATION_LOOP_COUNT_215" val="1"/>
  <p:tag name="ANNOTATION_BOX_RADIUS_215" val="0"/>
  <p:tag name="ANNOTATION_SCALE_215" val="100"/>
  <p:tag name="ANNOTATION_BORDER_ALPHA_215" val="100"/>
  <p:tag name="ANNOTATION_BORDER_COLOR_215" val="255"/>
  <p:tag name="ANNOTATION_FILL_COLOR_215" val="65535"/>
  <p:tag name="ANNOTATION_FILL_ALPHA_215" val="100"/>
  <p:tag name="ANNOTATION_BORDER_WIDTH_215" val="2"/>
  <p:tag name="ANNOTATION_SLIDE_WIDTH_215" val="960"/>
  <p:tag name="ANNOTATION_SLIDE_HEIGHT_215" val="720"/>
  <p:tag name="ANNOTATION_TYPE_216" val="0"/>
  <p:tag name="ANNOTATION_START_216" val="814.1"/>
  <p:tag name="ANNOTATION_END_216" val="816.5"/>
  <p:tag name="ANNOTATION_TOP_216" val="535"/>
  <p:tag name="ANNOTATION_LEFT_216" val="376"/>
  <p:tag name="ANNOTATION_WIDTH_216" val="121"/>
  <p:tag name="ANNOTATION_HEIGHT_216" val="121"/>
  <p:tag name="ANNOTATION_ANIMATION_216" val="3"/>
  <p:tag name="ANNOTATION_ROTATION_216" val="0"/>
  <p:tag name="ANNOTATION_SUB_TYPE_216" val="2"/>
  <p:tag name="ANNOTATION_LOOP_COUNT_216" val="1"/>
  <p:tag name="ANNOTATION_BOX_RADIUS_216" val="0"/>
  <p:tag name="ANNOTATION_SCALE_216" val="100"/>
  <p:tag name="ANNOTATION_BORDER_ALPHA_216" val="100"/>
  <p:tag name="ANNOTATION_BORDER_COLOR_216" val="255"/>
  <p:tag name="ANNOTATION_FILL_COLOR_216" val="65535"/>
  <p:tag name="ANNOTATION_FILL_ALPHA_216" val="100"/>
  <p:tag name="ANNOTATION_BORDER_WIDTH_216" val="2"/>
  <p:tag name="ANNOTATION_SLIDE_WIDTH_216" val="960"/>
  <p:tag name="ANNOTATION_SLIDE_HEIGHT_216" val="720"/>
  <p:tag name="ANNOTATION_TYPE_217" val="0"/>
  <p:tag name="ANNOTATION_START_217" val="816.5"/>
  <p:tag name="ANNOTATION_END_217" val="818.2"/>
  <p:tag name="ANNOTATION_TOP_217" val="535"/>
  <p:tag name="ANNOTATION_LEFT_217" val="501"/>
  <p:tag name="ANNOTATION_WIDTH_217" val="121"/>
  <p:tag name="ANNOTATION_HEIGHT_217" val="121"/>
  <p:tag name="ANNOTATION_ANIMATION_217" val="3"/>
  <p:tag name="ANNOTATION_ROTATION_217" val="0"/>
  <p:tag name="ANNOTATION_SUB_TYPE_217" val="2"/>
  <p:tag name="ANNOTATION_LOOP_COUNT_217" val="1"/>
  <p:tag name="ANNOTATION_BOX_RADIUS_217" val="0"/>
  <p:tag name="ANNOTATION_SCALE_217" val="100"/>
  <p:tag name="ANNOTATION_BORDER_ALPHA_217" val="100"/>
  <p:tag name="ANNOTATION_BORDER_COLOR_217" val="255"/>
  <p:tag name="ANNOTATION_FILL_COLOR_217" val="65535"/>
  <p:tag name="ANNOTATION_FILL_ALPHA_217" val="100"/>
  <p:tag name="ANNOTATION_BORDER_WIDTH_217" val="2"/>
  <p:tag name="ANNOTATION_SLIDE_WIDTH_217" val="960"/>
  <p:tag name="ANNOTATION_SLIDE_HEIGHT_217" val="720"/>
  <p:tag name="ANNOTATION_TYPE_218" val="0"/>
  <p:tag name="ANNOTATION_START_218" val="818.2"/>
  <p:tag name="ANNOTATION_END_218" val="820.7"/>
  <p:tag name="ANNOTATION_TOP_218" val="666"/>
  <p:tag name="ANNOTATION_LEFT_218" val="361"/>
  <p:tag name="ANNOTATION_WIDTH_218" val="121"/>
  <p:tag name="ANNOTATION_HEIGHT_218" val="121"/>
  <p:tag name="ANNOTATION_ANIMATION_218" val="3"/>
  <p:tag name="ANNOTATION_ROTATION_218" val="0"/>
  <p:tag name="ANNOTATION_SUB_TYPE_218" val="2"/>
  <p:tag name="ANNOTATION_LOOP_COUNT_218" val="1"/>
  <p:tag name="ANNOTATION_BOX_RADIUS_218" val="0"/>
  <p:tag name="ANNOTATION_SCALE_218" val="100"/>
  <p:tag name="ANNOTATION_BORDER_ALPHA_218" val="100"/>
  <p:tag name="ANNOTATION_BORDER_COLOR_218" val="255"/>
  <p:tag name="ANNOTATION_FILL_COLOR_218" val="65535"/>
  <p:tag name="ANNOTATION_FILL_ALPHA_218" val="100"/>
  <p:tag name="ANNOTATION_BORDER_WIDTH_218" val="2"/>
  <p:tag name="ANNOTATION_SLIDE_WIDTH_218" val="960"/>
  <p:tag name="ANNOTATION_SLIDE_HEIGHT_218" val="720"/>
  <p:tag name="ANNOTATION_TYPE_219" val="0"/>
  <p:tag name="ANNOTATION_START_219" val="820.7"/>
  <p:tag name="ANNOTATION_END_219" val="824.1"/>
  <p:tag name="ANNOTATION_TOP_219" val="660"/>
  <p:tag name="ANNOTATION_LEFT_219" val="478"/>
  <p:tag name="ANNOTATION_WIDTH_219" val="121"/>
  <p:tag name="ANNOTATION_HEIGHT_219" val="121"/>
  <p:tag name="ANNOTATION_ANIMATION_219" val="3"/>
  <p:tag name="ANNOTATION_ROTATION_219" val="0"/>
  <p:tag name="ANNOTATION_SUB_TYPE_219" val="2"/>
  <p:tag name="ANNOTATION_LOOP_COUNT_219" val="1"/>
  <p:tag name="ANNOTATION_BOX_RADIUS_219" val="0"/>
  <p:tag name="ANNOTATION_SCALE_219" val="100"/>
  <p:tag name="ANNOTATION_BORDER_ALPHA_219" val="100"/>
  <p:tag name="ANNOTATION_BORDER_COLOR_219" val="255"/>
  <p:tag name="ANNOTATION_FILL_COLOR_219" val="65535"/>
  <p:tag name="ANNOTATION_FILL_ALPHA_219" val="100"/>
  <p:tag name="ANNOTATION_BORDER_WIDTH_219" val="2"/>
  <p:tag name="ANNOTATION_SLIDE_WIDTH_219" val="960"/>
  <p:tag name="ANNOTATION_SLIDE_HEIGHT_219" val="720"/>
  <p:tag name="ANNOTATION_TYPE_220" val="0"/>
  <p:tag name="ANNOTATION_START_220" val="824.1"/>
  <p:tag name="ANNOTATION_END_220" val="826.0"/>
  <p:tag name="ANNOTATION_TOP_220" val="679"/>
  <p:tag name="ANNOTATION_LEFT_220" val="362"/>
  <p:tag name="ANNOTATION_WIDTH_220" val="121"/>
  <p:tag name="ANNOTATION_HEIGHT_220" val="121"/>
  <p:tag name="ANNOTATION_ANIMATION_220" val="3"/>
  <p:tag name="ANNOTATION_ROTATION_220" val="0"/>
  <p:tag name="ANNOTATION_SUB_TYPE_220" val="2"/>
  <p:tag name="ANNOTATION_LOOP_COUNT_220" val="1"/>
  <p:tag name="ANNOTATION_BOX_RADIUS_220" val="0"/>
  <p:tag name="ANNOTATION_SCALE_220" val="100"/>
  <p:tag name="ANNOTATION_BORDER_ALPHA_220" val="100"/>
  <p:tag name="ANNOTATION_BORDER_COLOR_220" val="255"/>
  <p:tag name="ANNOTATION_FILL_COLOR_220" val="65535"/>
  <p:tag name="ANNOTATION_FILL_ALPHA_220" val="100"/>
  <p:tag name="ANNOTATION_BORDER_WIDTH_220" val="2"/>
  <p:tag name="ANNOTATION_SLIDE_WIDTH_220" val="960"/>
  <p:tag name="ANNOTATION_SLIDE_HEIGHT_220" val="720"/>
  <p:tag name="ANNOTATION_TYPE_221" val="0"/>
  <p:tag name="ANNOTATION_START_221" val="826.0"/>
  <p:tag name="ANNOTATION_END_221" val="830.1"/>
  <p:tag name="ANNOTATION_TOP_221" val="673"/>
  <p:tag name="ANNOTATION_LEFT_221" val="472"/>
  <p:tag name="ANNOTATION_WIDTH_221" val="121"/>
  <p:tag name="ANNOTATION_HEIGHT_221" val="121"/>
  <p:tag name="ANNOTATION_ANIMATION_221" val="3"/>
  <p:tag name="ANNOTATION_ROTATION_221" val="0"/>
  <p:tag name="ANNOTATION_SUB_TYPE_221" val="2"/>
  <p:tag name="ANNOTATION_LOOP_COUNT_221" val="1"/>
  <p:tag name="ANNOTATION_BOX_RADIUS_221" val="0"/>
  <p:tag name="ANNOTATION_SCALE_221" val="100"/>
  <p:tag name="ANNOTATION_BORDER_ALPHA_221" val="100"/>
  <p:tag name="ANNOTATION_BORDER_COLOR_221" val="255"/>
  <p:tag name="ANNOTATION_FILL_COLOR_221" val="65535"/>
  <p:tag name="ANNOTATION_FILL_ALPHA_221" val="100"/>
  <p:tag name="ANNOTATION_BORDER_WIDTH_221" val="2"/>
  <p:tag name="ANNOTATION_SLIDE_WIDTH_221" val="960"/>
  <p:tag name="ANNOTATION_SLIDE_HEIGHT_221" val="720"/>
  <p:tag name="ANNOTATION_TYPE_222" val="0"/>
  <p:tag name="ANNOTATION_START_222" val="847.3"/>
  <p:tag name="ANNOTATION_END_222" val="848.1"/>
  <p:tag name="ANNOTATION_TOP_222" val="153"/>
  <p:tag name="ANNOTATION_LEFT_222" val="86"/>
  <p:tag name="ANNOTATION_WIDTH_222" val="121"/>
  <p:tag name="ANNOTATION_HEIGHT_222" val="121"/>
  <p:tag name="ANNOTATION_ANIMATION_222" val="3"/>
  <p:tag name="ANNOTATION_ROTATION_222" val="0"/>
  <p:tag name="ANNOTATION_SUB_TYPE_222" val="2"/>
  <p:tag name="ANNOTATION_LOOP_COUNT_222" val="1"/>
  <p:tag name="ANNOTATION_BOX_RADIUS_222" val="0"/>
  <p:tag name="ANNOTATION_SCALE_222" val="100"/>
  <p:tag name="ANNOTATION_BORDER_ALPHA_222" val="100"/>
  <p:tag name="ANNOTATION_BORDER_COLOR_222" val="255"/>
  <p:tag name="ANNOTATION_FILL_COLOR_222" val="65535"/>
  <p:tag name="ANNOTATION_FILL_ALPHA_222" val="100"/>
  <p:tag name="ANNOTATION_BORDER_WIDTH_222" val="2"/>
  <p:tag name="ANNOTATION_SLIDE_WIDTH_222" val="960"/>
  <p:tag name="ANNOTATION_SLIDE_HEIGHT_222" val="720"/>
  <p:tag name="ANNOTATION_TYPE_223" val="0"/>
  <p:tag name="ANNOTATION_START_223" val="848.1"/>
  <p:tag name="ANNOTATION_TOP_223" val="156"/>
  <p:tag name="ANNOTATION_LEFT_223" val="25"/>
  <p:tag name="ANNOTATION_WIDTH_223" val="121"/>
  <p:tag name="ANNOTATION_HEIGHT_223" val="121"/>
  <p:tag name="ANNOTATION_ANIMATION_223" val="3"/>
  <p:tag name="ANNOTATION_ROTATION_223" val="0"/>
  <p:tag name="ANNOTATION_SUB_TYPE_223" val="2"/>
  <p:tag name="ANNOTATION_LOOP_COUNT_223" val="1"/>
  <p:tag name="ANNOTATION_BOX_RADIUS_223" val="0"/>
  <p:tag name="ANNOTATION_SCALE_223" val="100"/>
  <p:tag name="ANNOTATION_BORDER_ALPHA_223" val="100"/>
  <p:tag name="ANNOTATION_BORDER_COLOR_223" val="255"/>
  <p:tag name="ANNOTATION_FILL_COLOR_223" val="65535"/>
  <p:tag name="ANNOTATION_FILL_ALPHA_223" val="100"/>
  <p:tag name="ANNOTATION_BORDER_WIDTH_223" val="2"/>
  <p:tag name="ANNOTATION_SLIDE_WIDTH_223" val="960"/>
  <p:tag name="ANNOTATION_SLIDE_HEIGHT_223" val="720"/>
  <p:tag name="ANNOTATION_COUNT" val="223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426657a8c154de783f833e4f4f4098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1d0cbe5e9ae4e5c887fd15a6b24347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8d48ab28eee42bfba76684903b62c3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48d189f4903493ba70df7767e716ec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b2857e82e4046a7be77db4309eec76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7617e98c04f4ef9bae7240a9eef292c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a9a27d51ca641bc87e4e0eefd5a5e6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d927064c270499eb16747995252280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bcc24cdb2b3410295575433e79f1f3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abeb8a233974f4da08bd539dbbe5b9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2"/>
  <p:tag name="ARTICULATE_AUDIO_RECORDED" val="1"/>
  <p:tag name="ELAPSEDTIME" val="259.4"/>
  <p:tag name="ANNOTATION_TYPE_1" val="0"/>
  <p:tag name="ANNOTATION_START_1" val="6.4"/>
  <p:tag name="ANNOTATION_END_1" val="6.7"/>
  <p:tag name="ANNOTATION_TOP_1" val="100"/>
  <p:tag name="ANNOTATION_LEFT_1" val="517"/>
  <p:tag name="ANNOTATION_WIDTH_1" val="121"/>
  <p:tag name="ANNOTATION_HEIGHT_1" val="121"/>
  <p:tag name="ANNOTATION_ANIMATION_1" val="3"/>
  <p:tag name="ANNOTATION_ROTATION_1" val="9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.7"/>
  <p:tag name="ANNOTATION_END_2" val="7.1"/>
  <p:tag name="ANNOTATION_TOP_2" val="136"/>
  <p:tag name="ANNOTATION_LEFT_2" val="513"/>
  <p:tag name="ANNOTATION_WIDTH_2" val="121"/>
  <p:tag name="ANNOTATION_HEIGHT_2" val="121"/>
  <p:tag name="ANNOTATION_ANIMATION_2" val="3"/>
  <p:tag name="ANNOTATION_ROTATION_2" val="9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.1"/>
  <p:tag name="ANNOTATION_END_3" val="7.5"/>
  <p:tag name="ANNOTATION_TOP_3" val="207"/>
  <p:tag name="ANNOTATION_LEFT_3" val="520"/>
  <p:tag name="ANNOTATION_WIDTH_3" val="121"/>
  <p:tag name="ANNOTATION_HEIGHT_3" val="121"/>
  <p:tag name="ANNOTATION_ANIMATION_3" val="3"/>
  <p:tag name="ANNOTATION_ROTATION_3" val="9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.5"/>
  <p:tag name="ANNOTATION_END_4" val="7.9"/>
  <p:tag name="ANNOTATION_TOP_4" val="260"/>
  <p:tag name="ANNOTATION_LEFT_4" val="521"/>
  <p:tag name="ANNOTATION_WIDTH_4" val="121"/>
  <p:tag name="ANNOTATION_HEIGHT_4" val="121"/>
  <p:tag name="ANNOTATION_ANIMATION_4" val="3"/>
  <p:tag name="ANNOTATION_ROTATION_4" val="9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.9"/>
  <p:tag name="ANNOTATION_END_5" val="8.3"/>
  <p:tag name="ANNOTATION_TOP_5" val="304"/>
  <p:tag name="ANNOTATION_LEFT_5" val="522"/>
  <p:tag name="ANNOTATION_WIDTH_5" val="121"/>
  <p:tag name="ANNOTATION_HEIGHT_5" val="121"/>
  <p:tag name="ANNOTATION_ANIMATION_5" val="3"/>
  <p:tag name="ANNOTATION_ROTATION_5" val="9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.3"/>
  <p:tag name="ANNOTATION_END_6" val="8.7"/>
  <p:tag name="ANNOTATION_TOP_6" val="356"/>
  <p:tag name="ANNOTATION_LEFT_6" val="524"/>
  <p:tag name="ANNOTATION_WIDTH_6" val="121"/>
  <p:tag name="ANNOTATION_HEIGHT_6" val="121"/>
  <p:tag name="ANNOTATION_ANIMATION_6" val="3"/>
  <p:tag name="ANNOTATION_ROTATION_6" val="9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.7"/>
  <p:tag name="ANNOTATION_END_7" val="9.0"/>
  <p:tag name="ANNOTATION_TOP_7" val="406"/>
  <p:tag name="ANNOTATION_LEFT_7" val="526"/>
  <p:tag name="ANNOTATION_WIDTH_7" val="121"/>
  <p:tag name="ANNOTATION_HEIGHT_7" val="121"/>
  <p:tag name="ANNOTATION_ANIMATION_7" val="3"/>
  <p:tag name="ANNOTATION_ROTATION_7" val="9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.0"/>
  <p:tag name="ANNOTATION_END_8" val="9.3"/>
  <p:tag name="ANNOTATION_TOP_8" val="456"/>
  <p:tag name="ANNOTATION_LEFT_8" val="526"/>
  <p:tag name="ANNOTATION_WIDTH_8" val="121"/>
  <p:tag name="ANNOTATION_HEIGHT_8" val="121"/>
  <p:tag name="ANNOTATION_ANIMATION_8" val="3"/>
  <p:tag name="ANNOTATION_ROTATION_8" val="9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.3"/>
  <p:tag name="ANNOTATION_END_9" val="9.8"/>
  <p:tag name="ANNOTATION_TOP_9" val="499"/>
  <p:tag name="ANNOTATION_LEFT_9" val="526"/>
  <p:tag name="ANNOTATION_WIDTH_9" val="121"/>
  <p:tag name="ANNOTATION_HEIGHT_9" val="121"/>
  <p:tag name="ANNOTATION_ANIMATION_9" val="3"/>
  <p:tag name="ANNOTATION_ROTATION_9" val="9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.8"/>
  <p:tag name="ANNOTATION_END_10" val="10.1"/>
  <p:tag name="ANNOTATION_TOP_10" val="548"/>
  <p:tag name="ANNOTATION_LEFT_10" val="522"/>
  <p:tag name="ANNOTATION_WIDTH_10" val="121"/>
  <p:tag name="ANNOTATION_HEIGHT_10" val="121"/>
  <p:tag name="ANNOTATION_ANIMATION_10" val="3"/>
  <p:tag name="ANNOTATION_ROTATION_10" val="9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.1"/>
  <p:tag name="ANNOTATION_END_11" val="10.3"/>
  <p:tag name="ANNOTATION_TOP_11" val="584"/>
  <p:tag name="ANNOTATION_LEFT_11" val="523"/>
  <p:tag name="ANNOTATION_WIDTH_11" val="121"/>
  <p:tag name="ANNOTATION_HEIGHT_11" val="121"/>
  <p:tag name="ANNOTATION_ANIMATION_11" val="3"/>
  <p:tag name="ANNOTATION_ROTATION_11" val="9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.3"/>
  <p:tag name="ANNOTATION_END_12" val="10.6"/>
  <p:tag name="ANNOTATION_TOP_12" val="620"/>
  <p:tag name="ANNOTATION_LEFT_12" val="525"/>
  <p:tag name="ANNOTATION_WIDTH_12" val="121"/>
  <p:tag name="ANNOTATION_HEIGHT_12" val="121"/>
  <p:tag name="ANNOTATION_ANIMATION_12" val="3"/>
  <p:tag name="ANNOTATION_ROTATION_12" val="9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.6"/>
  <p:tag name="ANNOTATION_END_13" val="15.4"/>
  <p:tag name="ANNOTATION_TOP_13" val="628"/>
  <p:tag name="ANNOTATION_LEFT_13" val="525"/>
  <p:tag name="ANNOTATION_WIDTH_13" val="121"/>
  <p:tag name="ANNOTATION_HEIGHT_13" val="121"/>
  <p:tag name="ANNOTATION_ANIMATION_13" val="3"/>
  <p:tag name="ANNOTATION_ROTATION_13" val="9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.4"/>
  <p:tag name="ANNOTATION_END_14" val="16.6"/>
  <p:tag name="ANNOTATION_TOP_14" val="96"/>
  <p:tag name="ANNOTATION_LEFT_14" val="512"/>
  <p:tag name="ANNOTATION_WIDTH_14" val="121"/>
  <p:tag name="ANNOTATION_HEIGHT_14" val="121"/>
  <p:tag name="ANNOTATION_ANIMATION_14" val="3"/>
  <p:tag name="ANNOTATION_ROTATION_14" val="9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6.6"/>
  <p:tag name="ANNOTATION_END_15" val="25.6"/>
  <p:tag name="ANNOTATION_TOP_15" val="591"/>
  <p:tag name="ANNOTATION_LEFT_15" val="516"/>
  <p:tag name="ANNOTATION_WIDTH_15" val="121"/>
  <p:tag name="ANNOTATION_HEIGHT_15" val="121"/>
  <p:tag name="ANNOTATION_ANIMATION_15" val="3"/>
  <p:tag name="ANNOTATION_ROTATION_15" val="9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2"/>
  <p:tag name="ANNOTATION_START_16" val="25.6"/>
  <p:tag name="ANNOTATION_END_16" val="25.6"/>
  <p:tag name="ANNOTATION_TOP_16" val="-40"/>
  <p:tag name="ANNOTATION_LEFT_16" val="-40"/>
  <p:tag name="ANNOTATION_WIDTH_16" val="1042"/>
  <p:tag name="ANNOTATION_HEIGHT_16" val="801"/>
  <p:tag name="ANNOTATION_ANIMATION_16" val="4"/>
  <p:tag name="ANNOTATION_ROTATION_16" val="0"/>
  <p:tag name="ANNOTATION_SUB_TYPE_16" val="11"/>
  <p:tag name="ANNOTATION_LOOP_COUNT_16" val="1"/>
  <p:tag name="ANNOTATION_BOX_RADIUS_16" val="0"/>
  <p:tag name="ANNOTATION_SCALE_16" val="0"/>
  <p:tag name="ANNOTATION_BORDER_ALPHA_16" val="100"/>
  <p:tag name="ANNOTATION_BORDER_COLOR_16" val="16777215"/>
  <p:tag name="ANNOTATION_FILL_COLOR_16" val="10855845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25.6"/>
  <p:tag name="ANNOTATION_END_17" val="39.2"/>
  <p:tag name="ANNOTATION_TOP_17" val="63"/>
  <p:tag name="ANNOTATION_LEFT_17" val="499"/>
  <p:tag name="ANNOTATION_WIDTH_17" val="316"/>
  <p:tag name="ANNOTATION_HEIGHT_17" val="143"/>
  <p:tag name="ANNOTATION_ANIMATION_17" val="4"/>
  <p:tag name="ANNOTATION_ROTATION_17" val="0"/>
  <p:tag name="ANNOTATION_SUB_TYPE_17" val="11"/>
  <p:tag name="ANNOTATION_LOOP_COUNT_17" val="1"/>
  <p:tag name="ANNOTATION_BOX_RADIUS_17" val="5"/>
  <p:tag name="ANNOTATION_SCALE_17" val="0"/>
  <p:tag name="ANNOTATION_BORDER_ALPHA_17" val="100"/>
  <p:tag name="ANNOTATION_BORDER_COLOR_17" val="16777215"/>
  <p:tag name="ANNOTATION_FILL_COLOR_17" val="10855845"/>
  <p:tag name="ANNOTATION_FILL_ALPHA_17" val="50"/>
  <p:tag name="ANNOTATION_BORDER_WIDTH_17" val="2"/>
  <p:tag name="ANNOTATION_SLIDE_WIDTH_17" val="960"/>
  <p:tag name="ANNOTATION_SLIDE_HEIGHT_17" val="720"/>
  <p:tag name="ANNOTATION_TYPE_18" val="0"/>
  <p:tag name="ANNOTATION_START_18" val="39.2"/>
  <p:tag name="ANNOTATION_END_18" val="44.2"/>
  <p:tag name="ANNOTATION_TOP_18" val="139"/>
  <p:tag name="ANNOTATION_LEFT_18" val="61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2"/>
  <p:tag name="ANNOTATION_START_19" val="44.2"/>
  <p:tag name="ANNOTATION_END_19" val="44.2"/>
  <p:tag name="ANNOTATION_TOP_19" val="-40"/>
  <p:tag name="ANNOTATION_LEFT_19" val="-40"/>
  <p:tag name="ANNOTATION_WIDTH_19" val="1042"/>
  <p:tag name="ANNOTATION_HEIGHT_19" val="801"/>
  <p:tag name="ANNOTATION_ANIMATION_19" val="4"/>
  <p:tag name="ANNOTATION_ROTATION_19" val="0"/>
  <p:tag name="ANNOTATION_SUB_TYPE_19" val="11"/>
  <p:tag name="ANNOTATION_LOOP_COUNT_19" val="1"/>
  <p:tag name="ANNOTATION_BOX_RADIUS_19" val="0"/>
  <p:tag name="ANNOTATION_SCALE_19" val="0"/>
  <p:tag name="ANNOTATION_BORDER_ALPHA_19" val="100"/>
  <p:tag name="ANNOTATION_BORDER_COLOR_19" val="16777215"/>
  <p:tag name="ANNOTATION_FILL_COLOR_19" val="10855845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44.2"/>
  <p:tag name="ANNOTATION_END_20" val="49.0"/>
  <p:tag name="ANNOTATION_TOP_20" val="210"/>
  <p:tag name="ANNOTATION_LEFT_20" val="494"/>
  <p:tag name="ANNOTATION_WIDTH_20" val="338"/>
  <p:tag name="ANNOTATION_HEIGHT_20" val="139"/>
  <p:tag name="ANNOTATION_ANIMATION_20" val="4"/>
  <p:tag name="ANNOTATION_ROTATION_20" val="0"/>
  <p:tag name="ANNOTATION_SUB_TYPE_20" val="11"/>
  <p:tag name="ANNOTATION_LOOP_COUNT_20" val="1"/>
  <p:tag name="ANNOTATION_BOX_RADIUS_20" val="5"/>
  <p:tag name="ANNOTATION_SCALE_20" val="0"/>
  <p:tag name="ANNOTATION_BORDER_ALPHA_20" val="100"/>
  <p:tag name="ANNOTATION_BORDER_COLOR_20" val="16777215"/>
  <p:tag name="ANNOTATION_FILL_COLOR_20" val="10855845"/>
  <p:tag name="ANNOTATION_FILL_ALPHA_20" val="50"/>
  <p:tag name="ANNOTATION_BORDER_WIDTH_20" val="2"/>
  <p:tag name="ANNOTATION_SLIDE_WIDTH_20" val="960"/>
  <p:tag name="ANNOTATION_SLIDE_HEIGHT_20" val="720"/>
  <p:tag name="ANNOTATION_TYPE_21" val="2"/>
  <p:tag name="ANNOTATION_START_21" val="49.0"/>
  <p:tag name="ANNOTATION_END_21" val="49.0"/>
  <p:tag name="ANNOTATION_TOP_21" val="-40"/>
  <p:tag name="ANNOTATION_LEFT_21" val="-40"/>
  <p:tag name="ANNOTATION_WIDTH_21" val="1042"/>
  <p:tag name="ANNOTATION_HEIGHT_21" val="801"/>
  <p:tag name="ANNOTATION_ANIMATION_21" val="4"/>
  <p:tag name="ANNOTATION_ROTATION_21" val="0"/>
  <p:tag name="ANNOTATION_SUB_TYPE_21" val="11"/>
  <p:tag name="ANNOTATION_LOOP_COUNT_21" val="1"/>
  <p:tag name="ANNOTATION_BOX_RADIUS_21" val="0"/>
  <p:tag name="ANNOTATION_SCALE_21" val="0"/>
  <p:tag name="ANNOTATION_BORDER_ALPHA_21" val="100"/>
  <p:tag name="ANNOTATION_BORDER_COLOR_21" val="16777215"/>
  <p:tag name="ANNOTATION_FILL_COLOR_21" val="10855845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49.0"/>
  <p:tag name="ANNOTATION_END_22" val="53.7"/>
  <p:tag name="ANNOTATION_TOP_22" val="354"/>
  <p:tag name="ANNOTATION_LEFT_22" val="498"/>
  <p:tag name="ANNOTATION_WIDTH_22" val="337"/>
  <p:tag name="ANNOTATION_HEIGHT_22" val="150"/>
  <p:tag name="ANNOTATION_ANIMATION_22" val="4"/>
  <p:tag name="ANNOTATION_ROTATION_22" val="0"/>
  <p:tag name="ANNOTATION_SUB_TYPE_22" val="11"/>
  <p:tag name="ANNOTATION_LOOP_COUNT_22" val="1"/>
  <p:tag name="ANNOTATION_BOX_RADIUS_22" val="5"/>
  <p:tag name="ANNOTATION_SCALE_22" val="0"/>
  <p:tag name="ANNOTATION_BORDER_ALPHA_22" val="100"/>
  <p:tag name="ANNOTATION_BORDER_COLOR_22" val="16777215"/>
  <p:tag name="ANNOTATION_FILL_COLOR_22" val="10855845"/>
  <p:tag name="ANNOTATION_FILL_ALPHA_22" val="50"/>
  <p:tag name="ANNOTATION_BORDER_WIDTH_22" val="2"/>
  <p:tag name="ANNOTATION_SLIDE_WIDTH_22" val="960"/>
  <p:tag name="ANNOTATION_SLIDE_HEIGHT_22" val="720"/>
  <p:tag name="ANNOTATION_TYPE_23" val="2"/>
  <p:tag name="ANNOTATION_START_23" val="53.7"/>
  <p:tag name="ANNOTATION_END_23" val="53.7"/>
  <p:tag name="ANNOTATION_TOP_23" val="-40"/>
  <p:tag name="ANNOTATION_LEFT_23" val="-40"/>
  <p:tag name="ANNOTATION_WIDTH_23" val="1042"/>
  <p:tag name="ANNOTATION_HEIGHT_23" val="801"/>
  <p:tag name="ANNOTATION_ANIMATION_23" val="4"/>
  <p:tag name="ANNOTATION_ROTATION_23" val="0"/>
  <p:tag name="ANNOTATION_SUB_TYPE_23" val="11"/>
  <p:tag name="ANNOTATION_LOOP_COUNT_23" val="1"/>
  <p:tag name="ANNOTATION_BOX_RADIUS_23" val="0"/>
  <p:tag name="ANNOTATION_SCALE_23" val="0"/>
  <p:tag name="ANNOTATION_BORDER_ALPHA_23" val="100"/>
  <p:tag name="ANNOTATION_BORDER_COLOR_23" val="16777215"/>
  <p:tag name="ANNOTATION_FILL_COLOR_23" val="10855845"/>
  <p:tag name="ANNOTATION_FILL_ALPHA_23" val="50"/>
  <p:tag name="ANNOTATION_BORDER_WIDTH_23" val="2"/>
  <p:tag name="ANNOTATION_SLIDE_WIDTH_23" val="960"/>
  <p:tag name="ANNOTATION_SLIDE_HEIGHT_23" val="720"/>
  <p:tag name="ANNOTATION_TYPE_24" val="2"/>
  <p:tag name="ANNOTATION_START_24" val="53.7"/>
  <p:tag name="ANNOTATION_END_24" val="65.6"/>
  <p:tag name="ANNOTATION_TOP_24" val="497"/>
  <p:tag name="ANNOTATION_LEFT_24" val="485"/>
  <p:tag name="ANNOTATION_WIDTH_24" val="405"/>
  <p:tag name="ANNOTATION_HEIGHT_24" val="205"/>
  <p:tag name="ANNOTATION_ANIMATION_24" val="4"/>
  <p:tag name="ANNOTATION_ROTATION_24" val="0"/>
  <p:tag name="ANNOTATION_SUB_TYPE_24" val="11"/>
  <p:tag name="ANNOTATION_LOOP_COUNT_24" val="1"/>
  <p:tag name="ANNOTATION_BOX_RADIUS_24" val="5"/>
  <p:tag name="ANNOTATION_SCALE_24" val="0"/>
  <p:tag name="ANNOTATION_BORDER_ALPHA_24" val="100"/>
  <p:tag name="ANNOTATION_BORDER_COLOR_24" val="16777215"/>
  <p:tag name="ANNOTATION_FILL_COLOR_24" val="10855845"/>
  <p:tag name="ANNOTATION_FILL_ALPHA_24" val="50"/>
  <p:tag name="ANNOTATION_BORDER_WIDTH_24" val="2"/>
  <p:tag name="ANNOTATION_SLIDE_WIDTH_24" val="960"/>
  <p:tag name="ANNOTATION_SLIDE_HEIGHT_24" val="720"/>
  <p:tag name="ANNOTATION_TYPE_25" val="0"/>
  <p:tag name="ANNOTATION_START_25" val="65.6"/>
  <p:tag name="ANNOTATION_END_25" val="66.1"/>
  <p:tag name="ANNOTATION_TOP_25" val="111"/>
  <p:tag name="ANNOTATION_LEFT_25" val="504"/>
  <p:tag name="ANNOTATION_WIDTH_25" val="121"/>
  <p:tag name="ANNOTATION_HEIGHT_25" val="121"/>
  <p:tag name="ANNOTATION_ANIMATION_25" val="3"/>
  <p:tag name="ANNOTATION_ROTATION_25" val="9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66.1"/>
  <p:tag name="ANNOTATION_END_26" val="66.4"/>
  <p:tag name="ANNOTATION_TOP_26" val="142"/>
  <p:tag name="ANNOTATION_LEFT_26" val="500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66.4"/>
  <p:tag name="ANNOTATION_END_27" val="66.8"/>
  <p:tag name="ANNOTATION_TOP_27" val="234"/>
  <p:tag name="ANNOTATION_LEFT_27" val="500"/>
  <p:tag name="ANNOTATION_WIDTH_27" val="121"/>
  <p:tag name="ANNOTATION_HEIGHT_27" val="121"/>
  <p:tag name="ANNOTATION_ANIMATION_27" val="3"/>
  <p:tag name="ANNOTATION_ROTATION_27" val="9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66.8"/>
  <p:tag name="ANNOTATION_END_28" val="67.0"/>
  <p:tag name="ANNOTATION_TOP_28" val="305"/>
  <p:tag name="ANNOTATION_LEFT_28" val="504"/>
  <p:tag name="ANNOTATION_WIDTH_28" val="121"/>
  <p:tag name="ANNOTATION_HEIGHT_28" val="121"/>
  <p:tag name="ANNOTATION_ANIMATION_28" val="3"/>
  <p:tag name="ANNOTATION_ROTATION_28" val="9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67.0"/>
  <p:tag name="ANNOTATION_END_29" val="67.3"/>
  <p:tag name="ANNOTATION_TOP_29" val="385"/>
  <p:tag name="ANNOTATION_LEFT_29" val="504"/>
  <p:tag name="ANNOTATION_WIDTH_29" val="121"/>
  <p:tag name="ANNOTATION_HEIGHT_29" val="121"/>
  <p:tag name="ANNOTATION_ANIMATION_29" val="3"/>
  <p:tag name="ANNOTATION_ROTATION_29" val="9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67.3"/>
  <p:tag name="ANNOTATION_END_30" val="67.5"/>
  <p:tag name="ANNOTATION_TOP_30" val="489"/>
  <p:tag name="ANNOTATION_LEFT_30" val="507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67.5"/>
  <p:tag name="ANNOTATION_END_31" val="67.8"/>
  <p:tag name="ANNOTATION_TOP_31" val="551"/>
  <p:tag name="ANNOTATION_LEFT_31" val="504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67.8"/>
  <p:tag name="ANNOTATION_END_32" val="68.0"/>
  <p:tag name="ANNOTATION_TOP_32" val="602"/>
  <p:tag name="ANNOTATION_LEFT_32" val="504"/>
  <p:tag name="ANNOTATION_WIDTH_32" val="121"/>
  <p:tag name="ANNOTATION_HEIGHT_32" val="121"/>
  <p:tag name="ANNOTATION_ANIMATION_32" val="3"/>
  <p:tag name="ANNOTATION_ROTATION_32" val="9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68.0"/>
  <p:tag name="ANNOTATION_END_33" val="71.1"/>
  <p:tag name="ANNOTATION_TOP_33" val="634"/>
  <p:tag name="ANNOTATION_LEFT_33" val="504"/>
  <p:tag name="ANNOTATION_WIDTH_33" val="121"/>
  <p:tag name="ANNOTATION_HEIGHT_33" val="121"/>
  <p:tag name="ANNOTATION_ANIMATION_33" val="3"/>
  <p:tag name="ANNOTATION_ROTATION_33" val="9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71.1"/>
  <p:tag name="ANNOTATION_END_34" val="78.5"/>
  <p:tag name="ANNOTATION_TOP_34" val="111"/>
  <p:tag name="ANNOTATION_LEFT_34" val="50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78.5"/>
  <p:tag name="ANNOTATION_END_35" val="79.7"/>
  <p:tag name="ANNOTATION_TOP_35" val="163"/>
  <p:tag name="ANNOTATION_LEFT_35" val="605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79.7"/>
  <p:tag name="ANNOTATION_END_36" val="81.2"/>
  <p:tag name="ANNOTATION_TOP_36" val="305"/>
  <p:tag name="ANNOTATION_LEFT_36" val="60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81.2"/>
  <p:tag name="ANNOTATION_END_37" val="82.9"/>
  <p:tag name="ANNOTATION_TOP_37" val="455"/>
  <p:tag name="ANNOTATION_LEFT_37" val="59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82.9"/>
  <p:tag name="ANNOTATION_END_38" val="88.3"/>
  <p:tag name="ANNOTATION_TOP_38" val="613"/>
  <p:tag name="ANNOTATION_LEFT_38" val="601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88.3"/>
  <p:tag name="ANNOTATION_END_39" val="88.9"/>
  <p:tag name="ANNOTATION_TOP_39" val="616"/>
  <p:tag name="ANNOTATION_LEFT_39" val="592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88.9"/>
  <p:tag name="ANNOTATION_END_40" val="90.5"/>
  <p:tag name="ANNOTATION_TOP_40" val="613"/>
  <p:tag name="ANNOTATION_LEFT_40" val="607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90.5"/>
  <p:tag name="ANNOTATION_END_41" val="96.3"/>
  <p:tag name="ANNOTATION_TOP_41" val="645"/>
  <p:tag name="ANNOTATION_LEFT_41" val="586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96.3"/>
  <p:tag name="ANNOTATION_END_42" val="109.0"/>
  <p:tag name="ANNOTATION_TOP_42" val="81"/>
  <p:tag name="ANNOTATION_LEFT_42" val="107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09.0"/>
  <p:tag name="ANNOTATION_END_43" val="110.9"/>
  <p:tag name="ANNOTATION_TOP_43" val="249"/>
  <p:tag name="ANNOTATION_LEFT_43" val="541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10.9"/>
  <p:tag name="ANNOTATION_END_44" val="114.6"/>
  <p:tag name="ANNOTATION_TOP_44" val="160"/>
  <p:tag name="ANNOTATION_LEFT_44" val="602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14.6"/>
  <p:tag name="ANNOTATION_END_45" val="115.5"/>
  <p:tag name="ANNOTATION_TOP_45" val="436"/>
  <p:tag name="ANNOTATION_LEFT_45" val="604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15.5"/>
  <p:tag name="ANNOTATION_END_46" val="117.4"/>
  <p:tag name="ANNOTATION_TOP_46" val="388"/>
  <p:tag name="ANNOTATION_LEFT_46" val="52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17.4"/>
  <p:tag name="ANNOTATION_END_47" val="120.0"/>
  <p:tag name="ANNOTATION_TOP_47" val="299"/>
  <p:tag name="ANNOTATION_LEFT_47" val="606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20.0"/>
  <p:tag name="ANNOTATION_END_48" val="121.0"/>
  <p:tag name="ANNOTATION_TOP_48" val="575"/>
  <p:tag name="ANNOTATION_LEFT_48" val="607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21.0"/>
  <p:tag name="ANNOTATION_END_49" val="122.1"/>
  <p:tag name="ANNOTATION_TOP_49" val="522"/>
  <p:tag name="ANNOTATION_LEFT_49" val="539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22.1"/>
  <p:tag name="ANNOTATION_END_50" val="133.0"/>
  <p:tag name="ANNOTATION_TOP_50" val="450"/>
  <p:tag name="ANNOTATION_LEFT_50" val="607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33.0"/>
  <p:tag name="ANNOTATION_END_51" val="136.1"/>
  <p:tag name="ANNOTATION_TOP_51" val="156"/>
  <p:tag name="ANNOTATION_LEFT_51" val="608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36.1"/>
  <p:tag name="ANNOTATION_END_52" val="144.8"/>
  <p:tag name="ANNOTATION_TOP_52" val="382"/>
  <p:tag name="ANNOTATION_LEFT_52" val="114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44.8"/>
  <p:tag name="ANNOTATION_END_53" val="145.2"/>
  <p:tag name="ANNOTATION_TOP_53" val="106"/>
  <p:tag name="ANNOTATION_LEFT_53" val="475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45.2"/>
  <p:tag name="ANNOTATION_END_54" val="145.4"/>
  <p:tag name="ANNOTATION_TOP_54" val="146"/>
  <p:tag name="ANNOTATION_LEFT_54" val="488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45.4"/>
  <p:tag name="ANNOTATION_END_55" val="145.7"/>
  <p:tag name="ANNOTATION_TOP_55" val="231"/>
  <p:tag name="ANNOTATION_LEFT_55" val="500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45.7"/>
  <p:tag name="ANNOTATION_END_56" val="145.9"/>
  <p:tag name="ANNOTATION_TOP_56" val="336"/>
  <p:tag name="ANNOTATION_LEFT_56" val="500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45.9"/>
  <p:tag name="ANNOTATION_END_57" val="146.3"/>
  <p:tag name="ANNOTATION_TOP_57" val="422"/>
  <p:tag name="ANNOTATION_LEFT_57" val="488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46.3"/>
  <p:tag name="ANNOTATION_END_58" val="146.6"/>
  <p:tag name="ANNOTATION_TOP_58" val="603"/>
  <p:tag name="ANNOTATION_LEFT_58" val="492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46.6"/>
  <p:tag name="ANNOTATION_END_59" val="157.2"/>
  <p:tag name="ANNOTATION_TOP_59" val="636"/>
  <p:tag name="ANNOTATION_LEFT_59" val="487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57.2"/>
  <p:tag name="ANNOTATION_END_60" val="158.1"/>
  <p:tag name="ANNOTATION_TOP_60" val="114"/>
  <p:tag name="ANNOTATION_LEFT_60" val="522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58.1"/>
  <p:tag name="ANNOTATION_END_61" val="158.9"/>
  <p:tag name="ANNOTATION_TOP_61" val="146"/>
  <p:tag name="ANNOTATION_LEFT_61" val="592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58.9"/>
  <p:tag name="ANNOTATION_END_62" val="159.7"/>
  <p:tag name="ANNOTATION_TOP_62" val="243"/>
  <p:tag name="ANNOTATION_LEFT_62" val="523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59.7"/>
  <p:tag name="ANNOTATION_END_63" val="160.6"/>
  <p:tag name="ANNOTATION_TOP_63" val="297"/>
  <p:tag name="ANNOTATION_LEFT_63" val="604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60.6"/>
  <p:tag name="ANNOTATION_END_64" val="161.2"/>
  <p:tag name="ANNOTATION_TOP_64" val="408"/>
  <p:tag name="ANNOTATION_LEFT_64" val="525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61.2"/>
  <p:tag name="ANNOTATION_END_65" val="162.3"/>
  <p:tag name="ANNOTATION_TOP_65" val="435"/>
  <p:tag name="ANNOTATION_LEFT_65" val="596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62.3"/>
  <p:tag name="ANNOTATION_END_66" val="162.9"/>
  <p:tag name="ANNOTATION_TOP_66" val="525"/>
  <p:tag name="ANNOTATION_LEFT_66" val="511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62.9"/>
  <p:tag name="ANNOTATION_END_67" val="168.0"/>
  <p:tag name="ANNOTATION_TOP_67" val="593"/>
  <p:tag name="ANNOTATION_LEFT_67" val="597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2"/>
  <p:tag name="ANNOTATION_START_68" val="168.0"/>
  <p:tag name="ANNOTATION_END_68" val="168.0"/>
  <p:tag name="ANNOTATION_TOP_68" val="-40"/>
  <p:tag name="ANNOTATION_LEFT_68" val="-40"/>
  <p:tag name="ANNOTATION_WIDTH_68" val="1042"/>
  <p:tag name="ANNOTATION_HEIGHT_68" val="801"/>
  <p:tag name="ANNOTATION_ANIMATION_68" val="4"/>
  <p:tag name="ANNOTATION_ROTATION_68" val="0"/>
  <p:tag name="ANNOTATION_SUB_TYPE_68" val="11"/>
  <p:tag name="ANNOTATION_LOOP_COUNT_68" val="1"/>
  <p:tag name="ANNOTATION_BOX_RADIUS_68" val="0"/>
  <p:tag name="ANNOTATION_SCALE_68" val="0"/>
  <p:tag name="ANNOTATION_BORDER_ALPHA_68" val="100"/>
  <p:tag name="ANNOTATION_BORDER_COLOR_68" val="16777215"/>
  <p:tag name="ANNOTATION_FILL_COLOR_68" val="10855845"/>
  <p:tag name="ANNOTATION_FILL_ALPHA_68" val="50"/>
  <p:tag name="ANNOTATION_BORDER_WIDTH_68" val="2"/>
  <p:tag name="ANNOTATION_SLIDE_WIDTH_68" val="960"/>
  <p:tag name="ANNOTATION_SLIDE_HEIGHT_68" val="720"/>
  <p:tag name="ANNOTATION_TYPE_69" val="2"/>
  <p:tag name="ANNOTATION_START_69" val="168.0"/>
  <p:tag name="ANNOTATION_END_69" val="171.0"/>
  <p:tag name="ANNOTATION_TOP_69" val="62"/>
  <p:tag name="ANNOTATION_LEFT_69" val="695"/>
  <p:tag name="ANNOTATION_WIDTH_69" val="112"/>
  <p:tag name="ANNOTATION_HEIGHT_69" val="144"/>
  <p:tag name="ANNOTATION_ANIMATION_69" val="4"/>
  <p:tag name="ANNOTATION_ROTATION_69" val="0"/>
  <p:tag name="ANNOTATION_SUB_TYPE_69" val="11"/>
  <p:tag name="ANNOTATION_LOOP_COUNT_69" val="1"/>
  <p:tag name="ANNOTATION_BOX_RADIUS_69" val="5"/>
  <p:tag name="ANNOTATION_SCALE_69" val="0"/>
  <p:tag name="ANNOTATION_BORDER_ALPHA_69" val="100"/>
  <p:tag name="ANNOTATION_BORDER_COLOR_69" val="16777215"/>
  <p:tag name="ANNOTATION_FILL_COLOR_69" val="10855845"/>
  <p:tag name="ANNOTATION_FILL_ALPHA_69" val="50"/>
  <p:tag name="ANNOTATION_BORDER_WIDTH_69" val="2"/>
  <p:tag name="ANNOTATION_SLIDE_WIDTH_69" val="960"/>
  <p:tag name="ANNOTATION_SLIDE_HEIGHT_69" val="720"/>
  <p:tag name="ANNOTATION_TYPE_70" val="2"/>
  <p:tag name="ANNOTATION_START_70" val="171.0"/>
  <p:tag name="ANNOTATION_END_70" val="171.0"/>
  <p:tag name="ANNOTATION_TOP_70" val="-40"/>
  <p:tag name="ANNOTATION_LEFT_70" val="-40"/>
  <p:tag name="ANNOTATION_WIDTH_70" val="1042"/>
  <p:tag name="ANNOTATION_HEIGHT_70" val="801"/>
  <p:tag name="ANNOTATION_ANIMATION_70" val="4"/>
  <p:tag name="ANNOTATION_ROTATION_70" val="0"/>
  <p:tag name="ANNOTATION_SUB_TYPE_70" val="11"/>
  <p:tag name="ANNOTATION_LOOP_COUNT_70" val="1"/>
  <p:tag name="ANNOTATION_BOX_RADIUS_70" val="0"/>
  <p:tag name="ANNOTATION_SCALE_70" val="0"/>
  <p:tag name="ANNOTATION_BORDER_ALPHA_70" val="100"/>
  <p:tag name="ANNOTATION_BORDER_COLOR_70" val="16777215"/>
  <p:tag name="ANNOTATION_FILL_COLOR_70" val="10855845"/>
  <p:tag name="ANNOTATION_FILL_ALPHA_70" val="50"/>
  <p:tag name="ANNOTATION_BORDER_WIDTH_70" val="2"/>
  <p:tag name="ANNOTATION_SLIDE_WIDTH_70" val="960"/>
  <p:tag name="ANNOTATION_SLIDE_HEIGHT_70" val="720"/>
  <p:tag name="ANNOTATION_TYPE_71" val="2"/>
  <p:tag name="ANNOTATION_START_71" val="171.0"/>
  <p:tag name="ANNOTATION_END_71" val="174.1"/>
  <p:tag name="ANNOTATION_TOP_71" val="211"/>
  <p:tag name="ANNOTATION_LEFT_71" val="688"/>
  <p:tag name="ANNOTATION_WIDTH_71" val="145"/>
  <p:tag name="ANNOTATION_HEIGHT_71" val="168"/>
  <p:tag name="ANNOTATION_ANIMATION_71" val="4"/>
  <p:tag name="ANNOTATION_ROTATION_71" val="0"/>
  <p:tag name="ANNOTATION_SUB_TYPE_71" val="11"/>
  <p:tag name="ANNOTATION_LOOP_COUNT_71" val="1"/>
  <p:tag name="ANNOTATION_BOX_RADIUS_71" val="5"/>
  <p:tag name="ANNOTATION_SCALE_71" val="0"/>
  <p:tag name="ANNOTATION_BORDER_ALPHA_71" val="100"/>
  <p:tag name="ANNOTATION_BORDER_COLOR_71" val="16777215"/>
  <p:tag name="ANNOTATION_FILL_COLOR_71" val="10855845"/>
  <p:tag name="ANNOTATION_FILL_ALPHA_71" val="50"/>
  <p:tag name="ANNOTATION_BORDER_WIDTH_71" val="2"/>
  <p:tag name="ANNOTATION_SLIDE_WIDTH_71" val="960"/>
  <p:tag name="ANNOTATION_SLIDE_HEIGHT_71" val="720"/>
  <p:tag name="ANNOTATION_TYPE_72" val="2"/>
  <p:tag name="ANNOTATION_START_72" val="174.1"/>
  <p:tag name="ANNOTATION_END_72" val="174.1"/>
  <p:tag name="ANNOTATION_TOP_72" val="-40"/>
  <p:tag name="ANNOTATION_LEFT_72" val="-40"/>
  <p:tag name="ANNOTATION_WIDTH_72" val="1042"/>
  <p:tag name="ANNOTATION_HEIGHT_72" val="801"/>
  <p:tag name="ANNOTATION_ANIMATION_72" val="4"/>
  <p:tag name="ANNOTATION_ROTATION_72" val="0"/>
  <p:tag name="ANNOTATION_SUB_TYPE_72" val="11"/>
  <p:tag name="ANNOTATION_LOOP_COUNT_72" val="1"/>
  <p:tag name="ANNOTATION_BOX_RADIUS_72" val="0"/>
  <p:tag name="ANNOTATION_SCALE_72" val="0"/>
  <p:tag name="ANNOTATION_BORDER_ALPHA_72" val="100"/>
  <p:tag name="ANNOTATION_BORDER_COLOR_72" val="16777215"/>
  <p:tag name="ANNOTATION_FILL_COLOR_72" val="10855845"/>
  <p:tag name="ANNOTATION_FILL_ALPHA_72" val="50"/>
  <p:tag name="ANNOTATION_BORDER_WIDTH_72" val="2"/>
  <p:tag name="ANNOTATION_SLIDE_WIDTH_72" val="960"/>
  <p:tag name="ANNOTATION_SLIDE_HEIGHT_72" val="720"/>
  <p:tag name="ANNOTATION_TYPE_73" val="2"/>
  <p:tag name="ANNOTATION_START_73" val="174.1"/>
  <p:tag name="ANNOTATION_END_73" val="177.2"/>
  <p:tag name="ANNOTATION_TOP_73" val="357"/>
  <p:tag name="ANNOTATION_LEFT_73" val="686"/>
  <p:tag name="ANNOTATION_WIDTH_73" val="142"/>
  <p:tag name="ANNOTATION_HEIGHT_73" val="144"/>
  <p:tag name="ANNOTATION_ANIMATION_73" val="4"/>
  <p:tag name="ANNOTATION_ROTATION_73" val="0"/>
  <p:tag name="ANNOTATION_SUB_TYPE_73" val="11"/>
  <p:tag name="ANNOTATION_LOOP_COUNT_73" val="1"/>
  <p:tag name="ANNOTATION_BOX_RADIUS_73" val="5"/>
  <p:tag name="ANNOTATION_SCALE_73" val="0"/>
  <p:tag name="ANNOTATION_BORDER_ALPHA_73" val="100"/>
  <p:tag name="ANNOTATION_BORDER_COLOR_73" val="16777215"/>
  <p:tag name="ANNOTATION_FILL_COLOR_73" val="10855845"/>
  <p:tag name="ANNOTATION_FILL_ALPHA_73" val="50"/>
  <p:tag name="ANNOTATION_BORDER_WIDTH_73" val="2"/>
  <p:tag name="ANNOTATION_SLIDE_WIDTH_73" val="960"/>
  <p:tag name="ANNOTATION_SLIDE_HEIGHT_73" val="720"/>
  <p:tag name="ANNOTATION_TYPE_74" val="2"/>
  <p:tag name="ANNOTATION_START_74" val="177.2"/>
  <p:tag name="ANNOTATION_END_74" val="177.2"/>
  <p:tag name="ANNOTATION_TOP_74" val="-40"/>
  <p:tag name="ANNOTATION_LEFT_74" val="-40"/>
  <p:tag name="ANNOTATION_WIDTH_74" val="1042"/>
  <p:tag name="ANNOTATION_HEIGHT_74" val="801"/>
  <p:tag name="ANNOTATION_ANIMATION_74" val="4"/>
  <p:tag name="ANNOTATION_ROTATION_74" val="0"/>
  <p:tag name="ANNOTATION_SUB_TYPE_74" val="11"/>
  <p:tag name="ANNOTATION_LOOP_COUNT_74" val="1"/>
  <p:tag name="ANNOTATION_BOX_RADIUS_74" val="0"/>
  <p:tag name="ANNOTATION_SCALE_74" val="0"/>
  <p:tag name="ANNOTATION_BORDER_ALPHA_74" val="100"/>
  <p:tag name="ANNOTATION_BORDER_COLOR_74" val="16777215"/>
  <p:tag name="ANNOTATION_FILL_COLOR_74" val="10855845"/>
  <p:tag name="ANNOTATION_FILL_ALPHA_74" val="50"/>
  <p:tag name="ANNOTATION_BORDER_WIDTH_74" val="2"/>
  <p:tag name="ANNOTATION_SLIDE_WIDTH_74" val="960"/>
  <p:tag name="ANNOTATION_SLIDE_HEIGHT_74" val="720"/>
  <p:tag name="ANNOTATION_TYPE_75" val="2"/>
  <p:tag name="ANNOTATION_START_75" val="177.2"/>
  <p:tag name="ANNOTATION_END_75" val="182.4"/>
  <p:tag name="ANNOTATION_TOP_75" val="483"/>
  <p:tag name="ANNOTATION_LEFT_75" val="704"/>
  <p:tag name="ANNOTATION_WIDTH_75" val="129"/>
  <p:tag name="ANNOTATION_HEIGHT_75" val="205"/>
  <p:tag name="ANNOTATION_ANIMATION_75" val="4"/>
  <p:tag name="ANNOTATION_ROTATION_75" val="0"/>
  <p:tag name="ANNOTATION_SUB_TYPE_75" val="11"/>
  <p:tag name="ANNOTATION_LOOP_COUNT_75" val="1"/>
  <p:tag name="ANNOTATION_BOX_RADIUS_75" val="5"/>
  <p:tag name="ANNOTATION_SCALE_75" val="0"/>
  <p:tag name="ANNOTATION_BORDER_ALPHA_75" val="100"/>
  <p:tag name="ANNOTATION_BORDER_COLOR_75" val="16777215"/>
  <p:tag name="ANNOTATION_FILL_COLOR_75" val="10855845"/>
  <p:tag name="ANNOTATION_FILL_ALPHA_75" val="50"/>
  <p:tag name="ANNOTATION_BORDER_WIDTH_75" val="2"/>
  <p:tag name="ANNOTATION_SLIDE_WIDTH_75" val="960"/>
  <p:tag name="ANNOTATION_SLIDE_HEIGHT_75" val="720"/>
  <p:tag name="ANNOTATION_TYPE_76" val="0"/>
  <p:tag name="ANNOTATION_START_76" val="182.4"/>
  <p:tag name="ANNOTATION_END_76" val="183.2"/>
  <p:tag name="ANNOTATION_TOP_76" val="104"/>
  <p:tag name="ANNOTATION_LEFT_76" val="534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183.2"/>
  <p:tag name="ANNOTATION_END_77" val="183.8"/>
  <p:tag name="ANNOTATION_TOP_77" val="151"/>
  <p:tag name="ANNOTATION_LEFT_77" val="642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183.8"/>
  <p:tag name="ANNOTATION_END_78" val="188.8"/>
  <p:tag name="ANNOTATION_TOP_78" val="125"/>
  <p:tag name="ANNOTATION_LEFT_78" val="724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195.3"/>
  <p:tag name="ANNOTATION_END_79" val="197.5"/>
  <p:tag name="ANNOTATION_TOP_79" val="180"/>
  <p:tag name="ANNOTATION_LEFT_79" val="774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197.5"/>
  <p:tag name="ANNOTATION_END_80" val="199.3"/>
  <p:tag name="ANNOTATION_TOP_80" val="130"/>
  <p:tag name="ANNOTATION_LEFT_80" val="742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199.3"/>
  <p:tag name="ANNOTATION_END_81" val="201.5"/>
  <p:tag name="ANNOTATION_TOP_81" val="350"/>
  <p:tag name="ANNOTATION_LEFT_81" val="778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201.5"/>
  <p:tag name="ANNOTATION_END_82" val="203.4"/>
  <p:tag name="ANNOTATION_TOP_82" val="282"/>
  <p:tag name="ANNOTATION_LEFT_82" val="750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203.4"/>
  <p:tag name="ANNOTATION_END_83" val="204.0"/>
  <p:tag name="ANNOTATION_TOP_83" val="479"/>
  <p:tag name="ANNOTATION_LEFT_83" val="785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204.0"/>
  <p:tag name="ANNOTATION_END_84" val="205.6"/>
  <p:tag name="ANNOTATION_TOP_84" val="421"/>
  <p:tag name="ANNOTATION_LEFT_84" val="729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205.6"/>
  <p:tag name="ANNOTATION_END_85" val="206.5"/>
  <p:tag name="ANNOTATION_TOP_85" val="657"/>
  <p:tag name="ANNOTATION_LEFT_85" val="777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206.5"/>
  <p:tag name="ANNOTATION_END_86" val="212.5"/>
  <p:tag name="ANNOTATION_TOP_86" val="599"/>
  <p:tag name="ANNOTATION_LEFT_86" val="729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212.5"/>
  <p:tag name="ANNOTATION_END_87" val="213.7"/>
  <p:tag name="ANNOTATION_TOP_87" val="137"/>
  <p:tag name="ANNOTATION_LEFT_87" val="718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213.7"/>
  <p:tag name="ANNOTATION_END_88" val="214.7"/>
  <p:tag name="ANNOTATION_TOP_88" val="140"/>
  <p:tag name="ANNOTATION_LEFT_88" val="769"/>
  <p:tag name="ANNOTATION_WIDTH_88" val="121"/>
  <p:tag name="ANNOTATION_HEIGHT_88" val="121"/>
  <p:tag name="ANNOTATION_ANIMATION_88" val="3"/>
  <p:tag name="ANNOTATION_ROTATION_88" val="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214.7"/>
  <p:tag name="ANNOTATION_END_89" val="215.5"/>
  <p:tag name="ANNOTATION_TOP_89" val="251"/>
  <p:tag name="ANNOTATION_LEFT_89" val="740"/>
  <p:tag name="ANNOTATION_WIDTH_89" val="121"/>
  <p:tag name="ANNOTATION_HEIGHT_89" val="121"/>
  <p:tag name="ANNOTATION_ANIMATION_89" val="3"/>
  <p:tag name="ANNOTATION_ROTATION_89" val="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215.5"/>
  <p:tag name="ANNOTATION_END_90" val="217.2"/>
  <p:tag name="ANNOTATION_TOP_90" val="311"/>
  <p:tag name="ANNOTATION_LEFT_90" val="736"/>
  <p:tag name="ANNOTATION_WIDTH_90" val="121"/>
  <p:tag name="ANNOTATION_HEIGHT_90" val="121"/>
  <p:tag name="ANNOTATION_ANIMATION_90" val="3"/>
  <p:tag name="ANNOTATION_ROTATION_90" val="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217.2"/>
  <p:tag name="ANNOTATION_END_91" val="218.5"/>
  <p:tag name="ANNOTATION_TOP_91" val="431"/>
  <p:tag name="ANNOTATION_LEFT_91" val="763"/>
  <p:tag name="ANNOTATION_WIDTH_91" val="121"/>
  <p:tag name="ANNOTATION_HEIGHT_91" val="121"/>
  <p:tag name="ANNOTATION_ANIMATION_91" val="3"/>
  <p:tag name="ANNOTATION_ROTATION_91" val="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218.5"/>
  <p:tag name="ANNOTATION_END_92" val="219.3"/>
  <p:tag name="ANNOTATION_TOP_92" val="551"/>
  <p:tag name="ANNOTATION_LEFT_92" val="748"/>
  <p:tag name="ANNOTATION_WIDTH_92" val="121"/>
  <p:tag name="ANNOTATION_HEIGHT_92" val="121"/>
  <p:tag name="ANNOTATION_ANIMATION_92" val="3"/>
  <p:tag name="ANNOTATION_ROTATION_92" val="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219.3"/>
  <p:tag name="ANNOTATION_TOP_93" val="605"/>
  <p:tag name="ANNOTATION_LEFT_93" val="733"/>
  <p:tag name="ANNOTATION_WIDTH_93" val="121"/>
  <p:tag name="ANNOTATION_HEIGHT_93" val="121"/>
  <p:tag name="ANNOTATION_ANIMATION_93" val="3"/>
  <p:tag name="ANNOTATION_ROTATION_93" val="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COUNT" val="93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ARTICULATE_AUDIO_RECORDED" val="1"/>
  <p:tag name="TIMELINE" val="6.2/34.5/62.0/70.0/88.9"/>
  <p:tag name="ELAPSEDTIME" val="137.2"/>
  <p:tag name="ANNOTATION_TYPE_1" val="0"/>
  <p:tag name="ANNOTATION_START_1" val="13.3"/>
  <p:tag name="ANNOTATION_END_1" val="14.6"/>
  <p:tag name="ANNOTATION_TOP_1" val="71"/>
  <p:tag name="ANNOTATION_LEFT_1" val="18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6"/>
  <p:tag name="ANNOTATION_END_2" val="16.2"/>
  <p:tag name="ANNOTATION_TOP_2" val="582"/>
  <p:tag name="ANNOTATION_LEFT_2" val="19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2"/>
  <p:tag name="ANNOTATION_END_3" val="17.4"/>
  <p:tag name="ANNOTATION_TOP_3" val="580"/>
  <p:tag name="ANNOTATION_LEFT_3" val="6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7.4"/>
  <p:tag name="ANNOTATION_END_4" val="18.8"/>
  <p:tag name="ANNOTATION_TOP_4" val="78"/>
  <p:tag name="ANNOTATION_LEFT_4" val="6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8"/>
  <p:tag name="ANNOTATION_END_5" val="22.1"/>
  <p:tag name="ANNOTATION_TOP_5" val="70"/>
  <p:tag name="ANNOTATION_LEFT_5" val="18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2.1"/>
  <p:tag name="ANNOTATION_END_6" val="22.6"/>
  <p:tag name="ANNOTATION_TOP_6" val="87"/>
  <p:tag name="ANNOTATION_LEFT_6" val="188"/>
  <p:tag name="ANNOTATION_WIDTH_6" val="121"/>
  <p:tag name="ANNOTATION_HEIGHT_6" val="121"/>
  <p:tag name="ANNOTATION_ANIMATION_6" val="3"/>
  <p:tag name="ANNOTATION_ROTATION_6" val="9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2.6"/>
  <p:tag name="ANNOTATION_END_7" val="22.8"/>
  <p:tag name="ANNOTATION_TOP_7" val="138"/>
  <p:tag name="ANNOTATION_LEFT_7" val="173"/>
  <p:tag name="ANNOTATION_WIDTH_7" val="121"/>
  <p:tag name="ANNOTATION_HEIGHT_7" val="121"/>
  <p:tag name="ANNOTATION_ANIMATION_7" val="3"/>
  <p:tag name="ANNOTATION_ROTATION_7" val="9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2.8"/>
  <p:tag name="ANNOTATION_END_8" val="23.1"/>
  <p:tag name="ANNOTATION_TOP_8" val="217"/>
  <p:tag name="ANNOTATION_LEFT_8" val="173"/>
  <p:tag name="ANNOTATION_WIDTH_8" val="121"/>
  <p:tag name="ANNOTATION_HEIGHT_8" val="121"/>
  <p:tag name="ANNOTATION_ANIMATION_8" val="3"/>
  <p:tag name="ANNOTATION_ROTATION_8" val="9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3.1"/>
  <p:tag name="ANNOTATION_END_9" val="23.4"/>
  <p:tag name="ANNOTATION_TOP_9" val="346"/>
  <p:tag name="ANNOTATION_LEFT_9" val="171"/>
  <p:tag name="ANNOTATION_WIDTH_9" val="121"/>
  <p:tag name="ANNOTATION_HEIGHT_9" val="121"/>
  <p:tag name="ANNOTATION_ANIMATION_9" val="3"/>
  <p:tag name="ANNOTATION_ROTATION_9" val="9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3.4"/>
  <p:tag name="ANNOTATION_END_10" val="23.6"/>
  <p:tag name="ANNOTATION_TOP_10" val="456"/>
  <p:tag name="ANNOTATION_LEFT_10" val="181"/>
  <p:tag name="ANNOTATION_WIDTH_10" val="121"/>
  <p:tag name="ANNOTATION_HEIGHT_10" val="121"/>
  <p:tag name="ANNOTATION_ANIMATION_10" val="3"/>
  <p:tag name="ANNOTATION_ROTATION_10" val="9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3.6"/>
  <p:tag name="ANNOTATION_END_11" val="24.0"/>
  <p:tag name="ANNOTATION_TOP_11" val="510"/>
  <p:tag name="ANNOTATION_LEFT_11" val="184"/>
  <p:tag name="ANNOTATION_WIDTH_11" val="121"/>
  <p:tag name="ANNOTATION_HEIGHT_11" val="121"/>
  <p:tag name="ANNOTATION_ANIMATION_11" val="3"/>
  <p:tag name="ANNOTATION_ROTATION_11" val="9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4.0"/>
  <p:tag name="ANNOTATION_END_12" val="27.8"/>
  <p:tag name="ANNOTATION_TOP_12" val="563"/>
  <p:tag name="ANNOTATION_LEFT_12" val="184"/>
  <p:tag name="ANNOTATION_WIDTH_12" val="121"/>
  <p:tag name="ANNOTATION_HEIGHT_12" val="121"/>
  <p:tag name="ANNOTATION_ANIMATION_12" val="3"/>
  <p:tag name="ANNOTATION_ROTATION_12" val="9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7.8"/>
  <p:tag name="ANNOTATION_END_13" val="28.1"/>
  <p:tag name="ANNOTATION_TOP_13" val="566"/>
  <p:tag name="ANNOTATION_LEFT_13" val="102"/>
  <p:tag name="ANNOTATION_WIDTH_13" val="121"/>
  <p:tag name="ANNOTATION_HEIGHT_13" val="121"/>
  <p:tag name="ANNOTATION_ANIMATION_13" val="3"/>
  <p:tag name="ANNOTATION_ROTATION_13" val="27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8.1"/>
  <p:tag name="ANNOTATION_END_14" val="28.4"/>
  <p:tag name="ANNOTATION_TOP_14" val="528"/>
  <p:tag name="ANNOTATION_LEFT_14" val="97"/>
  <p:tag name="ANNOTATION_WIDTH_14" val="121"/>
  <p:tag name="ANNOTATION_HEIGHT_14" val="121"/>
  <p:tag name="ANNOTATION_ANIMATION_14" val="3"/>
  <p:tag name="ANNOTATION_ROTATION_14" val="27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8.4"/>
  <p:tag name="ANNOTATION_END_15" val="28.7"/>
  <p:tag name="ANNOTATION_TOP_15" val="432"/>
  <p:tag name="ANNOTATION_LEFT_15" val="112"/>
  <p:tag name="ANNOTATION_WIDTH_15" val="121"/>
  <p:tag name="ANNOTATION_HEIGHT_15" val="121"/>
  <p:tag name="ANNOTATION_ANIMATION_15" val="3"/>
  <p:tag name="ANNOTATION_ROTATION_15" val="27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8.7"/>
  <p:tag name="ANNOTATION_END_16" val="29.2"/>
  <p:tag name="ANNOTATION_TOP_16" val="344"/>
  <p:tag name="ANNOTATION_LEFT_16" val="112"/>
  <p:tag name="ANNOTATION_WIDTH_16" val="121"/>
  <p:tag name="ANNOTATION_HEIGHT_16" val="121"/>
  <p:tag name="ANNOTATION_ANIMATION_16" val="3"/>
  <p:tag name="ANNOTATION_ROTATION_16" val="27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9.2"/>
  <p:tag name="ANNOTATION_END_17" val="29.4"/>
  <p:tag name="ANNOTATION_TOP_17" val="240"/>
  <p:tag name="ANNOTATION_LEFT_17" val="105"/>
  <p:tag name="ANNOTATION_WIDTH_17" val="121"/>
  <p:tag name="ANNOTATION_HEIGHT_17" val="121"/>
  <p:tag name="ANNOTATION_ANIMATION_17" val="3"/>
  <p:tag name="ANNOTATION_ROTATION_17" val="27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9.4"/>
  <p:tag name="ANNOTATION_END_18" val="29.7"/>
  <p:tag name="ANNOTATION_TOP_18" val="167"/>
  <p:tag name="ANNOTATION_LEFT_18" val="96"/>
  <p:tag name="ANNOTATION_WIDTH_18" val="121"/>
  <p:tag name="ANNOTATION_HEIGHT_18" val="121"/>
  <p:tag name="ANNOTATION_ANIMATION_18" val="3"/>
  <p:tag name="ANNOTATION_ROTATION_18" val="27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9.7"/>
  <p:tag name="ANNOTATION_END_19" val="30.0"/>
  <p:tag name="ANNOTATION_TOP_19" val="101"/>
  <p:tag name="ANNOTATION_LEFT_19" val="85"/>
  <p:tag name="ANNOTATION_WIDTH_19" val="121"/>
  <p:tag name="ANNOTATION_HEIGHT_19" val="121"/>
  <p:tag name="ANNOTATION_ANIMATION_19" val="3"/>
  <p:tag name="ANNOTATION_ROTATION_19" val="27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0.0"/>
  <p:tag name="ANNOTATION_END_20" val="31.8"/>
  <p:tag name="ANNOTATION_TOP_20" val="63"/>
  <p:tag name="ANNOTATION_LEFT_20" val="84"/>
  <p:tag name="ANNOTATION_WIDTH_20" val="121"/>
  <p:tag name="ANNOTATION_HEIGHT_20" val="121"/>
  <p:tag name="ANNOTATION_ANIMATION_20" val="3"/>
  <p:tag name="ANNOTATION_ROTATION_20" val="27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3.0"/>
  <p:tag name="ANNOTATION_END_21" val="47.6"/>
  <p:tag name="ANNOTATION_TOP_21" val="85"/>
  <p:tag name="ANNOTATION_LEFT_21" val="11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47.6"/>
  <p:tag name="ANNOTATION_END_22" val="51.5"/>
  <p:tag name="ANNOTATION_TOP_22" val="86"/>
  <p:tag name="ANNOTATION_LEFT_22" val="183"/>
  <p:tag name="ANNOTATION_WIDTH_22" val="121"/>
  <p:tag name="ANNOTATION_HEIGHT_22" val="121"/>
  <p:tag name="ANNOTATION_ANIMATION_22" val="3"/>
  <p:tag name="ANNOTATION_ROTATION_22" val="18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51.5"/>
  <p:tag name="ANNOTATION_END_23" val="54.9"/>
  <p:tag name="ANNOTATION_TOP_23" val="127"/>
  <p:tag name="ANNOTATION_LEFT_23" val="182"/>
  <p:tag name="ANNOTATION_WIDTH_23" val="121"/>
  <p:tag name="ANNOTATION_HEIGHT_23" val="121"/>
  <p:tag name="ANNOTATION_ANIMATION_23" val="3"/>
  <p:tag name="ANNOTATION_ROTATION_23" val="18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54.9"/>
  <p:tag name="ANNOTATION_END_24" val="65.3"/>
  <p:tag name="ANNOTATION_TOP_24" val="124"/>
  <p:tag name="ANNOTATION_LEFT_24" val="10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65.3"/>
  <p:tag name="ANNOTATION_END_25" val="66.3"/>
  <p:tag name="ANNOTATION_TOP_25" val="257"/>
  <p:tag name="ANNOTATION_LEFT_25" val="518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66.3"/>
  <p:tag name="ANNOTATION_END_26" val="67.5"/>
  <p:tag name="ANNOTATION_TOP_26" val="432"/>
  <p:tag name="ANNOTATION_LEFT_26" val="53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67.5"/>
  <p:tag name="ANNOTATION_END_27" val="68.3"/>
  <p:tag name="ANNOTATION_TOP_27" val="265"/>
  <p:tag name="ANNOTATION_LEFT_27" val="70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68.3"/>
  <p:tag name="ANNOTATION_END_28" val="83.7"/>
  <p:tag name="ANNOTATION_TOP_28" val="438"/>
  <p:tag name="ANNOTATION_LEFT_28" val="71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83.7"/>
  <p:tag name="ANNOTATION_END_29" val="98.7"/>
  <p:tag name="ANNOTATION_TOP_29" val="251"/>
  <p:tag name="ANNOTATION_LEFT_29" val="57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98.7"/>
  <p:tag name="ANNOTATION_END_30" val="99.0"/>
  <p:tag name="ANNOTATION_TOP_30" val="250"/>
  <p:tag name="ANNOTATION_LEFT_30" val="620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99.0"/>
  <p:tag name="ANNOTATION_END_31" val="99.2"/>
  <p:tag name="ANNOTATION_TOP_31" val="267"/>
  <p:tag name="ANNOTATION_LEFT_31" val="62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99.2"/>
  <p:tag name="ANNOTATION_END_32" val="99.9"/>
  <p:tag name="ANNOTATION_TOP_32" val="285"/>
  <p:tag name="ANNOTATION_LEFT_32" val="620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99.9"/>
  <p:tag name="ANNOTATION_END_33" val="100.1"/>
  <p:tag name="ANNOTATION_TOP_33" val="429"/>
  <p:tag name="ANNOTATION_LEFT_33" val="62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00.1"/>
  <p:tag name="ANNOTATION_END_34" val="101.4"/>
  <p:tag name="ANNOTATION_TOP_34" val="451"/>
  <p:tag name="ANNOTATION_LEFT_34" val="632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01.4"/>
  <p:tag name="ANNOTATION_END_35" val="103.1"/>
  <p:tag name="ANNOTATION_TOP_35" val="106"/>
  <p:tag name="ANNOTATION_LEFT_35" val="192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03.1"/>
  <p:tag name="ANNOTATION_END_36" val="124.8"/>
  <p:tag name="ANNOTATION_TOP_36" val="101"/>
  <p:tag name="ANNOTATION_LEFT_36" val="8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24.8"/>
  <p:tag name="ANNOTATION_END_37" val="125.2"/>
  <p:tag name="ANNOTATION_TOP_37" val="66"/>
  <p:tag name="ANNOTATION_LEFT_37" val="89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25.2"/>
  <p:tag name="ANNOTATION_END_38" val="125.5"/>
  <p:tag name="ANNOTATION_TOP_38" val="70"/>
  <p:tag name="ANNOTATION_LEFT_38" val="160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25.5"/>
  <p:tag name="ANNOTATION_END_39" val="125.7"/>
  <p:tag name="ANNOTATION_TOP_39" val="108"/>
  <p:tag name="ANNOTATION_LEFT_39" val="166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25.7"/>
  <p:tag name="ANNOTATION_END_40" val="125.9"/>
  <p:tag name="ANNOTATION_TOP_40" val="197"/>
  <p:tag name="ANNOTATION_LEFT_40" val="178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25.9"/>
  <p:tag name="ANNOTATION_END_41" val="126.1"/>
  <p:tag name="ANNOTATION_TOP_41" val="272"/>
  <p:tag name="ANNOTATION_LEFT_41" val="144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26.1"/>
  <p:tag name="ANNOTATION_END_42" val="126.2"/>
  <p:tag name="ANNOTATION_TOP_42" val="301"/>
  <p:tag name="ANNOTATION_LEFT_42" val="94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26.2"/>
  <p:tag name="ANNOTATION_END_43" val="126.5"/>
  <p:tag name="ANNOTATION_TOP_43" val="332"/>
  <p:tag name="ANNOTATION_LEFT_43" val="134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26.5"/>
  <p:tag name="ANNOTATION_END_44" val="126.6"/>
  <p:tag name="ANNOTATION_TOP_44" val="370"/>
  <p:tag name="ANNOTATION_LEFT_44" val="172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26.6"/>
  <p:tag name="ANNOTATION_END_45" val="126.8"/>
  <p:tag name="ANNOTATION_TOP_45" val="413"/>
  <p:tag name="ANNOTATION_LEFT_45" val="200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26.8"/>
  <p:tag name="ANNOTATION_END_46" val="127.0"/>
  <p:tag name="ANNOTATION_TOP_46" val="451"/>
  <p:tag name="ANNOTATION_LEFT_46" val="19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27.0"/>
  <p:tag name="ANNOTATION_END_47" val="127.1"/>
  <p:tag name="ANNOTATION_TOP_47" val="468"/>
  <p:tag name="ANNOTATION_LEFT_47" val="169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27.1"/>
  <p:tag name="ANNOTATION_TOP_48" val="508"/>
  <p:tag name="ANNOTATION_LEFT_48" val="95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COUNT" val="48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4b851d2d5134e9bbf7365dd43a922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38bd5e6856d409c933357df3272784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7e9e14c0487476cb73af50106b3b15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903636c2f34f4094993aa543fb51b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4"/>
  <p:tag name="ARTICULATE_AUDIO_RECORDED" val="1"/>
  <p:tag name="ELAPSEDTIME" val="38.8"/>
  <p:tag name="ANNOTATION_TYPE_1" val="0"/>
  <p:tag name="ANNOTATION_START_1" val="10.1"/>
  <p:tag name="ANNOTATION_END_1" val="11.1"/>
  <p:tag name="ANNOTATION_TOP_1" val="380"/>
  <p:tag name="ANNOTATION_LEFT_1" val="63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1.1"/>
  <p:tag name="ANNOTATION_END_2" val="12.0"/>
  <p:tag name="ANNOTATION_TOP_2" val="376"/>
  <p:tag name="ANNOTATION_LEFT_2" val="88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0"/>
  <p:tag name="ANNOTATION_END_3" val="12.7"/>
  <p:tag name="ANNOTATION_TOP_3" val="256"/>
  <p:tag name="ANNOTATION_LEFT_3" val="71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2.7"/>
  <p:tag name="ANNOTATION_END_4" val="16.0"/>
  <p:tag name="ANNOTATION_TOP_4" val="176"/>
  <p:tag name="ANNOTATION_LEFT_4" val="74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.0"/>
  <p:tag name="ANNOTATION_END_5" val="17.1"/>
  <p:tag name="ANNOTATION_TOP_5" val="701"/>
  <p:tag name="ANNOTATION_LEFT_5" val="88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7.1"/>
  <p:tag name="ANNOTATION_END_6" val="18.0"/>
  <p:tag name="ANNOTATION_TOP_6" val="699"/>
  <p:tag name="ANNOTATION_LEFT_6" val="63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8.0"/>
  <p:tag name="ANNOTATION_END_7" val="18.5"/>
  <p:tag name="ANNOTATION_TOP_7" val="616"/>
  <p:tag name="ANNOTATION_LEFT_7" val="72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8.5"/>
  <p:tag name="ANNOTATION_END_8" val="19.3"/>
  <p:tag name="ANNOTATION_TOP_8" val="550"/>
  <p:tag name="ANNOTATION_LEFT_8" val="73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.3"/>
  <p:tag name="ANNOTATION_END_9" val="20.8"/>
  <p:tag name="ANNOTATION_TOP_9" val="458"/>
  <p:tag name="ANNOTATION_LEFT_9" val="72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0.8"/>
  <p:tag name="ANNOTATION_END_10" val="21.5"/>
  <p:tag name="ANNOTATION_TOP_10" val="177"/>
  <p:tag name="ANNOTATION_LEFT_10" val="71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1.5"/>
  <p:tag name="ANNOTATION_END_11" val="22.3"/>
  <p:tag name="ANNOTATION_TOP_11" val="253"/>
  <p:tag name="ANNOTATION_LEFT_11" val="75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2.3"/>
  <p:tag name="ANNOTATION_END_12" val="23.1"/>
  <p:tag name="ANNOTATION_TOP_12" val="460"/>
  <p:tag name="ANNOTATION_LEFT_12" val="75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3.1"/>
  <p:tag name="ANNOTATION_END_13" val="23.8"/>
  <p:tag name="ANNOTATION_TOP_13" val="540"/>
  <p:tag name="ANNOTATION_LEFT_13" val="71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3.8"/>
  <p:tag name="ANNOTATION_TOP_14" val="629"/>
  <p:tag name="ANNOTATION_LEFT_14" val="72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97c1297d02d456eb21205449f696fdf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98a62fb8134429cbf987e6bb350d59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TIMELINE" val="42.2/86.4/96.4/101.1"/>
  <p:tag name="ELAPSEDTIME" val="131.4"/>
  <p:tag name="ANNOTATION_TYPE_1" val="0"/>
  <p:tag name="ANNOTATION_START_1" val="19.0"/>
  <p:tag name="ANNOTATION_END_1" val="21.9"/>
  <p:tag name="ANNOTATION_TOP_1" val="180"/>
  <p:tag name="ANNOTATION_LEFT_1" val="16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9"/>
  <p:tag name="ANNOTATION_END_2" val="25.0"/>
  <p:tag name="ANNOTATION_TOP_2" val="180"/>
  <p:tag name="ANNOTATION_LEFT_2" val="68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0"/>
  <p:tag name="ANNOTATION_END_3" val="31.0"/>
  <p:tag name="ANNOTATION_TOP_3" val="186"/>
  <p:tag name="ANNOTATION_LEFT_3" val="15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1.0"/>
  <p:tag name="ANNOTATION_END_4" val="32.5"/>
  <p:tag name="ANNOTATION_TOP_4" val="175"/>
  <p:tag name="ANNOTATION_LEFT_4" val="20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2.5"/>
  <p:tag name="ANNOTATION_END_5" val="35.1"/>
  <p:tag name="ANNOTATION_TOP_5" val="171"/>
  <p:tag name="ANNOTATION_LEFT_5" val="14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5.1"/>
  <p:tag name="ANNOTATION_END_6" val="36.6"/>
  <p:tag name="ANNOTATION_TOP_6" val="180"/>
  <p:tag name="ANNOTATION_LEFT_6" val="15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6.6"/>
  <p:tag name="ANNOTATION_END_7" val="45.4"/>
  <p:tag name="ANNOTATION_TOP_7" val="196"/>
  <p:tag name="ANNOTATION_LEFT_7" val="68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5.4"/>
  <p:tag name="ANNOTATION_END_8" val="48.1"/>
  <p:tag name="ANNOTATION_TOP_8" val="275"/>
  <p:tag name="ANNOTATION_LEFT_8" val="17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8.1"/>
  <p:tag name="ANNOTATION_END_9" val="54.5"/>
  <p:tag name="ANNOTATION_TOP_9" val="294"/>
  <p:tag name="ANNOTATION_LEFT_9" val="71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2"/>
  <p:tag name="ANNOTATION_START_10" val="54.5"/>
  <p:tag name="ANNOTATION_END_10" val="54.5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54.5"/>
  <p:tag name="ANNOTATION_END_11" val="60.0"/>
  <p:tag name="ANNOTATION_TOP_11" val="328"/>
  <p:tag name="ANNOTATION_LEFT_11" val="784"/>
  <p:tag name="ANNOTATION_WIDTH_11" val="48"/>
  <p:tag name="ANNOTATION_HEIGHT_11" val="39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60.0"/>
  <p:tag name="ANNOTATION_END_12" val="60.0"/>
  <p:tag name="ANNOTATION_TOP_12" val="-40"/>
  <p:tag name="ANNOTATION_LEFT_12" val="-40"/>
  <p:tag name="ANNOTATION_WIDTH_12" val="1042"/>
  <p:tag name="ANNOTATION_HEIGHT_12" val="801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16777215"/>
  <p:tag name="ANNOTATION_FILL_COLOR_12" val="10855845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60.0"/>
  <p:tag name="ANNOTATION_END_13" val="80.6"/>
  <p:tag name="ANNOTATION_TOP_13" val="307"/>
  <p:tag name="ANNOTATION_LEFT_13" val="246"/>
  <p:tag name="ANNOTATION_WIDTH_13" val="36"/>
  <p:tag name="ANNOTATION_HEIGHT_13" val="40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16777215"/>
  <p:tag name="ANNOTATION_FILL_COLOR_13" val="10855845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80.6"/>
  <p:tag name="ANNOTATION_END_14" val="88.6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10855845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88.6"/>
  <p:tag name="ANNOTATION_END_15" val="103.3"/>
  <p:tag name="ANNOTATION_TOP_15" val="500"/>
  <p:tag name="ANNOTATION_LEFT_15" val="6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3.3"/>
  <p:tag name="ANNOTATION_END_16" val="105.3"/>
  <p:tag name="ANNOTATION_TOP_16" val="585"/>
  <p:tag name="ANNOTATION_LEFT_16" val="3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5.3"/>
  <p:tag name="ANNOTATION_TOP_17" val="576"/>
  <p:tag name="ANNOTATION_LEFT_17" val="54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COUNT" val="17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26d86ed9ce24c2499e59777c61094e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ddd677f6700482f8e11735a4b9d0c2b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3"/>
  <p:tag name="ARTICULATE_AUDIO_RECORDED" val="1"/>
  <p:tag name="TIMELINE" val="51.2/79.9/96.9/133.1"/>
  <p:tag name="ELAPSEDTIME" val="156.2"/>
  <p:tag name="ANNOTATION_TYPE_1" val="0"/>
  <p:tag name="ANNOTATION_START_1" val="6.0"/>
  <p:tag name="ANNOTATION_END_1" val="8.5"/>
  <p:tag name="ANNOTATION_TOP_1" val="61"/>
  <p:tag name="ANNOTATION_LEFT_1" val="12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5"/>
  <p:tag name="ANNOTATION_END_2" val="9.5"/>
  <p:tag name="ANNOTATION_TOP_2" val="64"/>
  <p:tag name="ANNOTATION_LEFT_2" val="35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5"/>
  <p:tag name="ANNOTATION_END_3" val="10.3"/>
  <p:tag name="ANNOTATION_TOP_3" val="62"/>
  <p:tag name="ANNOTATION_LEFT_3" val="44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.3"/>
  <p:tag name="ANNOTATION_END_4" val="11.6"/>
  <p:tag name="ANNOTATION_TOP_4" val="65"/>
  <p:tag name="ANNOTATION_LEFT_4" val="50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1.6"/>
  <p:tag name="ANNOTATION_END_5" val="23.7"/>
  <p:tag name="ANNOTATION_TOP_5" val="65"/>
  <p:tag name="ANNOTATION_LEFT_5" val="67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3.7"/>
  <p:tag name="ANNOTATION_END_6" val="52.4"/>
  <p:tag name="ANNOTATION_TOP_6" val="186"/>
  <p:tag name="ANNOTATION_LEFT_6" val="5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2.4"/>
  <p:tag name="ANNOTATION_END_7" val="56.4"/>
  <p:tag name="ANNOTATION_TOP_7" val="270"/>
  <p:tag name="ANNOTATION_LEFT_7" val="6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6.4"/>
  <p:tag name="ANNOTATION_END_8" val="60.1"/>
  <p:tag name="ANNOTATION_TOP_8" val="264"/>
  <p:tag name="ANNOTATION_LEFT_8" val="50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0.1"/>
  <p:tag name="ANNOTATION_END_9" val="63.2"/>
  <p:tag name="ANNOTATION_TOP_9" val="266"/>
  <p:tag name="ANNOTATION_LEFT_9" val="61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3.2"/>
  <p:tag name="ANNOTATION_END_10" val="65.7"/>
  <p:tag name="ANNOTATION_TOP_10" val="263"/>
  <p:tag name="ANNOTATION_LEFT_10" val="81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5.7"/>
  <p:tag name="ANNOTATION_END_11" val="81.4"/>
  <p:tag name="ANNOTATION_TOP_11" val="299"/>
  <p:tag name="ANNOTATION_LEFT_11" val="24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1.4"/>
  <p:tag name="ANNOTATION_END_12" val="84.3"/>
  <p:tag name="ANNOTATION_TOP_12" val="371"/>
  <p:tag name="ANNOTATION_LEFT_12" val="6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4.3"/>
  <p:tag name="ANNOTATION_END_13" val="85.0"/>
  <p:tag name="ANNOTATION_TOP_13" val="373"/>
  <p:tag name="ANNOTATION_LEFT_13" val="33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5.0"/>
  <p:tag name="ANNOTATION_END_14" val="85.9"/>
  <p:tag name="ANNOTATION_TOP_14" val="382"/>
  <p:tag name="ANNOTATION_LEFT_14" val="42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5.9"/>
  <p:tag name="ANNOTATION_END_15" val="87.8"/>
  <p:tag name="ANNOTATION_TOP_15" val="376"/>
  <p:tag name="ANNOTATION_LEFT_15" val="54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7.8"/>
  <p:tag name="ANNOTATION_END_16" val="92.4"/>
  <p:tag name="ANNOTATION_TOP_16" val="375"/>
  <p:tag name="ANNOTATION_LEFT_16" val="66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2.4"/>
  <p:tag name="ANNOTATION_END_17" val="94.0"/>
  <p:tag name="ANNOTATION_TOP_17" val="407"/>
  <p:tag name="ANNOTATION_LEFT_17" val="6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4.0"/>
  <p:tag name="ANNOTATION_END_18" val="98.4"/>
  <p:tag name="ANNOTATION_TOP_18" val="402"/>
  <p:tag name="ANNOTATION_LEFT_18" val="21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8.4"/>
  <p:tag name="ANNOTATION_END_19" val="100.3"/>
  <p:tag name="ANNOTATION_TOP_19" val="482"/>
  <p:tag name="ANNOTATION_LEFT_19" val="7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0.3"/>
  <p:tag name="ANNOTATION_END_20" val="101.8"/>
  <p:tag name="ANNOTATION_TOP_20" val="474"/>
  <p:tag name="ANNOTATION_LEFT_20" val="33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1.8"/>
  <p:tag name="ANNOTATION_END_21" val="104.4"/>
  <p:tag name="ANNOTATION_TOP_21" val="480"/>
  <p:tag name="ANNOTATION_LEFT_21" val="49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4.4"/>
  <p:tag name="ANNOTATION_END_22" val="115.2"/>
  <p:tag name="ANNOTATION_TOP_22" val="489"/>
  <p:tag name="ANNOTATION_LEFT_22" val="69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5.2"/>
  <p:tag name="ANNOTATION_END_23" val="118.6"/>
  <p:tag name="ANNOTATION_TOP_23" val="526"/>
  <p:tag name="ANNOTATION_LEFT_23" val="8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8.6"/>
  <p:tag name="ANNOTATION_END_24" val="121.0"/>
  <p:tag name="ANNOTATION_TOP_24" val="518"/>
  <p:tag name="ANNOTATION_LEFT_24" val="60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1.0"/>
  <p:tag name="ANNOTATION_END_25" val="130.1"/>
  <p:tag name="ANNOTATION_TOP_25" val="514"/>
  <p:tag name="ANNOTATION_LEFT_25" val="38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30.1"/>
  <p:tag name="ANNOTATION_END_26" val="134.6"/>
  <p:tag name="ANNOTATION_TOP_26" val="483"/>
  <p:tag name="ANNOTATION_LEFT_26" val="68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4.6"/>
  <p:tag name="ANNOTATION_END_27" val="139.1"/>
  <p:tag name="ANNOTATION_TOP_27" val="587"/>
  <p:tag name="ANNOTATION_LEFT_27" val="5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39.1"/>
  <p:tag name="ANNOTATION_END_28" val="141.6"/>
  <p:tag name="ANNOTATION_TOP_28" val="587"/>
  <p:tag name="ANNOTATION_LEFT_28" val="844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41.6"/>
  <p:tag name="ANNOTATION_END_29" val="143.9"/>
  <p:tag name="ANNOTATION_TOP_29" val="625"/>
  <p:tag name="ANNOTATION_LEFT_29" val="18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43.9"/>
  <p:tag name="ANNOTATION_TOP_30" val="624"/>
  <p:tag name="ANNOTATION_LEFT_30" val="336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COUNT" val="30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ORIGINAL_AUDIO_FILEPATH" val="C:\Users\amahmedkeele\Desktop\Lectures\Lecture-18 DNA\s27.wav"/>
  <p:tag name="ELAPSEDTIME" val="0"/>
  <p:tag name="ARTICULATE_NAV_LEVEL" val="1"/>
  <p:tag name="ARTICULATE_SLIDE_PRESENTER_GUID" val="23381ee0-7337-4a03-a10f-cd31880345e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13d8d48a0d64b6abb607671f88c16a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8b0c89aade5434ba336b0cf73889ea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7"/>
  <p:tag name="ARTICULATE_AUDIO_RECORDED" val="1"/>
  <p:tag name="TIMELINE" val="79.7/94.8/160.5/201.1"/>
  <p:tag name="ELAPSEDTIME" val="319.1"/>
  <p:tag name="ANNOTATION_TYPE_1" val="0"/>
  <p:tag name="ANNOTATION_START_1" val="6.3"/>
  <p:tag name="ANNOTATION_END_1" val="8.5"/>
  <p:tag name="ANNOTATION_TOP_1" val="151"/>
  <p:tag name="ANNOTATION_LEFT_1" val="8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5"/>
  <p:tag name="ANNOTATION_END_2" val="10.6"/>
  <p:tag name="ANNOTATION_TOP_2" val="159"/>
  <p:tag name="ANNOTATION_LEFT_2" val="39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6"/>
  <p:tag name="ANNOTATION_END_3" val="11.6"/>
  <p:tag name="ANNOTATION_TOP_3" val="154"/>
  <p:tag name="ANNOTATION_LEFT_3" val="63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.6"/>
  <p:tag name="ANNOTATION_END_4" val="12.9"/>
  <p:tag name="ANNOTATION_TOP_4" val="200"/>
  <p:tag name="ANNOTATION_LEFT_4" val="10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2.9"/>
  <p:tag name="ANNOTATION_END_5" val="14.8"/>
  <p:tag name="ANNOTATION_TOP_5" val="199"/>
  <p:tag name="ANNOTATION_LEFT_5" val="20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4.8"/>
  <p:tag name="ANNOTATION_END_6" val="16.1"/>
  <p:tag name="ANNOTATION_TOP_6" val="200"/>
  <p:tag name="ANNOTATION_LEFT_6" val="56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6.1"/>
  <p:tag name="ANNOTATION_END_7" val="17.8"/>
  <p:tag name="ANNOTATION_TOP_7" val="200"/>
  <p:tag name="ANNOTATION_LEFT_7" val="83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7.8"/>
  <p:tag name="ANNOTATION_END_8" val="21.1"/>
  <p:tag name="ANNOTATION_TOP_8" val="235"/>
  <p:tag name="ANNOTATION_LEFT_8" val="18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1.1"/>
  <p:tag name="ANNOTATION_END_9" val="22.5"/>
  <p:tag name="ANNOTATION_TOP_9" val="226"/>
  <p:tag name="ANNOTATION_LEFT_9" val="43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2.5"/>
  <p:tag name="ANNOTATION_END_10" val="71.0"/>
  <p:tag name="ANNOTATION_TOP_10" val="239"/>
  <p:tag name="ANNOTATION_LEFT_10" val="8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1.0"/>
  <p:tag name="ANNOTATION_END_11" val="82.1"/>
  <p:tag name="ANNOTATION_TOP_11" val="235"/>
  <p:tag name="ANNOTATION_LEFT_11" val="18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2.1"/>
  <p:tag name="ANNOTATION_END_12" val="89.8"/>
  <p:tag name="ANNOTATION_TOP_12" val="294"/>
  <p:tag name="ANNOTATION_LEFT_12" val="8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9.8"/>
  <p:tag name="ANNOTATION_END_13" val="96.1"/>
  <p:tag name="ANNOTATION_TOP_13" val="344"/>
  <p:tag name="ANNOTATION_LEFT_13" val="7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6.1"/>
  <p:tag name="ANNOTATION_END_14" val="102.4"/>
  <p:tag name="ANNOTATION_TOP_14" val="409"/>
  <p:tag name="ANNOTATION_LEFT_14" val="5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2.4"/>
  <p:tag name="ANNOTATION_END_15" val="104.7"/>
  <p:tag name="ANNOTATION_TOP_15" val="439"/>
  <p:tag name="ANNOTATION_LEFT_15" val="26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4.7"/>
  <p:tag name="ANNOTATION_END_16" val="161.6"/>
  <p:tag name="ANNOTATION_TOP_16" val="397"/>
  <p:tag name="ANNOTATION_LEFT_16" val="5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61.6"/>
  <p:tag name="ANNOTATION_END_17" val="202.7"/>
  <p:tag name="ANNOTATION_TOP_17" val="501"/>
  <p:tag name="ANNOTATION_LEFT_17" val="7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02.7"/>
  <p:tag name="ANNOTATION_END_18" val="207.4"/>
  <p:tag name="ANNOTATION_TOP_18" val="619"/>
  <p:tag name="ANNOTATION_LEFT_18" val="7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07.4"/>
  <p:tag name="ANNOTATION_END_19" val="209.3"/>
  <p:tag name="ANNOTATION_TOP_19" val="609"/>
  <p:tag name="ANNOTATION_LEFT_19" val="66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09.3"/>
  <p:tag name="ANNOTATION_END_20" val="211.1"/>
  <p:tag name="ANNOTATION_TOP_20" val="644"/>
  <p:tag name="ANNOTATION_LEFT_20" val="13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11.1"/>
  <p:tag name="ANNOTATION_END_21" val="213.7"/>
  <p:tag name="ANNOTATION_TOP_21" val="651"/>
  <p:tag name="ANNOTATION_LEFT_21" val="31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13.7"/>
  <p:tag name="ANNOTATION_TOP_22" val="610"/>
  <p:tag name="ANNOTATION_LEFT_22" val="56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COUNT" val="22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3503dd2e7e94a9ea93c47a425e721c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29e433ec64148bb9ba056d8f4bedcef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ARTICULATE_AUDIO_RECORDED" val="1"/>
  <p:tag name="TIMELINE" val="104.6/111.3/146.9"/>
  <p:tag name="ELAPSEDTIME" val="161.2"/>
  <p:tag name="ANNOTATION_TYPE_1" val="0"/>
  <p:tag name="ANNOTATION_START_1" val="8.5"/>
  <p:tag name="ANNOTATION_END_1" val="40.9"/>
  <p:tag name="ANNOTATION_TOP_1" val="65"/>
  <p:tag name="ANNOTATION_LEFT_1" val="16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0.9"/>
  <p:tag name="ANNOTATION_END_2" val="45.1"/>
  <p:tag name="ANNOTATION_TOP_2" val="143"/>
  <p:tag name="ANNOTATION_LEFT_2" val="5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5.1"/>
  <p:tag name="ANNOTATION_END_3" val="50.4"/>
  <p:tag name="ANNOTATION_TOP_3" val="148"/>
  <p:tag name="ANNOTATION_LEFT_3" val="78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0.4"/>
  <p:tag name="ANNOTATION_END_4" val="53.0"/>
  <p:tag name="ANNOTATION_TOP_4" val="199"/>
  <p:tag name="ANNOTATION_LEFT_4" val="6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0"/>
  <p:tag name="ANNOTATION_END_5" val="55.5"/>
  <p:tag name="ANNOTATION_TOP_5" val="197"/>
  <p:tag name="ANNOTATION_LEFT_5" val="25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5.5"/>
  <p:tag name="ANNOTATION_END_6" val="57.1"/>
  <p:tag name="ANNOTATION_TOP_6" val="147"/>
  <p:tag name="ANNOTATION_LEFT_6" val="77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7.1"/>
  <p:tag name="ANNOTATION_END_7" val="67.9"/>
  <p:tag name="ANNOTATION_TOP_7" val="197"/>
  <p:tag name="ANNOTATION_LEFT_7" val="6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7.9"/>
  <p:tag name="ANNOTATION_END_8" val="82.2"/>
  <p:tag name="ANNOTATION_TOP_8" val="203"/>
  <p:tag name="ANNOTATION_LEFT_8" val="26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2.2"/>
  <p:tag name="ANNOTATION_END_9" val="85.2"/>
  <p:tag name="ANNOTATION_TOP_9" val="188"/>
  <p:tag name="ANNOTATION_LEFT_9" val="9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5.2"/>
  <p:tag name="ANNOTATION_END_10" val="87.6"/>
  <p:tag name="ANNOTATION_TOP_10" val="207"/>
  <p:tag name="ANNOTATION_LEFT_10" val="26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7.6"/>
  <p:tag name="ANNOTATION_END_11" val="91.8"/>
  <p:tag name="ANNOTATION_TOP_11" val="142"/>
  <p:tag name="ANNOTATION_LEFT_11" val="76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1.8"/>
  <p:tag name="ANNOTATION_END_12" val="95.1"/>
  <p:tag name="ANNOTATION_TOP_12" val="193"/>
  <p:tag name="ANNOTATION_LEFT_12" val="7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5.1"/>
  <p:tag name="ANNOTATION_END_13" val="100.7"/>
  <p:tag name="ANNOTATION_TOP_13" val="197"/>
  <p:tag name="ANNOTATION_LEFT_13" val="25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0.7"/>
  <p:tag name="ANNOTATION_END_14" val="106.3"/>
  <p:tag name="ANNOTATION_TOP_14" val="195"/>
  <p:tag name="ANNOTATION_LEFT_14" val="6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6.3"/>
  <p:tag name="ANNOTATION_END_15" val="108.4"/>
  <p:tag name="ANNOTATION_TOP_15" val="301"/>
  <p:tag name="ANNOTATION_LEFT_15" val="9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8.4"/>
  <p:tag name="ANNOTATION_END_16" val="115.2"/>
  <p:tag name="ANNOTATION_TOP_16" val="337"/>
  <p:tag name="ANNOTATION_LEFT_16" val="10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5.2"/>
  <p:tag name="ANNOTATION_END_17" val="119.9"/>
  <p:tag name="ANNOTATION_TOP_17" val="425"/>
  <p:tag name="ANNOTATION_LEFT_17" val="9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9.9"/>
  <p:tag name="ANNOTATION_END_18" val="149.2"/>
  <p:tag name="ANNOTATION_TOP_18" val="505"/>
  <p:tag name="ANNOTATION_LEFT_18" val="10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9.2"/>
  <p:tag name="ANNOTATION_END_19" val="150.9"/>
  <p:tag name="ANNOTATION_TOP_19" val="215"/>
  <p:tag name="ANNOTATION_LEFT_19" val="72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0.9"/>
  <p:tag name="ANNOTATION_END_20" val="152.0"/>
  <p:tag name="ANNOTATION_TOP_20" val="348"/>
  <p:tag name="ANNOTATION_LEFT_20" val="87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2.0"/>
  <p:tag name="ANNOTATION_END_21" val="153.1"/>
  <p:tag name="ANNOTATION_TOP_21" val="584"/>
  <p:tag name="ANNOTATION_LEFT_21" val="75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3.1"/>
  <p:tag name="ANNOTATION_END_22" val="154.0"/>
  <p:tag name="ANNOTATION_TOP_22" val="266"/>
  <p:tag name="ANNOTATION_LEFT_22" val="62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4.0"/>
  <p:tag name="ANNOTATION_END_23" val="155.0"/>
  <p:tag name="ANNOTATION_TOP_23" val="383"/>
  <p:tag name="ANNOTATION_LEFT_23" val="62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55.0"/>
  <p:tag name="ANNOTATION_END_24" val="155.6"/>
  <p:tag name="ANNOTATION_TOP_24" val="455"/>
  <p:tag name="ANNOTATION_LEFT_24" val="66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55.6"/>
  <p:tag name="ANNOTATION_END_25" val="156.6"/>
  <p:tag name="ANNOTATION_TOP_25" val="586"/>
  <p:tag name="ANNOTATION_LEFT_25" val="70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56.6"/>
  <p:tag name="ANNOTATION_TOP_26" val="637"/>
  <p:tag name="ANNOTATION_LEFT_26" val="72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COUNT" val="26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5814612cf7d458fab4c940f5aa4f34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2091ef088f94a0aa94dc151af69309d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TIMELINE" val="14.8/37.4"/>
  <p:tag name="ELAPSEDTIME" val="165.2"/>
  <p:tag name="ANNOTATION_TYPE_1" val="0"/>
  <p:tag name="ANNOTATION_START_1" val="6.3"/>
  <p:tag name="ANNOTATION_END_1" val="8.4"/>
  <p:tag name="ANNOTATION_TOP_1" val="163"/>
  <p:tag name="ANNOTATION_LEFT_1" val="5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4"/>
  <p:tag name="ANNOTATION_END_2" val="9.1"/>
  <p:tag name="ANNOTATION_TOP_2" val="161"/>
  <p:tag name="ANNOTATION_LEFT_2" val="35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1"/>
  <p:tag name="ANNOTATION_END_3" val="9.7"/>
  <p:tag name="ANNOTATION_TOP_3" val="161"/>
  <p:tag name="ANNOTATION_LEFT_3" val="45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.7"/>
  <p:tag name="ANNOTATION_END_4" val="10.9"/>
  <p:tag name="ANNOTATION_TOP_4" val="158"/>
  <p:tag name="ANNOTATION_LEFT_4" val="61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.9"/>
  <p:tag name="ANNOTATION_END_5" val="16.1"/>
  <p:tag name="ANNOTATION_TOP_5" val="157"/>
  <p:tag name="ANNOTATION_LEFT_5" val="69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.1"/>
  <p:tag name="ANNOTATION_END_6" val="23.0"/>
  <p:tag name="ANNOTATION_TOP_6" val="205"/>
  <p:tag name="ANNOTATION_LEFT_6" val="6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3.0"/>
  <p:tag name="ANNOTATION_END_7" val="24.8"/>
  <p:tag name="ANNOTATION_TOP_7" val="192"/>
  <p:tag name="ANNOTATION_LEFT_7" val="70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4.8"/>
  <p:tag name="ANNOTATION_END_8" val="36.0"/>
  <p:tag name="ANNOTATION_TOP_8" val="237"/>
  <p:tag name="ANNOTATION_LEFT_8" val="14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6.0"/>
  <p:tag name="ANNOTATION_END_9" val="40.3"/>
  <p:tag name="ANNOTATION_TOP_9" val="212"/>
  <p:tag name="ANNOTATION_LEFT_9" val="5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0.3"/>
  <p:tag name="ANNOTATION_END_10" val="43.1"/>
  <p:tag name="ANNOTATION_TOP_10" val="363"/>
  <p:tag name="ANNOTATION_LEFT_10" val="5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3.1"/>
  <p:tag name="ANNOTATION_END_11" val="44.4"/>
  <p:tag name="ANNOTATION_TOP_11" val="376"/>
  <p:tag name="ANNOTATION_LEFT_11" val="9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4.4"/>
  <p:tag name="ANNOTATION_END_12" val="46.0"/>
  <p:tag name="ANNOTATION_TOP_12" val="429"/>
  <p:tag name="ANNOTATION_LEFT_12" val="15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46.0"/>
  <p:tag name="ANNOTATION_END_13" val="46.8"/>
  <p:tag name="ANNOTATION_TOP_13" val="273"/>
  <p:tag name="ANNOTATION_LEFT_13" val="7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6.8"/>
  <p:tag name="ANNOTATION_END_14" val="47.8"/>
  <p:tag name="ANNOTATION_TOP_14" val="276"/>
  <p:tag name="ANNOTATION_LEFT_14" val="14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7.8"/>
  <p:tag name="ANNOTATION_END_15" val="48.4"/>
  <p:tag name="ANNOTATION_TOP_15" val="325"/>
  <p:tag name="ANNOTATION_LEFT_15" val="12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8.4"/>
  <p:tag name="ANNOTATION_END_16" val="50.1"/>
  <p:tag name="ANNOTATION_TOP_16" val="316"/>
  <p:tag name="ANNOTATION_LEFT_16" val="17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50.1"/>
  <p:tag name="ANNOTATION_END_17" val="51.5"/>
  <p:tag name="ANNOTATION_TOP_17" val="273"/>
  <p:tag name="ANNOTATION_LEFT_17" val="6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51.5"/>
  <p:tag name="ANNOTATION_END_18" val="53.5"/>
  <p:tag name="ANNOTATION_TOP_18" val="273"/>
  <p:tag name="ANNOTATION_LEFT_18" val="14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53.5"/>
  <p:tag name="ANNOTATION_END_19" val="54.5"/>
  <p:tag name="ANNOTATION_TOP_19" val="420"/>
  <p:tag name="ANNOTATION_LEFT_19" val="13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54.5"/>
  <p:tag name="ANNOTATION_END_20" val="55.4"/>
  <p:tag name="ANNOTATION_TOP_20" val="420"/>
  <p:tag name="ANNOTATION_LEFT_20" val="6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55.4"/>
  <p:tag name="ANNOTATION_END_21" val="56.0"/>
  <p:tag name="ANNOTATION_TOP_21" val="391"/>
  <p:tag name="ANNOTATION_LEFT_21" val="8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56.0"/>
  <p:tag name="ANNOTATION_END_22" val="57.3"/>
  <p:tag name="ANNOTATION_TOP_22" val="392"/>
  <p:tag name="ANNOTATION_LEFT_22" val="15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57.3"/>
  <p:tag name="ANNOTATION_END_23" val="57.7"/>
  <p:tag name="ANNOTATION_TOP_23" val="557"/>
  <p:tag name="ANNOTATION_LEFT_23" val="18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57.7"/>
  <p:tag name="ANNOTATION_END_24" val="60.0"/>
  <p:tag name="ANNOTATION_TOP_24" val="551"/>
  <p:tag name="ANNOTATION_LEFT_24" val="10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60.0"/>
  <p:tag name="ANNOTATION_END_25" val="66.6"/>
  <p:tag name="ANNOTATION_TOP_25" val="354"/>
  <p:tag name="ANNOTATION_LEFT_25" val="29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66.6"/>
  <p:tag name="ANNOTATION_END_26" val="67.7"/>
  <p:tag name="ANNOTATION_TOP_26" val="298"/>
  <p:tag name="ANNOTATION_LEFT_26" val="296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67.7"/>
  <p:tag name="ANNOTATION_END_27" val="68.0"/>
  <p:tag name="ANNOTATION_TOP_27" val="312"/>
  <p:tag name="ANNOTATION_LEFT_27" val="293"/>
  <p:tag name="ANNOTATION_WIDTH_27" val="121"/>
  <p:tag name="ANNOTATION_HEIGHT_27" val="121"/>
  <p:tag name="ANNOTATION_ANIMATION_27" val="3"/>
  <p:tag name="ANNOTATION_ROTATION_27" val="9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68.0"/>
  <p:tag name="ANNOTATION_END_28" val="68.3"/>
  <p:tag name="ANNOTATION_TOP_28" val="351"/>
  <p:tag name="ANNOTATION_LEFT_28" val="293"/>
  <p:tag name="ANNOTATION_WIDTH_28" val="121"/>
  <p:tag name="ANNOTATION_HEIGHT_28" val="121"/>
  <p:tag name="ANNOTATION_ANIMATION_28" val="3"/>
  <p:tag name="ANNOTATION_ROTATION_28" val="9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68.3"/>
  <p:tag name="ANNOTATION_END_29" val="68.6"/>
  <p:tag name="ANNOTATION_TOP_29" val="399"/>
  <p:tag name="ANNOTATION_LEFT_29" val="293"/>
  <p:tag name="ANNOTATION_WIDTH_29" val="121"/>
  <p:tag name="ANNOTATION_HEIGHT_29" val="121"/>
  <p:tag name="ANNOTATION_ANIMATION_29" val="3"/>
  <p:tag name="ANNOTATION_ROTATION_29" val="9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68.6"/>
  <p:tag name="ANNOTATION_END_30" val="69.3"/>
  <p:tag name="ANNOTATION_TOP_30" val="440"/>
  <p:tag name="ANNOTATION_LEFT_30" val="291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69.3"/>
  <p:tag name="ANNOTATION_END_31" val="69.6"/>
  <p:tag name="ANNOTATION_TOP_31" val="512"/>
  <p:tag name="ANNOTATION_LEFT_31" val="291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69.6"/>
  <p:tag name="ANNOTATION_END_32" val="69.8"/>
  <p:tag name="ANNOTATION_TOP_32" val="535"/>
  <p:tag name="ANNOTATION_LEFT_32" val="292"/>
  <p:tag name="ANNOTATION_WIDTH_32" val="121"/>
  <p:tag name="ANNOTATION_HEIGHT_32" val="121"/>
  <p:tag name="ANNOTATION_ANIMATION_32" val="3"/>
  <p:tag name="ANNOTATION_ROTATION_32" val="9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69.8"/>
  <p:tag name="ANNOTATION_END_33" val="71.0"/>
  <p:tag name="ANNOTATION_TOP_33" val="576"/>
  <p:tag name="ANNOTATION_LEFT_33" val="294"/>
  <p:tag name="ANNOTATION_WIDTH_33" val="121"/>
  <p:tag name="ANNOTATION_HEIGHT_33" val="121"/>
  <p:tag name="ANNOTATION_ANIMATION_33" val="3"/>
  <p:tag name="ANNOTATION_ROTATION_33" val="9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71.0"/>
  <p:tag name="ANNOTATION_END_34" val="74.0"/>
  <p:tag name="ANNOTATION_TOP_34" val="283"/>
  <p:tag name="ANNOTATION_LEFT_34" val="289"/>
  <p:tag name="ANNOTATION_WIDTH_34" val="121"/>
  <p:tag name="ANNOTATION_HEIGHT_34" val="121"/>
  <p:tag name="ANNOTATION_ANIMATION_34" val="3"/>
  <p:tag name="ANNOTATION_ROTATION_34" val="9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74.0"/>
  <p:tag name="ANNOTATION_END_35" val="80.5"/>
  <p:tag name="ANNOTATION_TOP_35" val="612"/>
  <p:tag name="ANNOTATION_LEFT_35" val="338"/>
  <p:tag name="ANNOTATION_WIDTH_35" val="121"/>
  <p:tag name="ANNOTATION_HEIGHT_35" val="121"/>
  <p:tag name="ANNOTATION_ANIMATION_35" val="3"/>
  <p:tag name="ANNOTATION_ROTATION_35" val="9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80.5"/>
  <p:tag name="ANNOTATION_END_36" val="81.5"/>
  <p:tag name="ANNOTATION_TOP_36" val="638"/>
  <p:tag name="ANNOTATION_LEFT_36" val="695"/>
  <p:tag name="ANNOTATION_WIDTH_36" val="121"/>
  <p:tag name="ANNOTATION_HEIGHT_36" val="121"/>
  <p:tag name="ANNOTATION_ANIMATION_36" val="3"/>
  <p:tag name="ANNOTATION_ROTATION_36" val="27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81.5"/>
  <p:tag name="ANNOTATION_END_37" val="81.9"/>
  <p:tag name="ANNOTATION_TOP_37" val="610"/>
  <p:tag name="ANNOTATION_LEFT_37" val="695"/>
  <p:tag name="ANNOTATION_WIDTH_37" val="121"/>
  <p:tag name="ANNOTATION_HEIGHT_37" val="121"/>
  <p:tag name="ANNOTATION_ANIMATION_37" val="3"/>
  <p:tag name="ANNOTATION_ROTATION_37" val="27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81.9"/>
  <p:tag name="ANNOTATION_END_38" val="82.3"/>
  <p:tag name="ANNOTATION_TOP_38" val="565"/>
  <p:tag name="ANNOTATION_LEFT_38" val="699"/>
  <p:tag name="ANNOTATION_WIDTH_38" val="121"/>
  <p:tag name="ANNOTATION_HEIGHT_38" val="121"/>
  <p:tag name="ANNOTATION_ANIMATION_38" val="3"/>
  <p:tag name="ANNOTATION_ROTATION_38" val="27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82.3"/>
  <p:tag name="ANNOTATION_END_39" val="82.7"/>
  <p:tag name="ANNOTATION_TOP_39" val="526"/>
  <p:tag name="ANNOTATION_LEFT_39" val="706"/>
  <p:tag name="ANNOTATION_WIDTH_39" val="121"/>
  <p:tag name="ANNOTATION_HEIGHT_39" val="121"/>
  <p:tag name="ANNOTATION_ANIMATION_39" val="3"/>
  <p:tag name="ANNOTATION_ROTATION_39" val="27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82.7"/>
  <p:tag name="ANNOTATION_END_40" val="83.0"/>
  <p:tag name="ANNOTATION_TOP_40" val="471"/>
  <p:tag name="ANNOTATION_LEFT_40" val="708"/>
  <p:tag name="ANNOTATION_WIDTH_40" val="121"/>
  <p:tag name="ANNOTATION_HEIGHT_40" val="121"/>
  <p:tag name="ANNOTATION_ANIMATION_40" val="3"/>
  <p:tag name="ANNOTATION_ROTATION_40" val="27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83.0"/>
  <p:tag name="ANNOTATION_END_41" val="83.3"/>
  <p:tag name="ANNOTATION_TOP_41" val="429"/>
  <p:tag name="ANNOTATION_LEFT_41" val="702"/>
  <p:tag name="ANNOTATION_WIDTH_41" val="121"/>
  <p:tag name="ANNOTATION_HEIGHT_41" val="121"/>
  <p:tag name="ANNOTATION_ANIMATION_41" val="3"/>
  <p:tag name="ANNOTATION_ROTATION_41" val="27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83.3"/>
  <p:tag name="ANNOTATION_END_42" val="83.6"/>
  <p:tag name="ANNOTATION_TOP_42" val="381"/>
  <p:tag name="ANNOTATION_LEFT_42" val="699"/>
  <p:tag name="ANNOTATION_WIDTH_42" val="121"/>
  <p:tag name="ANNOTATION_HEIGHT_42" val="121"/>
  <p:tag name="ANNOTATION_ANIMATION_42" val="3"/>
  <p:tag name="ANNOTATION_ROTATION_42" val="27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83.6"/>
  <p:tag name="ANNOTATION_END_43" val="84.7"/>
  <p:tag name="ANNOTATION_TOP_43" val="328"/>
  <p:tag name="ANNOTATION_LEFT_43" val="699"/>
  <p:tag name="ANNOTATION_WIDTH_43" val="121"/>
  <p:tag name="ANNOTATION_HEIGHT_43" val="121"/>
  <p:tag name="ANNOTATION_ANIMATION_43" val="3"/>
  <p:tag name="ANNOTATION_ROTATION_43" val="27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84.7"/>
  <p:tag name="ANNOTATION_END_44" val="88.0"/>
  <p:tag name="ANNOTATION_TOP_44" val="649"/>
  <p:tag name="ANNOTATION_LEFT_44" val="686"/>
  <p:tag name="ANNOTATION_WIDTH_44" val="121"/>
  <p:tag name="ANNOTATION_HEIGHT_44" val="121"/>
  <p:tag name="ANNOTATION_ANIMATION_44" val="3"/>
  <p:tag name="ANNOTATION_ROTATION_44" val="27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88.0"/>
  <p:tag name="ANNOTATION_END_45" val="101.1"/>
  <p:tag name="ANNOTATION_TOP_45" val="336"/>
  <p:tag name="ANNOTATION_LEFT_45" val="647"/>
  <p:tag name="ANNOTATION_WIDTH_45" val="121"/>
  <p:tag name="ANNOTATION_HEIGHT_45" val="121"/>
  <p:tag name="ANNOTATION_ANIMATION_45" val="3"/>
  <p:tag name="ANNOTATION_ROTATION_45" val="27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01.1"/>
  <p:tag name="ANNOTATION_END_46" val="102.4"/>
  <p:tag name="ANNOTATION_TOP_46" val="349"/>
  <p:tag name="ANNOTATION_LEFT_46" val="428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02.4"/>
  <p:tag name="ANNOTATION_END_47" val="103.4"/>
  <p:tag name="ANNOTATION_TOP_47" val="343"/>
  <p:tag name="ANNOTATION_LEFT_47" val="509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03.4"/>
  <p:tag name="ANNOTATION_END_48" val="104.8"/>
  <p:tag name="ANNOTATION_TOP_48" val="418"/>
  <p:tag name="ANNOTATION_LEFT_48" val="462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04.8"/>
  <p:tag name="ANNOTATION_END_49" val="106.0"/>
  <p:tag name="ANNOTATION_TOP_49" val="419"/>
  <p:tag name="ANNOTATION_LEFT_49" val="535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06.0"/>
  <p:tag name="ANNOTATION_END_50" val="106.8"/>
  <p:tag name="ANNOTATION_TOP_50" val="497"/>
  <p:tag name="ANNOTATION_LEFT_50" val="433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06.8"/>
  <p:tag name="ANNOTATION_END_51" val="107.5"/>
  <p:tag name="ANNOTATION_TOP_51" val="499"/>
  <p:tag name="ANNOTATION_LEFT_51" val="511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07.5"/>
  <p:tag name="ANNOTATION_END_52" val="108.0"/>
  <p:tag name="ANNOTATION_TOP_52" val="577"/>
  <p:tag name="ANNOTATION_LEFT_52" val="446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08.0"/>
  <p:tag name="ANNOTATION_END_53" val="114.2"/>
  <p:tag name="ANNOTATION_TOP_53" val="583"/>
  <p:tag name="ANNOTATION_LEFT_53" val="536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14.2"/>
  <p:tag name="ANNOTATION_END_54" val="115.3"/>
  <p:tag name="ANNOTATION_TOP_54" val="338"/>
  <p:tag name="ANNOTATION_LEFT_54" val="442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15.3"/>
  <p:tag name="ANNOTATION_END_55" val="116.4"/>
  <p:tag name="ANNOTATION_TOP_55" val="416"/>
  <p:tag name="ANNOTATION_LEFT_55" val="454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16.4"/>
  <p:tag name="ANNOTATION_END_56" val="117.5"/>
  <p:tag name="ANNOTATION_TOP_56" val="497"/>
  <p:tag name="ANNOTATION_LEFT_56" val="432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17.5"/>
  <p:tag name="ANNOTATION_END_57" val="118.1"/>
  <p:tag name="ANNOTATION_TOP_57" val="536"/>
  <p:tag name="ANNOTATION_LEFT_57" val="439"/>
  <p:tag name="ANNOTATION_WIDTH_57" val="121"/>
  <p:tag name="ANNOTATION_HEIGHT_57" val="121"/>
  <p:tag name="ANNOTATION_ANIMATION_57" val="3"/>
  <p:tag name="ANNOTATION_ROTATION_57" val="9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18.1"/>
  <p:tag name="ANNOTATION_END_58" val="120.7"/>
  <p:tag name="ANNOTATION_TOP_58" val="554"/>
  <p:tag name="ANNOTATION_LEFT_58" val="446"/>
  <p:tag name="ANNOTATION_WIDTH_58" val="121"/>
  <p:tag name="ANNOTATION_HEIGHT_58" val="121"/>
  <p:tag name="ANNOTATION_ANIMATION_58" val="3"/>
  <p:tag name="ANNOTATION_ROTATION_58" val="9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20.7"/>
  <p:tag name="ANNOTATION_END_59" val="121.0"/>
  <p:tag name="ANNOTATION_TOP_59" val="328"/>
  <p:tag name="ANNOTATION_LEFT_59" val="533"/>
  <p:tag name="ANNOTATION_WIDTH_59" val="121"/>
  <p:tag name="ANNOTATION_HEIGHT_59" val="121"/>
  <p:tag name="ANNOTATION_ANIMATION_59" val="3"/>
  <p:tag name="ANNOTATION_ROTATION_59" val="9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21.0"/>
  <p:tag name="ANNOTATION_END_60" val="121.4"/>
  <p:tag name="ANNOTATION_TOP_60" val="388"/>
  <p:tag name="ANNOTATION_LEFT_60" val="538"/>
  <p:tag name="ANNOTATION_WIDTH_60" val="121"/>
  <p:tag name="ANNOTATION_HEIGHT_60" val="121"/>
  <p:tag name="ANNOTATION_ANIMATION_60" val="3"/>
  <p:tag name="ANNOTATION_ROTATION_60" val="9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21.4"/>
  <p:tag name="ANNOTATION_END_61" val="121.7"/>
  <p:tag name="ANNOTATION_TOP_61" val="446"/>
  <p:tag name="ANNOTATION_LEFT_61" val="550"/>
  <p:tag name="ANNOTATION_WIDTH_61" val="121"/>
  <p:tag name="ANNOTATION_HEIGHT_61" val="121"/>
  <p:tag name="ANNOTATION_ANIMATION_61" val="3"/>
  <p:tag name="ANNOTATION_ROTATION_61" val="9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21.7"/>
  <p:tag name="ANNOTATION_END_62" val="122.1"/>
  <p:tag name="ANNOTATION_TOP_62" val="523"/>
  <p:tag name="ANNOTATION_LEFT_62" val="559"/>
  <p:tag name="ANNOTATION_WIDTH_62" val="121"/>
  <p:tag name="ANNOTATION_HEIGHT_62" val="121"/>
  <p:tag name="ANNOTATION_ANIMATION_62" val="3"/>
  <p:tag name="ANNOTATION_ROTATION_62" val="9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22.1"/>
  <p:tag name="ANNOTATION_END_63" val="122.3"/>
  <p:tag name="ANNOTATION_TOP_63" val="558"/>
  <p:tag name="ANNOTATION_LEFT_63" val="561"/>
  <p:tag name="ANNOTATION_WIDTH_63" val="121"/>
  <p:tag name="ANNOTATION_HEIGHT_63" val="121"/>
  <p:tag name="ANNOTATION_ANIMATION_63" val="3"/>
  <p:tag name="ANNOTATION_ROTATION_63" val="9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22.3"/>
  <p:tag name="ANNOTATION_END_64" val="124.3"/>
  <p:tag name="ANNOTATION_TOP_64" val="589"/>
  <p:tag name="ANNOTATION_LEFT_64" val="563"/>
  <p:tag name="ANNOTATION_WIDTH_64" val="121"/>
  <p:tag name="ANNOTATION_HEIGHT_64" val="121"/>
  <p:tag name="ANNOTATION_ANIMATION_64" val="3"/>
  <p:tag name="ANNOTATION_ROTATION_64" val="9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24.3"/>
  <p:tag name="ANNOTATION_END_65" val="124.6"/>
  <p:tag name="ANNOTATION_TOP_65" val="332"/>
  <p:tag name="ANNOTATION_LEFT_65" val="527"/>
  <p:tag name="ANNOTATION_WIDTH_65" val="121"/>
  <p:tag name="ANNOTATION_HEIGHT_65" val="121"/>
  <p:tag name="ANNOTATION_ANIMATION_65" val="3"/>
  <p:tag name="ANNOTATION_ROTATION_65" val="9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24.6"/>
  <p:tag name="ANNOTATION_END_66" val="124.8"/>
  <p:tag name="ANNOTATION_TOP_66" val="382"/>
  <p:tag name="ANNOTATION_LEFT_66" val="537"/>
  <p:tag name="ANNOTATION_WIDTH_66" val="121"/>
  <p:tag name="ANNOTATION_HEIGHT_66" val="121"/>
  <p:tag name="ANNOTATION_ANIMATION_66" val="3"/>
  <p:tag name="ANNOTATION_ROTATION_66" val="9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24.8"/>
  <p:tag name="ANNOTATION_END_67" val="125.0"/>
  <p:tag name="ANNOTATION_TOP_67" val="470"/>
  <p:tag name="ANNOTATION_LEFT_67" val="558"/>
  <p:tag name="ANNOTATION_WIDTH_67" val="121"/>
  <p:tag name="ANNOTATION_HEIGHT_67" val="121"/>
  <p:tag name="ANNOTATION_ANIMATION_67" val="3"/>
  <p:tag name="ANNOTATION_ROTATION_67" val="9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125.0"/>
  <p:tag name="ANNOTATION_END_68" val="125.3"/>
  <p:tag name="ANNOTATION_TOP_68" val="527"/>
  <p:tag name="ANNOTATION_LEFT_68" val="560"/>
  <p:tag name="ANNOTATION_WIDTH_68" val="121"/>
  <p:tag name="ANNOTATION_HEIGHT_68" val="121"/>
  <p:tag name="ANNOTATION_ANIMATION_68" val="3"/>
  <p:tag name="ANNOTATION_ROTATION_68" val="9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125.3"/>
  <p:tag name="ANNOTATION_END_69" val="126.9"/>
  <p:tag name="ANNOTATION_TOP_69" val="565"/>
  <p:tag name="ANNOTATION_LEFT_69" val="560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126.9"/>
  <p:tag name="ANNOTATION_END_70" val="128.9"/>
  <p:tag name="ANNOTATION_TOP_70" val="332"/>
  <p:tag name="ANNOTATION_LEFT_70" val="420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128.9"/>
  <p:tag name="ANNOTATION_END_71" val="130.5"/>
  <p:tag name="ANNOTATION_TOP_71" val="331"/>
  <p:tag name="ANNOTATION_LEFT_71" val="510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130.5"/>
  <p:tag name="ANNOTATION_END_72" val="131.7"/>
  <p:tag name="ANNOTATION_TOP_72" val="409"/>
  <p:tag name="ANNOTATION_LEFT_72" val="452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131.7"/>
  <p:tag name="ANNOTATION_END_73" val="133.5"/>
  <p:tag name="ANNOTATION_TOP_73" val="395"/>
  <p:tag name="ANNOTATION_LEFT_73" val="548"/>
  <p:tag name="ANNOTATION_WIDTH_73" val="121"/>
  <p:tag name="ANNOTATION_HEIGHT_73" val="121"/>
  <p:tag name="ANNOTATION_ANIMATION_73" val="3"/>
  <p:tag name="ANNOTATION_ROTATION_73" val="9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133.5"/>
  <p:tag name="ANNOTATION_END_74" val="134.5"/>
  <p:tag name="ANNOTATION_TOP_74" val="483"/>
  <p:tag name="ANNOTATION_LEFT_74" val="420"/>
  <p:tag name="ANNOTATION_WIDTH_74" val="121"/>
  <p:tag name="ANNOTATION_HEIGHT_74" val="121"/>
  <p:tag name="ANNOTATION_ANIMATION_74" val="3"/>
  <p:tag name="ANNOTATION_ROTATION_74" val="9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134.5"/>
  <p:tag name="ANNOTATION_END_75" val="135.6"/>
  <p:tag name="ANNOTATION_TOP_75" val="489"/>
  <p:tag name="ANNOTATION_LEFT_75" val="513"/>
  <p:tag name="ANNOTATION_WIDTH_75" val="121"/>
  <p:tag name="ANNOTATION_HEIGHT_75" val="121"/>
  <p:tag name="ANNOTATION_ANIMATION_75" val="3"/>
  <p:tag name="ANNOTATION_ROTATION_75" val="9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135.6"/>
  <p:tag name="ANNOTATION_END_76" val="136.3"/>
  <p:tag name="ANNOTATION_TOP_76" val="561"/>
  <p:tag name="ANNOTATION_LEFT_76" val="445"/>
  <p:tag name="ANNOTATION_WIDTH_76" val="121"/>
  <p:tag name="ANNOTATION_HEIGHT_76" val="121"/>
  <p:tag name="ANNOTATION_ANIMATION_76" val="3"/>
  <p:tag name="ANNOTATION_ROTATION_76" val="9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136.3"/>
  <p:tag name="ANNOTATION_END_77" val="152.2"/>
  <p:tag name="ANNOTATION_TOP_77" val="553"/>
  <p:tag name="ANNOTATION_LEFT_77" val="551"/>
  <p:tag name="ANNOTATION_WIDTH_77" val="121"/>
  <p:tag name="ANNOTATION_HEIGHT_77" val="121"/>
  <p:tag name="ANNOTATION_ANIMATION_77" val="3"/>
  <p:tag name="ANNOTATION_ROTATION_77" val="9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152.2"/>
  <p:tag name="ANNOTATION_TOP_78" val="356"/>
  <p:tag name="ANNOTATION_LEFT_78" val="736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COUNT" val="78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eec1fb73331486c9489f6be335145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1cf40352da141a081ee3fed0501b53d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9"/>
  <p:tag name="ARTICULATE_AUDIO_RECORDED" val="1"/>
  <p:tag name="TIMELINE" val="41.8/82.8"/>
  <p:tag name="ELAPSEDTIME" val="236.0"/>
  <p:tag name="ANNOTATION_TYPE_1" val="0"/>
  <p:tag name="ANNOTATION_START_1" val="11.5"/>
  <p:tag name="ANNOTATION_END_1" val="12.4"/>
  <p:tag name="ANNOTATION_TOP_1" val="69"/>
  <p:tag name="ANNOTATION_LEFT_1" val="28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4"/>
  <p:tag name="ANNOTATION_END_2" val="13.7"/>
  <p:tag name="ANNOTATION_TOP_2" val="158"/>
  <p:tag name="ANNOTATION_LEFT_2" val="6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.7"/>
  <p:tag name="ANNOTATION_END_3" val="14.9"/>
  <p:tag name="ANNOTATION_TOP_3" val="159"/>
  <p:tag name="ANNOTATION_LEFT_3" val="23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4.9"/>
  <p:tag name="ANNOTATION_END_4" val="16.6"/>
  <p:tag name="ANNOTATION_TOP_4" val="198"/>
  <p:tag name="ANNOTATION_LEFT_4" val="6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.6"/>
  <p:tag name="ANNOTATION_END_5" val="17.1"/>
  <p:tag name="ANNOTATION_TOP_5" val="195"/>
  <p:tag name="ANNOTATION_LEFT_5" val="30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7.1"/>
  <p:tag name="ANNOTATION_END_6" val="19.1"/>
  <p:tag name="ANNOTATION_TOP_6" val="235"/>
  <p:tag name="ANNOTATION_LEFT_6" val="4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9.1"/>
  <p:tag name="ANNOTATION_END_7" val="20.2"/>
  <p:tag name="ANNOTATION_TOP_7" val="226"/>
  <p:tag name="ANNOTATION_LEFT_7" val="31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0.2"/>
  <p:tag name="ANNOTATION_END_8" val="21.7"/>
  <p:tag name="ANNOTATION_TOP_8" val="277"/>
  <p:tag name="ANNOTATION_LEFT_8" val="4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1.7"/>
  <p:tag name="ANNOTATION_END_9" val="24.0"/>
  <p:tag name="ANNOTATION_TOP_9" val="272"/>
  <p:tag name="ANNOTATION_LEFT_9" val="30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4.0"/>
  <p:tag name="ANNOTATION_END_10" val="25.0"/>
  <p:tag name="ANNOTATION_TOP_10" val="149"/>
  <p:tag name="ANNOTATION_LEFT_10" val="71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5.0"/>
  <p:tag name="ANNOTATION_END_11" val="25.5"/>
  <p:tag name="ANNOTATION_TOP_11" val="165"/>
  <p:tag name="ANNOTATION_LEFT_11" val="68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5.5"/>
  <p:tag name="ANNOTATION_END_12" val="27.1"/>
  <p:tag name="ANNOTATION_TOP_12" val="178"/>
  <p:tag name="ANNOTATION_LEFT_12" val="66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7.1"/>
  <p:tag name="ANNOTATION_END_13" val="27.7"/>
  <p:tag name="ANNOTATION_TOP_13" val="201"/>
  <p:tag name="ANNOTATION_LEFT_13" val="74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7.7"/>
  <p:tag name="ANNOTATION_END_14" val="29.2"/>
  <p:tag name="ANNOTATION_TOP_14" val="222"/>
  <p:tag name="ANNOTATION_LEFT_14" val="69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9.2"/>
  <p:tag name="ANNOTATION_END_15" val="29.7"/>
  <p:tag name="ANNOTATION_TOP_15" val="155"/>
  <p:tag name="ANNOTATION_LEFT_15" val="17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9.7"/>
  <p:tag name="ANNOTATION_END_16" val="43.9"/>
  <p:tag name="ANNOTATION_TOP_16" val="150"/>
  <p:tag name="ANNOTATION_LEFT_16" val="23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3.9"/>
  <p:tag name="ANNOTATION_END_17" val="45.4"/>
  <p:tag name="ANNOTATION_TOP_17" val="331"/>
  <p:tag name="ANNOTATION_LEFT_17" val="4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5.4"/>
  <p:tag name="ANNOTATION_END_18" val="48.5"/>
  <p:tag name="ANNOTATION_TOP_18" val="373"/>
  <p:tag name="ANNOTATION_LEFT_18" val="5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8.5"/>
  <p:tag name="ANNOTATION_END_19" val="49.4"/>
  <p:tag name="ANNOTATION_TOP_19" val="377"/>
  <p:tag name="ANNOTATION_LEFT_19" val="24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9.4"/>
  <p:tag name="ANNOTATION_END_20" val="50.7"/>
  <p:tag name="ANNOTATION_TOP_20" val="418"/>
  <p:tag name="ANNOTATION_LEFT_20" val="7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50.7"/>
  <p:tag name="ANNOTATION_END_21" val="51.3"/>
  <p:tag name="ANNOTATION_TOP_21" val="417"/>
  <p:tag name="ANNOTATION_LEFT_21" val="18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51.3"/>
  <p:tag name="ANNOTATION_END_22" val="52.2"/>
  <p:tag name="ANNOTATION_TOP_22" val="447"/>
  <p:tag name="ANNOTATION_LEFT_22" val="8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52.2"/>
  <p:tag name="ANNOTATION_END_23" val="53.3"/>
  <p:tag name="ANNOTATION_TOP_23" val="460"/>
  <p:tag name="ANNOTATION_LEFT_23" val="30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53.3"/>
  <p:tag name="ANNOTATION_END_24" val="54.0"/>
  <p:tag name="ANNOTATION_TOP_24" val="500"/>
  <p:tag name="ANNOTATION_LEFT_24" val="54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54.0"/>
  <p:tag name="ANNOTATION_END_25" val="55.4"/>
  <p:tag name="ANNOTATION_TOP_25" val="501"/>
  <p:tag name="ANNOTATION_LEFT_25" val="277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55.4"/>
  <p:tag name="ANNOTATION_END_26" val="57.2"/>
  <p:tag name="ANNOTATION_TOP_26" val="530"/>
  <p:tag name="ANNOTATION_LEFT_26" val="57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57.2"/>
  <p:tag name="ANNOTATION_END_27" val="57.8"/>
  <p:tag name="ANNOTATION_TOP_27" val="500"/>
  <p:tag name="ANNOTATION_LEFT_27" val="594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57.8"/>
  <p:tag name="ANNOTATION_END_28" val="58.2"/>
  <p:tag name="ANNOTATION_TOP_28" val="502"/>
  <p:tag name="ANNOTATION_LEFT_28" val="56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58.2"/>
  <p:tag name="ANNOTATION_END_29" val="58.8"/>
  <p:tag name="ANNOTATION_TOP_29" val="514"/>
  <p:tag name="ANNOTATION_LEFT_29" val="54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58.8"/>
  <p:tag name="ANNOTATION_END_30" val="59.3"/>
  <p:tag name="ANNOTATION_TOP_30" val="531"/>
  <p:tag name="ANNOTATION_LEFT_30" val="540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59.3"/>
  <p:tag name="ANNOTATION_END_31" val="59.8"/>
  <p:tag name="ANNOTATION_TOP_31" val="552"/>
  <p:tag name="ANNOTATION_LEFT_31" val="55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59.8"/>
  <p:tag name="ANNOTATION_END_32" val="60.2"/>
  <p:tag name="ANNOTATION_TOP_32" val="565"/>
  <p:tag name="ANNOTATION_LEFT_32" val="562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60.2"/>
  <p:tag name="ANNOTATION_END_33" val="60.7"/>
  <p:tag name="ANNOTATION_TOP_33" val="582"/>
  <p:tag name="ANNOTATION_LEFT_33" val="56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60.7"/>
  <p:tag name="ANNOTATION_END_34" val="61.4"/>
  <p:tag name="ANNOTATION_TOP_34" val="596"/>
  <p:tag name="ANNOTATION_LEFT_34" val="57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61.4"/>
  <p:tag name="ANNOTATION_END_35" val="61.9"/>
  <p:tag name="ANNOTATION_TOP_35" val="614"/>
  <p:tag name="ANNOTATION_LEFT_35" val="57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61.9"/>
  <p:tag name="ANNOTATION_END_36" val="62.3"/>
  <p:tag name="ANNOTATION_TOP_36" val="607"/>
  <p:tag name="ANNOTATION_LEFT_36" val="553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62.3"/>
  <p:tag name="ANNOTATION_END_37" val="62.8"/>
  <p:tag name="ANNOTATION_TOP_37" val="600"/>
  <p:tag name="ANNOTATION_LEFT_37" val="522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62.8"/>
  <p:tag name="ANNOTATION_END_38" val="63.4"/>
  <p:tag name="ANNOTATION_TOP_38" val="595"/>
  <p:tag name="ANNOTATION_LEFT_38" val="50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63.4"/>
  <p:tag name="ANNOTATION_END_39" val="67.9"/>
  <p:tag name="ANNOTATION_TOP_39" val="593"/>
  <p:tag name="ANNOTATION_LEFT_39" val="48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67.9"/>
  <p:tag name="ANNOTATION_END_40" val="69.2"/>
  <p:tag name="ANNOTATION_TOP_40" val="664"/>
  <p:tag name="ANNOTATION_LEFT_40" val="53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69.2"/>
  <p:tag name="ANNOTATION_END_41" val="73.3"/>
  <p:tag name="ANNOTATION_TOP_41" val="590"/>
  <p:tag name="ANNOTATION_LEFT_41" val="53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73.3"/>
  <p:tag name="ANNOTATION_END_42" val="74.1"/>
  <p:tag name="ANNOTATION_TOP_42" val="552"/>
  <p:tag name="ANNOTATION_LEFT_42" val="560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74.1"/>
  <p:tag name="ANNOTATION_END_43" val="74.9"/>
  <p:tag name="ANNOTATION_TOP_43" val="549"/>
  <p:tag name="ANNOTATION_LEFT_43" val="563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74.9"/>
  <p:tag name="ANNOTATION_END_44" val="75.6"/>
  <p:tag name="ANNOTATION_TOP_44" val="532"/>
  <p:tag name="ANNOTATION_LEFT_44" val="564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75.6"/>
  <p:tag name="ANNOTATION_END_45" val="76.2"/>
  <p:tag name="ANNOTATION_TOP_45" val="535"/>
  <p:tag name="ANNOTATION_LEFT_45" val="598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76.2"/>
  <p:tag name="ANNOTATION_END_46" val="76.5"/>
  <p:tag name="ANNOTATION_TOP_46" val="558"/>
  <p:tag name="ANNOTATION_LEFT_46" val="598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76.5"/>
  <p:tag name="ANNOTATION_END_47" val="77.3"/>
  <p:tag name="ANNOTATION_TOP_47" val="585"/>
  <p:tag name="ANNOTATION_LEFT_47" val="598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77.3"/>
  <p:tag name="ANNOTATION_END_48" val="77.9"/>
  <p:tag name="ANNOTATION_TOP_48" val="517"/>
  <p:tag name="ANNOTATION_LEFT_48" val="577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77.9"/>
  <p:tag name="ANNOTATION_END_49" val="78.6"/>
  <p:tag name="ANNOTATION_TOP_49" val="531"/>
  <p:tag name="ANNOTATION_LEFT_49" val="597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78.6"/>
  <p:tag name="ANNOTATION_END_50" val="79.4"/>
  <p:tag name="ANNOTATION_TOP_50" val="534"/>
  <p:tag name="ANNOTATION_LEFT_50" val="561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79.4"/>
  <p:tag name="ANNOTATION_END_51" val="80.0"/>
  <p:tag name="ANNOTATION_TOP_51" val="557"/>
  <p:tag name="ANNOTATION_LEFT_51" val="594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80.0"/>
  <p:tag name="ANNOTATION_END_52" val="80.5"/>
  <p:tag name="ANNOTATION_TOP_52" val="573"/>
  <p:tag name="ANNOTATION_LEFT_52" val="578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80.5"/>
  <p:tag name="ANNOTATION_END_53" val="88.0"/>
  <p:tag name="ANNOTATION_TOP_53" val="594"/>
  <p:tag name="ANNOTATION_LEFT_53" val="599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88.0"/>
  <p:tag name="ANNOTATION_END_54" val="89.7"/>
  <p:tag name="ANNOTATION_TOP_54" val="554"/>
  <p:tag name="ANNOTATION_LEFT_54" val="61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89.7"/>
  <p:tag name="ANNOTATION_END_55" val="92.7"/>
  <p:tag name="ANNOTATION_TOP_55" val="592"/>
  <p:tag name="ANNOTATION_LEFT_55" val="53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92.7"/>
  <p:tag name="ANNOTATION_END_56" val="94.6"/>
  <p:tag name="ANNOTATION_TOP_56" val="638"/>
  <p:tag name="ANNOTATION_LEFT_56" val="233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94.6"/>
  <p:tag name="ANNOTATION_END_57" val="95.3"/>
  <p:tag name="ANNOTATION_TOP_57" val="683"/>
  <p:tag name="ANNOTATION_LEFT_57" val="205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95.3"/>
  <p:tag name="ANNOTATION_END_58" val="96.2"/>
  <p:tag name="ANNOTATION_TOP_58" val="671"/>
  <p:tag name="ANNOTATION_LEFT_58" val="230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96.2"/>
  <p:tag name="ANNOTATION_END_59" val="116.8"/>
  <p:tag name="ANNOTATION_TOP_59" val="671"/>
  <p:tag name="ANNOTATION_LEFT_59" val="183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16.8"/>
  <p:tag name="ANNOTATION_END_60" val="118.3"/>
  <p:tag name="ANNOTATION_TOP_60" val="529"/>
  <p:tag name="ANNOTATION_LEFT_60" val="568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18.3"/>
  <p:tag name="ANNOTATION_END_61" val="119.3"/>
  <p:tag name="ANNOTATION_TOP_61" val="552"/>
  <p:tag name="ANNOTATION_LEFT_61" val="586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19.3"/>
  <p:tag name="ANNOTATION_END_62" val="120.1"/>
  <p:tag name="ANNOTATION_TOP_62" val="524"/>
  <p:tag name="ANNOTATION_LEFT_62" val="564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20.1"/>
  <p:tag name="ANNOTATION_END_63" val="120.9"/>
  <p:tag name="ANNOTATION_TOP_63" val="556"/>
  <p:tag name="ANNOTATION_LEFT_63" val="593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20.9"/>
  <p:tag name="ANNOTATION_END_64" val="126.6"/>
  <p:tag name="ANNOTATION_TOP_64" val="531"/>
  <p:tag name="ANNOTATION_LEFT_64" val="568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26.6"/>
  <p:tag name="ANNOTATION_END_65" val="128.1"/>
  <p:tag name="ANNOTATION_TOP_65" val="513"/>
  <p:tag name="ANNOTATION_LEFT_65" val="578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28.1"/>
  <p:tag name="ANNOTATION_END_66" val="129.9"/>
  <p:tag name="ANNOTATION_TOP_66" val="538"/>
  <p:tag name="ANNOTATION_LEFT_66" val="573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29.9"/>
  <p:tag name="ANNOTATION_END_67" val="131.3"/>
  <p:tag name="ANNOTATION_TOP_67" val="571"/>
  <p:tag name="ANNOTATION_LEFT_67" val="580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131.3"/>
  <p:tag name="ANNOTATION_END_68" val="132.0"/>
  <p:tag name="ANNOTATION_TOP_68" val="632"/>
  <p:tag name="ANNOTATION_LEFT_68" val="546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132.0"/>
  <p:tag name="ANNOTATION_END_69" val="132.5"/>
  <p:tag name="ANNOTATION_TOP_69" val="621"/>
  <p:tag name="ANNOTATION_LEFT_69" val="502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132.5"/>
  <p:tag name="ANNOTATION_TOP_70" val="621"/>
  <p:tag name="ANNOTATION_LEFT_70" val="488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COUNT" val="70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c886ac3ab8240ccabd935871feedc2c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256a38c32af4df0bf1a5c674110b00d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TIMELINE" val="35.2/59.7/94.3/138.9/170.9"/>
  <p:tag name="ELAPSEDTIME" val="202.9"/>
  <p:tag name="ANNOTATION_TYPE_1" val="0"/>
  <p:tag name="ANNOTATION_START_1" val="2.5"/>
  <p:tag name="ANNOTATION_END_1" val="5.7"/>
  <p:tag name="ANNOTATION_TOP_1" val="174"/>
  <p:tag name="ANNOTATION_LEFT_1" val="7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7"/>
  <p:tag name="ANNOTATION_END_2" val="8.1"/>
  <p:tag name="ANNOTATION_TOP_2" val="164"/>
  <p:tag name="ANNOTATION_LEFT_2" val="46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.1"/>
  <p:tag name="ANNOTATION_END_3" val="37.8"/>
  <p:tag name="ANNOTATION_TOP_3" val="205"/>
  <p:tag name="ANNOTATION_LEFT_3" val="8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7.8"/>
  <p:tag name="ANNOTATION_END_4" val="62.0"/>
  <p:tag name="ANNOTATION_TOP_4" val="332"/>
  <p:tag name="ANNOTATION_LEFT_4" val="7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2.0"/>
  <p:tag name="ANNOTATION_END_5" val="68.1"/>
  <p:tag name="ANNOTATION_TOP_5" val="406"/>
  <p:tag name="ANNOTATION_LEFT_5" val="6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68.1"/>
  <p:tag name="ANNOTATION_END_6" val="68.1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10855845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68.1"/>
  <p:tag name="ANNOTATION_END_7" val="92.3"/>
  <p:tag name="ANNOTATION_TOP_7" val="386"/>
  <p:tag name="ANNOTATION_LEFT_7" val="339"/>
  <p:tag name="ANNOTATION_WIDTH_7" val="203"/>
  <p:tag name="ANNOTATION_HEIGHT_7" val="47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10855845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92.3"/>
  <p:tag name="ANNOTATION_END_8" val="95.6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0"/>
  <p:tag name="ANNOTATION_START_9" val="95.6"/>
  <p:tag name="ANNOTATION_END_9" val="140.6"/>
  <p:tag name="ANNOTATION_TOP_9" val="449"/>
  <p:tag name="ANNOTATION_LEFT_9" val="7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40.6"/>
  <p:tag name="ANNOTATION_END_10" val="156.3"/>
  <p:tag name="ANNOTATION_TOP_10" val="547"/>
  <p:tag name="ANNOTATION_LEFT_10" val="6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56.3"/>
  <p:tag name="ANNOTATION_END_11" val="172.4"/>
  <p:tag name="ANNOTATION_TOP_11" val="618"/>
  <p:tag name="ANNOTATION_LEFT_11" val="10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72.4"/>
  <p:tag name="ANNOTATION_TOP_12" val="661"/>
  <p:tag name="ANNOTATION_LEFT_12" val="7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1350a2155d14bcab0d2e9fdc64ea05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dc49985675d4e359fd585dcd10c290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5"/>
  <p:tag name="ARTICULATE_AUDIO_RECORDED" val="1"/>
  <p:tag name="TIMELINE" val="17.6/27.5/38.7/43.2/48.5/58.0/62.2/66.4/85.1/88.0/90.2/92.5/94.7/97.0/99.2/138.1"/>
  <p:tag name="ELAPSEDTIME" val="241.8"/>
  <p:tag name="ANNOTATION_TYPE_1" val="0"/>
  <p:tag name="ANNOTATION_START_1" val="11.7"/>
  <p:tag name="ANNOTATION_END_1" val="13.2"/>
  <p:tag name="ANNOTATION_TOP_1" val="160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2"/>
  <p:tag name="ANNOTATION_END_2" val="13.8"/>
  <p:tag name="ANNOTATION_TOP_2" val="171"/>
  <p:tag name="ANNOTATION_LEFT_2" val="20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.8"/>
  <p:tag name="ANNOTATION_END_3" val="15.9"/>
  <p:tag name="ANNOTATION_TOP_3" val="163"/>
  <p:tag name="ANNOTATION_LEFT_3" val="27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5.9"/>
  <p:tag name="ANNOTATION_END_4" val="30.3"/>
  <p:tag name="ANNOTATION_TOP_4" val="157"/>
  <p:tag name="ANNOTATION_LEFT_4" val="3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0.3"/>
  <p:tag name="ANNOTATION_END_5" val="31.7"/>
  <p:tag name="ANNOTATION_TOP_5" val="237"/>
  <p:tag name="ANNOTATION_LEFT_5" val="3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1.7"/>
  <p:tag name="ANNOTATION_END_6" val="33.9"/>
  <p:tag name="ANNOTATION_TOP_6" val="239"/>
  <p:tag name="ANNOTATION_LEFT_6" val="14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3.9"/>
  <p:tag name="ANNOTATION_END_7" val="35.5"/>
  <p:tag name="ANNOTATION_TOP_7" val="242"/>
  <p:tag name="ANNOTATION_LEFT_7" val="28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5.5"/>
  <p:tag name="ANNOTATION_END_8" val="44.6"/>
  <p:tag name="ANNOTATION_TOP_8" val="243"/>
  <p:tag name="ANNOTATION_LEFT_8" val="3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4.6"/>
  <p:tag name="ANNOTATION_END_9" val="120.6"/>
  <p:tag name="ANNOTATION_TOP_9" val="308"/>
  <p:tag name="ANNOTATION_LEFT_9" val="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20.6"/>
  <p:tag name="ANNOTATION_TOP_10" val="583"/>
  <p:tag name="ANNOTATION_LEFT_10" val="25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23381ee0-7337-4a03-a10f-cd31880345e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d4668bddb06420c8a0f85ecdeab953f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ade7d018b194e80909f94c1d93d23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11526037f3c4bdbaf6fc7c1d6940e4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c88044324344f62b7f548bec720905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5a030b386964031ae4588ddae081f7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0337286a02b46b5bcf7da555fa3a27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05a623d3701417cb7022999ef436e7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019e00722614b00842877c0e5a060c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c954a78d2fd473e82be11781614e6a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94"/>
  <p:tag name="ARTICULATE_NAV_LEVEL" val="1"/>
  <p:tag name="ARTICULATE_SLIDE_PRESENTER_GUID" val="23381ee0-7337-4a03-a10f-cd31880345e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37a9721c10a45998dfce5f5303d3fd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20" val="0"/>
  <p:tag name="ANNOTATION_START_20" val="83.2"/>
  <p:tag name="ANNOTATION_END_20" val="85.9"/>
  <p:tag name="ANNOTATION_TOP_20" val="331"/>
  <p:tag name="ANNOTATION_LEFT_20" val="58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5.9"/>
  <p:tag name="ANNOTATION_END_21" val="148.9"/>
  <p:tag name="ANNOTATION_TOP_21" val="535"/>
  <p:tag name="ANNOTATION_LEFT_21" val="4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48.9"/>
  <p:tag name="ANNOTATION_END_22" val="159.5"/>
  <p:tag name="ANNOTATION_TOP_22" val="213"/>
  <p:tag name="ANNOTATION_LEFT_22" val="83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9.5"/>
  <p:tag name="ANNOTATION_TOP_23" val="640"/>
  <p:tag name="ANNOTATION_LEFT_23" val="4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UDIO_ID" val="287"/>
  <p:tag name="ARTICULATE_AUDIO_RECORDED" val="1"/>
  <p:tag name="TIMELINE" val="52.9/111.1/131.5/195.3/196.8"/>
  <p:tag name="ELAPSEDTIME" val="242.3"/>
  <p:tag name="ANNOTATION_TYPE_1" val="0"/>
  <p:tag name="ANNOTATION_START_1" val="10.9"/>
  <p:tag name="ANNOTATION_END_1" val="12.7"/>
  <p:tag name="ANNOTATION_TOP_1" val="43"/>
  <p:tag name="ANNOTATION_LEFT_1" val="15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7"/>
  <p:tag name="ANNOTATION_END_2" val="15.8"/>
  <p:tag name="ANNOTATION_TOP_2" val="36"/>
  <p:tag name="ANNOTATION_LEFT_2" val="34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8"/>
  <p:tag name="ANNOTATION_END_3" val="25.5"/>
  <p:tag name="ANNOTATION_TOP_3" val="38"/>
  <p:tag name="ANNOTATION_LEFT_3" val="41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5.5"/>
  <p:tag name="ANNOTATION_END_4" val="26.5"/>
  <p:tag name="ANNOTATION_TOP_4" val="81"/>
  <p:tag name="ANNOTATION_LEFT_4" val="15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6.5"/>
  <p:tag name="ANNOTATION_END_5" val="30.5"/>
  <p:tag name="ANNOTATION_TOP_5" val="87"/>
  <p:tag name="ANNOTATION_LEFT_5" val="33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0.5"/>
  <p:tag name="ANNOTATION_END_6" val="48.7"/>
  <p:tag name="ANNOTATION_TOP_6" val="78"/>
  <p:tag name="ANNOTATION_LEFT_6" val="65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7"/>
  <p:tag name="ANNOTATION_END_7" val="56.9"/>
  <p:tag name="ANNOTATION_TOP_7" val="264"/>
  <p:tag name="ANNOTATION_LEFT_7" val="4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6.9"/>
  <p:tag name="ANNOTATION_END_8" val="57.6"/>
  <p:tag name="ANNOTATION_TOP_8" val="546"/>
  <p:tag name="ANNOTATION_LEFT_8" val="20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7.6"/>
  <p:tag name="ANNOTATION_END_9" val="59.7"/>
  <p:tag name="ANNOTATION_TOP_9" val="545"/>
  <p:tag name="ANNOTATION_LEFT_9" val="40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9.7"/>
  <p:tag name="ANNOTATION_END_10" val="66.5"/>
  <p:tag name="ANNOTATION_TOP_10" val="536"/>
  <p:tag name="ANNOTATION_LEFT_10" val="58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6.5"/>
  <p:tag name="ANNOTATION_END_11" val="77.2"/>
  <p:tag name="ANNOTATION_TOP_11" val="298"/>
  <p:tag name="ANNOTATION_LEFT_11" val="4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7.2"/>
  <p:tag name="ANNOTATION_END_12" val="95.4"/>
  <p:tag name="ANNOTATION_TOP_12" val="591"/>
  <p:tag name="ANNOTATION_LEFT_12" val="5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5.4"/>
  <p:tag name="ANNOTATION_END_13" val="96.7"/>
  <p:tag name="ANNOTATION_TOP_13" val="422"/>
  <p:tag name="ANNOTATION_LEFT_13" val="54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6.7"/>
  <p:tag name="ANNOTATION_END_14" val="101.1"/>
  <p:tag name="ANNOTATION_TOP_14" val="237"/>
  <p:tag name="ANNOTATION_LEFT_14" val="85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1.1"/>
  <p:tag name="ANNOTATION_END_15" val="200.5"/>
  <p:tag name="ANNOTATION_TOP_15" val="356"/>
  <p:tag name="ANNOTATION_LEFT_15" val="57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00.5"/>
  <p:tag name="ANNOTATION_END_16" val="202.6"/>
  <p:tag name="ANNOTATION_TOP_16" val="633"/>
  <p:tag name="ANNOTATION_LEFT_16" val="5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02.6"/>
  <p:tag name="ANNOTATION_END_17" val="204.5"/>
  <p:tag name="ANNOTATION_TOP_17" val="635"/>
  <p:tag name="ANNOTATION_LEFT_17" val="56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04.5"/>
  <p:tag name="ANNOTATION_END_18" val="216.3"/>
  <p:tag name="ANNOTATION_TOP_18" val="635"/>
  <p:tag name="ANNOTATION_LEFT_18" val="74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16.3"/>
  <p:tag name="ANNOTATION_TOP_19" val="667"/>
  <p:tag name="ANNOTATION_LEFT_19" val="4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3100</TotalTime>
  <Words>1108</Words>
  <Application>Microsoft Office PowerPoint</Application>
  <PresentationFormat>On-screen Show (4:3)</PresentationFormat>
  <Paragraphs>220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AL-Hosam</vt:lpstr>
      <vt:lpstr>Arial</vt:lpstr>
      <vt:lpstr>Arial Black</vt:lpstr>
      <vt:lpstr>Articulate Extrabold</vt:lpstr>
      <vt:lpstr>Calibri</vt:lpstr>
      <vt:lpstr>ChunkFive</vt:lpstr>
      <vt:lpstr>Impact</vt:lpstr>
      <vt:lpstr>Stencil Std</vt:lpstr>
      <vt:lpstr>Sultan Medium</vt:lpstr>
      <vt:lpstr>Teknik</vt:lpstr>
      <vt:lpstr>Times</vt:lpstr>
      <vt:lpstr>Times New Roman</vt:lpstr>
      <vt:lpstr>Yousef  bkw Circle mhairy</vt:lpstr>
      <vt:lpstr>Default Design</vt:lpstr>
      <vt:lpstr>PowerPoint Presentation</vt:lpstr>
      <vt:lpstr>PowerPoint Presentation</vt:lpstr>
      <vt:lpstr>PowerPoint Presentation</vt:lpstr>
      <vt:lpstr>PowerPoint Presentation</vt:lpstr>
      <vt:lpstr>Structure of DNA</vt:lpstr>
      <vt:lpstr>PowerPoint Presentation</vt:lpstr>
      <vt:lpstr>Nitrogenous bases القواعد النيتروجينية </vt:lpstr>
      <vt:lpstr>PowerPoint Presentation</vt:lpstr>
      <vt:lpstr>DNA           &amp;            RNA</vt:lpstr>
      <vt:lpstr>The nucleic acid strand is a polymer of nucleotides</vt:lpstr>
      <vt:lpstr>The nucleic acid strand is a polymer of nucleotides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203</cp:revision>
  <dcterms:created xsi:type="dcterms:W3CDTF">2006-03-10T18:25:44Z</dcterms:created>
  <dcterms:modified xsi:type="dcterms:W3CDTF">2024-04-15T18:19:43Z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18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BCC19351-6C52-4C7C-A3B5-8C439A65658F</vt:lpwstr>
  </property>
  <property fmtid="{D5CDD505-2E9C-101B-9397-08002B2CF9AE}" pid="6" name="ArticulateProjectFull">
    <vt:lpwstr>D:\Ashraf\D\Faculty file\e-Larning\1433-1434\المحتوى الرقمي\109-Lectures\LMS-2\Lecture-18 DNA Structure\Lecture 18.ppta</vt:lpwstr>
  </property>
</Properties>
</file>