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notesSlides/notesSlide2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activeX/activeX1.xml" ContentType="application/vnd.ms-office.activeX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4" r:id="rId2"/>
    <p:sldId id="297" r:id="rId3"/>
    <p:sldId id="301" r:id="rId4"/>
    <p:sldId id="258" r:id="rId5"/>
    <p:sldId id="260" r:id="rId6"/>
    <p:sldId id="261" r:id="rId7"/>
    <p:sldId id="263" r:id="rId8"/>
    <p:sldId id="302" r:id="rId9"/>
    <p:sldId id="265" r:id="rId10"/>
    <p:sldId id="266" r:id="rId11"/>
    <p:sldId id="268" r:id="rId12"/>
    <p:sldId id="270" r:id="rId13"/>
    <p:sldId id="271" r:id="rId14"/>
    <p:sldId id="272" r:id="rId15"/>
    <p:sldId id="274" r:id="rId16"/>
    <p:sldId id="292" r:id="rId17"/>
    <p:sldId id="286" r:id="rId18"/>
    <p:sldId id="287" r:id="rId19"/>
    <p:sldId id="281" r:id="rId20"/>
    <p:sldId id="284" r:id="rId21"/>
    <p:sldId id="278" r:id="rId22"/>
    <p:sldId id="275" r:id="rId23"/>
    <p:sldId id="277" r:id="rId24"/>
    <p:sldId id="279" r:id="rId25"/>
    <p:sldId id="295" r:id="rId26"/>
    <p:sldId id="299" r:id="rId27"/>
  </p:sldIdLst>
  <p:sldSz cx="9144000" cy="6858000" type="screen4x3"/>
  <p:notesSz cx="6858000" cy="9144000"/>
  <p:custDataLst>
    <p:tags r:id="rId2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94" autoAdjust="0"/>
  </p:normalViewPr>
  <p:slideViewPr>
    <p:cSldViewPr>
      <p:cViewPr varScale="1">
        <p:scale>
          <a:sx n="84" d="100"/>
          <a:sy n="84" d="100"/>
        </p:scale>
        <p:origin x="12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1B91A-311F-4211-AE29-E867C5FF00F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28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288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335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82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1736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314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712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4321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56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6446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6658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500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3846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51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729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3272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078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8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77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907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3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6833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815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6B771-B17A-460F-BD59-210EC51CD4B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95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B91A-311F-4211-AE29-E867C5FF00F9}" type="slidenum">
              <a:rPr lang="ar-SA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8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DD74-F9D2-42F9-839F-C5F209DD3F6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94047"/>
      </p:ext>
    </p:extLst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48021-07C1-48F3-BE9C-58F7B78E2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25390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73489-F45E-46EB-B45E-7E2808E5B3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911959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2583D-8FB4-42C9-8C67-12DCC0D45710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52967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60AF-7B76-4DE5-8569-A41DECC335B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765725"/>
      </p:ext>
    </p:extLst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38B6E7-8A22-45AB-A5B8-BF421B2F87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436806"/>
      </p:ext>
    </p:extLst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6007E-428D-4AC0-B70B-41A4FD7D4E15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57948"/>
      </p:ext>
    </p:extLst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7A9FA-0917-4386-B24F-882EE328446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26577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4B288-8475-4386-8993-451C9E19AC5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20052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C6A29-1E79-4C8E-9747-EBA5AA37D9E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578409"/>
      </p:ext>
    </p:extLst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69395-23C4-48CD-8EF3-9344D7B086AE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3329887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120BBC-A9CC-46B0-ADB8-5F496F9CF856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1.xml"/><Relationship Id="rId7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6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image" Target="../media/image1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43.xml"/><Relationship Id="rId7" Type="http://schemas.openxmlformats.org/officeDocument/2006/relationships/image" Target="../media/image1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6.xml"/><Relationship Id="rId7" Type="http://schemas.openxmlformats.org/officeDocument/2006/relationships/image" Target="../media/image14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9.xml"/><Relationship Id="rId7" Type="http://schemas.openxmlformats.org/officeDocument/2006/relationships/image" Target="../media/image14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4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5.xml"/><Relationship Id="rId7" Type="http://schemas.openxmlformats.org/officeDocument/2006/relationships/image" Target="../media/image1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9.xml"/><Relationship Id="rId7" Type="http://schemas.openxmlformats.org/officeDocument/2006/relationships/image" Target="../media/image1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image" Target="../media/image14.jpe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5.xml"/><Relationship Id="rId7" Type="http://schemas.openxmlformats.org/officeDocument/2006/relationships/image" Target="../media/image14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6.wmf"/><Relationship Id="rId3" Type="http://schemas.openxmlformats.org/officeDocument/2006/relationships/tags" Target="../tags/tag68.xml"/><Relationship Id="rId7" Type="http://schemas.openxmlformats.org/officeDocument/2006/relationships/tags" Target="../tags/tag71.xml"/><Relationship Id="rId12" Type="http://schemas.microsoft.com/office/2007/relationships/hdphoto" Target="../media/hdphoto2.wdp"/><Relationship Id="rId2" Type="http://schemas.openxmlformats.org/officeDocument/2006/relationships/tags" Target="../tags/tag67.xml"/><Relationship Id="rId1" Type="http://schemas.openxmlformats.org/officeDocument/2006/relationships/vmlDrawing" Target="../drawings/vmlDrawing1.vml"/><Relationship Id="rId6" Type="http://schemas.openxmlformats.org/officeDocument/2006/relationships/tags" Target="../tags/tag70.xml"/><Relationship Id="rId11" Type="http://schemas.openxmlformats.org/officeDocument/2006/relationships/image" Target="../media/image14.jpeg"/><Relationship Id="rId5" Type="http://schemas.openxmlformats.org/officeDocument/2006/relationships/tags" Target="../tags/tag69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4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2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8.xml"/><Relationship Id="rId7" Type="http://schemas.openxmlformats.org/officeDocument/2006/relationships/image" Target="../media/image1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4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4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7.xml"/><Relationship Id="rId7" Type="http://schemas.openxmlformats.org/officeDocument/2006/relationships/image" Target="../media/image14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2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791200"/>
            <a:ext cx="5257800" cy="871434"/>
          </a:xfrm>
          <a:prstGeom prst="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B5195B-601D-4AED-983F-C44DCDDCE0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82700"/>
            <a:ext cx="5943600" cy="5379934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steps of meiosis resemble steps in mitosis.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Both are preceded by the replication of chromosomes.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in meiosis, chromosomes replicate once followed by two consecutive cell divisions,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results in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final daughter cell has only half chromosomes number (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haploid)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reduces chromosome number by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copying the chromosomes once, </a:t>
            </a:r>
            <a:r>
              <a:rPr lang="en-US" sz="1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dividing twice</a:t>
            </a:r>
            <a:r>
              <a:rPr 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18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chromosomes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§"/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</a:t>
            </a:r>
            <a:r>
              <a:rPr 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</a:t>
            </a:r>
            <a:r>
              <a:rPr lang="en-US" sz="1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</a:t>
            </a:r>
            <a:r>
              <a:rPr lang="en-US" sz="3200" b="1" i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Division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ar-EG" sz="2800" b="1" dirty="0" smtClean="0">
                <a:ln w="11430"/>
                <a:gradFill flip="none" rotWithShape="1">
                  <a:gsLst>
                    <a:gs pos="0">
                      <a:srgbClr val="FF00FF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educes chromosome number from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diploid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 </a:t>
            </a:r>
            <a:r>
              <a:rPr lang="en-US" sz="20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haploid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867400" y="1219200"/>
            <a:ext cx="32194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4300" y="6544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8077200" y="41148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4600" y="1995488"/>
            <a:ext cx="4648200" cy="67151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Interphase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chromosomes are replicated to form sister chromatids.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A)-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charset="0"/>
                <a:cs typeface="Times New Roman" charset="0"/>
              </a:rPr>
              <a:t>I</a:t>
            </a: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:</a:t>
            </a:r>
            <a:endParaRPr lang="en-GB" sz="2000" b="1" dirty="0" smtClean="0">
              <a:ln w="11430"/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1981200"/>
            <a:ext cx="8839200" cy="4781551"/>
            <a:chOff x="0" y="1248"/>
            <a:chExt cx="5568" cy="3012"/>
          </a:xfrm>
        </p:grpSpPr>
        <p:pic>
          <p:nvPicPr>
            <p:cNvPr id="9226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29" t="26723" r="51675" b="3445"/>
            <a:stretch>
              <a:fillRect/>
            </a:stretch>
          </p:blipFill>
          <p:spPr bwMode="auto">
            <a:xfrm>
              <a:off x="0" y="1248"/>
              <a:ext cx="1404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1434" y="2496"/>
              <a:ext cx="4134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buClr>
                  <a:srgbClr val="339933"/>
                </a:buClr>
                <a:tabLst>
                  <a:tab pos="2743200" algn="l"/>
                </a:tabLst>
                <a:defRPr/>
              </a:pP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2)- Prophase </a:t>
              </a:r>
              <a:r>
                <a:rPr lang="en-US" sz="2000" b="1" u="sng" dirty="0">
                  <a:solidFill>
                    <a:srgbClr val="0000FF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I</a:t>
              </a:r>
              <a:r>
                <a:rPr lang="en-US" sz="2000" b="1" u="sng" dirty="0">
                  <a:solidFill>
                    <a:srgbClr val="0000FF"/>
                  </a:solidFill>
                  <a:ea typeface="ＭＳ Ｐゴシック" charset="0"/>
                </a:rPr>
                <a:t>,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</a:t>
              </a:r>
              <a:endParaRPr lang="en-US" sz="2000" b="1" dirty="0" smtClean="0">
                <a:solidFill>
                  <a:srgbClr val="000000"/>
                </a:solidFill>
                <a:ea typeface="ＭＳ Ｐゴシック" charset="0"/>
              </a:endParaRP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T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he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chromosomes condense and </a:t>
              </a:r>
              <a:r>
                <a:rPr lang="en-US" sz="2000" i="1" dirty="0">
                  <a:solidFill>
                    <a:srgbClr val="000000"/>
                  </a:solidFill>
                  <a:ea typeface="ＭＳ Ｐゴシック" charset="0"/>
                </a:rPr>
                <a:t>homologous chromosomes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 pair up to form </a:t>
              </a:r>
              <a:r>
                <a:rPr lang="en-US" sz="20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tetrads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.</a:t>
              </a: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Homologous chromosomes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attach together.</a:t>
              </a:r>
              <a:endParaRPr lang="en-US" sz="2000" b="1" dirty="0">
                <a:solidFill>
                  <a:srgbClr val="000000"/>
                </a:solidFill>
                <a:ea typeface="ＭＳ Ｐゴシック" charset="0"/>
              </a:endParaRP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Chromatids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homologous chromosomes are crossed 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at (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0"/>
                </a:rPr>
                <a:t>chiasmata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). </a:t>
              </a:r>
            </a:p>
            <a:p>
              <a:pPr marL="342900" indent="-342900">
                <a:spcBef>
                  <a:spcPct val="20000"/>
                </a:spcBef>
                <a:buFont typeface="+mj-lt"/>
                <a:buAutoNum type="alphaLcParenR"/>
                <a:tabLst>
                  <a:tab pos="2743200" algn="l"/>
                </a:tabLst>
                <a:defRPr/>
              </a:pP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S</a:t>
              </a:r>
              <a:r>
                <a:rPr lang="en-US" sz="2000" b="1" dirty="0" smtClean="0">
                  <a:solidFill>
                    <a:srgbClr val="000000"/>
                  </a:solidFill>
                  <a:ea typeface="ＭＳ Ｐゴシック" charset="0"/>
                </a:rPr>
                <a:t>egments 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of the chromosomes are exchanged (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ＭＳ Ｐゴシック" charset="0"/>
                </a:rPr>
                <a:t>Crossing Over</a:t>
              </a:r>
              <a:r>
                <a:rPr lang="en-US" sz="2000" b="1" dirty="0">
                  <a:solidFill>
                    <a:srgbClr val="000000"/>
                  </a:solidFill>
                  <a:ea typeface="ＭＳ Ｐゴシック" charset="0"/>
                </a:rPr>
                <a:t>).</a:t>
              </a:r>
            </a:p>
          </p:txBody>
        </p:sp>
      </p:grp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22225" y="42863"/>
            <a:ext cx="971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 r="75005" b="5896"/>
          <a:stretch>
            <a:fillRect/>
          </a:stretch>
        </p:blipFill>
        <p:spPr bwMode="auto">
          <a:xfrm>
            <a:off x="6966744" y="-9525"/>
            <a:ext cx="2163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03325"/>
            <a:ext cx="8839200" cy="3521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Metaphase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tetrads are all arranged at the metaphase plate.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Microtubules from one pole are attached to the kinetochore of one chromosome of each tetrad, while those from the other pole are attached to the other.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Anaphase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homologous                                                                                        chromosomes separate                                                                                    and are pulled toward                                                                               opposite poles. 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8" t="25497" b="3445"/>
          <a:stretch>
            <a:fillRect/>
          </a:stretch>
        </p:blipFill>
        <p:spPr bwMode="auto">
          <a:xfrm>
            <a:off x="4114800" y="2362200"/>
            <a:ext cx="473082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5715000" cy="27940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5)- Telophase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,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movement of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homologous chromosomes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continues until there is a haploid set at each pole.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Each chromosome consists of linked sister chromatids.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Cytokinesis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follows</a:t>
            </a:r>
            <a:endParaRPr lang="en-US" sz="2000" b="1" u="sng" dirty="0">
              <a:solidFill>
                <a:srgbClr val="80008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7" r="80772" b="6543"/>
          <a:stretch>
            <a:fillRect/>
          </a:stretch>
        </p:blipFill>
        <p:spPr bwMode="auto">
          <a:xfrm>
            <a:off x="6400800" y="1676400"/>
            <a:ext cx="2254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A23EA2-F621-40EE-A81F-D73346E778C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6" t="23946" r="21695" b="13989"/>
          <a:stretch>
            <a:fillRect/>
          </a:stretch>
        </p:blipFill>
        <p:spPr bwMode="auto">
          <a:xfrm>
            <a:off x="4876800" y="2209800"/>
            <a:ext cx="3876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39200" cy="523220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 smtClean="0">
                <a:ln w="11430"/>
                <a:solidFill>
                  <a:srgbClr val="FF0000"/>
                </a:solidFill>
              </a:rPr>
              <a:t>B)- Meiosis </a:t>
            </a:r>
            <a:r>
              <a:rPr lang="en-US" sz="2800" b="1" u="sng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22705" r="61684" b="13989"/>
          <a:stretch>
            <a:fillRect/>
          </a:stretch>
        </p:blipFill>
        <p:spPr bwMode="auto">
          <a:xfrm>
            <a:off x="533400" y="2209800"/>
            <a:ext cx="179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" y="1295400"/>
            <a:ext cx="8763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Metaphase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sister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arranged at the metaphase plate.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Anaphase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centromeres of sister chromatids separate and the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separated 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travel toward opposite poles.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3200400"/>
            <a:ext cx="2057400" cy="2667000"/>
            <a:chOff x="1632" y="2016"/>
            <a:chExt cx="1296" cy="1680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>
              <a:off x="1632" y="201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297" name="AutoShape 10"/>
            <p:cNvSpPr>
              <a:spLocks noChangeArrowheads="1"/>
            </p:cNvSpPr>
            <p:nvPr/>
          </p:nvSpPr>
          <p:spPr bwMode="auto">
            <a:xfrm>
              <a:off x="1632" y="3456"/>
              <a:ext cx="1296" cy="240"/>
            </a:xfrm>
            <a:prstGeom prst="rightArrow">
              <a:avLst>
                <a:gd name="adj1" fmla="val 50000"/>
                <a:gd name="adj2" fmla="val 135000"/>
              </a:avLst>
            </a:prstGeom>
            <a:solidFill>
              <a:srgbClr val="FF00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1000" y="685800"/>
            <a:ext cx="8077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buFont typeface="+mj-lt"/>
              <a:buAutoNum type="arabicParenR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II,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spindle apparatus forms, attaches to kinetochores of each sister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moves them around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736725"/>
            <a:ext cx="5334000" cy="31400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4)-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Telophase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separated sister </a:t>
            </a:r>
            <a:r>
              <a:rPr lang="en-US" sz="2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arrive at opposite poles.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 are formed around the </a:t>
            </a:r>
            <a:r>
              <a:rPr 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Cytokinesis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separates the cytoplasm.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meiosis, there are </a:t>
            </a:r>
            <a:r>
              <a:rPr 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haploid daughter cells.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2" t="23946" r="357" b="13991"/>
          <a:stretch>
            <a:fillRect/>
          </a:stretch>
        </p:blipFill>
        <p:spPr bwMode="auto">
          <a:xfrm>
            <a:off x="6450013" y="1143000"/>
            <a:ext cx="26939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Meiosis (Reduction Division) </a:t>
            </a:r>
            <a:endParaRPr lang="en-US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265238"/>
            <a:ext cx="67818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Meiosis Division</a:t>
            </a:r>
            <a:r>
              <a:rPr lang="en-GB" sz="4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GB" sz="2000" b="1" dirty="0">
                <a:ea typeface="ＭＳ Ｐゴシック" charset="0"/>
              </a:rPr>
              <a:t>(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Reduction Division)</a:t>
            </a:r>
            <a:r>
              <a:rPr lang="en-GB" sz="4000" dirty="0">
                <a:ea typeface="ＭＳ Ｐゴシック" charset="0"/>
              </a:rPr>
              <a:t>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19800" y="31242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Meiosis 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3962400" cy="144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Separate homologous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GB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 in 2 cells with replicated chromosomes.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53000" y="3733800"/>
            <a:ext cx="4038600" cy="17653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5194" dir="69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No further replication of</a:t>
            </a:r>
            <a: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chromosomes.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Occurs in the newly resulting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cells from Meiosis </a:t>
            </a:r>
            <a:r>
              <a: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haploid cells</a:t>
            </a:r>
            <a:r>
              <a:rPr lang="en-GB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3048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It occurs mainly in sex gonads to form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Gametes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(</a:t>
            </a:r>
            <a:r>
              <a:rPr lang="en-GB" sz="2000" i="1" dirty="0">
                <a:ea typeface="+mn-ea"/>
              </a:rPr>
              <a:t>sperms and ova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04800" y="6105525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Each of the resulting cells has half number of chromosomes of the original cell (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23 in human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). Thus, it is called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Reduction Division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3600" y="1752600"/>
            <a:ext cx="4953000" cy="1371600"/>
            <a:chOff x="1344" y="336"/>
            <a:chExt cx="3120" cy="864"/>
          </a:xfrm>
        </p:grpSpPr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2976" y="336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344" y="864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34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4464" y="86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2208" y="864"/>
              <a:ext cx="16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Occurs in two steps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" name="Picture 1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737824" y="152400"/>
            <a:ext cx="378501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Meiosis: 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Summary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 animBg="1"/>
      <p:bldP spid="38919" grpId="0" animBg="1"/>
      <p:bldP spid="38920" grpId="0"/>
      <p:bldP spid="389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84900" y="2125663"/>
            <a:ext cx="673100" cy="3338512"/>
            <a:chOff x="3896" y="1056"/>
            <a:chExt cx="424" cy="2103"/>
          </a:xfrm>
        </p:grpSpPr>
        <p:grpSp>
          <p:nvGrpSpPr>
            <p:cNvPr id="15381" name="Group 3"/>
            <p:cNvGrpSpPr>
              <a:grpSpLocks/>
            </p:cNvGrpSpPr>
            <p:nvPr/>
          </p:nvGrpSpPr>
          <p:grpSpPr bwMode="auto">
            <a:xfrm>
              <a:off x="3896" y="1343"/>
              <a:ext cx="202" cy="1816"/>
              <a:chOff x="3896" y="1343"/>
              <a:chExt cx="202" cy="1816"/>
            </a:xfrm>
          </p:grpSpPr>
          <p:sp>
            <p:nvSpPr>
              <p:cNvPr id="15386" name="AutoShape 4"/>
              <p:cNvSpPr>
                <a:spLocks noChangeArrowheads="1"/>
              </p:cNvSpPr>
              <p:nvPr/>
            </p:nvSpPr>
            <p:spPr bwMode="auto">
              <a:xfrm rot="-5114182">
                <a:off x="3464" y="2535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7" name="AutoShape 5"/>
              <p:cNvSpPr>
                <a:spLocks noChangeArrowheads="1"/>
              </p:cNvSpPr>
              <p:nvPr/>
            </p:nvSpPr>
            <p:spPr bwMode="auto">
              <a:xfrm rot="-5650226">
                <a:off x="3618" y="1631"/>
                <a:ext cx="767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8" name="Rectangle 6"/>
              <p:cNvSpPr>
                <a:spLocks noChangeArrowheads="1"/>
              </p:cNvSpPr>
              <p:nvPr/>
            </p:nvSpPr>
            <p:spPr bwMode="auto">
              <a:xfrm rot="-5400000">
                <a:off x="3880" y="2055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82" name="Group 7"/>
            <p:cNvGrpSpPr>
              <a:grpSpLocks/>
            </p:cNvGrpSpPr>
            <p:nvPr/>
          </p:nvGrpSpPr>
          <p:grpSpPr bwMode="auto">
            <a:xfrm rot="-5400000">
              <a:off x="3176" y="2008"/>
              <a:ext cx="2096" cy="192"/>
              <a:chOff x="2032" y="2304"/>
              <a:chExt cx="2096" cy="192"/>
            </a:xfrm>
          </p:grpSpPr>
          <p:sp>
            <p:nvSpPr>
              <p:cNvPr id="15383" name="AutoShape 8"/>
              <p:cNvSpPr>
                <a:spLocks noChangeArrowheads="1"/>
              </p:cNvSpPr>
              <p:nvPr/>
            </p:nvSpPr>
            <p:spPr bwMode="auto">
              <a:xfrm rot="-392198">
                <a:off x="203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4" name="AutoShape 9"/>
              <p:cNvSpPr>
                <a:spLocks noChangeArrowheads="1"/>
              </p:cNvSpPr>
              <p:nvPr/>
            </p:nvSpPr>
            <p:spPr bwMode="auto">
              <a:xfrm rot="321349">
                <a:off x="3072" y="2304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39"/>
                  </a:gs>
                  <a:gs pos="50000">
                    <a:srgbClr val="0000FF"/>
                  </a:gs>
                  <a:gs pos="100000">
                    <a:srgbClr val="00003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5" name="Rectangle 10"/>
              <p:cNvSpPr>
                <a:spLocks noChangeArrowheads="1"/>
              </p:cNvSpPr>
              <p:nvPr/>
            </p:nvSpPr>
            <p:spPr bwMode="auto">
              <a:xfrm>
                <a:off x="2936" y="2312"/>
                <a:ext cx="28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47" name="AutoShape 11"/>
          <p:cNvSpPr>
            <a:spLocks noChangeArrowheads="1"/>
          </p:cNvSpPr>
          <p:nvPr/>
        </p:nvSpPr>
        <p:spPr bwMode="auto">
          <a:xfrm rot="-4902171">
            <a:off x="6019800" y="23034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0051"/>
              </a:gs>
              <a:gs pos="50000">
                <a:srgbClr val="0000FF"/>
              </a:gs>
              <a:gs pos="100000">
                <a:srgbClr val="00005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2286000" y="2125663"/>
            <a:ext cx="609600" cy="3403600"/>
            <a:chOff x="1440" y="1008"/>
            <a:chExt cx="384" cy="2144"/>
          </a:xfrm>
        </p:grpSpPr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 rot="-5400000">
              <a:off x="484" y="1964"/>
              <a:ext cx="2104" cy="192"/>
              <a:chOff x="2016" y="1920"/>
              <a:chExt cx="2104" cy="192"/>
            </a:xfrm>
          </p:grpSpPr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rot="285818">
                <a:off x="2016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 rot="-250226">
                <a:off x="3064" y="1920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80" name="Rectangle 16"/>
              <p:cNvSpPr>
                <a:spLocks noChangeArrowheads="1"/>
              </p:cNvSpPr>
              <p:nvPr/>
            </p:nvSpPr>
            <p:spPr bwMode="auto">
              <a:xfrm>
                <a:off x="2928" y="2000"/>
                <a:ext cx="288" cy="96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74" name="Group 17"/>
            <p:cNvGrpSpPr>
              <a:grpSpLocks/>
            </p:cNvGrpSpPr>
            <p:nvPr/>
          </p:nvGrpSpPr>
          <p:grpSpPr bwMode="auto">
            <a:xfrm>
              <a:off x="1620" y="1295"/>
              <a:ext cx="204" cy="1857"/>
              <a:chOff x="1620" y="1295"/>
              <a:chExt cx="204" cy="1857"/>
            </a:xfrm>
          </p:grpSpPr>
          <p:sp>
            <p:nvSpPr>
              <p:cNvPr id="15375" name="AutoShape 18"/>
              <p:cNvSpPr>
                <a:spLocks noChangeArrowheads="1"/>
              </p:cNvSpPr>
              <p:nvPr/>
            </p:nvSpPr>
            <p:spPr bwMode="auto">
              <a:xfrm rot="-5792197">
                <a:off x="1200" y="2528"/>
                <a:ext cx="105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6" name="AutoShape 19"/>
              <p:cNvSpPr>
                <a:spLocks noChangeArrowheads="1"/>
              </p:cNvSpPr>
              <p:nvPr/>
            </p:nvSpPr>
            <p:spPr bwMode="auto">
              <a:xfrm rot="-5078650">
                <a:off x="1308" y="1607"/>
                <a:ext cx="816" cy="19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590059"/>
                  </a:gs>
                  <a:gs pos="50000">
                    <a:srgbClr val="FF00FF"/>
                  </a:gs>
                  <a:gs pos="100000">
                    <a:srgbClr val="590059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77" name="Rectangle 20"/>
              <p:cNvSpPr>
                <a:spLocks noChangeArrowheads="1"/>
              </p:cNvSpPr>
              <p:nvPr/>
            </p:nvSpPr>
            <p:spPr bwMode="auto">
              <a:xfrm rot="-5400000">
                <a:off x="1544" y="2056"/>
                <a:ext cx="288" cy="96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39957" name="AutoShape 21"/>
          <p:cNvSpPr>
            <a:spLocks noChangeArrowheads="1"/>
          </p:cNvSpPr>
          <p:nvPr/>
        </p:nvSpPr>
        <p:spPr bwMode="auto">
          <a:xfrm rot="-5400000">
            <a:off x="2489200" y="2278063"/>
            <a:ext cx="609600" cy="304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90059"/>
              </a:gs>
              <a:gs pos="50000">
                <a:srgbClr val="FF00FF"/>
              </a:gs>
              <a:gs pos="100000">
                <a:srgbClr val="59005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2286000" y="58816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Recombinant Chromosomes</a:t>
            </a:r>
            <a:endParaRPr lang="en-GB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363663"/>
            <a:ext cx="1981200" cy="762000"/>
            <a:chOff x="384" y="528"/>
            <a:chExt cx="1248" cy="480"/>
          </a:xfrm>
        </p:grpSpPr>
        <p:sp>
          <p:nvSpPr>
            <p:cNvPr id="15371" name="Text Box 25"/>
            <p:cNvSpPr txBox="1">
              <a:spLocks noChangeArrowheads="1"/>
            </p:cNvSpPr>
            <p:nvPr/>
          </p:nvSpPr>
          <p:spPr bwMode="auto">
            <a:xfrm>
              <a:off x="384" y="52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Chiasma</a:t>
              </a:r>
            </a:p>
          </p:txBody>
        </p:sp>
        <p:sp>
          <p:nvSpPr>
            <p:cNvPr id="15372" name="Line 26"/>
            <p:cNvSpPr>
              <a:spLocks noChangeShapeType="1"/>
            </p:cNvSpPr>
            <p:nvPr/>
          </p:nvSpPr>
          <p:spPr bwMode="auto">
            <a:xfrm>
              <a:off x="1248" y="672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38333 0.0 " pathEditMode="relative" ptsTypes="AA">
                                      <p:cBhvr>
                                        <p:cTn id="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1.51993E-6 L -0.01667 1.51993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12 L 0.36667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57" grpId="0" animBg="1"/>
      <p:bldP spid="399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1392238"/>
            <a:ext cx="8305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during prophase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two homologous chromosomes joint together very closely.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non-sister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chromatids of the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homologous chromosomes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crossed over at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chiasmata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and exchange corresponding segments.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resulting chromosomes are called 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recombinant chromosomes</a:t>
            </a:r>
            <a:r>
              <a:rPr lang="ja-JP" alt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GB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spcBef>
                <a:spcPct val="50000"/>
              </a:spcBef>
            </a:pPr>
            <a:endParaRPr lang="en-GB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in </a:t>
            </a:r>
            <a:r>
              <a:rPr lang="en-GB" altLang="en-U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variation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sexual life cycle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286000" y="122238"/>
            <a:ext cx="4724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Crossing over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3E6907-3971-4271-A9C5-2702909998B1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GB" alt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62050"/>
            <a:ext cx="8686800" cy="1506538"/>
          </a:xfrm>
        </p:spPr>
        <p:txBody>
          <a:bodyPr>
            <a:spAutoFit/>
          </a:bodyPr>
          <a:lstStyle/>
          <a:p>
            <a:pPr indent="-325438" eaLnBrk="1" hangingPunct="1">
              <a:lnSpc>
                <a:spcPct val="11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mechanisms contribute to genetic variation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assortment</a:t>
            </a:r>
            <a:endPara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crossing over</a:t>
            </a:r>
          </a:p>
          <a:p>
            <a:pPr marL="990600" lvl="1" indent="-304800" eaLnBrk="1" hangingPunct="1">
              <a:lnSpc>
                <a:spcPct val="110000"/>
              </a:lnSpc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random fertilization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5532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Sexual life cycles produce </a:t>
            </a:r>
            <a:r>
              <a:rPr lang="en-US" sz="2800" i="1" dirty="0" smtClean="0">
                <a:ln w="11430"/>
                <a:solidFill>
                  <a:srgbClr val="FF0000"/>
                </a:solidFill>
              </a:rPr>
              <a:t>genetic variation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among offspring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2654300"/>
            <a:ext cx="89916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Independent assortment: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chromosomes contributes to genetic variability due to the random orientation of tetrads at the metaphase plate.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is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                                                                                                                  that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particular daughter                                                                             cell of meiosis I will get the                                                                  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of a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certain homologous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pair and 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chance that it will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receive the </a:t>
            </a: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paternal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>
            <a:fillRect/>
          </a:stretch>
        </p:blipFill>
        <p:spPr bwMode="auto">
          <a:xfrm>
            <a:off x="4267200" y="3433763"/>
            <a:ext cx="48768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E6AA5A-8696-47A0-B23C-7C08D6B6B813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1" name="Oval 5"/>
          <p:cNvSpPr>
            <a:spLocks noChangeArrowheads="1"/>
          </p:cNvSpPr>
          <p:nvPr/>
        </p:nvSpPr>
        <p:spPr bwMode="auto">
          <a:xfrm rot="-2750620">
            <a:off x="438150" y="1870075"/>
            <a:ext cx="2581275" cy="208597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5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0" y="2514600"/>
            <a:ext cx="9008534" cy="4191000"/>
            <a:chOff x="144" y="1584"/>
            <a:chExt cx="5280" cy="2400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44" y="1584"/>
              <a:ext cx="5208" cy="2400"/>
              <a:chOff x="192" y="1584"/>
              <a:chExt cx="5208" cy="2400"/>
            </a:xfrm>
          </p:grpSpPr>
          <p:pic>
            <p:nvPicPr>
              <p:cNvPr id="26" name="Picture 16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>
                <a:lum bright="-6000" contras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032" b="5554"/>
              <a:stretch>
                <a:fillRect/>
              </a:stretch>
            </p:blipFill>
            <p:spPr bwMode="auto">
              <a:xfrm rot="-5400000">
                <a:off x="1403" y="613"/>
                <a:ext cx="2240" cy="4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17"/>
              <p:cNvSpPr>
                <a:spLocks noChangeArrowheads="1"/>
              </p:cNvSpPr>
              <p:nvPr/>
            </p:nvSpPr>
            <p:spPr bwMode="auto">
              <a:xfrm>
                <a:off x="2832" y="1680"/>
                <a:ext cx="1967" cy="2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" y="1792"/>
                <a:ext cx="2544" cy="1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1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Rectangle 2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5400000">
                <a:off x="-792" y="2760"/>
                <a:ext cx="225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Rectangle 21"/>
              <p:cNvSpPr>
                <a:spLocks noChangeArrowheads="1"/>
              </p:cNvSpPr>
              <p:nvPr/>
            </p:nvSpPr>
            <p:spPr bwMode="auto">
              <a:xfrm>
                <a:off x="288" y="3792"/>
                <a:ext cx="26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0" y="1728"/>
              <a:ext cx="5104" cy="21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56556" y="1905000"/>
            <a:ext cx="8599055" cy="73866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The Role of Meiosis in Sexual Life Cycles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4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94F39F-AF5E-4FD2-B1A3-33905BC5B7ED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485775"/>
            <a:ext cx="4648200" cy="11906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Independent assortment alone would find each individual chromosome in a gamete that would be exclusively maternal or paternal in origin.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618038" y="76200"/>
            <a:ext cx="444976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2514600"/>
            <a:ext cx="45720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3)- Crossing over: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Homologous portions of two non-sister chromatids exchange places, producing recombinant chromosomes which combine genes inherited from each parent.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5029200"/>
            <a:ext cx="4724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 The random fertilization: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it adds to the genetic variation arising from meiosis.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sperm can fuse with any egg.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4F6A5-DDB1-4673-9461-9B92F304BB24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"/>
            <a:ext cx="6858000" cy="830997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</a:rPr>
              <a:t>Mitosis produces two identical daughter cells, but meiosis produces 4 different cells.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3"/>
          <a:stretch>
            <a:fillRect/>
          </a:stretch>
        </p:blipFill>
        <p:spPr bwMode="auto">
          <a:xfrm>
            <a:off x="152400" y="1267736"/>
            <a:ext cx="8915400" cy="55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22118"/>
            <a:ext cx="8382000" cy="164968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chromosomes number is reduced by half in meiosis, but not in mitosis.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 produces daughter cells that are genetically identical to the parent and to each other.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 produces cells that differ from the parent and each other.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3048000"/>
            <a:ext cx="8839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Three events, unique to meiosis, occur during the first division cycle.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  During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prophase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homologous chromosomes pair up in a process called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synapsis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Later in prophase I, the joined homologous chromosomes are visible as a tetrad.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X-shaped regions called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sections </a:t>
            </a: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non-sister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chromatids are exchanged.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Chiasmata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physical manifestation of crossing over, a form of genetic rearrangement.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00225"/>
            <a:ext cx="9067800" cy="43396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  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homologous pairs of chromosomes, not individual chromosomes are aligned along the metaphase plate.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you would see 23 tetrads.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At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anaphase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it is homologous chromosomes, not sister chromatids, that separate and are carried to opposite poles of the cell.</a:t>
            </a:r>
            <a:r>
              <a:rPr lang="en-US" sz="2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Sister chromatids remain attached at the centromere until anaphase II.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processes during the second meiotic division are virtually identical to those of mitosis.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71600" y="286434"/>
            <a:ext cx="65532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Comparison between Mitosis and Meiosis 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3"/>
          <a:stretch>
            <a:fillRect/>
          </a:stretch>
        </p:blipFill>
        <p:spPr bwMode="auto">
          <a:xfrm>
            <a:off x="0" y="989013"/>
            <a:ext cx="9144000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152400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Comparison between Mitosis and meiosis</a:t>
            </a:r>
            <a:endParaRPr lang="en-GB" sz="2800" b="1" u="sng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200400" y="319881"/>
            <a:ext cx="2286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Meiosis</a:t>
            </a:r>
            <a:endParaRPr lang="en-GB" sz="32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3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31" r:id="rId4" imgW="7039080" imgH="5292720"/>
        </mc:Choice>
        <mc:Fallback>
          <p:control r:id="rId4" imgW="7039080" imgH="5292720">
            <p:pic>
              <p:nvPicPr>
                <p:cNvPr id="3" name="s44d79e421474b24a42b91b42b6a986e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0846" y="1066800"/>
                  <a:ext cx="7038753" cy="529314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2719877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65622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2532" y="9856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30798" y="5939135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9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B2F8140-503D-4D02-96BD-423AD9F2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8600"/>
            <a:ext cx="4419600" cy="838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98860E-AA20-4B78-8A41-09162D7F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Role of Meiosis in Sexual Life Cycles.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Fertilization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alternate in sexual life cycles.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Sets of Chromosomes in Human Cells.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Behavior of Chromosome Sets in the Human Life Cycle.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Meiosis reduces the number of chromosome sets from </a:t>
            </a:r>
            <a:r>
              <a:rPr lang="en-US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diploid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to </a:t>
            </a:r>
            <a:r>
              <a:rPr lang="en-US" alt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haploid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Reduction Division</a:t>
            </a:r>
            <a:r>
              <a:rPr lang="en-US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Stages of Meiosis.</a:t>
            </a:r>
          </a:p>
          <a:p>
            <a:pPr lvl="2"/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Crossing Over and Synapsis During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Prophase-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endParaRPr lang="en-US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 Comparison of Mitosis and Meiosis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76200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269395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370701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cycle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an organism is the generation-to-generation sequence of stages in its reproductive history.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starts at the conception of an organism until it produces its own offspring.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somatic cells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all cells other than </a:t>
            </a:r>
            <a:r>
              <a:rPr lang="en-US" sz="2000" i="1" dirty="0" smtClean="0">
                <a:solidFill>
                  <a:srgbClr val="000000"/>
                </a:solidFill>
              </a:rPr>
              <a:t>sperm or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each has 46 chromosomes.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1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chromosome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pairs carry genes that control the same inherited characters.</a:t>
            </a: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karyotype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النمط الكروموسومي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is a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display of the 46 chromosomes shows 23 pairs of chromosomes, each pair with the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 length, centromere position, and staining pattern.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867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Fertilization and Meiosis alternate in sexual life cycles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3A81D63-85A3-4E85-956D-C2078BFF0B56}" type="slidenum">
              <a:rPr lang="ar-SA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314134"/>
            <a:ext cx="4191000" cy="590931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Karyotype</a:t>
            </a:r>
            <a:endParaRPr lang="ar-EG" sz="36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335" r="1666" b="12779"/>
          <a:stretch>
            <a:fillRect/>
          </a:stretch>
        </p:blipFill>
        <p:spPr bwMode="auto">
          <a:xfrm>
            <a:off x="152400" y="1981200"/>
            <a:ext cx="8839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52400" y="11430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a display of an individual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chromosomes those are arranged according to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sizes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homologous 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55700"/>
            <a:ext cx="8610600" cy="289002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exception to the rule of homologous chromosomes is found in the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 chromosomes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pattern of inheritance of these chromosomes determine an individual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sex.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females have a homologous pair of X chromosomes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XX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males have an X and a Y chromosome (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XY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other 44 (22 pairs) are called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autosomes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4092575"/>
            <a:ext cx="8686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We inherit one chromosome of each homologous pair from each parent.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 46 chromosomes in a somatic cell can be viewed as two sets of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23 (a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maternal set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or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paternal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set).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Sperms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ova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(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gametes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) have only one set of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chromosomes (i.e.  22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autosomes and an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or a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Times New Roman" charset="0"/>
              </a:rPr>
              <a:t>Y)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562600"/>
            <a:ext cx="8382000" cy="9595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78947"/>
            <a:ext cx="8534400" cy="3397853"/>
          </a:xfrm>
        </p:spPr>
        <p:txBody>
          <a:bodyPr>
            <a:spAutoFit/>
          </a:bodyPr>
          <a:lstStyle/>
          <a:p>
            <a:pP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cell with a single chromosome set is called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humans, the haploid number of chromosomes is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(n = 23).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 sperm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reaches and fuses with a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ovum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cells fuse (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yngamy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resulting in fertilization.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fertilized egg (</a:t>
            </a: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ygote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now has a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 of chromosomes from the maternal and paternal family lines.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zygote and all cells with two sets of chromosomes are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46 (2n = 46).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52400" y="4811713"/>
            <a:ext cx="8839200" cy="178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an organism develops from a zygote to a sexually mature adult, the zygote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 genes are passes on to all somatic cells by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Gametes, which develop in the gonads, are </a:t>
            </a:r>
            <a:r>
              <a:rPr 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produced by </a:t>
            </a:r>
            <a:r>
              <a:rPr lang="en-US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Instead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undergo the process of </a:t>
            </a:r>
            <a:r>
              <a:rPr lang="en-US" sz="20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meiosis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which the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chromosomes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is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reduced to half.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839200" cy="5164491"/>
          </a:xfr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gonads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cells undergo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meiotic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division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yields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daughter cells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each with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half </a:t>
            </a:r>
            <a:r>
              <a:rPr lang="en-US" altLang="en-US" sz="2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number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chromosomes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parent cell.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humans, meiosis reduces the number of chromosomes from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46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23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of us inherited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 chromosomes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each parent: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set in an egg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set in a sperm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meiosis.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Gametes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الأمشاج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(an ovum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sperm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produced only in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gonads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المناسل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(ovaries or testes).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fuses two gametes together and doubles the number of chromosomes to 46 again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fertilized egg undergoes trillions of cycles of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mitosis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cytokinesis to produce a fully developed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multicellular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baby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1" name="Rectangle 5">
            <a:extLst>
              <a:ext uri="{FF2B5EF4-FFF2-40B4-BE49-F238E27FC236}">
                <a16:creationId xmlns:a16="http://schemas.microsoft.com/office/drawing/2014/main" id="{629065D0-BF8F-4000-875D-E244A864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4780"/>
            <a:ext cx="5851220" cy="856336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Chromosomes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(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sex chromosomes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and 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autosomes</a:t>
            </a:r>
            <a:r>
              <a:rPr lang="en-US" sz="2400" b="1" dirty="0">
                <a:ln w="11430"/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</a:t>
            </a:r>
            <a:endParaRPr lang="en-GB" sz="2400" b="1" dirty="0">
              <a:ln w="11430"/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3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4" b="51123"/>
          <a:stretch>
            <a:fillRect/>
          </a:stretch>
        </p:blipFill>
        <p:spPr bwMode="auto">
          <a:xfrm>
            <a:off x="914400" y="35052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48768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Gametes, produced by meiosis, are the only haploid cells.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1200" b="1">
              <a:solidFill>
                <a:srgbClr val="000000"/>
              </a:solidFill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Gametes undergo no divisions themselves, but fuse to form a </a:t>
            </a:r>
            <a:r>
              <a:rPr lang="en-US" altLang="en-US" sz="1600" b="1">
                <a:solidFill>
                  <a:srgbClr val="000000"/>
                </a:solidFill>
              </a:rPr>
              <a:t>diploid </a:t>
            </a:r>
            <a:r>
              <a:rPr lang="en-US" altLang="en-US" sz="1800" b="1">
                <a:solidFill>
                  <a:srgbClr val="000000"/>
                </a:solidFill>
              </a:rPr>
              <a:t>                                                zygote that divides by mitosis to                                                           produce a multicellular organism</a:t>
            </a:r>
            <a:endParaRPr lang="en-GB" altLang="en-US" sz="1800" b="1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9067800" cy="97155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restores the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 by combining two </a:t>
            </a:r>
            <a:r>
              <a:rPr lang="en-US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haploid</a:t>
            </a: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sets of chromosomes.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 and meiosis alternate in sexual life cycles.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3434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12a202d-574a-4f4d-a943-d242d7150bc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760-d:\ashraf\d\faculty file\e-larning\1433-1434\المحتوى الرقمي\109-lectures\lms-2\lecture-17 division\lecture 17.pptx"/>
  <p:tag name="ARTICULATE_PRESENTER_VERSION" val="7"/>
  <p:tag name="ARTICULATE_USED_PAGE_ORIENTATION" val="1"/>
  <p:tag name="ARTICULATE_USED_PAGE_SIZE" val="1"/>
  <p:tag name="ARTICULATE_SLIDE_COUNT" val="2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1"/>
  <p:tag name="ARTICULATE_AUDIO_RECORDED" val="1"/>
  <p:tag name="ELAPSEDTIME" val="214"/>
  <p:tag name="ANNOTATION_TYPE_1" val="0"/>
  <p:tag name="ANNOTATION_START_1" val="8.9"/>
  <p:tag name="ANNOTATION_END_1" val="10.1"/>
  <p:tag name="ANNOTATION_TOP_1" val="181"/>
  <p:tag name="ANNOTATION_LEFT_1" val="34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1.4"/>
  <p:tag name="ANNOTATION_TOP_2" val="174"/>
  <p:tag name="ANNOTATION_LEFT_2" val="27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1.4"/>
  <p:tag name="ANNOTATION_END_3" val="26.5"/>
  <p:tag name="ANNOTATION_TOP_3" val="189"/>
  <p:tag name="ANNOTATION_LEFT_3" val="45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28.2"/>
  <p:tag name="ANNOTATION_TOP_4" val="240"/>
  <p:tag name="ANNOTATION_LEFT_4" val="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2"/>
  <p:tag name="ANNOTATION_END_5" val="38.7"/>
  <p:tag name="ANNOTATION_TOP_5" val="239"/>
  <p:tag name="ANNOTATION_LEFT_5" val="36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7.4"/>
  <p:tag name="ANNOTATION_TOP_6" val="237"/>
  <p:tag name="ANNOTATION_LEFT_6" val="661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7.4"/>
  <p:tag name="ANNOTATION_END_7" val="60.1"/>
  <p:tag name="ANNOTATION_TOP_7" val="287"/>
  <p:tag name="ANNOTATION_LEFT_7" val="15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1"/>
  <p:tag name="ANNOTATION_END_8" val="81.1"/>
  <p:tag name="ANNOTATION_TOP_8" val="334"/>
  <p:tag name="ANNOTATION_LEFT_8" val="15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1"/>
  <p:tag name="ANNOTATION_END_9" val="89.9"/>
  <p:tag name="ANNOTATION_TOP_9" val="418"/>
  <p:tag name="ANNOTATION_LEFT_9" val="11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9.9"/>
  <p:tag name="ANNOTATION_END_10" val="90.9"/>
  <p:tag name="ANNOTATION_TOP_10" val="420"/>
  <p:tag name="ANNOTATION_LEFT_10" val="23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0.9"/>
  <p:tag name="ANNOTATION_END_11" val="92.2"/>
  <p:tag name="ANNOTATION_TOP_11" val="417"/>
  <p:tag name="ANNOTATION_LEFT_11" val="421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2"/>
  <p:tag name="ANNOTATION_END_12" val="94.6"/>
  <p:tag name="ANNOTATION_TOP_12" val="423"/>
  <p:tag name="ANNOTATION_LEFT_12" val="60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4.6"/>
  <p:tag name="ANNOTATION_END_13" val="99.5"/>
  <p:tag name="ANNOTATION_TOP_13" val="455"/>
  <p:tag name="ANNOTATION_LEFT_13" val="10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99.5"/>
  <p:tag name="ANNOTATION_END_14" val="99.5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99.5"/>
  <p:tag name="ANNOTATION_END_15" val="103.8"/>
  <p:tag name="ANNOTATION_TOP_15" val="436"/>
  <p:tag name="ANNOTATION_LEFT_15" val="185"/>
  <p:tag name="ANNOTATION_WIDTH_15" val="109"/>
  <p:tag name="ANNOTATION_HEIGHT_15" val="43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03.8"/>
  <p:tag name="ANNOTATION_END_16" val="103.8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03.8"/>
  <p:tag name="ANNOTATION_END_17" val="107.0"/>
  <p:tag name="ANNOTATION_TOP_17" val="433"/>
  <p:tag name="ANNOTATION_LEFT_17" val="333"/>
  <p:tag name="ANNOTATION_WIDTH_17" val="123"/>
  <p:tag name="ANNOTATION_HEIGHT_17" val="5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07.0"/>
  <p:tag name="ANNOTATION_END_18" val="115.0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115.0"/>
  <p:tag name="ANNOTATION_END_19" val="116.6"/>
  <p:tag name="ANNOTATION_TOP_19" val="412"/>
  <p:tag name="ANNOTATION_LEFT_19" val="51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6"/>
  <p:tag name="ANNOTATION_END_20" val="120.9"/>
  <p:tag name="ANNOTATION_TOP_20" val="457"/>
  <p:tag name="ANNOTATION_LEFT_20" val="1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9"/>
  <p:tag name="ANNOTATION_END_21" val="124.1"/>
  <p:tag name="ANNOTATION_TOP_21" val="457"/>
  <p:tag name="ANNOTATION_LEFT_21" val="34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4.1"/>
  <p:tag name="ANNOTATION_END_22" val="131.1"/>
  <p:tag name="ANNOTATION_TOP_22" val="456"/>
  <p:tag name="ANNOTATION_LEFT_22" val="188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1.1"/>
  <p:tag name="ANNOTATION_END_23" val="160.7"/>
  <p:tag name="ANNOTATION_TOP_23" val="461"/>
  <p:tag name="ANNOTATION_LEFT_23" val="344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7"/>
  <p:tag name="ANNOTATION_END_24" val="171.0"/>
  <p:tag name="ANNOTATION_TOP_24" val="506"/>
  <p:tag name="ANNOTATION_LEFT_24" val="15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0"/>
  <p:tag name="ANNOTATION_END_25" val="198.2"/>
  <p:tag name="ANNOTATION_TOP_25" val="551"/>
  <p:tag name="ANNOTATION_LEFT_25" val="13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2"/>
  <p:tag name="ANNOTATION_END_26" val="201.0"/>
  <p:tag name="ANNOTATION_TOP_26" val="621"/>
  <p:tag name="ANNOTATION_LEFT_26" val="10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1.0"/>
  <p:tag name="ANNOTATION_END_27" val="203.0"/>
  <p:tag name="ANNOTATION_TOP_27" val="619"/>
  <p:tag name="ANNOTATION_LEFT_27" val="36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3.0"/>
  <p:tag name="ANNOTATION_TOP_28" val="622"/>
  <p:tag name="ANNOTATION_LEFT_28" val="563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4af3bcdd774612b819bb2736ef17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fced6bd96af4daebf0281dfc66734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71.0/96.3/148.5/201.1"/>
  <p:tag name="ELAPSEDTIME" val="277.7"/>
  <p:tag name="ANNOTATION_TYPE_1" val="0"/>
  <p:tag name="ANNOTATION_START_1" val="43.3"/>
  <p:tag name="ANNOTATION_END_1" val="49.9"/>
  <p:tag name="ANNOTATION_TOP_1" val="15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9.9"/>
  <p:tag name="ANNOTATION_END_2" val="57.9"/>
  <p:tag name="ANNOTATION_TOP_2" val="154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9"/>
  <p:tag name="ANNOTATION_END_3" val="73.2"/>
  <p:tag name="ANNOTATION_TOP_3" val="159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3.2"/>
  <p:tag name="ANNOTATION_END_4" val="97.5"/>
  <p:tag name="ANNOTATION_TOP_4" val="264"/>
  <p:tag name="ANNOTATION_LEFT_4" val="6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7.5"/>
  <p:tag name="ANNOTATION_END_5" val="102.1"/>
  <p:tag name="ANNOTATION_TOP_5" val="360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2.1"/>
  <p:tag name="ANNOTATION_END_6" val="119.3"/>
  <p:tag name="ANNOTATION_TOP_6" val="365"/>
  <p:tag name="ANNOTATION_LEFT_6" val="28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3"/>
  <p:tag name="ANNOTATION_END_7" val="138.6"/>
  <p:tag name="ANNOTATION_TOP_7" val="363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8.6"/>
  <p:tag name="ANNOTATION_END_8" val="143.5"/>
  <p:tag name="ANNOTATION_TOP_8" val="359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43.5"/>
  <p:tag name="ANNOTATION_END_9" val="150.5"/>
  <p:tag name="ANNOTATION_TOP_9" val="405"/>
  <p:tag name="ANNOTATION_LEFT_9" val="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0.5"/>
  <p:tag name="ANNOTATION_END_10" val="163.7"/>
  <p:tag name="ANNOTATION_TOP_10" val="468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3.7"/>
  <p:tag name="ANNOTATION_END_11" val="168.0"/>
  <p:tag name="ANNOTATION_TOP_11" val="474"/>
  <p:tag name="ANNOTATION_LEFT_11" val="6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8.0"/>
  <p:tag name="ANNOTATION_END_12" val="202.8"/>
  <p:tag name="ANNOTATION_TOP_12" val="514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8"/>
  <p:tag name="ANNOTATION_END_13" val="214.4"/>
  <p:tag name="ANNOTATION_TOP_13" val="580"/>
  <p:tag name="ANNOTATION_LEFT_13" val="6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4.4"/>
  <p:tag name="ANNOTATION_END_14" val="215.7"/>
  <p:tag name="ANNOTATION_TOP_14" val="365"/>
  <p:tag name="ANNOTATION_LEFT_14" val="30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5.7"/>
  <p:tag name="ANNOTATION_END_15" val="217.0"/>
  <p:tag name="ANNOTATION_TOP_15" val="470"/>
  <p:tag name="ANNOTATION_LEFT_15" val="15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7.0"/>
  <p:tag name="ANNOTATION_END_16" val="224.5"/>
  <p:tag name="ANNOTATION_TOP_16" val="579"/>
  <p:tag name="ANNOTATION_LEFT_16" val="9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5"/>
  <p:tag name="ANNOTATION_END_17" val="227.1"/>
  <p:tag name="ANNOTATION_TOP_17" val="580"/>
  <p:tag name="ANNOTATION_LEFT_17" val="4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7.1"/>
  <p:tag name="ANNOTATION_END_18" val="230.0"/>
  <p:tag name="ANNOTATION_TOP_18" val="573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30.0"/>
  <p:tag name="ANNOTATION_END_19" val="231.8"/>
  <p:tag name="ANNOTATION_TOP_19" val="580"/>
  <p:tag name="ANNOTATION_LEFT_19" val="8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31.8"/>
  <p:tag name="ANNOTATION_TOP_20" val="620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1d27375ca240829a64d7835c2e2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96d3ee71de4af0895de7728c09450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156.2"/>
  <p:tag name="ANNOTATION_TYPE_1" val="0"/>
  <p:tag name="ANNOTATION_START_1" val="6.7"/>
  <p:tag name="ANNOTATION_END_1" val="23.6"/>
  <p:tag name="ANNOTATION_TOP_1" val="151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6"/>
  <p:tag name="ANNOTATION_END_2" val="42.6"/>
  <p:tag name="ANNOTATION_TOP_2" val="184"/>
  <p:tag name="ANNOTATION_LEFT_2" val="1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6"/>
  <p:tag name="ANNOTATION_END_3" val="45.2"/>
  <p:tag name="ANNOTATION_TOP_3" val="617"/>
  <p:tag name="ANNOTATION_LEFT_3" val="22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2"/>
  <p:tag name="ANNOTATION_END_4" val="46.7"/>
  <p:tag name="ANNOTATION_TOP_4" val="59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7.5"/>
  <p:tag name="ANNOTATION_TOP_5" val="489"/>
  <p:tag name="ANNOTATION_LEFT_5" val="67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5"/>
  <p:tag name="ANNOTATION_END_6" val="48.3"/>
  <p:tag name="ANNOTATION_TOP_6" val="484"/>
  <p:tag name="ANNOTATION_LEFT_6" val="72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49.1"/>
  <p:tag name="ANNOTATION_TOP_7" val="488"/>
  <p:tag name="ANNOTATION_LEFT_7" val="79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1"/>
  <p:tag name="ANNOTATION_END_8" val="49.8"/>
  <p:tag name="ANNOTATION_TOP_8" val="485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0.8"/>
  <p:tag name="ANNOTATION_TOP_9" val="489"/>
  <p:tag name="ANNOTATION_LEFT_9" val="9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1.5"/>
  <p:tag name="ANNOTATION_TOP_10" val="568"/>
  <p:tag name="ANNOTATION_LEFT_10" val="6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5"/>
  <p:tag name="ANNOTATION_END_11" val="52.2"/>
  <p:tag name="ANNOTATION_TOP_11" val="552"/>
  <p:tag name="ANNOTATION_LEFT_11" val="7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2.2"/>
  <p:tag name="ANNOTATION_END_12" val="52.6"/>
  <p:tag name="ANNOTATION_TOP_12" val="553"/>
  <p:tag name="ANNOTATION_LEFT_12" val="7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6"/>
  <p:tag name="ANNOTATION_END_13" val="53.2"/>
  <p:tag name="ANNOTATION_TOP_13" val="554"/>
  <p:tag name="ANNOTATION_LEFT_13" val="84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3.2"/>
  <p:tag name="ANNOTATION_END_14" val="55.7"/>
  <p:tag name="ANNOTATION_TOP_14" val="554"/>
  <p:tag name="ANNOTATION_LEFT_14" val="8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5.7"/>
  <p:tag name="ANNOTATION_END_15" val="61.3"/>
  <p:tag name="ANNOTATION_TOP_15" val="518"/>
  <p:tag name="ANNOTATION_LEFT_15" val="6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2"/>
  <p:tag name="ANNOTATION_START_16" val="61.3"/>
  <p:tag name="ANNOTATION_END_16" val="61.3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61.3"/>
  <p:tag name="ANNOTATION_END_17" val="71.3"/>
  <p:tag name="ANNOTATION_TOP_17" val="437"/>
  <p:tag name="ANNOTATION_LEFT_17" val="632"/>
  <p:tag name="ANNOTATION_WIDTH_17" val="311"/>
  <p:tag name="ANNOTATION_HEIGHT_17" val="275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71.3"/>
  <p:tag name="ANNOTATION_END_18" val="77.5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0"/>
  <p:tag name="ANNOTATION_START_19" val="77.5"/>
  <p:tag name="ANNOTATION_END_19" val="78.6"/>
  <p:tag name="ANNOTATION_TOP_19" val="466"/>
  <p:tag name="ANNOTATION_LEFT_19" val="56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8.6"/>
  <p:tag name="ANNOTATION_END_20" val="81.7"/>
  <p:tag name="ANNOTATION_TOP_20" val="492"/>
  <p:tag name="ANNOTATION_LEFT_20" val="56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1.7"/>
  <p:tag name="ANNOTATION_END_21" val="83.3"/>
  <p:tag name="ANNOTATION_TOP_21" val="453"/>
  <p:tag name="ANNOTATION_LEFT_21" val="55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3.3"/>
  <p:tag name="ANNOTATION_END_22" val="84.1"/>
  <p:tag name="ANNOTATION_TOP_22" val="449"/>
  <p:tag name="ANNOTATION_LEFT_22" val="56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4.1"/>
  <p:tag name="ANNOTATION_END_23" val="85.1"/>
  <p:tag name="ANNOTATION_TOP_23" val="452"/>
  <p:tag name="ANNOTATION_LEFT_23" val="59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5.1"/>
  <p:tag name="ANNOTATION_END_24" val="87.2"/>
  <p:tag name="ANNOTATION_TOP_24" val="461"/>
  <p:tag name="ANNOTATION_LEFT_24" val="6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7.2"/>
  <p:tag name="ANNOTATION_END_25" val="90.1"/>
  <p:tag name="ANNOTATION_TOP_25" val="508"/>
  <p:tag name="ANNOTATION_LEFT_25" val="4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0.1"/>
  <p:tag name="ANNOTATION_END_26" val="91.8"/>
  <p:tag name="ANNOTATION_TOP_26" val="477"/>
  <p:tag name="ANNOTATION_LEFT_26" val="5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1.8"/>
  <p:tag name="ANNOTATION_END_27" val="95.4"/>
  <p:tag name="ANNOTATION_TOP_27" val="466"/>
  <p:tag name="ANNOTATION_LEFT_27" val="43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5.4"/>
  <p:tag name="ANNOTATION_END_28" val="95.9"/>
  <p:tag name="ANNOTATION_TOP_28" val="496"/>
  <p:tag name="ANNOTATION_LEFT_28" val="5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5.9"/>
  <p:tag name="ANNOTATION_END_29" val="96.3"/>
  <p:tag name="ANNOTATION_TOP_29" val="489"/>
  <p:tag name="ANNOTATION_LEFT_29" val="59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3"/>
  <p:tag name="ANNOTATION_END_30" val="96.8"/>
  <p:tag name="ANNOTATION_TOP_30" val="490"/>
  <p:tag name="ANNOTATION_LEFT_30" val="5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6.8"/>
  <p:tag name="ANNOTATION_END_31" val="97.2"/>
  <p:tag name="ANNOTATION_TOP_31" val="472"/>
  <p:tag name="ANNOTATION_LEFT_31" val="5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7.2"/>
  <p:tag name="ANNOTATION_END_32" val="98.9"/>
  <p:tag name="ANNOTATION_TOP_32" val="468"/>
  <p:tag name="ANNOTATION_LEFT_32" val="59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9"/>
  <p:tag name="ANNOTATION_END_33" val="105.1"/>
  <p:tag name="ANNOTATION_TOP_33" val="564"/>
  <p:tag name="ANNOTATION_LEFT_33" val="44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05.1"/>
  <p:tag name="ANNOTATION_END_34" val="107.8"/>
  <p:tag name="ANNOTATION_TOP_34" val="493"/>
  <p:tag name="ANNOTATION_LEFT_34" val="6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7.8"/>
  <p:tag name="ANNOTATION_END_35" val="108.4"/>
  <p:tag name="ANNOTATION_TOP_35" val="468"/>
  <p:tag name="ANNOTATION_LEFT_35" val="67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8.4"/>
  <p:tag name="ANNOTATION_END_36" val="108.8"/>
  <p:tag name="ANNOTATION_TOP_36" val="481"/>
  <p:tag name="ANNOTATION_LEFT_36" val="67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8.8"/>
  <p:tag name="ANNOTATION_END_37" val="109.1"/>
  <p:tag name="ANNOTATION_TOP_37" val="505"/>
  <p:tag name="ANNOTATION_LEFT_37" val="67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9.1"/>
  <p:tag name="ANNOTATION_END_38" val="111.0"/>
  <p:tag name="ANNOTATION_TOP_38" val="514"/>
  <p:tag name="ANNOTATION_LEFT_38" val="6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11.0"/>
  <p:tag name="ANNOTATION_END_39" val="115.7"/>
  <p:tag name="ANNOTATION_TOP_39" val="465"/>
  <p:tag name="ANNOTATION_LEFT_39" val="56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15.7"/>
  <p:tag name="ANNOTATION_END_40" val="122.8"/>
  <p:tag name="ANNOTATION_TOP_40" val="451"/>
  <p:tag name="ANNOTATION_LEFT_40" val="34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22.8"/>
  <p:tag name="ANNOTATION_END_41" val="125.5"/>
  <p:tag name="ANNOTATION_TOP_41" val="343"/>
  <p:tag name="ANNOTATION_LEFT_41" val="1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5.5"/>
  <p:tag name="ANNOTATION_END_42" val="126.1"/>
  <p:tag name="ANNOTATION_TOP_42" val="298"/>
  <p:tag name="ANNOTATION_LEFT_42" val="33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26.1"/>
  <p:tag name="ANNOTATION_END_43" val="126.5"/>
  <p:tag name="ANNOTATION_TOP_43" val="337"/>
  <p:tag name="ANNOTATION_LEFT_43" val="399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26.5"/>
  <p:tag name="ANNOTATION_END_44" val="126.9"/>
  <p:tag name="ANNOTATION_TOP_44" val="346"/>
  <p:tag name="ANNOTATION_LEFT_44" val="47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26.9"/>
  <p:tag name="ANNOTATION_END_45" val="127.3"/>
  <p:tag name="ANNOTATION_TOP_45" val="339"/>
  <p:tag name="ANNOTATION_LEFT_45" val="56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27.3"/>
  <p:tag name="ANNOTATION_END_46" val="127.5"/>
  <p:tag name="ANNOTATION_TOP_46" val="336"/>
  <p:tag name="ANNOTATION_LEFT_46" val="63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27.5"/>
  <p:tag name="ANNOTATION_END_47" val="128.1"/>
  <p:tag name="ANNOTATION_TOP_47" val="336"/>
  <p:tag name="ANNOTATION_LEFT_47" val="67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28.1"/>
  <p:tag name="ANNOTATION_END_48" val="130.5"/>
  <p:tag name="ANNOTATION_TOP_48" val="349"/>
  <p:tag name="ANNOTATION_LEFT_48" val="794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0.5"/>
  <p:tag name="ANNOTATION_END_49" val="144.2"/>
  <p:tag name="ANNOTATION_TOP_49" val="602"/>
  <p:tag name="ANNOTATION_LEFT_49" val="26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44.2"/>
  <p:tag name="ANNOTATION_TOP_50" val="535"/>
  <p:tag name="ANNOTATION_LEFT_50" val="6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COUNT" val="5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5dcceadbd54107a1935bd29b1dc7e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304f22b9064125b2a0e1dc664d115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46.6/187.5/223.9"/>
  <p:tag name="ELAPSEDTIME" val="350.0"/>
  <p:tag name="ANNOTATION_TYPE_1" val="0"/>
  <p:tag name="ANNOTATION_START_1" val="29.9"/>
  <p:tag name="ANNOTATION_END_1" val="32.2"/>
  <p:tag name="ANNOTATION_TOP_1" val="73"/>
  <p:tag name="ANNOTATION_LEFT_1" val="4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2"/>
  <p:tag name="ANNOTATION_END_2" val="34.5"/>
  <p:tag name="ANNOTATION_TOP_2" val="64"/>
  <p:tag name="ANNOTATION_LEFT_2" val="5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5"/>
  <p:tag name="ANNOTATION_END_3" val="36.7"/>
  <p:tag name="ANNOTATION_TOP_3" val="63"/>
  <p:tag name="ANNOTATION_LEFT_3" val="44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6.7"/>
  <p:tag name="ANNOTATION_END_4" val="45.2"/>
  <p:tag name="ANNOTATION_TOP_4" val="60"/>
  <p:tag name="ANNOTATION_LEFT_4" val="5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51.7"/>
  <p:tag name="ANNOTATION_TOP_5" val="146"/>
  <p:tag name="ANNOTATION_LEFT_5" val="6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7"/>
  <p:tag name="ANNOTATION_END_6" val="82.7"/>
  <p:tag name="ANNOTATION_TOP_6" val="180"/>
  <p:tag name="ANNOTATION_LEFT_6" val="11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7"/>
  <p:tag name="ANNOTATION_END_7" val="84.0"/>
  <p:tag name="ANNOTATION_TOP_7" val="187"/>
  <p:tag name="ANNOTATION_LEFT_7" val="4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4.0"/>
  <p:tag name="ANNOTATION_END_8" val="86.8"/>
  <p:tag name="ANNOTATION_TOP_8" val="177"/>
  <p:tag name="ANNOTATION_LEFT_8" val="55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6.8"/>
  <p:tag name="ANNOTATION_END_9" val="148.6"/>
  <p:tag name="ANNOTATION_TOP_9" val="192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48.6"/>
  <p:tag name="ANNOTATION_END_10" val="171.3"/>
  <p:tag name="ANNOTATION_TOP_10" val="244"/>
  <p:tag name="ANNOTATION_LEFT_10" val="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1.3"/>
  <p:tag name="ANNOTATION_END_11" val="176.4"/>
  <p:tag name="ANNOTATION_TOP_11" val="309"/>
  <p:tag name="ANNOTATION_LEFT_11" val="1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6.4"/>
  <p:tag name="ANNOTATION_END_12" val="180.0"/>
  <p:tag name="ANNOTATION_TOP_12" val="306"/>
  <p:tag name="ANNOTATION_LEFT_12" val="80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0.0"/>
  <p:tag name="ANNOTATION_END_13" val="184.3"/>
  <p:tag name="ANNOTATION_TOP_13" val="340"/>
  <p:tag name="ANNOTATION_LEFT_13" val="11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9.0"/>
  <p:tag name="ANNOTATION_TOP_14" val="340"/>
  <p:tag name="ANNOTATION_LEFT_14" val="64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9.0"/>
  <p:tag name="ANNOTATION_END_15" val="214.9"/>
  <p:tag name="ANNOTATION_TOP_15" val="392"/>
  <p:tag name="ANNOTATION_LEFT_15" val="7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4.9"/>
  <p:tag name="ANNOTATION_END_16" val="224.8"/>
  <p:tag name="ANNOTATION_TOP_16" val="396"/>
  <p:tag name="ANNOTATION_LEFT_16" val="43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82.1"/>
  <p:tag name="ANNOTATION_TOP_17" val="458"/>
  <p:tag name="ANNOTATION_LEFT_17" val="5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2.1"/>
  <p:tag name="ANNOTATION_END_18" val="287.9"/>
  <p:tag name="ANNOTATION_TOP_18" val="517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87.9"/>
  <p:tag name="ANNOTATION_END_19" val="290.0"/>
  <p:tag name="ANNOTATION_TOP_19" val="521"/>
  <p:tag name="ANNOTATION_LEFT_19" val="8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90.0"/>
  <p:tag name="ANNOTATION_END_20" val="294.9"/>
  <p:tag name="ANNOTATION_TOP_20" val="547"/>
  <p:tag name="ANNOTATION_LEFT_20" val="12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94.9"/>
  <p:tag name="ANNOTATION_END_21" val="298.5"/>
  <p:tag name="ANNOTATION_TOP_21" val="544"/>
  <p:tag name="ANNOTATION_LEFT_21" val="33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98.5"/>
  <p:tag name="ANNOTATION_END_22" val="301.1"/>
  <p:tag name="ANNOTATION_TOP_22" val="544"/>
  <p:tag name="ANNOTATION_LEFT_22" val="1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01.1"/>
  <p:tag name="ANNOTATION_END_23" val="307.0"/>
  <p:tag name="ANNOTATION_TOP_23" val="541"/>
  <p:tag name="ANNOTATION_LEFT_23" val="34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07.0"/>
  <p:tag name="ANNOTATION_TOP_24" val="599"/>
  <p:tag name="ANNOTATION_LEFT_24" val="7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a85d6760fea4f138fb6ac5e8a8102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6a357f51ae4584b64d88aca3cf5dc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72.1"/>
  <p:tag name="ELAPSEDTIME" val="282.7"/>
  <p:tag name="ANNOTATION_TYPE_1" val="0"/>
  <p:tag name="ANNOTATION_START_1" val="1.6"/>
  <p:tag name="ANNOTATION_END_1" val="5.6"/>
  <p:tag name="ANNOTATION_TOP_1" val="180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12.7"/>
  <p:tag name="ANNOTATION_TOP_2" val="180"/>
  <p:tag name="ANNOTATION_LEFT_2" val="6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12.7"/>
  <p:tag name="ANNOTATION_END_3" val="12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2.7"/>
  <p:tag name="ANNOTATION_END_4" val="27.2"/>
  <p:tag name="ANNOTATION_TOP_4" val="150"/>
  <p:tag name="ANNOTATION_LEFT_4" val="648"/>
  <p:tag name="ANNOTATION_WIDTH_4" val="107"/>
  <p:tag name="ANNOTATION_HEIGHT_4" val="4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7.2"/>
  <p:tag name="ANNOTATION_END_5" val="29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9.2"/>
  <p:tag name="ANNOTATION_END_6" val="30.1"/>
  <p:tag name="ANNOTATION_TOP_6" val="192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1.0"/>
  <p:tag name="ANNOTATION_TOP_7" val="176"/>
  <p:tag name="ANNOTATION_LEFT_7" val="2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0"/>
  <p:tag name="ANNOTATION_END_8" val="31.6"/>
  <p:tag name="ANNOTATION_TOP_8" val="183"/>
  <p:tag name="ANNOTATION_LEFT_8" val="4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6"/>
  <p:tag name="ANNOTATION_END_9" val="34.0"/>
  <p:tag name="ANNOTATION_TOP_9" val="174"/>
  <p:tag name="ANNOTATION_LEFT_9" val="50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0"/>
  <p:tag name="ANNOTATION_END_10" val="63.6"/>
  <p:tag name="ANNOTATION_TOP_10" val="174"/>
  <p:tag name="ANNOTATION_LEFT_10" val="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3.6"/>
  <p:tag name="ANNOTATION_END_11" val="66.5"/>
  <p:tag name="ANNOTATION_TOP_11" val="211"/>
  <p:tag name="ANNOTATION_LEFT_11" val="10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5"/>
  <p:tag name="ANNOTATION_END_12" val="67.7"/>
  <p:tag name="ANNOTATION_TOP_12" val="220"/>
  <p:tag name="ANNOTATION_LEFT_12" val="5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7.7"/>
  <p:tag name="ANNOTATION_END_13" val="69.1"/>
  <p:tag name="ANNOTATION_TOP_13" val="218"/>
  <p:tag name="ANNOTATION_LEFT_13" val="7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1"/>
  <p:tag name="ANNOTATION_END_14" val="83.0"/>
  <p:tag name="ANNOTATION_TOP_14" val="213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0"/>
  <p:tag name="ANNOTATION_END_15" val="87.7"/>
  <p:tag name="ANNOTATION_TOP_15" val="256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7"/>
  <p:tag name="ANNOTATION_END_16" val="89.0"/>
  <p:tag name="ANNOTATION_TOP_16" val="248"/>
  <p:tag name="ANNOTATION_LEFT_16" val="45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9.0"/>
  <p:tag name="ANNOTATION_END_17" val="90.9"/>
  <p:tag name="ANNOTATION_TOP_17" val="253"/>
  <p:tag name="ANNOTATION_LEFT_17" val="62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9"/>
  <p:tag name="ANNOTATION_END_18" val="103.7"/>
  <p:tag name="ANNOTATION_TOP_18" val="250"/>
  <p:tag name="ANNOTATION_LEFT_18" val="7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7"/>
  <p:tag name="ANNOTATION_END_19" val="108.1"/>
  <p:tag name="ANNOTATION_TOP_19" val="368"/>
  <p:tag name="ANNOTATION_LEFT_19" val="54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2"/>
  <p:tag name="ANNOTATION_START_20" val="108.1"/>
  <p:tag name="ANNOTATION_END_20" val="108.1"/>
  <p:tag name="ANNOTATION_TOP_20" val="-40"/>
  <p:tag name="ANNOTATION_LEFT_20" val="-40"/>
  <p:tag name="ANNOTATION_WIDTH_20" val="1042"/>
  <p:tag name="ANNOTATION_HEIGHT_20" val="801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08.1"/>
  <p:tag name="ANNOTATION_END_21" val="118.4"/>
  <p:tag name="ANNOTATION_TOP_21" val="345"/>
  <p:tag name="ANNOTATION_LEFT_21" val="539"/>
  <p:tag name="ANNOTATION_WIDTH_21" val="96"/>
  <p:tag name="ANNOTATION_HEIGHT_21" val="44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18.4"/>
  <p:tag name="ANNOTATION_END_22" val="121.3"/>
  <p:tag name="ANNOTATION_TOP_22" val="-40"/>
  <p:tag name="ANNOTATION_LEFT_22" val="-40"/>
  <p:tag name="ANNOTATION_WIDTH_22" val="1042"/>
  <p:tag name="ANNOTATION_HEIGHT_22" val="801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0"/>
  <p:tag name="ANNOTATION_START_23" val="121.3"/>
  <p:tag name="ANNOTATION_END_23" val="123.9"/>
  <p:tag name="ANNOTATION_TOP_23" val="369"/>
  <p:tag name="ANNOTATION_LEFT_23" val="8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3.9"/>
  <p:tag name="ANNOTATION_END_24" val="125.1"/>
  <p:tag name="ANNOTATION_TOP_24" val="363"/>
  <p:tag name="ANNOTATION_LEFT_24" val="3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5.1"/>
  <p:tag name="ANNOTATION_END_25" val="126.0"/>
  <p:tag name="ANNOTATION_TOP_25" val="365"/>
  <p:tag name="ANNOTATION_LEFT_25" val="41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26.4"/>
  <p:tag name="ANNOTATION_TOP_26" val="370"/>
  <p:tag name="ANNOTATION_LEFT_26" val="55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6.4"/>
  <p:tag name="ANNOTATION_END_27" val="126.8"/>
  <p:tag name="ANNOTATION_TOP_27" val="370"/>
  <p:tag name="ANNOTATION_LEFT_27" val="64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30.9"/>
  <p:tag name="ANNOTATION_TOP_28" val="357"/>
  <p:tag name="ANNOTATION_LEFT_28" val="72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9"/>
  <p:tag name="ANNOTATION_END_29" val="134.2"/>
  <p:tag name="ANNOTATION_TOP_29" val="449"/>
  <p:tag name="ANNOTATION_LEFT_29" val="7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4.2"/>
  <p:tag name="ANNOTATION_END_30" val="135.1"/>
  <p:tag name="ANNOTATION_TOP_30" val="455"/>
  <p:tag name="ANNOTATION_LEFT_30" val="43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5.1"/>
  <p:tag name="ANNOTATION_END_31" val="136.8"/>
  <p:tag name="ANNOTATION_TOP_31" val="455"/>
  <p:tag name="ANNOTATION_LEFT_31" val="62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6.8"/>
  <p:tag name="ANNOTATION_END_32" val="142.4"/>
  <p:tag name="ANNOTATION_TOP_32" val="451"/>
  <p:tag name="ANNOTATION_LEFT_32" val="81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2.4"/>
  <p:tag name="ANNOTATION_END_33" val="146.0"/>
  <p:tag name="ANNOTATION_TOP_33" val="484"/>
  <p:tag name="ANNOTATION_LEFT_33" val="1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6.0"/>
  <p:tag name="ANNOTATION_END_34" val="148.4"/>
  <p:tag name="ANNOTATION_TOP_34" val="553"/>
  <p:tag name="ANNOTATION_LEFT_34" val="14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8.4"/>
  <p:tag name="ANNOTATION_END_35" val="150.1"/>
  <p:tag name="ANNOTATION_TOP_35" val="174"/>
  <p:tag name="ANNOTATION_LEFT_35" val="65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0.1"/>
  <p:tag name="ANNOTATION_END_36" val="152.3"/>
  <p:tag name="ANNOTATION_TOP_36" val="458"/>
  <p:tag name="ANNOTATION_LEFT_36" val="82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3"/>
  <p:tag name="ANNOTATION_END_37" val="174.3"/>
  <p:tag name="ANNOTATION_TOP_37" val="468"/>
  <p:tag name="ANNOTATION_LEFT_37" val="4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4.3"/>
  <p:tag name="ANNOTATION_END_38" val="180.4"/>
  <p:tag name="ANNOTATION_TOP_38" val="525"/>
  <p:tag name="ANNOTATION_LEFT_38" val="6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0.4"/>
  <p:tag name="ANNOTATION_END_39" val="209.1"/>
  <p:tag name="ANNOTATION_TOP_39" val="565"/>
  <p:tag name="ANNOTATION_LEFT_39" val="6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1"/>
  <p:tag name="ANNOTATION_END_40" val="215.1"/>
  <p:tag name="ANNOTATION_TOP_40" val="611"/>
  <p:tag name="ANNOTATION_LEFT_40" val="6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5.1"/>
  <p:tag name="ANNOTATION_END_41" val="223.5"/>
  <p:tag name="ANNOTATION_TOP_41" val="611"/>
  <p:tag name="ANNOTATION_LEFT_41" val="66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3.5"/>
  <p:tag name="ANNOTATION_END_42" val="225.3"/>
  <p:tag name="ANNOTATION_TOP_42" val="662"/>
  <p:tag name="ANNOTATION_LEFT_42" val="6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25.3"/>
  <p:tag name="ANNOTATION_END_43" val="229.8"/>
  <p:tag name="ANNOTATION_TOP_43" val="670"/>
  <p:tag name="ANNOTATION_LEFT_43" val="19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29.8"/>
  <p:tag name="ANNOTATION_END_44" val="239.1"/>
  <p:tag name="ANNOTATION_TOP_44" val="701"/>
  <p:tag name="ANNOTATION_LEFT_44" val="7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39.1"/>
  <p:tag name="ANNOTATION_END_45" val="239.8"/>
  <p:tag name="ANNOTATION_TOP_45" val="603"/>
  <p:tag name="ANNOTATION_LEFT_45" val="6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39.8"/>
  <p:tag name="ANNOTATION_END_46" val="240.8"/>
  <p:tag name="ANNOTATION_TOP_46" val="669"/>
  <p:tag name="ANNOTATION_LEFT_46" val="60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40.8"/>
  <p:tag name="ANNOTATION_TOP_47" val="607"/>
  <p:tag name="ANNOTATION_LEFT_47" val="48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COUNT" val="4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a745d4fc154043941625f802209f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2a91d9813d4b8585acd84e1f31b34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a0d6da29-99d2-4ad2-9c4d-ecba6a1e55a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02"/>
  <p:tag name="ARTICULATE_AUDIO_RECORDED" val="1"/>
  <p:tag name="ELAPSEDTIME" val="266.5"/>
  <p:tag name="ANNOTATION_TYPE_1" val="2"/>
  <p:tag name="ANNOTATION_START_1" val="29.0"/>
  <p:tag name="ANNOTATION_END_1" val="29.0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9.0"/>
  <p:tag name="ANNOTATION_END_2" val="39.2"/>
  <p:tag name="ANNOTATION_TOP_2" val="149"/>
  <p:tag name="ANNOTATION_LEFT_2" val="141"/>
  <p:tag name="ANNOTATION_WIDTH_2" val="104"/>
  <p:tag name="ANNOTATION_HEIGHT_2" val="39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39.2"/>
  <p:tag name="ANNOTATION_END_3" val="44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44.6"/>
  <p:tag name="ANNOTATION_END_4" val="48.8"/>
  <p:tag name="ANNOTATION_TOP_4" val="175"/>
  <p:tag name="ANNOTATION_LEFT_4" val="51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8"/>
  <p:tag name="ANNOTATION_END_5" val="73.0"/>
  <p:tag name="ANNOTATION_TOP_5" val="199"/>
  <p:tag name="ANNOTATION_LEFT_5" val="6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73.0"/>
  <p:tag name="ANNOTATION_END_6" val="73.0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73.0"/>
  <p:tag name="ANNOTATION_END_7" val="77.8"/>
  <p:tag name="ANNOTATION_TOP_7" val="183"/>
  <p:tag name="ANNOTATION_LEFT_7" val="439"/>
  <p:tag name="ANNOTATION_WIDTH_7" val="297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77.8"/>
  <p:tag name="ANNOTATION_END_8" val="77.8"/>
  <p:tag name="ANNOTATION_TOP_8" val="-22"/>
  <p:tag name="ANNOTATION_LEFT_8" val="-22"/>
  <p:tag name="ANNOTATION_WIDTH_8" val="1004"/>
  <p:tag name="ANNOTATION_HEIGHT_8" val="764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7.8"/>
  <p:tag name="ANNOTATION_END_9" val="106.9"/>
  <p:tag name="ANNOTATION_TOP_9" val="236"/>
  <p:tag name="ANNOTATION_LEFT_9" val="821"/>
  <p:tag name="ANNOTATION_WIDTH_9" val="103"/>
  <p:tag name="ANNOTATION_HEIGHT_9" val="64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6.9"/>
  <p:tag name="ANNOTATION_END_10" val="113.9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8.4"/>
  <p:tag name="ANNOTATION_TOP_11" val="300"/>
  <p:tag name="ANNOTATION_LEFT_11" val="32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8.4"/>
  <p:tag name="ANNOTATION_END_12" val="125.5"/>
  <p:tag name="ANNOTATION_TOP_12" val="302"/>
  <p:tag name="ANNOTATION_LEFT_12" val="32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5.5"/>
  <p:tag name="ANNOTATION_END_13" val="134.2"/>
  <p:tag name="ANNOTATION_TOP_13" val="411"/>
  <p:tag name="ANNOTATION_LEFT_13" val="6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4.2"/>
  <p:tag name="ANNOTATION_END_14" val="139.0"/>
  <p:tag name="ANNOTATION_TOP_14" val="414"/>
  <p:tag name="ANNOTATION_LEFT_14" val="2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5.4"/>
  <p:tag name="ANNOTATION_TOP_15" val="416"/>
  <p:tag name="ANNOTATION_LEFT_15" val="70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5.4"/>
  <p:tag name="ANNOTATION_END_16" val="149.5"/>
  <p:tag name="ANNOTATION_TOP_16" val="499"/>
  <p:tag name="ANNOTATION_LEFT_16" val="6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5"/>
  <p:tag name="ANNOTATION_END_17" val="150.7"/>
  <p:tag name="ANNOTATION_TOP_17" val="494"/>
  <p:tag name="ANNOTATION_LEFT_17" val="22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0.7"/>
  <p:tag name="ANNOTATION_END_18" val="153.0"/>
  <p:tag name="ANNOTATION_TOP_18" val="500"/>
  <p:tag name="ANNOTATION_LEFT_18" val="34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3.0"/>
  <p:tag name="ANNOTATION_END_19" val="154.8"/>
  <p:tag name="ANNOTATION_TOP_19" val="493"/>
  <p:tag name="ANNOTATION_LEFT_19" val="467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4.8"/>
  <p:tag name="ANNOTATION_END_20" val="159.1"/>
  <p:tag name="ANNOTATION_TOP_20" val="497"/>
  <p:tag name="ANNOTATION_LEFT_20" val="64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0.1"/>
  <p:tag name="ANNOTATION_TOP_21" val="499"/>
  <p:tag name="ANNOTATION_LEFT_21" val="79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1"/>
  <p:tag name="ANNOTATION_END_22" val="162.1"/>
  <p:tag name="ANNOTATION_TOP_22" val="526"/>
  <p:tag name="ANNOTATION_LEFT_22" val="97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1"/>
  <p:tag name="ANNOTATION_END_23" val="184.9"/>
  <p:tag name="ANNOTATION_TOP_23" val="530"/>
  <p:tag name="ANNOTATION_LEFT_23" val="2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4.9"/>
  <p:tag name="ANNOTATION_END_24" val="203.3"/>
  <p:tag name="ANNOTATION_TOP_24" val="508"/>
  <p:tag name="ANNOTATION_LEFT_24" val="7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03.3"/>
  <p:tag name="ANNOTATION_END_25" val="206.7"/>
  <p:tag name="ANNOTATION_TOP_25" val="606"/>
  <p:tag name="ANNOTATION_LEFT_25" val="12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06.7"/>
  <p:tag name="ANNOTATION_END_26" val="207.8"/>
  <p:tag name="ANNOTATION_TOP_26" val="606"/>
  <p:tag name="ANNOTATION_LEFT_26" val="301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7.8"/>
  <p:tag name="ANNOTATION_END_27" val="208.6"/>
  <p:tag name="ANNOTATION_TOP_27" val="603"/>
  <p:tag name="ANNOTATION_LEFT_27" val="43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8.6"/>
  <p:tag name="ANNOTATION_END_28" val="209.9"/>
  <p:tag name="ANNOTATION_TOP_28" val="596"/>
  <p:tag name="ANNOTATION_LEFT_28" val="576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9.9"/>
  <p:tag name="ANNOTATION_END_29" val="224.9"/>
  <p:tag name="ANNOTATION_TOP_29" val="610"/>
  <p:tag name="ANNOTATION_LEFT_29" val="68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4.9"/>
  <p:tag name="ANNOTATION_END_30" val="226.6"/>
  <p:tag name="ANNOTATION_TOP_30" val="633"/>
  <p:tag name="ANNOTATION_LEFT_30" val="251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6.6"/>
  <p:tag name="ANNOTATION_END_31" val="227.9"/>
  <p:tag name="ANNOTATION_TOP_31" val="638"/>
  <p:tag name="ANNOTATION_LEFT_31" val="59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7.9"/>
  <p:tag name="ANNOTATION_TOP_32" val="646"/>
  <p:tag name="ANNOTATION_LEFT_32" val="74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aed40334dd4d86afc9dc77703abce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fcba4c37574102930ac6cf570413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27.2"/>
  <p:tag name="ANNOTATION_TYPE_1" val="0"/>
  <p:tag name="ANNOTATION_START_1" val="2.5"/>
  <p:tag name="ANNOTATION_END_1" val="5.7"/>
  <p:tag name="ANNOTATION_TOP_1" val="34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7"/>
  <p:tag name="ANNOTATION_END_2" val="8.3"/>
  <p:tag name="ANNOTATION_TOP_2" val="37"/>
  <p:tag name="ANNOTATION_LEFT_2" val="3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3"/>
  <p:tag name="ANNOTATION_END_3" val="9.9"/>
  <p:tag name="ANNOTATION_TOP_3" val="35"/>
  <p:tag name="ANNOTATION_LEFT_3" val="5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9"/>
  <p:tag name="ANNOTATION_END_4" val="13.3"/>
  <p:tag name="ANNOTATION_TOP_4" val="36"/>
  <p:tag name="ANNOTATION_LEFT_4" val="7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3"/>
  <p:tag name="ANNOTATION_END_5" val="14.0"/>
  <p:tag name="ANNOTATION_TOP_5" val="65"/>
  <p:tag name="ANNOTATION_LEFT_5" val="5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4.0"/>
  <p:tag name="ANNOTATION_END_6" val="30.5"/>
  <p:tag name="ANNOTATION_TOP_6" val="31"/>
  <p:tag name="ANNOTATION_LEFT_6" val="6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40.0"/>
  <p:tag name="ANNOTATION_TOP_7" val="100"/>
  <p:tag name="ANNOTATION_LEFT_7" val="4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0"/>
  <p:tag name="ANNOTATION_END_8" val="47.7"/>
  <p:tag name="ANNOTATION_TOP_8" val="142"/>
  <p:tag name="ANNOTATION_LEFT_8" val="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7"/>
  <p:tag name="ANNOTATION_END_9" val="68.1"/>
  <p:tag name="ANNOTATION_TOP_9" val="182"/>
  <p:tag name="ANNOTATION_LEFT_9" val="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1"/>
  <p:tag name="ANNOTATION_END_10" val="85.3"/>
  <p:tag name="ANNOTATION_TOP_10" val="245"/>
  <p:tag name="ANNOTATION_LEFT_10" val="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3"/>
  <p:tag name="ANNOTATION_END_11" val="87.9"/>
  <p:tag name="ANNOTATION_TOP_11" val="278"/>
  <p:tag name="ANNOTATION_LEFT_11" val="2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9"/>
  <p:tag name="ANNOTATION_END_12" val="100.1"/>
  <p:tag name="ANNOTATION_TOP_12" val="322"/>
  <p:tag name="ANNOTATION_LEFT_12" val="6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0.1"/>
  <p:tag name="ANNOTATION_END_13" val="102.5"/>
  <p:tag name="ANNOTATION_TOP_13" val="272"/>
  <p:tag name="ANNOTATION_LEFT_13" val="54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5"/>
  <p:tag name="ANNOTATION_END_14" val="103.3"/>
  <p:tag name="ANNOTATION_TOP_14" val="500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3.3"/>
  <p:tag name="ANNOTATION_END_15" val="106.8"/>
  <p:tag name="ANNOTATION_TOP_15" val="437"/>
  <p:tag name="ANNOTATION_LEFT_15" val="56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6.8"/>
  <p:tag name="ANNOTATION_END_16" val="107.5"/>
  <p:tag name="ANNOTATION_TOP_16" val="497"/>
  <p:tag name="ANNOTATION_LEFT_16" val="64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7.5"/>
  <p:tag name="ANNOTATION_END_17" val="110.9"/>
  <p:tag name="ANNOTATION_TOP_17" val="456"/>
  <p:tag name="ANNOTATION_LEFT_17" val="69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0.9"/>
  <p:tag name="ANNOTATION_END_18" val="112.6"/>
  <p:tag name="ANNOTATION_TOP_18" val="351"/>
  <p:tag name="ANNOTATION_LEFT_18" val="58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2.6"/>
  <p:tag name="ANNOTATION_END_19" val="114.1"/>
  <p:tag name="ANNOTATION_TOP_19" val="208"/>
  <p:tag name="ANNOTATION_LEFT_19" val="69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4.1"/>
  <p:tag name="ANNOTATION_END_20" val="115.8"/>
  <p:tag name="ANNOTATION_TOP_20" val="285"/>
  <p:tag name="ANNOTATION_LEFT_20" val="70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5.8"/>
  <p:tag name="ANNOTATION_END_21" val="117.0"/>
  <p:tag name="ANNOTATION_TOP_21" val="176"/>
  <p:tag name="ANNOTATION_LEFT_21" val="8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7.0"/>
  <p:tag name="ANNOTATION_END_22" val="121.2"/>
  <p:tag name="ANNOTATION_TOP_22" val="314"/>
  <p:tag name="ANNOTATION_LEFT_22" val="74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2.6"/>
  <p:tag name="ANNOTATION_TOP_23" val="350"/>
  <p:tag name="ANNOTATION_LEFT_23" val="84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2.6"/>
  <p:tag name="ANNOTATION_END_24" val="123.1"/>
  <p:tag name="ANNOTATION_TOP_24" val="274"/>
  <p:tag name="ANNOTATION_LEFT_24" val="72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1"/>
  <p:tag name="ANNOTATION_END_25" val="124.1"/>
  <p:tag name="ANNOTATION_TOP_25" val="220"/>
  <p:tag name="ANNOTATION_LEFT_25" val="72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4.1"/>
  <p:tag name="ANNOTATION_END_26" val="125.2"/>
  <p:tag name="ANNOTATION_TOP_26" val="182"/>
  <p:tag name="ANNOTATION_LEFT_26" val="82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8"/>
  <p:tag name="ANNOTATION_TOP_27" val="307"/>
  <p:tag name="ANNOTATION_LEFT_27" val="73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8"/>
  <p:tag name="ANNOTATION_END_28" val="128.5"/>
  <p:tag name="ANNOTATION_TOP_28" val="535"/>
  <p:tag name="ANNOTATION_LEFT_28" val="8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8.5"/>
  <p:tag name="ANNOTATION_END_29" val="129.6"/>
  <p:tag name="ANNOTATION_TOP_29" val="207"/>
  <p:tag name="ANNOTATION_LEFT_29" val="7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9.6"/>
  <p:tag name="ANNOTATION_END_30" val="131.2"/>
  <p:tag name="ANNOTATION_TOP_30" val="268"/>
  <p:tag name="ANNOTATION_LEFT_30" val="71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1.2"/>
  <p:tag name="ANNOTATION_END_31" val="146.7"/>
  <p:tag name="ANNOTATION_TOP_31" val="443"/>
  <p:tag name="ANNOTATION_LEFT_31" val="85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6.7"/>
  <p:tag name="ANNOTATION_END_32" val="148.0"/>
  <p:tag name="ANNOTATION_TOP_32" val="531"/>
  <p:tag name="ANNOTATION_LEFT_32" val="66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8.0"/>
  <p:tag name="ANNOTATION_END_33" val="159.0"/>
  <p:tag name="ANNOTATION_TOP_33" val="530"/>
  <p:tag name="ANNOTATION_LEFT_33" val="5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9.0"/>
  <p:tag name="ANNOTATION_END_34" val="162.4"/>
  <p:tag name="ANNOTATION_TOP_34" val="548"/>
  <p:tag name="ANNOTATION_LEFT_34" val="12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2.4"/>
  <p:tag name="ANNOTATION_END_35" val="165.1"/>
  <p:tag name="ANNOTATION_TOP_35" val="576"/>
  <p:tag name="ANNOTATION_LEFT_35" val="15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5.1"/>
  <p:tag name="ANNOTATION_END_36" val="166.8"/>
  <p:tag name="ANNOTATION_TOP_36" val="406"/>
  <p:tag name="ANNOTATION_LEFT_36" val="15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6.8"/>
  <p:tag name="ANNOTATION_END_37" val="168.7"/>
  <p:tag name="ANNOTATION_TOP_37" val="442"/>
  <p:tag name="ANNOTATION_LEFT_37" val="19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8.7"/>
  <p:tag name="ANNOTATION_END_38" val="169.4"/>
  <p:tag name="ANNOTATION_TOP_38" val="404"/>
  <p:tag name="ANNOTATION_LEFT_38" val="16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9.4"/>
  <p:tag name="ANNOTATION_END_39" val="170.4"/>
  <p:tag name="ANNOTATION_TOP_39" val="445"/>
  <p:tag name="ANNOTATION_LEFT_39" val="21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0.4"/>
  <p:tag name="ANNOTATION_END_40" val="171.0"/>
  <p:tag name="ANNOTATION_TOP_40" val="404"/>
  <p:tag name="ANNOTATION_LEFT_40" val="30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1.0"/>
  <p:tag name="ANNOTATION_END_41" val="171.6"/>
  <p:tag name="ANNOTATION_TOP_41" val="442"/>
  <p:tag name="ANNOTATION_LEFT_41" val="23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71.6"/>
  <p:tag name="ANNOTATION_END_42" val="172.4"/>
  <p:tag name="ANNOTATION_TOP_42" val="423"/>
  <p:tag name="ANNOTATION_LEFT_42" val="29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72.4"/>
  <p:tag name="ANNOTATION_END_43" val="173.2"/>
  <p:tag name="ANNOTATION_TOP_43" val="480"/>
  <p:tag name="ANNOTATION_LEFT_43" val="2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73.2"/>
  <p:tag name="ANNOTATION_END_44" val="175.5"/>
  <p:tag name="ANNOTATION_TOP_44" val="535"/>
  <p:tag name="ANNOTATION_LEFT_44" val="29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5.5"/>
  <p:tag name="ANNOTATION_END_45" val="178.9"/>
  <p:tag name="ANNOTATION_TOP_45" val="618"/>
  <p:tag name="ANNOTATION_LEFT_45" val="2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8.9"/>
  <p:tag name="ANNOTATION_END_46" val="179.3"/>
  <p:tag name="ANNOTATION_TOP_46" val="596"/>
  <p:tag name="ANNOTATION_LEFT_46" val="158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9.3"/>
  <p:tag name="ANNOTATION_END_47" val="179.5"/>
  <p:tag name="ANNOTATION_TOP_47" val="509"/>
  <p:tag name="ANNOTATION_LEFT_47" val="150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9.5"/>
  <p:tag name="ANNOTATION_END_48" val="181.0"/>
  <p:tag name="ANNOTATION_TOP_48" val="451"/>
  <p:tag name="ANNOTATION_LEFT_48" val="168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1.0"/>
  <p:tag name="ANNOTATION_END_49" val="182.0"/>
  <p:tag name="ANNOTATION_TOP_49" val="386"/>
  <p:tag name="ANNOTATION_LEFT_49" val="195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2.0"/>
  <p:tag name="ANNOTATION_END_50" val="222.0"/>
  <p:tag name="ANNOTATION_TOP_50" val="377"/>
  <p:tag name="ANNOTATION_LEFT_50" val="59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2.0"/>
  <p:tag name="ANNOTATION_TOP_51" val="351"/>
  <p:tag name="ANNOTATION_LEFT_51" val="527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COUNT" val="5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31.6/44.5/70.2/118.7/251.3"/>
  <p:tag name="ELAPSEDTIME" val="373.6"/>
  <p:tag name="ANNOTATION_TYPE_1" val="0"/>
  <p:tag name="ANNOTATION_START_1" val="6.6"/>
  <p:tag name="ANNOTATION_END_1" val="13.0"/>
  <p:tag name="ANNOTATION_TOP_1" val="28"/>
  <p:tag name="ANNOTATION_LEFT_1" val="3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0"/>
  <p:tag name="ANNOTATION_END_2" val="14.5"/>
  <p:tag name="ANNOTATION_TOP_2" val="91"/>
  <p:tag name="ANNOTATION_LEFT_2" val="1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5"/>
  <p:tag name="ANNOTATION_END_3" val="16.5"/>
  <p:tag name="ANNOTATION_TOP_3" val="93"/>
  <p:tag name="ANNOTATION_LEFT_3" val="2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5"/>
  <p:tag name="ANNOTATION_END_4" val="17.5"/>
  <p:tag name="ANNOTATION_TOP_4" val="96"/>
  <p:tag name="ANNOTATION_LEFT_4" val="55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.5"/>
  <p:tag name="ANNOTATION_END_5" val="18.6"/>
  <p:tag name="ANNOTATION_TOP_5" val="85"/>
  <p:tag name="ANNOTATION_LEFT_5" val="61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.6"/>
  <p:tag name="ANNOTATION_END_6" val="32.9"/>
  <p:tag name="ANNOTATION_TOP_6" val="92"/>
  <p:tag name="ANNOTATION_LEFT_6" val="7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9"/>
  <p:tag name="ANNOTATION_END_7" val="50.0"/>
  <p:tag name="ANNOTATION_TOP_7" val="160"/>
  <p:tag name="ANNOTATION_LEFT_7" val="3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0"/>
  <p:tag name="ANNOTATION_END_8" val="55.5"/>
  <p:tag name="ANNOTATION_TOP_8" val="197"/>
  <p:tag name="ANNOTATION_LEFT_8" val="4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5.5"/>
  <p:tag name="ANNOTATION_END_9" val="74.9"/>
  <p:tag name="ANNOTATION_TOP_9" val="237"/>
  <p:tag name="ANNOTATION_LEFT_9" val="4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4.9"/>
  <p:tag name="ANNOTATION_END_10" val="75.8"/>
  <p:tag name="ANNOTATION_TOP_10" val="269"/>
  <p:tag name="ANNOTATION_LEFT_10" val="16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5.8"/>
  <p:tag name="ANNOTATION_END_11" val="76.9"/>
  <p:tag name="ANNOTATION_TOP_11" val="276"/>
  <p:tag name="ANNOTATION_LEFT_11" val="2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6.9"/>
  <p:tag name="ANNOTATION_END_12" val="80.0"/>
  <p:tag name="ANNOTATION_TOP_12" val="311"/>
  <p:tag name="ANNOTATION_LEFT_12" val="5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0"/>
  <p:tag name="ANNOTATION_END_13" val="83.7"/>
  <p:tag name="ANNOTATION_TOP_13" val="306"/>
  <p:tag name="ANNOTATION_LEFT_13" val="2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7"/>
  <p:tag name="ANNOTATION_END_14" val="98.0"/>
  <p:tag name="ANNOTATION_TOP_14" val="278"/>
  <p:tag name="ANNOTATION_LEFT_14" val="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0"/>
  <p:tag name="ANNOTATION_END_15" val="100.2"/>
  <p:tag name="ANNOTATION_TOP_15" val="33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0.2"/>
  <p:tag name="ANNOTATION_END_16" val="102.5"/>
  <p:tag name="ANNOTATION_TOP_16" val="346"/>
  <p:tag name="ANNOTATION_LEFT_16" val="21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2.5"/>
  <p:tag name="ANNOTATION_END_17" val="120.3"/>
  <p:tag name="ANNOTATION_TOP_17" val="379"/>
  <p:tag name="ANNOTATION_LEFT_17" val="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0.3"/>
  <p:tag name="ANNOTATION_END_18" val="126.2"/>
  <p:tag name="ANNOTATION_TOP_18" val="421"/>
  <p:tag name="ANNOTATION_LEFT_18" val="4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2"/>
  <p:tag name="ANNOTATION_END_19" val="159.2"/>
  <p:tag name="ANNOTATION_TOP_19" val="453"/>
  <p:tag name="ANNOTATION_LEFT_19" val="3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9.2"/>
  <p:tag name="ANNOTATION_END_20" val="163.4"/>
  <p:tag name="ANNOTATION_TOP_20" val="235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3.4"/>
  <p:tag name="ANNOTATION_END_21" val="163.9"/>
  <p:tag name="ANNOTATION_TOP_21" val="243"/>
  <p:tag name="ANNOTATION_LEFT_21" val="76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3.9"/>
  <p:tag name="ANNOTATION_END_22" val="164.7"/>
  <p:tag name="ANNOTATION_TOP_22" val="232"/>
  <p:tag name="ANNOTATION_LEFT_22" val="79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7"/>
  <p:tag name="ANNOTATION_END_23" val="167.7"/>
  <p:tag name="ANNOTATION_TOP_23" val="245"/>
  <p:tag name="ANNOTATION_LEFT_23" val="76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7"/>
  <p:tag name="ANNOTATION_END_24" val="173.7"/>
  <p:tag name="ANNOTATION_TOP_24" val="368"/>
  <p:tag name="ANNOTATION_LEFT_24" val="7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7"/>
  <p:tag name="ANNOTATION_END_25" val="174.7"/>
  <p:tag name="ANNOTATION_TOP_25" val="494"/>
  <p:tag name="ANNOTATION_LEFT_25" val="69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7"/>
  <p:tag name="ANNOTATION_END_26" val="188.1"/>
  <p:tag name="ANNOTATION_TOP_26" val="507"/>
  <p:tag name="ANNOTATION_LEFT_26" val="8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8.1"/>
  <p:tag name="ANNOTATION_END_27" val="192.2"/>
  <p:tag name="ANNOTATION_TOP_27" val="517"/>
  <p:tag name="ANNOTATION_LEFT_27" val="67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2.2"/>
  <p:tag name="ANNOTATION_END_28" val="193.2"/>
  <p:tag name="ANNOTATION_TOP_28" val="661"/>
  <p:tag name="ANNOTATION_LEFT_28" val="65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3.2"/>
  <p:tag name="ANNOTATION_END_29" val="194.5"/>
  <p:tag name="ANNOTATION_TOP_29" val="667"/>
  <p:tag name="ANNOTATION_LEFT_29" val="71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6.8"/>
  <p:tag name="ANNOTATION_TOP_30" val="531"/>
  <p:tag name="ANNOTATION_LEFT_30" val="84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6.8"/>
  <p:tag name="ANNOTATION_END_31" val="197.4"/>
  <p:tag name="ANNOTATION_TOP_31" val="658"/>
  <p:tag name="ANNOTATION_LEFT_31" val="83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7.4"/>
  <p:tag name="ANNOTATION_END_32" val="200.0"/>
  <p:tag name="ANNOTATION_TOP_32" val="662"/>
  <p:tag name="ANNOTATION_LEFT_32" val="89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0.0"/>
  <p:tag name="ANNOTATION_END_33" val="200.4"/>
  <p:tag name="ANNOTATION_TOP_33" val="675"/>
  <p:tag name="ANNOTATION_LEFT_33" val="66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4"/>
  <p:tag name="ANNOTATION_END_34" val="201.0"/>
  <p:tag name="ANNOTATION_TOP_34" val="665"/>
  <p:tag name="ANNOTATION_LEFT_34" val="73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0"/>
  <p:tag name="ANNOTATION_END_35" val="201.4"/>
  <p:tag name="ANNOTATION_TOP_35" val="662"/>
  <p:tag name="ANNOTATION_LEFT_35" val="81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1.4"/>
  <p:tag name="ANNOTATION_END_36" val="202.6"/>
  <p:tag name="ANNOTATION_TOP_36" val="666"/>
  <p:tag name="ANNOTATION_LEFT_36" val="86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2.6"/>
  <p:tag name="ANNOTATION_END_37" val="204.8"/>
  <p:tag name="ANNOTATION_TOP_37" val="686"/>
  <p:tag name="ANNOTATION_LEFT_37" val="67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8"/>
  <p:tag name="ANNOTATION_END_38" val="228.8"/>
  <p:tag name="ANNOTATION_TOP_38" val="252"/>
  <p:tag name="ANNOTATION_LEFT_38" val="75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8.8"/>
  <p:tag name="ANNOTATION_END_39" val="230.8"/>
  <p:tag name="ANNOTATION_TOP_39" val="662"/>
  <p:tag name="ANNOTATION_LEFT_39" val="65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30.8"/>
  <p:tag name="ANNOTATION_END_40" val="233.6"/>
  <p:tag name="ANNOTATION_TOP_40" val="235"/>
  <p:tag name="ANNOTATION_LEFT_40" val="7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33.6"/>
  <p:tag name="ANNOTATION_END_41" val="252.9"/>
  <p:tag name="ANNOTATION_TOP_41" val="655"/>
  <p:tag name="ANNOTATION_LEFT_41" val="66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9"/>
  <p:tag name="ANNOTATION_END_42" val="257.2"/>
  <p:tag name="ANNOTATION_TOP_42" val="493"/>
  <p:tag name="ANNOTATION_LEFT_42" val="46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57.2"/>
  <p:tag name="ANNOTATION_END_43" val="259.9"/>
  <p:tag name="ANNOTATION_TOP_43" val="531"/>
  <p:tag name="ANNOTATION_LEFT_43" val="46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59.9"/>
  <p:tag name="ANNOTATION_END_44" val="261.5"/>
  <p:tag name="ANNOTATION_TOP_44" val="527"/>
  <p:tag name="ANNOTATION_LEFT_44" val="3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1.5"/>
  <p:tag name="ANNOTATION_END_45" val="262.3"/>
  <p:tag name="ANNOTATION_TOP_45" val="528"/>
  <p:tag name="ANNOTATION_LEFT_45" val="4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2.3"/>
  <p:tag name="ANNOTATION_END_46" val="267.5"/>
  <p:tag name="ANNOTATION_TOP_46" val="564"/>
  <p:tag name="ANNOTATION_LEFT_46" val="5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7.5"/>
  <p:tag name="ANNOTATION_END_47" val="270.3"/>
  <p:tag name="ANNOTATION_TOP_47" val="378"/>
  <p:tag name="ANNOTATION_LEFT_47" val="74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71.1"/>
  <p:tag name="ANNOTATION_TOP_48" val="505"/>
  <p:tag name="ANNOTATION_LEFT_48" val="67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71.1"/>
  <p:tag name="ANNOTATION_END_49" val="277.9"/>
  <p:tag name="ANNOTATION_TOP_49" val="646"/>
  <p:tag name="ANNOTATION_LEFT_49" val="666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77.9"/>
  <p:tag name="ANNOTATION_END_50" val="280.1"/>
  <p:tag name="ANNOTATION_TOP_50" val="600"/>
  <p:tag name="ANNOTATION_LEFT_50" val="87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0.1"/>
  <p:tag name="ANNOTATION_END_51" val="280.8"/>
  <p:tag name="ANNOTATION_TOP_51" val="597"/>
  <p:tag name="ANNOTATION_LEFT_51" val="289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80.8"/>
  <p:tag name="ANNOTATION_END_52" val="281.7"/>
  <p:tag name="ANNOTATION_TOP_52" val="607"/>
  <p:tag name="ANNOTATION_LEFT_52" val="39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81.7"/>
  <p:tag name="ANNOTATION_END_53" val="282.4"/>
  <p:tag name="ANNOTATION_TOP_53" val="597"/>
  <p:tag name="ANNOTATION_LEFT_53" val="497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82.4"/>
  <p:tag name="ANNOTATION_END_54" val="283.3"/>
  <p:tag name="ANNOTATION_TOP_54" val="631"/>
  <p:tag name="ANNOTATION_LEFT_54" val="8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83.3"/>
  <p:tag name="ANNOTATION_END_55" val="284.3"/>
  <p:tag name="ANNOTATION_TOP_55" val="378"/>
  <p:tag name="ANNOTATION_LEFT_55" val="787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84.3"/>
  <p:tag name="ANNOTATION_END_56" val="286.7"/>
  <p:tag name="ANNOTATION_TOP_56" val="381"/>
  <p:tag name="ANNOTATION_LEFT_56" val="79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86.7"/>
  <p:tag name="ANNOTATION_END_57" val="290.0"/>
  <p:tag name="ANNOTATION_TOP_57" val="374"/>
  <p:tag name="ANNOTATION_LEFT_57" val="76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90.0"/>
  <p:tag name="ANNOTATION_END_58" val="293.1"/>
  <p:tag name="ANNOTATION_TOP_58" val="378"/>
  <p:tag name="ANNOTATION_LEFT_58" val="802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93.1"/>
  <p:tag name="ANNOTATION_END_59" val="295.5"/>
  <p:tag name="ANNOTATION_TOP_59" val="504"/>
  <p:tag name="ANNOTATION_LEFT_59" val="86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5.5"/>
  <p:tag name="ANNOTATION_END_60" val="296.2"/>
  <p:tag name="ANNOTATION_TOP_60" val="387"/>
  <p:tag name="ANNOTATION_LEFT_60" val="776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6.2"/>
  <p:tag name="ANNOTATION_END_61" val="298.0"/>
  <p:tag name="ANNOTATION_TOP_61" val="514"/>
  <p:tag name="ANNOTATION_LEFT_61" val="710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8.0"/>
  <p:tag name="ANNOTATION_END_62" val="319.8"/>
  <p:tag name="ANNOTATION_TOP_62" val="354"/>
  <p:tag name="ANNOTATION_LEFT_62" val="77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19.8"/>
  <p:tag name="ANNOTATION_END_63" val="321.7"/>
  <p:tag name="ANNOTATION_TOP_63" val="451"/>
  <p:tag name="ANNOTATION_LEFT_63" val="63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21.7"/>
  <p:tag name="ANNOTATION_END_64" val="324.6"/>
  <p:tag name="ANNOTATION_TOP_64" val="596"/>
  <p:tag name="ANNOTATION_LEFT_64" val="62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24.6"/>
  <p:tag name="ANNOTATION_END_65" val="329.4"/>
  <p:tag name="ANNOTATION_TOP_65" val="660"/>
  <p:tag name="ANNOTATION_LEFT_65" val="95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29.4"/>
  <p:tag name="ANNOTATION_END_66" val="330.3"/>
  <p:tag name="ANNOTATION_TOP_66" val="666"/>
  <p:tag name="ANNOTATION_LEFT_66" val="340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30.3"/>
  <p:tag name="ANNOTATION_END_67" val="331.7"/>
  <p:tag name="ANNOTATION_TOP_67" val="697"/>
  <p:tag name="ANNOTATION_LEFT_67" val="8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1.7"/>
  <p:tag name="ANNOTATION_END_68" val="335.6"/>
  <p:tag name="ANNOTATION_TOP_68" val="521"/>
  <p:tag name="ANNOTATION_LEFT_68" val="70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35.6"/>
  <p:tag name="ANNOTATION_END_69" val="336.8"/>
  <p:tag name="ANNOTATION_TOP_69" val="658"/>
  <p:tag name="ANNOTATION_LEFT_69" val="684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36.8"/>
  <p:tag name="ANNOTATION_END_70" val="364.3"/>
  <p:tag name="ANNOTATION_TOP_70" val="662"/>
  <p:tag name="ANNOTATION_LEFT_70" val="739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3"/>
  <p:tag name="ANNOTATION_TOP_71" val="663"/>
  <p:tag name="ANNOTATION_LEFT_71" val="617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COUNT" val="71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1eb677e4f14283b2adc1f795fe27e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7b73f1c61054cda8d50ceb288d7bb1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8.8/36.9"/>
  <p:tag name="ELAPSEDTIME" val="301.6"/>
  <p:tag name="ANNOTATION_TYPE_1" val="0"/>
  <p:tag name="ANNOTATION_START_1" val="14.2"/>
  <p:tag name="ANNOTATION_END_1" val="16.6"/>
  <p:tag name="ANNOTATION_TOP_1" val="235"/>
  <p:tag name="ANNOTATION_LEFT_1" val="2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6"/>
  <p:tag name="ANNOTATION_END_2" val="18.3"/>
  <p:tag name="ANNOTATION_TOP_2" val="231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21.3"/>
  <p:tag name="ANNOTATION_TOP_3" val="273"/>
  <p:tag name="ANNOTATION_LEFT_3" val="3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3"/>
  <p:tag name="ANNOTATION_END_4" val="27.5"/>
  <p:tag name="ANNOTATION_TOP_4" val="267"/>
  <p:tag name="ANNOTATION_LEFT_4" val="5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5"/>
  <p:tag name="ANNOTATION_END_5" val="39.2"/>
  <p:tag name="ANNOTATION_TOP_5" val="266"/>
  <p:tag name="ANNOTATION_LEFT_5" val="30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2"/>
  <p:tag name="ANNOTATION_END_6" val="62.0"/>
  <p:tag name="ANNOTATION_TOP_6" val="459"/>
  <p:tag name="ANNOTATION_LEFT_6" val="2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2.0"/>
  <p:tag name="ANNOTATION_END_7" val="68.1"/>
  <p:tag name="ANNOTATION_TOP_7" val="379"/>
  <p:tag name="ANNOTATION_LEFT_7" val="8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1"/>
  <p:tag name="ANNOTATION_END_8" val="71.1"/>
  <p:tag name="ANNOTATION_TOP_8" val="489"/>
  <p:tag name="ANNOTATION_LEFT_8" val="2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1"/>
  <p:tag name="ANNOTATION_END_9" val="81.3"/>
  <p:tag name="ANNOTATION_TOP_9" val="495"/>
  <p:tag name="ANNOTATION_LEFT_9" val="6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3"/>
  <p:tag name="ANNOTATION_END_10" val="89.6"/>
  <p:tag name="ANNOTATION_TOP_10" val="489"/>
  <p:tag name="ANNOTATION_LEFT_10" val="84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9.6"/>
  <p:tag name="ANNOTATION_END_11" val="91.2"/>
  <p:tag name="ANNOTATION_TOP_11" val="380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1.2"/>
  <p:tag name="ANNOTATION_END_12" val="92.1"/>
  <p:tag name="ANNOTATION_TOP_12" val="408"/>
  <p:tag name="ANNOTATION_LEFT_12" val="9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1"/>
  <p:tag name="ANNOTATION_END_13" val="92.8"/>
  <p:tag name="ANNOTATION_TOP_13" val="446"/>
  <p:tag name="ANNOTATION_LEFT_13" val="9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8.7"/>
  <p:tag name="ANNOTATION_TOP_14" val="469"/>
  <p:tag name="ANNOTATION_LEFT_14" val="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7"/>
  <p:tag name="ANNOTATION_END_15" val="99.5"/>
  <p:tag name="ANNOTATION_TOP_15" val="345"/>
  <p:tag name="ANNOTATION_LEFT_15" val="7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9.5"/>
  <p:tag name="ANNOTATION_END_16" val="100.0"/>
  <p:tag name="ANNOTATION_TOP_16" val="357"/>
  <p:tag name="ANNOTATION_LEFT_16" val="6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5"/>
  <p:tag name="ANNOTATION_TOP_17" val="363"/>
  <p:tag name="ANNOTATION_LEFT_17" val="6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5"/>
  <p:tag name="ANNOTATION_END_18" val="107.6"/>
  <p:tag name="ANNOTATION_TOP_18" val="375"/>
  <p:tag name="ANNOTATION_LEFT_18" val="5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6"/>
  <p:tag name="ANNOTATION_END_19" val="116.3"/>
  <p:tag name="ANNOTATION_TOP_19" val="531"/>
  <p:tag name="ANNOTATION_LEFT_19" val="2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6.3"/>
  <p:tag name="ANNOTATION_END_20" val="117.8"/>
  <p:tag name="ANNOTATION_TOP_20" val="376"/>
  <p:tag name="ANNOTATION_LEFT_20" val="8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8"/>
  <p:tag name="ANNOTATION_END_21" val="119.3"/>
  <p:tag name="ANNOTATION_TOP_21" val="415"/>
  <p:tag name="ANNOTATION_LEFT_21" val="12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3"/>
  <p:tag name="ANNOTATION_END_22" val="127.3"/>
  <p:tag name="ANNOTATION_TOP_22" val="229"/>
  <p:tag name="ANNOTATION_LEFT_22" val="10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3"/>
  <p:tag name="ANNOTATION_END_23" val="145.1"/>
  <p:tag name="ANNOTATION_TOP_23" val="567"/>
  <p:tag name="ANNOTATION_LEFT_23" val="30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5.1"/>
  <p:tag name="ANNOTATION_END_24" val="148.9"/>
  <p:tag name="ANNOTATION_TOP_24" val="593"/>
  <p:tag name="ANNOTATION_LEFT_24" val="32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8.9"/>
  <p:tag name="ANNOTATION_END_25" val="151.2"/>
  <p:tag name="ANNOTATION_TOP_25" val="628"/>
  <p:tag name="ANNOTATION_LEFT_25" val="33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1.2"/>
  <p:tag name="ANNOTATION_END_26" val="152.8"/>
  <p:tag name="ANNOTATION_TOP_26" val="633"/>
  <p:tag name="ANNOTATION_LEFT_26" val="47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2.8"/>
  <p:tag name="ANNOTATION_END_27" val="153.9"/>
  <p:tag name="ANNOTATION_TOP_27" val="409"/>
  <p:tag name="ANNOTATION_LEFT_27" val="12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53.9"/>
  <p:tag name="ANNOTATION_END_28" val="160.7"/>
  <p:tag name="ANNOTATION_TOP_28" val="375"/>
  <p:tag name="ANNOTATION_LEFT_28" val="8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0.7"/>
  <p:tag name="ANNOTATION_END_29" val="162.2"/>
  <p:tag name="ANNOTATION_TOP_29" val="630"/>
  <p:tag name="ANNOTATION_LEFT_29" val="65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2.2"/>
  <p:tag name="ANNOTATION_END_30" val="166.3"/>
  <p:tag name="ANNOTATION_TOP_30" val="653"/>
  <p:tag name="ANNOTATION_LEFT_30" val="32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6.3"/>
  <p:tag name="ANNOTATION_END_31" val="168.8"/>
  <p:tag name="ANNOTATION_TOP_31" val="652"/>
  <p:tag name="ANNOTATION_LEFT_31" val="69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68.8"/>
  <p:tag name="ANNOTATION_END_32" val="170.6"/>
  <p:tag name="ANNOTATION_TOP_32" val="370"/>
  <p:tag name="ANNOTATION_LEFT_32" val="8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0.6"/>
  <p:tag name="ANNOTATION_END_33" val="181.8"/>
  <p:tag name="ANNOTATION_TOP_33" val="406"/>
  <p:tag name="ANNOTATION_LEFT_33" val="12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8"/>
  <p:tag name="ANNOTATION_END_34" val="202.0"/>
  <p:tag name="ANNOTATION_TOP_34" val="367"/>
  <p:tag name="ANNOTATION_LEFT_34" val="3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2.0"/>
  <p:tag name="ANNOTATION_TOP_35" val="652"/>
  <p:tag name="ANNOTATION_LEFT_35" val="68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COUNT" val="35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e60551e743461a87c3ae775f364a2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97.8"/>
  <p:tag name="ANNOTATION_TYPE_1" val="0"/>
  <p:tag name="ANNOTATION_START_1" val="3.1"/>
  <p:tag name="ANNOTATION_END_1" val="7.4"/>
  <p:tag name="ANNOTATION_TOP_1" val="153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14.6"/>
  <p:tag name="ANNOTATION_TOP_2" val="150"/>
  <p:tag name="ANNOTATION_LEFT_2" val="2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20.9"/>
  <p:tag name="ANNOTATION_TOP_3" val="149"/>
  <p:tag name="ANNOTATION_LEFT_3" val="81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9"/>
  <p:tag name="ANNOTATION_END_4" val="39.0"/>
  <p:tag name="ANNOTATION_TOP_4" val="184"/>
  <p:tag name="ANNOTATION_LEFT_4" val="10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0"/>
  <p:tag name="ANNOTATION_END_5" val="40.8"/>
  <p:tag name="ANNOTATION_TOP_5" val="390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41.3"/>
  <p:tag name="ANNOTATION_TOP_6" val="399"/>
  <p:tag name="ANNOTATION_LEFT_6" val="59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1.3"/>
  <p:tag name="ANNOTATION_END_7" val="41.9"/>
  <p:tag name="ANNOTATION_TOP_7" val="403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9"/>
  <p:tag name="ANNOTATION_END_8" val="45.1"/>
  <p:tag name="ANNOTATION_TOP_8" val="417"/>
  <p:tag name="ANNOTATION_LEFT_8" val="60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5.1"/>
  <p:tag name="ANNOTATION_END_9" val="46.9"/>
  <p:tag name="ANNOTATION_TOP_9" val="443"/>
  <p:tag name="ANNOTATION_LEFT_9" val="61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9"/>
  <p:tag name="ANNOTATION_END_10" val="48.5"/>
  <p:tag name="ANNOTATION_TOP_10" val="489"/>
  <p:tag name="ANNOTATION_LEFT_10" val="60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63.9"/>
  <p:tag name="ANNOTATION_TOP_11" val="462"/>
  <p:tag name="ANNOTATION_LEFT_11" val="6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6"/>
  <p:tag name="ANNOTATION_TOP_12" val="347"/>
  <p:tag name="ANNOTATION_LEFT_12" val="3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6"/>
  <p:tag name="ANNOTATION_END_13" val="76.5"/>
  <p:tag name="ANNOTATION_TOP_13" val="412"/>
  <p:tag name="ANNOTATION_LEFT_13" val="74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5"/>
  <p:tag name="ANNOTATION_END_14" val="77.5"/>
  <p:tag name="ANNOTATION_TOP_14" val="381"/>
  <p:tag name="ANNOTATION_LEFT_14" val="6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5"/>
  <p:tag name="ANNOTATION_END_15" val="78.8"/>
  <p:tag name="ANNOTATION_TOP_15" val="415"/>
  <p:tag name="ANNOTATION_LEFT_15" val="26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8"/>
  <p:tag name="ANNOTATION_END_16" val="80.8"/>
  <p:tag name="ANNOTATION_TOP_16" val="448"/>
  <p:tag name="ANNOTATION_LEFT_16" val="1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8"/>
  <p:tag name="ANNOTATION_TOP_17" val="483"/>
  <p:tag name="ANNOTATION_LEFT_17" val="5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b51a02e194922a840bade828c977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c5ca8b2c0644e882a601ab4f2a0d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71.6"/>
  <p:tag name="ANNOTATION_TYPE_1" val="0"/>
  <p:tag name="ANNOTATION_START_1" val="7.4"/>
  <p:tag name="ANNOTATION_END_1" val="9.2"/>
  <p:tag name="ANNOTATION_TOP_1" val="192"/>
  <p:tag name="ANNOTATION_LEFT_1" val="2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2"/>
  <p:tag name="ANNOTATION_END_2" val="10.5"/>
  <p:tag name="ANNOTATION_TOP_2" val="238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5"/>
  <p:tag name="ANNOTATION_END_3" val="13.3"/>
  <p:tag name="ANNOTATION_TOP_3" val="230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5.8"/>
  <p:tag name="ANNOTATION_TOP_4" val="226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8"/>
  <p:tag name="ANNOTATION_END_5" val="37.8"/>
  <p:tag name="ANNOTATION_TOP_5" val="259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8.1"/>
  <p:tag name="ANNOTATION_TOP_6" val="295"/>
  <p:tag name="ANNOTATION_LEFT_6" val="9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9.3"/>
  <p:tag name="ANNOTATION_TOP_7" val="327"/>
  <p:tag name="ANNOTATION_LEFT_7" val="72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3"/>
  <p:tag name="ANNOTATION_END_8" val="50.6"/>
  <p:tag name="ANNOTATION_TOP_8" val="325"/>
  <p:tag name="ANNOTATION_LEFT_8" val="79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0.6"/>
  <p:tag name="ANNOTATION_END_9" val="52.8"/>
  <p:tag name="ANNOTATION_TOP_9" val="330"/>
  <p:tag name="ANNOTATION_LEFT_9" val="8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2.8"/>
  <p:tag name="ANNOTATION_END_10" val="54.3"/>
  <p:tag name="ANNOTATION_TOP_10" val="359"/>
  <p:tag name="ANNOTATION_LEFT_10" val="7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3"/>
  <p:tag name="ANNOTATION_END_11" val="63.9"/>
  <p:tag name="ANNOTATION_TOP_11" val="325"/>
  <p:tag name="ANNOTATION_LEFT_11" val="75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3.9"/>
  <p:tag name="ANNOTATION_END_12" val="66.9"/>
  <p:tag name="ANNOTATION_TOP_12" val="438"/>
  <p:tag name="ANNOTATION_LEFT_12" val="4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6.9"/>
  <p:tag name="ANNOTATION_END_13" val="67.6"/>
  <p:tag name="ANNOTATION_TOP_13" val="307"/>
  <p:tag name="ANNOTATION_LEFT_13" val="76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7.6"/>
  <p:tag name="ANNOTATION_TOP_14" val="453"/>
  <p:tag name="ANNOTATION_LEFT_14" val="72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c2e51c076de4a36bfa0d489b0b2ccf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3ab02e6b60d4dde93fdd4fcd1394e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amahmedkeele\Desktop\Lectures\Lecture-17 Division\s27.wav"/>
  <p:tag name="ELAPSEDTIME" val="0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58.6/123.3"/>
  <p:tag name="ELAPSEDTIME" val="151.3"/>
  <p:tag name="ANNOTATION_TYPE_1" val="0"/>
  <p:tag name="ANNOTATION_START_1" val="14.2"/>
  <p:tag name="ANNOTATION_END_1" val="31.2"/>
  <p:tag name="ANNOTATION_TOP_1" val="90"/>
  <p:tag name="ANNOTATION_LEFT_1" val="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2"/>
  <p:tag name="ANNOTATION_END_2" val="31.7"/>
  <p:tag name="ANNOTATION_TOP_2" val="270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32.2"/>
  <p:tag name="ANNOTATION_TOP_3" val="294"/>
  <p:tag name="ANNOTATION_LEFT_3" val="10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2.2"/>
  <p:tag name="ANNOTATION_END_4" val="32.7"/>
  <p:tag name="ANNOTATION_TOP_4" val="293"/>
  <p:tag name="ANNOTATION_LEFT_4" val="1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7"/>
  <p:tag name="ANNOTATION_END_5" val="33.2"/>
  <p:tag name="ANNOTATION_TOP_5" val="277"/>
  <p:tag name="ANNOTATION_LEFT_5" val="17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3.2"/>
  <p:tag name="ANNOTATION_END_6" val="42.6"/>
  <p:tag name="ANNOTATION_TOP_6" val="284"/>
  <p:tag name="ANNOTATION_LEFT_6" val="10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6"/>
  <p:tag name="ANNOTATION_END_7" val="60.3"/>
  <p:tag name="ANNOTATION_TOP_7" val="122"/>
  <p:tag name="ANNOTATION_LEFT_7" val="15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3"/>
  <p:tag name="ANNOTATION_END_8" val="62.9"/>
  <p:tag name="ANNOTATION_TOP_8" val="154"/>
  <p:tag name="ANNOTATION_LEFT_8" val="7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9"/>
  <p:tag name="ANNOTATION_END_9" val="63.7"/>
  <p:tag name="ANNOTATION_TOP_9" val="160"/>
  <p:tag name="ANNOTATION_LEFT_9" val="3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7"/>
  <p:tag name="ANNOTATION_END_10" val="65.0"/>
  <p:tag name="ANNOTATION_TOP_10" val="161"/>
  <p:tag name="ANNOTATION_LEFT_10" val="39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9"/>
  <p:tag name="ANNOTATION_TOP_11" val="161"/>
  <p:tag name="ANNOTATION_LEFT_11" val="5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1.2"/>
  <p:tag name="ANNOTATION_TOP_12" val="156"/>
  <p:tag name="ANNOTATION_LEFT_12" val="7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1.2"/>
  <p:tag name="ANNOTATION_END_13" val="73.9"/>
  <p:tag name="ANNOTATION_TOP_13" val="198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3.9"/>
  <p:tag name="ANNOTATION_END_14" val="77.4"/>
  <p:tag name="ANNOTATION_TOP_14" val="196"/>
  <p:tag name="ANNOTATION_LEFT_14" val="34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7.4"/>
  <p:tag name="ANNOTATION_END_15" val="79.1"/>
  <p:tag name="ANNOTATION_TOP_15" val="198"/>
  <p:tag name="ANNOTATION_LEFT_15" val="7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1"/>
  <p:tag name="ANNOTATION_END_16" val="127.4"/>
  <p:tag name="ANNOTATION_TOP_16" val="230"/>
  <p:tag name="ANNOTATION_LEFT_16" val="10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7.4"/>
  <p:tag name="ANNOTATION_END_17" val="128.6"/>
  <p:tag name="ANNOTATION_TOP_17" val="277"/>
  <p:tag name="ANNOTATION_LEFT_17" val="6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8.6"/>
  <p:tag name="ANNOTATION_END_18" val="132.0"/>
  <p:tag name="ANNOTATION_TOP_18" val="369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2.0"/>
  <p:tag name="ANNOTATION_END_19" val="133.3"/>
  <p:tag name="ANNOTATION_TOP_19" val="302"/>
  <p:tag name="ANNOTATION_LEFT_19" val="6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33.3"/>
  <p:tag name="ANNOTATION_END_20" val="135.5"/>
  <p:tag name="ANNOTATION_TOP_20" val="271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5.5"/>
  <p:tag name="ANNOTATION_END_21" val="136.4"/>
  <p:tag name="ANNOTATION_TOP_21" val="294"/>
  <p:tag name="ANNOTATION_LEFT_21" val="56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6.4"/>
  <p:tag name="ANNOTATION_END_22" val="138.6"/>
  <p:tag name="ANNOTATION_TOP_22" val="277"/>
  <p:tag name="ANNOTATION_LEFT_22" val="59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6"/>
  <p:tag name="ANNOTATION_END_23" val="140.5"/>
  <p:tag name="ANNOTATION_TOP_23" val="317"/>
  <p:tag name="ANNOTATION_LEFT_23" val="768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0.5"/>
  <p:tag name="ANNOTATION_END_24" val="141.6"/>
  <p:tag name="ANNOTATION_TOP_24" val="298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41.6"/>
  <p:tag name="ANNOTATION_END_25" val="146.4"/>
  <p:tag name="ANNOTATION_TOP_25" val="302"/>
  <p:tag name="ANNOTATION_LEFT_25" val="8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6.4"/>
  <p:tag name="ANNOTATION_TOP_26" val="460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63.0"/>
  <p:tag name="ANNOTATION_TYPE_1" val="0"/>
  <p:tag name="ANNOTATION_START_1" val="15.2"/>
  <p:tag name="ANNOTATION_END_1" val="16.0"/>
  <p:tag name="ANNOTATION_TOP_1" val="222"/>
  <p:tag name="ANNOTATION_LEFT_1" val="7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0"/>
  <p:tag name="ANNOTATION_END_2" val="16.7"/>
  <p:tag name="ANNOTATION_TOP_2" val="220"/>
  <p:tag name="ANNOTATION_LEFT_2" val="8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7"/>
  <p:tag name="ANNOTATION_END_3" val="17.3"/>
  <p:tag name="ANNOTATION_TOP_3" val="599"/>
  <p:tag name="ANNOTATION_LEFT_3" val="75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.3"/>
  <p:tag name="ANNOTATION_END_4" val="21.9"/>
  <p:tag name="ANNOTATION_TOP_4" val="569"/>
  <p:tag name="ANNOTATION_LEFT_4" val="86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9"/>
  <p:tag name="ANNOTATION_END_5" val="36.9"/>
  <p:tag name="ANNOTATION_TOP_5" val="278"/>
  <p:tag name="ANNOTATION_LEFT_5" val="1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9"/>
  <p:tag name="ANNOTATION_END_6" val="40.1"/>
  <p:tag name="ANNOTATION_TOP_6" val="386"/>
  <p:tag name="ANNOTATION_LEFT_6" val="10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1"/>
  <p:tag name="ANNOTATION_END_7" val="41.3"/>
  <p:tag name="ANNOTATION_TOP_7" val="428"/>
  <p:tag name="ANNOTATION_LEFT_7" val="1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1.3"/>
  <p:tag name="ANNOTATION_END_8" val="44.0"/>
  <p:tag name="ANNOTATION_TOP_8" val="454"/>
  <p:tag name="ANNOTATION_LEFT_8" val="1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0"/>
  <p:tag name="ANNOTATION_END_9" val="45.3"/>
  <p:tag name="ANNOTATION_TOP_9" val="495"/>
  <p:tag name="ANNOTATION_LEFT_9" val="10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3"/>
  <p:tag name="ANNOTATION_END_10" val="45.9"/>
  <p:tag name="ANNOTATION_TOP_10" val="274"/>
  <p:tag name="ANNOTATION_LEFT_10" val="6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9"/>
  <p:tag name="ANNOTATION_END_11" val="47.2"/>
  <p:tag name="ANNOTATION_TOP_11" val="266"/>
  <p:tag name="ANNOTATION_LEFT_11" val="8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7.2"/>
  <p:tag name="ANNOTATION_END_12" val="48.3"/>
  <p:tag name="ANNOTATION_TOP_12" val="537"/>
  <p:tag name="ANNOTATION_LEFT_12" val="71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3"/>
  <p:tag name="ANNOTATION_TOP_13" val="537"/>
  <p:tag name="ANNOTATION_LEFT_13" val="8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8d9f9ce42447f69a3e1b5afa0d0b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5bff014b2d4396a4b86584e35a0f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TIMELINE" val="10.7/16.8/22.5/42.4/66.5/75.9"/>
  <p:tag name="ELAPSEDTIME" val="99.4"/>
  <p:tag name="ANNOTATION_TYPE_1" val="0"/>
  <p:tag name="ANNOTATION_START_1" val="25.8"/>
  <p:tag name="ANNOTATION_END_1" val="30.0"/>
  <p:tag name="ANNOTATION_TOP_1" val="429"/>
  <p:tag name="ANNOTATION_LEFT_1" val="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0"/>
  <p:tag name="ANNOTATION_END_2" val="55.8"/>
  <p:tag name="ANNOTATION_TOP_2" val="504"/>
  <p:tag name="ANNOTATION_LEFT_2" val="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8"/>
  <p:tag name="ANNOTATION_END_3" val="62.0"/>
  <p:tag name="ANNOTATION_TOP_3" val="491"/>
  <p:tag name="ANNOTATION_LEFT_3" val="5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0"/>
  <p:tag name="ANNOTATION_END_4" val="68.2"/>
  <p:tag name="ANNOTATION_TOP_4" val="558"/>
  <p:tag name="ANNOTATION_LEFT_4" val="6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8.2"/>
  <p:tag name="ANNOTATION_END_5" val="71.7"/>
  <p:tag name="ANNOTATION_TOP_5" val="598"/>
  <p:tag name="ANNOTATION_LEFT_5" val="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7"/>
  <p:tag name="ANNOTATION_END_6" val="73.2"/>
  <p:tag name="ANNOTATION_TOP_6" val="607"/>
  <p:tag name="ANNOTATION_LEFT_6" val="53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7.5"/>
  <p:tag name="ANNOTATION_TOP_7" val="613"/>
  <p:tag name="ANNOTATION_LEFT_7" val="6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7.5"/>
  <p:tag name="ANNOTATION_END_8" val="91.6"/>
  <p:tag name="ANNOTATION_TOP_8" val="654"/>
  <p:tag name="ANNOTATION_LEFT_8" val="4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6"/>
  <p:tag name="ANNOTATION_TOP_9" val="701"/>
  <p:tag name="ANNOTATION_LEFT_9" val="59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b44953bd5a4ad9bb0ea0e7256b6aa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daa39a2d174984b2c80308272f804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ARTICULATE_AUDIO_RECORDED" val="1"/>
  <p:tag name="TIMELINE" val="36.0/47.0"/>
  <p:tag name="ELAPSEDTIME" val="154.5"/>
  <p:tag name="ANNOTATION_TYPE_1" val="0"/>
  <p:tag name="ANNOTATION_START_1" val="53.3"/>
  <p:tag name="ANNOTATION_END_1" val="54.4"/>
  <p:tag name="ANNOTATION_TOP_1" val="305"/>
  <p:tag name="ANNOTATION_LEFT_1" val="2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4.4"/>
  <p:tag name="ANNOTATION_END_2" val="56.2"/>
  <p:tag name="ANNOTATION_TOP_2" val="316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2"/>
  <p:tag name="ANNOTATION_END_3" val="57.9"/>
  <p:tag name="ANNOTATION_TOP_3" val="357"/>
  <p:tag name="ANNOTATION_LEFT_3" val="2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9"/>
  <p:tag name="ANNOTATION_END_4" val="85.8"/>
  <p:tag name="ANNOTATION_TOP_4" val="350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85.8"/>
  <p:tag name="ANNOTATION_END_5" val="85.8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5.8"/>
  <p:tag name="ANNOTATION_END_6" val="90.1"/>
  <p:tag name="ANNOTATION_TOP_6" val="213"/>
  <p:tag name="ANNOTATION_LEFT_6" val="595"/>
  <p:tag name="ANNOTATION_WIDTH_6" val="141"/>
  <p:tag name="ANNOTATION_HEIGHT_6" val="396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0.1"/>
  <p:tag name="ANNOTATION_END_7" val="90.1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0.1"/>
  <p:tag name="ANNOTATION_END_8" val="95.6"/>
  <p:tag name="ANNOTATION_TOP_8" val="201"/>
  <p:tag name="ANNOTATION_LEFT_8" val="195"/>
  <p:tag name="ANNOTATION_WIDTH_8" val="149"/>
  <p:tag name="ANNOTATION_HEIGHT_8" val="401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5.6"/>
  <p:tag name="ANNOTATION_END_9" val="101.7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01.7"/>
  <p:tag name="ANNOTATION_END_10" val="103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3.7"/>
  <p:tag name="ANNOTATION_END_11" val="105.0"/>
  <p:tag name="ANNOTATION_TOP_11" val="340"/>
  <p:tag name="ANNOTATION_LEFT_11" val="6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0"/>
  <p:tag name="ANNOTATION_END_12" val="108.6"/>
  <p:tag name="ANNOTATION_TOP_12" val="356"/>
  <p:tag name="ANNOTATION_LEFT_12" val="2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8.6"/>
  <p:tag name="ANNOTATION_TOP_13" val="649"/>
  <p:tag name="ANNOTATION_LEFT_13" val="25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5b0e2e48d4c11a48f5aa5f2efd2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d0cc443edbf47cb8d2c7cc30191b3a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TIMELINE" val="7.0/14.0/52.4/59.5"/>
  <p:tag name="ELAPSEDTIME" val="81.7"/>
  <p:tag name="ANNOTATION_TYPE_1" val="0"/>
  <p:tag name="ANNOTATION_START_1" val="4.1"/>
  <p:tag name="ANNOTATION_END_1" val="8.4"/>
  <p:tag name="ANNOTATION_TOP_1" val="174"/>
  <p:tag name="ANNOTATION_LEFT_1" val="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4"/>
  <p:tag name="ANNOTATION_END_2" val="15.0"/>
  <p:tag name="ANNOTATION_TOP_2" val="24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22.8"/>
  <p:tag name="ANNOTATION_TOP_3" val="365"/>
  <p:tag name="ANNOTATION_LEFT_3" val="6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8"/>
  <p:tag name="ANNOTATION_END_4" val="29.4"/>
  <p:tag name="ANNOTATION_TOP_4" val="369"/>
  <p:tag name="ANNOTATION_LEFT_4" val="1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4"/>
  <p:tag name="ANNOTATION_END_5" val="32.2"/>
  <p:tag name="ANNOTATION_TOP_5" val="41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2"/>
  <p:tag name="ANNOTATION_END_6" val="54.6"/>
  <p:tag name="ANNOTATION_TOP_6" val="455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6"/>
  <p:tag name="ANNOTATION_TOP_7" val="534"/>
  <p:tag name="ANNOTATION_LEFT_7" val="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dd975fcf3645b1af7bf8aae1b657e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9822b01e524e958aee93e79e8bb9c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TIMELINE" val="108.3"/>
  <p:tag name="ELAPSEDTIME" val="233.0"/>
  <p:tag name="ANNOTATION_TYPE_1" val="0"/>
  <p:tag name="ANNOTATION_START_1" val="69.6"/>
  <p:tag name="ANNOTATION_END_1" val="86.0"/>
  <p:tag name="ANNOTATION_TOP_1" val="180"/>
  <p:tag name="ANNOTATION_LEFT_1" val="11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6.0"/>
  <p:tag name="ANNOTATION_END_2" val="89.8"/>
  <p:tag name="ANNOTATION_TOP_2" val="229"/>
  <p:tag name="ANNOTATION_LEFT_2" val="1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9.8"/>
  <p:tag name="ANNOTATION_END_3" val="111.1"/>
  <p:tag name="ANNOTATION_TOP_3" val="261"/>
  <p:tag name="ANNOTATION_LEFT_3" val="10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1.1"/>
  <p:tag name="ANNOTATION_END_4" val="144.4"/>
  <p:tag name="ANNOTATION_TOP_4" val="309"/>
  <p:tag name="ANNOTATION_LEFT_4" val="2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4.4"/>
  <p:tag name="ANNOTATION_END_5" val="191.4"/>
  <p:tag name="ANNOTATION_TOP_5" val="411"/>
  <p:tag name="ANNOTATION_LEFT_5" val="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1.4"/>
  <p:tag name="ANNOTATION_END_6" val="196.4"/>
  <p:tag name="ANNOTATION_TOP_6" val="413"/>
  <p:tag name="ANNOTATION_LEFT_6" val="5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6.4"/>
  <p:tag name="ANNOTATION_END_7" val="198.5"/>
  <p:tag name="ANNOTATION_TOP_7" val="408"/>
  <p:tag name="ANNOTATION_LEFT_7" val="5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8.5"/>
  <p:tag name="ANNOTATION_END_8" val="208.4"/>
  <p:tag name="ANNOTATION_TOP_8" val="449"/>
  <p:tag name="ANNOTATION_LEFT_8" val="5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8.4"/>
  <p:tag name="ANNOTATION_END_9" val="209.0"/>
  <p:tag name="ANNOTATION_TOP_9" val="531"/>
  <p:tag name="ANNOTATION_LEFT_9" val="6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9.0"/>
  <p:tag name="ANNOTATION_END_10" val="211.8"/>
  <p:tag name="ANNOTATION_TOP_10" val="582"/>
  <p:tag name="ANNOTATION_LEFT_10" val="61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11.8"/>
  <p:tag name="ANNOTATION_END_11" val="212.3"/>
  <p:tag name="ANNOTATION_TOP_11" val="536"/>
  <p:tag name="ANNOTATION_LEFT_11" val="50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2.3"/>
  <p:tag name="ANNOTATION_END_12" val="215.6"/>
  <p:tag name="ANNOTATION_TOP_12" val="576"/>
  <p:tag name="ANNOTATION_LEFT_12" val="5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5.6"/>
  <p:tag name="ANNOTATION_END_13" val="216.1"/>
  <p:tag name="ANNOTATION_TOP_13" val="651"/>
  <p:tag name="ANNOTATION_LEFT_13" val="48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6.1"/>
  <p:tag name="ANNOTATION_END_14" val="216.4"/>
  <p:tag name="ANNOTATION_TOP_14" val="652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16.4"/>
  <p:tag name="ANNOTATION_END_15" val="216.7"/>
  <p:tag name="ANNOTATION_TOP_15" val="652"/>
  <p:tag name="ANNOTATION_LEFT_15" val="58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16.7"/>
  <p:tag name="ANNOTATION_END_16" val="219.6"/>
  <p:tag name="ANNOTATION_TOP_16" val="652"/>
  <p:tag name="ANNOTATION_LEFT_16" val="62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19.6"/>
  <p:tag name="ANNOTATION_END_17" val="220.6"/>
  <p:tag name="ANNOTATION_TOP_17" val="429"/>
  <p:tag name="ANNOTATION_LEFT_17" val="84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0.6"/>
  <p:tag name="ANNOTATION_END_18" val="221.1"/>
  <p:tag name="ANNOTATION_TOP_18" val="532"/>
  <p:tag name="ANNOTATION_LEFT_18" val="89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1.1"/>
  <p:tag name="ANNOTATION_END_19" val="222.2"/>
  <p:tag name="ANNOTATION_TOP_19" val="569"/>
  <p:tag name="ANNOTATION_LEFT_19" val="90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2.2"/>
  <p:tag name="ANNOTATION_END_20" val="222.5"/>
  <p:tag name="ANNOTATION_TOP_20" val="547"/>
  <p:tag name="ANNOTATION_LEFT_20" val="81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2.5"/>
  <p:tag name="ANNOTATION_END_21" val="224.5"/>
  <p:tag name="ANNOTATION_TOP_21" val="573"/>
  <p:tag name="ANNOTATION_LEFT_21" val="81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4.5"/>
  <p:tag name="ANNOTATION_TOP_22" val="669"/>
  <p:tag name="ANNOTATION_LEFT_22" val="7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c455b48e942aab92b37226e17cf5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64ad7ad6147898501510cdb294eab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129.4"/>
  <p:tag name="ANNOTATION_TYPE_1" val="0"/>
  <p:tag name="ANNOTATION_START_1" val="3.4"/>
  <p:tag name="ANNOTATION_END_1" val="37.7"/>
  <p:tag name="ANNOTATION_TOP_1" val="69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7.7"/>
  <p:tag name="ANNOTATION_END_2" val="38.5"/>
  <p:tag name="ANNOTATION_TOP_2" val="288"/>
  <p:tag name="ANNOTATION_LEFT_2" val="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5"/>
  <p:tag name="ANNOTATION_END_3" val="41.2"/>
  <p:tag name="ANNOTATION_TOP_3" val="292"/>
  <p:tag name="ANNOTATION_LEFT_3" val="4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2"/>
  <p:tag name="ANNOTATION_END_4" val="49.7"/>
  <p:tag name="ANNOTATION_TOP_4" val="329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9.7"/>
  <p:tag name="ANNOTATION_END_5" val="51.2"/>
  <p:tag name="ANNOTATION_TOP_5" val="378"/>
  <p:tag name="ANNOTATION_LEFT_5" val="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2"/>
  <p:tag name="ANNOTATION_END_6" val="56.5"/>
  <p:tag name="ANNOTATION_TOP_6" val="403"/>
  <p:tag name="ANNOTATION_LEFT_6" val="5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6.5"/>
  <p:tag name="ANNOTATION_END_7" val="61.2"/>
  <p:tag name="ANNOTATION_TOP_7" val="150"/>
  <p:tag name="ANNOTATION_LEFT_7" val="66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1.2"/>
  <p:tag name="ANNOTATION_END_8" val="63.2"/>
  <p:tag name="ANNOTATION_TOP_8" val="96"/>
  <p:tag name="ANNOTATION_LEFT_8" val="70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4.9"/>
  <p:tag name="ANNOTATION_TOP_9" val="213"/>
  <p:tag name="ANNOTATION_LEFT_9" val="70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9"/>
  <p:tag name="ANNOTATION_END_10" val="66.2"/>
  <p:tag name="ANNOTATION_TOP_10" val="354"/>
  <p:tag name="ANNOTATION_LEFT_10" val="69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2"/>
  <p:tag name="ANNOTATION_END_11" val="66.7"/>
  <p:tag name="ANNOTATION_TOP_11" val="458"/>
  <p:tag name="ANNOTATION_LEFT_11" val="6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7"/>
  <p:tag name="ANNOTATION_END_12" val="69.0"/>
  <p:tag name="ANNOTATION_TOP_12" val="463"/>
  <p:tag name="ANNOTATION_LEFT_12" val="7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69.4"/>
  <p:tag name="ANNOTATION_TOP_13" val="622"/>
  <p:tag name="ANNOTATION_LEFT_13" val="62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69.7"/>
  <p:tag name="ANNOTATION_TOP_14" val="618"/>
  <p:tag name="ANNOTATION_LEFT_14" val="6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9.7"/>
  <p:tag name="ANNOTATION_END_15" val="70.0"/>
  <p:tag name="ANNOTATION_TOP_15" val="615"/>
  <p:tag name="ANNOTATION_LEFT_15" val="7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0"/>
  <p:tag name="ANNOTATION_END_16" val="71.4"/>
  <p:tag name="ANNOTATION_TOP_16" val="615"/>
  <p:tag name="ANNOTATION_LEFT_16" val="81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4"/>
  <p:tag name="ANNOTATION_END_17" val="81.4"/>
  <p:tag name="ANNOTATION_TOP_17" val="667"/>
  <p:tag name="ANNOTATION_LEFT_17" val="56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1.4"/>
  <p:tag name="ANNOTATION_END_18" val="84.6"/>
  <p:tag name="ANNOTATION_TOP_18" val="616"/>
  <p:tag name="ANNOTATION_LEFT_18" val="60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6"/>
  <p:tag name="ANNOTATION_END_19" val="86.8"/>
  <p:tag name="ANNOTATION_TOP_19" val="617"/>
  <p:tag name="ANNOTATION_LEFT_19" val="67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8"/>
  <p:tag name="ANNOTATION_END_20" val="89.4"/>
  <p:tag name="ANNOTATION_TOP_20" val="616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9.4"/>
  <p:tag name="ANNOTATION_END_21" val="91.4"/>
  <p:tag name="ANNOTATION_TOP_21" val="615"/>
  <p:tag name="ANNOTATION_LEFT_21" val="81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1.4"/>
  <p:tag name="ANNOTATION_END_22" val="101.0"/>
  <p:tag name="ANNOTATION_TOP_22" val="603"/>
  <p:tag name="ANNOTATION_LEFT_22" val="5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1.0"/>
  <p:tag name="ANNOTATION_TOP_23" val="557"/>
  <p:tag name="ANNOTATION_LEFT_23" val="2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18.7"/>
  <p:tag name="ANNOTATION_TYPE_1" val="0"/>
  <p:tag name="ANNOTATION_START_1" val="24.4"/>
  <p:tag name="ANNOTATION_END_1" val="27.1"/>
  <p:tag name="ANNOTATION_TOP_1" val="238"/>
  <p:tag name="ANNOTATION_LEFT_1" val="4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1"/>
  <p:tag name="ANNOTATION_END_2" val="34.2"/>
  <p:tag name="ANNOTATION_TOP_2" val="293"/>
  <p:tag name="ANNOTATION_LEFT_2" val="4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4.2"/>
  <p:tag name="ANNOTATION_END_3" val="40.9"/>
  <p:tag name="ANNOTATION_TOP_3" val="256"/>
  <p:tag name="ANNOTATION_LEFT_3" val="2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9"/>
  <p:tag name="ANNOTATION_END_4" val="42.0"/>
  <p:tag name="ANNOTATION_TOP_4" val="548"/>
  <p:tag name="ANNOTATION_LEFT_4" val="1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0"/>
  <p:tag name="ANNOTATION_END_5" val="43.1"/>
  <p:tag name="ANNOTATION_TOP_5" val="566"/>
  <p:tag name="ANNOTATION_LEFT_5" val="3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1"/>
  <p:tag name="ANNOTATION_END_6" val="49.1"/>
  <p:tag name="ANNOTATION_TOP_6" val="558"/>
  <p:tag name="ANNOTATION_LEFT_6" val="1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1"/>
  <p:tag name="ANNOTATION_END_7" val="63.2"/>
  <p:tag name="ANNOTATION_TOP_7" val="261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2"/>
  <p:tag name="ANNOTATION_END_8" val="66.6"/>
  <p:tag name="ANNOTATION_TOP_8" val="226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6.6"/>
  <p:tag name="ANNOTATION_END_9" val="70.9"/>
  <p:tag name="ANNOTATION_TOP_9" val="232"/>
  <p:tag name="ANNOTATION_LEFT_9" val="6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0.9"/>
  <p:tag name="ANNOTATION_END_10" val="72.7"/>
  <p:tag name="ANNOTATION_TOP_10" val="375"/>
  <p:tag name="ANNOTATION_LEFT_10" val="6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7"/>
  <p:tag name="ANNOTATION_END_11" val="75.0"/>
  <p:tag name="ANNOTATION_TOP_11" val="500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5.0"/>
  <p:tag name="ANNOTATION_END_12" val="80.8"/>
  <p:tag name="ANNOTATION_TOP_12" val="642"/>
  <p:tag name="ANNOTATION_LEFT_12" val="5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0.8"/>
  <p:tag name="ANNOTATION_END_13" val="81.3"/>
  <p:tag name="ANNOTATION_TOP_13" val="641"/>
  <p:tag name="ANNOTATION_LEFT_13" val="6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3"/>
  <p:tag name="ANNOTATION_END_14" val="81.6"/>
  <p:tag name="ANNOTATION_TOP_14" val="650"/>
  <p:tag name="ANNOTATION_LEFT_14" val="66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END_15" val="81.8"/>
  <p:tag name="ANNOTATION_TOP_15" val="644"/>
  <p:tag name="ANNOTATION_LEFT_15" val="73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1.8"/>
  <p:tag name="ANNOTATION_END_16" val="83.1"/>
  <p:tag name="ANNOTATION_TOP_16" val="644"/>
  <p:tag name="ANNOTATION_LEFT_16" val="7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1"/>
  <p:tag name="ANNOTATION_END_17" val="84.4"/>
  <p:tag name="ANNOTATION_TOP_17" val="571"/>
  <p:tag name="ANNOTATION_LEFT_17" val="29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4"/>
  <p:tag name="ANNOTATION_END_18" val="86.2"/>
  <p:tag name="ANNOTATION_TOP_18" val="565"/>
  <p:tag name="ANNOTATION_LEFT_18" val="1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2"/>
  <p:tag name="ANNOTATION_END_19" val="88.5"/>
  <p:tag name="ANNOTATION_TOP_19" val="240"/>
  <p:tag name="ANNOTATION_LEFT_19" val="45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5"/>
  <p:tag name="ANNOTATION_END_20" val="95.2"/>
  <p:tag name="ANNOTATION_TOP_20" val="635"/>
  <p:tag name="ANNOTATION_LEFT_20" val="5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5.2"/>
  <p:tag name="ANNOTATION_END_21" val="95.9"/>
  <p:tag name="ANNOTATION_TOP_21" val="266"/>
  <p:tag name="ANNOTATION_LEFT_21" val="66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5.9"/>
  <p:tag name="ANNOTATION_END_22" val="98.0"/>
  <p:tag name="ANNOTATION_TOP_22" val="236"/>
  <p:tag name="ANNOTATION_LEFT_22" val="45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8.0"/>
  <p:tag name="ANNOTATION_END_23" val="99.3"/>
  <p:tag name="ANNOTATION_TOP_23" val="257"/>
  <p:tag name="ANNOTATION_LEFT_23" val="44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9.3"/>
  <p:tag name="ANNOTATION_END_24" val="103.2"/>
  <p:tag name="ANNOTATION_TOP_24" val="642"/>
  <p:tag name="ANNOTATION_LEFT_24" val="61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3.2"/>
  <p:tag name="ANNOTATION_END_25" val="103.8"/>
  <p:tag name="ANNOTATION_TOP_25" val="651"/>
  <p:tag name="ANNOTATION_LEFT_25" val="57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8"/>
  <p:tag name="ANNOTATION_END_26" val="105.7"/>
  <p:tag name="ANNOTATION_TOP_26" val="645"/>
  <p:tag name="ANNOTATION_LEFT_26" val="5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7"/>
  <p:tag name="ANNOTATION_END_27" val="106.1"/>
  <p:tag name="ANNOTATION_TOP_27" val="658"/>
  <p:tag name="ANNOTATION_LEFT_27" val="62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6.1"/>
  <p:tag name="ANNOTATION_END_28" val="106.4"/>
  <p:tag name="ANNOTATION_TOP_28" val="663"/>
  <p:tag name="ANNOTATION_LEFT_28" val="67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6.4"/>
  <p:tag name="ANNOTATION_END_29" val="106.8"/>
  <p:tag name="ANNOTATION_TOP_29" val="654"/>
  <p:tag name="ANNOTATION_LEFT_29" val="73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6.8"/>
  <p:tag name="ANNOTATION_END_30" val="108.0"/>
  <p:tag name="ANNOTATION_TOP_30" val="663"/>
  <p:tag name="ANNOTATION_LEFT_30" val="80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8.0"/>
  <p:tag name="ANNOTATION_END_31" val="109.4"/>
  <p:tag name="ANNOTATION_TOP_31" val="607"/>
  <p:tag name="ANNOTATION_LEFT_31" val="37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09.4"/>
  <p:tag name="ANNOTATION_END_32" val="110.4"/>
  <p:tag name="ANNOTATION_TOP_32" val="569"/>
  <p:tag name="ANNOTATION_LEFT_32" val="3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10.4"/>
  <p:tag name="ANNOTATION_TOP_33" val="648"/>
  <p:tag name="ANNOTATION_LEFT_33" val="58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de68b6fcc14aecab2bd0a1a604646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67a6ceffa84a608ca3345d0592d5d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16.5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55327671c84e409e422e16e886ff2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68d5854f044cf9a9aa7ca9bfafd7d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ARTICULATE_AUDIO_RECORDED" val="1"/>
  <p:tag name="ELAPSEDTIME" val="11.0"/>
  <p:tag name="ANNOTATION_COUNT" val="0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982d367dea420eb1d239533aee7fa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cb3e390ec747a59b6bdec517c518f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111.9"/>
  <p:tag name="ANNOTATION_TYPE_1" val="0"/>
  <p:tag name="ANNOTATION_START_1" val="4.8"/>
  <p:tag name="ANNOTATION_END_1" val="6.9"/>
  <p:tag name="ANNOTATION_TOP_1" val="183"/>
  <p:tag name="ANNOTATION_LEFT_1" val="1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9"/>
  <p:tag name="ANNOTATION_END_2" val="8.9"/>
  <p:tag name="ANNOTATION_TOP_2" val="179"/>
  <p:tag name="ANNOTATION_LEFT_2" val="52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9"/>
  <p:tag name="ANNOTATION_END_3" val="9.8"/>
  <p:tag name="ANNOTATION_TOP_3" val="187"/>
  <p:tag name="ANNOTATION_LEFT_3" val="2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2.5"/>
  <p:tag name="ANNOTATION_TOP_4" val="222"/>
  <p:tag name="ANNOTATION_LEFT_4" val="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5"/>
  <p:tag name="ANNOTATION_END_5" val="15.5"/>
  <p:tag name="ANNOTATION_TOP_5" val="277"/>
  <p:tag name="ANNOTATION_LEFT_5" val="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21.1"/>
  <p:tag name="ANNOTATION_TOP_6" val="333"/>
  <p:tag name="ANNOTATION_LEFT_6" val="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1"/>
  <p:tag name="ANNOTATION_END_7" val="30.4"/>
  <p:tag name="ANNOTATION_TOP_7" val="443"/>
  <p:tag name="ANNOTATION_LEFT_7" val="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0.4"/>
  <p:tag name="ANNOTATION_TOP_8" val="550"/>
  <p:tag name="ANNOTATION_LEFT_8" val="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58ee2c0-ad92-46bb-aec4-efd363a55c89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bd0d62a3-cfa5-4e6e-a685-b3f055809d9b"/>
  <p:tag name="VIDEO_SOURCE_TYPE" val="local"/>
  <p:tag name="OVERRIDE_SWF" val="YES"/>
  <p:tag name="THUMBNAIL_IS_PLACEHOLDER" val="False"/>
  <p:tag name="VIDEO_TITLE" val="13_08Meiosis.flv"/>
  <p:tag name="SWF_MOVIE_PATH" val="6EjmbBBfL9J.mp4"/>
  <p:tag name="SWF_MOVIE_PATH_ORIGINAL" val="6EjmbBBfL9J.mp4"/>
  <p:tag name="SWF_MOVIE_PATH_SOURCE" val="C:\Users\hp\Desktop\109-Lectures\LMS-2\Lecture-17 Division\13_08Meiosis.flv"/>
  <p:tag name="CONTAINER" val="movieloader"/>
  <p:tag name="ART_PLAYER" val="YES"/>
  <p:tag name="VIDEO_SHOW_CONTROLS" val="True"/>
  <p:tag name="WINDOW_SIZE_WIDTH" val="500"/>
  <p:tag name="WINDOW_SIZE_HEIGHT" val="376"/>
  <p:tag name="ARTICULATE_LAYER_TIMING" val="0.00"/>
  <p:tag name="VIDEO_MODE" val="video"/>
  <p:tag name="VIDEO_COMPRESSED_ON_IMPORT" val="True"/>
  <p:tag name="VIDEO_COMPRESS_ON_PUBLISH" val="True"/>
  <p:tag name="SWF_MOVIE_DURATION" val="196083"/>
  <p:tag name="VIDEO_KEY" val="1cb32ce1-acbf-44c1-b3fa-140e499748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3a85473a4400da1dfc289953d2d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b2aee95ec444a2e8ecb1b8e4b9e07e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b58ee2c0-ad92-46bb-aec4-efd363a55c89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8a8b6945c6d46638fd16582cc8149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babffa8400480edb945a62663a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1715</Words>
  <Application>Microsoft Office PowerPoint</Application>
  <PresentationFormat>On-screen Show (4:3)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ＭＳ Ｐゴシック</vt:lpstr>
      <vt:lpstr>ＭＳ Ｐゴシック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Fertilization and Meiosis alternate in sexual life 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 (Reduction Division)  Reduces chromosome number from diploid to haploid :</vt:lpstr>
      <vt:lpstr>Meiosis (Reduction Division) </vt:lpstr>
      <vt:lpstr>Meiosis (Reduction Division) </vt:lpstr>
      <vt:lpstr>Meiosis (Reduction Division) </vt:lpstr>
      <vt:lpstr>PowerPoint Presentation</vt:lpstr>
      <vt:lpstr>Meiosis (Reduction Division) </vt:lpstr>
      <vt:lpstr>Meiosis Division (Reduction Division) </vt:lpstr>
      <vt:lpstr>PowerPoint Presentation</vt:lpstr>
      <vt:lpstr>PowerPoint Presentation</vt:lpstr>
      <vt:lpstr>Sexual life cycles produce genetic variation among offspring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306</cp:revision>
  <dcterms:created xsi:type="dcterms:W3CDTF">2006-04-01T16:12:15Z</dcterms:created>
  <dcterms:modified xsi:type="dcterms:W3CDTF">2024-03-26T05:53:31Z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652F7D24-8284-44D2-9DB4-3A1297F53CDC</vt:lpwstr>
  </property>
  <property fmtid="{D5CDD505-2E9C-101B-9397-08002B2CF9AE}" pid="6" name="ArticulateProjectFull">
    <vt:lpwstr>D:\Ashraf\D\Faculty file\e-Larning\1433-1434\المحتوى الرقمي\109-Lectures\LMS-2\Lecture-17 Division\Lecture 17.ppta</vt:lpwstr>
  </property>
</Properties>
</file>