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4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5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6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7.xml" ContentType="application/vnd.openxmlformats-officedocument.presentationml.notesSlide+xml"/>
  <Override PartName="/ppt/tags/tag27.xml" ContentType="application/vnd.openxmlformats-officedocument.presentationml.tags+xml"/>
  <Override PartName="/ppt/notesSlides/notesSlide8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9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0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1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2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13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14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15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16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17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18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52" r:id="rId2"/>
    <p:sldId id="345" r:id="rId3"/>
    <p:sldId id="350" r:id="rId4"/>
    <p:sldId id="274" r:id="rId5"/>
    <p:sldId id="276" r:id="rId6"/>
    <p:sldId id="278" r:id="rId7"/>
    <p:sldId id="280" r:id="rId8"/>
    <p:sldId id="343" r:id="rId9"/>
    <p:sldId id="284" r:id="rId10"/>
    <p:sldId id="301" r:id="rId11"/>
    <p:sldId id="287" r:id="rId12"/>
    <p:sldId id="348" r:id="rId13"/>
    <p:sldId id="302" r:id="rId14"/>
    <p:sldId id="288" r:id="rId15"/>
    <p:sldId id="290" r:id="rId16"/>
    <p:sldId id="338" r:id="rId17"/>
    <p:sldId id="340" r:id="rId18"/>
    <p:sldId id="294" r:id="rId19"/>
    <p:sldId id="347" r:id="rId20"/>
  </p:sldIdLst>
  <p:sldSz cx="9144000" cy="6858000" type="screen4x3"/>
  <p:notesSz cx="6858000" cy="9144000"/>
  <p:custDataLst>
    <p:tags r:id="rId22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00"/>
    <a:srgbClr val="3333FF"/>
    <a:srgbClr val="CC0099"/>
    <a:srgbClr val="00FFFF"/>
    <a:srgbClr val="3366FF"/>
    <a:srgbClr val="99FF3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5" autoAdjust="0"/>
    <p:restoredTop sz="94660"/>
  </p:normalViewPr>
  <p:slideViewPr>
    <p:cSldViewPr>
      <p:cViewPr varScale="1">
        <p:scale>
          <a:sx n="88" d="100"/>
          <a:sy n="88" d="100"/>
        </p:scale>
        <p:origin x="1066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3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83B28E7-7268-4C0E-A76F-E7F4037829A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4060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14764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3B28E7-7268-4C0E-A76F-E7F4037829AD}" type="slidenum">
              <a:rPr lang="ar-SA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9368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3B28E7-7268-4C0E-A76F-E7F4037829AD}" type="slidenum">
              <a:rPr lang="ar-SA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33968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3B28E7-7268-4C0E-A76F-E7F4037829AD}" type="slidenum">
              <a:rPr lang="ar-SA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1262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3B28E7-7268-4C0E-A76F-E7F4037829AD}" type="slidenum">
              <a:rPr lang="ar-SA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30893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3B28E7-7268-4C0E-A76F-E7F4037829AD}" type="slidenum">
              <a:rPr lang="ar-SA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29413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3B28E7-7268-4C0E-A76F-E7F4037829AD}" type="slidenum">
              <a:rPr lang="ar-SA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296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3B28E7-7268-4C0E-A76F-E7F4037829AD}" type="slidenum">
              <a:rPr lang="ar-SA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2880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3B28E7-7268-4C0E-A76F-E7F4037829AD}" type="slidenum">
              <a:rPr lang="ar-SA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96825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3B28E7-7268-4C0E-A76F-E7F4037829AD}" type="slidenum">
              <a:rPr lang="ar-SA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6928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19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3B28E7-7268-4C0E-A76F-E7F4037829AD}" type="slidenum">
              <a:rPr lang="ar-SA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696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3B28E7-7268-4C0E-A76F-E7F4037829AD}" type="slidenum">
              <a:rPr lang="ar-SA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6360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3B28E7-7268-4C0E-A76F-E7F4037829AD}" type="slidenum">
              <a:rPr lang="ar-SA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5824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3B28E7-7268-4C0E-A76F-E7F4037829AD}" type="slidenum">
              <a:rPr lang="ar-SA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872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3B28E7-7268-4C0E-A76F-E7F4037829AD}" type="slidenum">
              <a:rPr lang="ar-SA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48128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3B28E7-7268-4C0E-A76F-E7F4037829AD}" type="slidenum">
              <a:rPr lang="ar-SA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51123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3B28E7-7268-4C0E-A76F-E7F4037829AD}" type="slidenum">
              <a:rPr lang="ar-SA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1625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3B28E7-7268-4C0E-A76F-E7F4037829AD}" type="slidenum">
              <a:rPr lang="ar-SA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622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5C1516-801F-4F3C-80D8-1B51E10259FC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4705707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21358-0829-48D5-B0AC-3C9B999A7637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5634239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21358-0829-48D5-B0AC-3C9B999A7637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3763295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40E0C-9438-4C36-970F-003ECEE39C73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2648877"/>
      </p:ext>
    </p:extLst>
  </p:cSld>
  <p:clrMapOvr>
    <a:masterClrMapping/>
  </p:clrMapOvr>
  <p:transition spd="med"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06EF5-1FD5-47C8-9685-D6B0A16ED42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697756"/>
      </p:ext>
    </p:extLst>
  </p:cSld>
  <p:clrMapOvr>
    <a:masterClrMapping/>
  </p:clrMapOvr>
  <p:transition spd="med"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2EED7-2D58-4590-971A-9A1D87277D1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251569"/>
      </p:ext>
    </p:extLst>
  </p:cSld>
  <p:clrMapOvr>
    <a:masterClrMapping/>
  </p:clrMapOvr>
  <p:transition spd="med"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C211A-EAEB-4EB7-AC3B-1BF459E27FE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3638950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2A970-FCD0-4379-A550-2BAB787638A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064374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C48BE-F05C-4E9D-B7C6-D79734AE9D9A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642641"/>
      </p:ext>
    </p:extLst>
  </p:cSld>
  <p:clrMapOvr>
    <a:masterClrMapping/>
  </p:clrMapOvr>
  <p:transition spd="med">
    <p:zo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6C23D-2005-4FCB-9D1E-DC05594392B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737836"/>
      </p:ext>
    </p:extLst>
  </p:cSld>
  <p:clrMapOvr>
    <a:masterClrMapping/>
  </p:clrMapOvr>
  <p:transition spd="med">
    <p:zo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9A44D-60C2-47C0-B014-03DE763301C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5012330"/>
      </p:ext>
    </p:extLst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5C1516-801F-4F3C-80D8-1B51E10259FC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1611294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A3186-E5E8-460B-AA5E-98A8EDCF8AD8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8435293"/>
      </p:ext>
    </p:extLst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5C1516-801F-4F3C-80D8-1B51E10259FC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8928048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21358-0829-48D5-B0AC-3C9B999A7637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945851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21358-0829-48D5-B0AC-3C9B999A7637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284763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21358-0829-48D5-B0AC-3C9B999A7637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772726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21358-0829-48D5-B0AC-3C9B999A7637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7846935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21358-0829-48D5-B0AC-3C9B999A7637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023998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21358-0829-48D5-B0AC-3C9B999A7637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669934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0A7189C-CA8F-48EA-9266-DA06650AD318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65" r:id="rId3"/>
    <p:sldLayoutId id="2147483650" r:id="rId4"/>
    <p:sldLayoutId id="2147483667" r:id="rId5"/>
    <p:sldLayoutId id="2147483666" r:id="rId6"/>
    <p:sldLayoutId id="2147483664" r:id="rId7"/>
    <p:sldLayoutId id="2147483663" r:id="rId8"/>
    <p:sldLayoutId id="2147483662" r:id="rId9"/>
    <p:sldLayoutId id="2147483661" r:id="rId10"/>
    <p:sldLayoutId id="2147483660" r:id="rId11"/>
    <p:sldLayoutId id="2147483651" r:id="rId12"/>
    <p:sldLayoutId id="2147483652" r:id="rId13"/>
    <p:sldLayoutId id="2147483653" r:id="rId14"/>
    <p:sldLayoutId id="2147483654" r:id="rId15"/>
    <p:sldLayoutId id="2147483655" r:id="rId16"/>
    <p:sldLayoutId id="2147483656" r:id="rId17"/>
    <p:sldLayoutId id="2147483657" r:id="rId18"/>
    <p:sldLayoutId id="2147483658" r:id="rId19"/>
    <p:sldLayoutId id="2147483659" r:id="rId20"/>
  </p:sldLayoutIdLst>
  <p:transition spd="med">
    <p:zoom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11" Type="http://schemas.openxmlformats.org/officeDocument/2006/relationships/image" Target="../media/image6.jpeg"/><Relationship Id="rId5" Type="http://schemas.openxmlformats.org/officeDocument/2006/relationships/image" Target="../media/image1.jpeg"/><Relationship Id="rId10" Type="http://schemas.openxmlformats.org/officeDocument/2006/relationships/image" Target="../media/image5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33.xml"/><Relationship Id="rId7" Type="http://schemas.openxmlformats.org/officeDocument/2006/relationships/image" Target="../media/image13.jpe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36.xml"/><Relationship Id="rId7" Type="http://schemas.openxmlformats.org/officeDocument/2006/relationships/image" Target="../media/image12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18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4.xml"/><Relationship Id="rId9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39.xml"/><Relationship Id="rId7" Type="http://schemas.openxmlformats.org/officeDocument/2006/relationships/image" Target="../media/image13.jpe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42.xml"/><Relationship Id="rId7" Type="http://schemas.openxmlformats.org/officeDocument/2006/relationships/image" Target="../media/image13.jpe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45.xml"/><Relationship Id="rId7" Type="http://schemas.openxmlformats.org/officeDocument/2006/relationships/image" Target="../media/image13.jpeg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48.xml"/><Relationship Id="rId7" Type="http://schemas.openxmlformats.org/officeDocument/2006/relationships/image" Target="../media/image20.png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image" Target="../media/image19.png"/><Relationship Id="rId5" Type="http://schemas.openxmlformats.org/officeDocument/2006/relationships/notesSlide" Target="../notesSlides/notesSlide15.xml"/><Relationship Id="rId10" Type="http://schemas.microsoft.com/office/2007/relationships/hdphoto" Target="../media/hdphoto2.wdp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51.xml"/><Relationship Id="rId7" Type="http://schemas.openxmlformats.org/officeDocument/2006/relationships/image" Target="../media/image13.jpeg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54.xml"/><Relationship Id="rId7" Type="http://schemas.openxmlformats.org/officeDocument/2006/relationships/image" Target="../media/image13.jpeg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7" Type="http://schemas.openxmlformats.org/officeDocument/2006/relationships/image" Target="../media/image21.png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image" Target="../media/image22.png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60.xml"/><Relationship Id="rId7" Type="http://schemas.openxmlformats.org/officeDocument/2006/relationships/image" Target="../media/image2.png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image" Target="../media/image1.jpeg"/><Relationship Id="rId11" Type="http://schemas.openxmlformats.org/officeDocument/2006/relationships/image" Target="../media/image4.png"/><Relationship Id="rId5" Type="http://schemas.openxmlformats.org/officeDocument/2006/relationships/notesSlide" Target="../notesSlides/notesSlide19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13" Type="http://schemas.openxmlformats.org/officeDocument/2006/relationships/image" Target="../media/image11.png"/><Relationship Id="rId3" Type="http://schemas.openxmlformats.org/officeDocument/2006/relationships/tags" Target="../tags/tag6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10.jpe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image" Target="../media/image9.wmf"/><Relationship Id="rId5" Type="http://schemas.openxmlformats.org/officeDocument/2006/relationships/tags" Target="../tags/tag8.xml"/><Relationship Id="rId10" Type="http://schemas.openxmlformats.org/officeDocument/2006/relationships/image" Target="../media/image8.png"/><Relationship Id="rId4" Type="http://schemas.openxmlformats.org/officeDocument/2006/relationships/tags" Target="../tags/tag7.xml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2.xml"/><Relationship Id="rId7" Type="http://schemas.openxmlformats.org/officeDocument/2006/relationships/image" Target="../media/image13.jpe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tags" Target="../tags/tag15.xml"/><Relationship Id="rId7" Type="http://schemas.openxmlformats.org/officeDocument/2006/relationships/notesSlide" Target="../notesSlides/notesSlide4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Layout" Target="../slideLayouts/slideLayout4.xml"/><Relationship Id="rId11" Type="http://schemas.microsoft.com/office/2007/relationships/hdphoto" Target="../media/hdphoto2.wdp"/><Relationship Id="rId5" Type="http://schemas.openxmlformats.org/officeDocument/2006/relationships/tags" Target="../tags/tag17.xml"/><Relationship Id="rId10" Type="http://schemas.openxmlformats.org/officeDocument/2006/relationships/image" Target="../media/image13.jpeg"/><Relationship Id="rId4" Type="http://schemas.openxmlformats.org/officeDocument/2006/relationships/tags" Target="../tags/tag16.xml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20.xml"/><Relationship Id="rId7" Type="http://schemas.openxmlformats.org/officeDocument/2006/relationships/image" Target="../media/image12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4.xml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23.xml"/><Relationship Id="rId7" Type="http://schemas.openxmlformats.org/officeDocument/2006/relationships/image" Target="../media/image12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4.xml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26.xml"/><Relationship Id="rId7" Type="http://schemas.openxmlformats.org/officeDocument/2006/relationships/image" Target="../media/image12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16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4.xml"/><Relationship Id="rId9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30.xml"/><Relationship Id="rId7" Type="http://schemas.openxmlformats.org/officeDocument/2006/relationships/image" Target="../media/image13.jpe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800600" y="47625"/>
            <a:ext cx="4343400" cy="6762750"/>
            <a:chOff x="4800600" y="52388"/>
            <a:chExt cx="4214812" cy="6762750"/>
          </a:xfrm>
        </p:grpSpPr>
        <p:grpSp>
          <p:nvGrpSpPr>
            <p:cNvPr id="17" name="Group 10"/>
            <p:cNvGrpSpPr>
              <a:grpSpLocks/>
            </p:cNvGrpSpPr>
            <p:nvPr>
              <p:custDataLst>
                <p:tags r:id="rId2"/>
              </p:custDataLst>
            </p:nvPr>
          </p:nvGrpSpPr>
          <p:grpSpPr bwMode="auto">
            <a:xfrm>
              <a:off x="4800600" y="52388"/>
              <a:ext cx="4214812" cy="6762750"/>
              <a:chOff x="4085582" y="51992"/>
              <a:chExt cx="4929222" cy="6762464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4085582" y="51992"/>
                <a:ext cx="4929222" cy="6762464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29" name="Picture 9" descr="email22.bmp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39952" y="116632"/>
                <a:ext cx="4819040" cy="907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8" name="TextBox 17"/>
            <p:cNvSpPr txBox="1"/>
            <p:nvPr/>
          </p:nvSpPr>
          <p:spPr>
            <a:xfrm>
              <a:off x="5069652" y="2754868"/>
              <a:ext cx="36781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GB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Black" panose="020B0A04020102020204" pitchFamily="34" charset="0"/>
                </a:rPr>
                <a:t>Zoology Department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163106" y="2325582"/>
              <a:ext cx="359989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000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College of Science, 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00" y="1219200"/>
              <a:ext cx="2270206" cy="93057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bliqueBottomRight"/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</p:pic>
        <p:pic>
          <p:nvPicPr>
            <p:cNvPr id="27" name="Picture 6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44" b="43667"/>
            <a:stretch/>
          </p:blipFill>
          <p:spPr bwMode="auto">
            <a:xfrm>
              <a:off x="4876800" y="3216206"/>
              <a:ext cx="4043688" cy="348939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Sun 3"/>
          <p:cNvSpPr/>
          <p:nvPr/>
        </p:nvSpPr>
        <p:spPr>
          <a:xfrm>
            <a:off x="2471216" y="5029200"/>
            <a:ext cx="304800" cy="304800"/>
          </a:xfrm>
          <a:prstGeom prst="sun">
            <a:avLst>
              <a:gd name="adj" fmla="val 23461"/>
            </a:avLst>
          </a:pr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laque 4"/>
          <p:cNvSpPr/>
          <p:nvPr/>
        </p:nvSpPr>
        <p:spPr>
          <a:xfrm>
            <a:off x="1607042" y="1593395"/>
            <a:ext cx="1371600" cy="304800"/>
          </a:xfrm>
          <a:prstGeom prst="plaque">
            <a:avLst>
              <a:gd name="adj" fmla="val 27138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00FF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علم الأحياء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25" name="Group 54"/>
          <p:cNvGrpSpPr>
            <a:grpSpLocks/>
          </p:cNvGrpSpPr>
          <p:nvPr/>
        </p:nvGrpSpPr>
        <p:grpSpPr bwMode="auto">
          <a:xfrm>
            <a:off x="-29753" y="47625"/>
            <a:ext cx="4846576" cy="6762750"/>
            <a:chOff x="106598953" y="105388117"/>
            <a:chExt cx="7153421" cy="9383150"/>
          </a:xfrm>
        </p:grpSpPr>
        <p:sp>
          <p:nvSpPr>
            <p:cNvPr id="1026" name="Rectangle 55"/>
            <p:cNvSpPr>
              <a:spLocks noChangeArrowheads="1"/>
            </p:cNvSpPr>
            <p:nvPr/>
          </p:nvSpPr>
          <p:spPr bwMode="auto">
            <a:xfrm>
              <a:off x="106717514" y="105388117"/>
              <a:ext cx="6892333" cy="9383150"/>
            </a:xfrm>
            <a:prstGeom prst="rect">
              <a:avLst/>
            </a:prstGeom>
            <a:noFill/>
            <a:ln w="254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27" name="Group 56"/>
            <p:cNvGrpSpPr>
              <a:grpSpLocks/>
            </p:cNvGrpSpPr>
            <p:nvPr/>
          </p:nvGrpSpPr>
          <p:grpSpPr bwMode="auto">
            <a:xfrm>
              <a:off x="106734378" y="105406887"/>
              <a:ext cx="6879822" cy="442754"/>
              <a:chOff x="106756200" y="105613200"/>
              <a:chExt cx="6858000" cy="476250"/>
            </a:xfrm>
          </p:grpSpPr>
          <p:sp>
            <p:nvSpPr>
              <p:cNvPr id="1039" name="Rectangle 57" hidden="1"/>
              <p:cNvSpPr>
                <a:spLocks noChangeArrowheads="1"/>
              </p:cNvSpPr>
              <p:nvPr/>
            </p:nvSpPr>
            <p:spPr bwMode="auto">
              <a:xfrm>
                <a:off x="106756200" y="105613200"/>
                <a:ext cx="6858000" cy="4762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0" name="Rectangle 58"/>
              <p:cNvSpPr>
                <a:spLocks noChangeArrowheads="1"/>
              </p:cNvSpPr>
              <p:nvPr/>
            </p:nvSpPr>
            <p:spPr bwMode="auto">
              <a:xfrm>
                <a:off x="106756200" y="105613200"/>
                <a:ext cx="6858000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1" name="AutoShape 59"/>
              <p:cNvSpPr>
                <a:spLocks noChangeArrowheads="1"/>
              </p:cNvSpPr>
              <p:nvPr/>
            </p:nvSpPr>
            <p:spPr bwMode="auto">
              <a:xfrm>
                <a:off x="106761611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2" name="Oval 60"/>
              <p:cNvSpPr>
                <a:spLocks noChangeArrowheads="1"/>
              </p:cNvSpPr>
              <p:nvPr/>
            </p:nvSpPr>
            <p:spPr bwMode="auto">
              <a:xfrm>
                <a:off x="106943016" y="105799951"/>
                <a:ext cx="117300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3" name="Rectangle 61"/>
              <p:cNvSpPr>
                <a:spLocks noChangeArrowheads="1"/>
              </p:cNvSpPr>
              <p:nvPr/>
            </p:nvSpPr>
            <p:spPr bwMode="auto">
              <a:xfrm>
                <a:off x="107246056" y="105613200"/>
                <a:ext cx="489858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4" name="AutoShape 62"/>
              <p:cNvSpPr>
                <a:spLocks noChangeArrowheads="1"/>
              </p:cNvSpPr>
              <p:nvPr/>
            </p:nvSpPr>
            <p:spPr bwMode="auto">
              <a:xfrm>
                <a:off x="107251468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5" name="Oval 63"/>
              <p:cNvSpPr>
                <a:spLocks noChangeArrowheads="1"/>
              </p:cNvSpPr>
              <p:nvPr/>
            </p:nvSpPr>
            <p:spPr bwMode="auto">
              <a:xfrm>
                <a:off x="107432873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6" name="AutoShape 64"/>
              <p:cNvSpPr>
                <a:spLocks noChangeArrowheads="1"/>
              </p:cNvSpPr>
              <p:nvPr/>
            </p:nvSpPr>
            <p:spPr bwMode="auto">
              <a:xfrm>
                <a:off x="107741324" y="105626652"/>
                <a:ext cx="480111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7" name="Oval 65"/>
              <p:cNvSpPr>
                <a:spLocks noChangeArrowheads="1"/>
              </p:cNvSpPr>
              <p:nvPr/>
            </p:nvSpPr>
            <p:spPr bwMode="auto">
              <a:xfrm>
                <a:off x="107922729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8" name="Rectangle 66"/>
              <p:cNvSpPr>
                <a:spLocks noChangeArrowheads="1"/>
              </p:cNvSpPr>
              <p:nvPr/>
            </p:nvSpPr>
            <p:spPr bwMode="auto">
              <a:xfrm>
                <a:off x="108225770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9" name="AutoShape 67"/>
              <p:cNvSpPr>
                <a:spLocks noChangeArrowheads="1"/>
              </p:cNvSpPr>
              <p:nvPr/>
            </p:nvSpPr>
            <p:spPr bwMode="auto">
              <a:xfrm>
                <a:off x="108231182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0" name="Oval 68"/>
              <p:cNvSpPr>
                <a:spLocks noChangeArrowheads="1"/>
              </p:cNvSpPr>
              <p:nvPr/>
            </p:nvSpPr>
            <p:spPr bwMode="auto">
              <a:xfrm>
                <a:off x="108412586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1" name="AutoShape 69"/>
              <p:cNvSpPr>
                <a:spLocks noChangeArrowheads="1"/>
              </p:cNvSpPr>
              <p:nvPr/>
            </p:nvSpPr>
            <p:spPr bwMode="auto">
              <a:xfrm>
                <a:off x="108721038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2" name="Oval 70"/>
              <p:cNvSpPr>
                <a:spLocks noChangeArrowheads="1"/>
              </p:cNvSpPr>
              <p:nvPr/>
            </p:nvSpPr>
            <p:spPr bwMode="auto">
              <a:xfrm>
                <a:off x="108902443" y="105799951"/>
                <a:ext cx="117300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3" name="Rectangle 71"/>
              <p:cNvSpPr>
                <a:spLocks noChangeArrowheads="1"/>
              </p:cNvSpPr>
              <p:nvPr/>
            </p:nvSpPr>
            <p:spPr bwMode="auto">
              <a:xfrm>
                <a:off x="109205483" y="105613200"/>
                <a:ext cx="489858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4" name="AutoShape 72"/>
              <p:cNvSpPr>
                <a:spLocks noChangeArrowheads="1"/>
              </p:cNvSpPr>
              <p:nvPr/>
            </p:nvSpPr>
            <p:spPr bwMode="auto">
              <a:xfrm>
                <a:off x="109210895" y="105626652"/>
                <a:ext cx="480112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5" name="Oval 73"/>
              <p:cNvSpPr>
                <a:spLocks noChangeArrowheads="1"/>
              </p:cNvSpPr>
              <p:nvPr/>
            </p:nvSpPr>
            <p:spPr bwMode="auto">
              <a:xfrm>
                <a:off x="109392300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6" name="AutoShape 74"/>
              <p:cNvSpPr>
                <a:spLocks noChangeArrowheads="1"/>
              </p:cNvSpPr>
              <p:nvPr/>
            </p:nvSpPr>
            <p:spPr bwMode="auto">
              <a:xfrm>
                <a:off x="109700752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7" name="Oval 75"/>
              <p:cNvSpPr>
                <a:spLocks noChangeArrowheads="1"/>
              </p:cNvSpPr>
              <p:nvPr/>
            </p:nvSpPr>
            <p:spPr bwMode="auto">
              <a:xfrm>
                <a:off x="109882156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8" name="Rectangle 76"/>
              <p:cNvSpPr>
                <a:spLocks noChangeArrowheads="1"/>
              </p:cNvSpPr>
              <p:nvPr/>
            </p:nvSpPr>
            <p:spPr bwMode="auto">
              <a:xfrm>
                <a:off x="110185197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9" name="AutoShape 77"/>
              <p:cNvSpPr>
                <a:spLocks noChangeArrowheads="1"/>
              </p:cNvSpPr>
              <p:nvPr/>
            </p:nvSpPr>
            <p:spPr bwMode="auto">
              <a:xfrm>
                <a:off x="110190609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0" name="Oval 78"/>
              <p:cNvSpPr>
                <a:spLocks noChangeArrowheads="1"/>
              </p:cNvSpPr>
              <p:nvPr/>
            </p:nvSpPr>
            <p:spPr bwMode="auto">
              <a:xfrm>
                <a:off x="110372014" y="105799951"/>
                <a:ext cx="117300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1" name="AutoShape 79"/>
              <p:cNvSpPr>
                <a:spLocks noChangeArrowheads="1"/>
              </p:cNvSpPr>
              <p:nvPr/>
            </p:nvSpPr>
            <p:spPr bwMode="auto">
              <a:xfrm>
                <a:off x="110680465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2" name="Oval 80"/>
              <p:cNvSpPr>
                <a:spLocks noChangeArrowheads="1"/>
              </p:cNvSpPr>
              <p:nvPr/>
            </p:nvSpPr>
            <p:spPr bwMode="auto">
              <a:xfrm>
                <a:off x="110861870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3" name="Rectangle 81"/>
              <p:cNvSpPr>
                <a:spLocks noChangeArrowheads="1"/>
              </p:cNvSpPr>
              <p:nvPr/>
            </p:nvSpPr>
            <p:spPr bwMode="auto">
              <a:xfrm>
                <a:off x="111164911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4" name="AutoShape 82"/>
              <p:cNvSpPr>
                <a:spLocks noChangeArrowheads="1"/>
              </p:cNvSpPr>
              <p:nvPr/>
            </p:nvSpPr>
            <p:spPr bwMode="auto">
              <a:xfrm>
                <a:off x="111170322" y="105626652"/>
                <a:ext cx="480112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5" name="Oval 83"/>
              <p:cNvSpPr>
                <a:spLocks noChangeArrowheads="1"/>
              </p:cNvSpPr>
              <p:nvPr/>
            </p:nvSpPr>
            <p:spPr bwMode="auto">
              <a:xfrm>
                <a:off x="111351727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6" name="AutoShape 84"/>
              <p:cNvSpPr>
                <a:spLocks noChangeArrowheads="1"/>
              </p:cNvSpPr>
              <p:nvPr/>
            </p:nvSpPr>
            <p:spPr bwMode="auto">
              <a:xfrm>
                <a:off x="111660179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7" name="Oval 85"/>
              <p:cNvSpPr>
                <a:spLocks noChangeArrowheads="1"/>
              </p:cNvSpPr>
              <p:nvPr/>
            </p:nvSpPr>
            <p:spPr bwMode="auto">
              <a:xfrm>
                <a:off x="111841583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8" name="Rectangle 86"/>
              <p:cNvSpPr>
                <a:spLocks noChangeArrowheads="1"/>
              </p:cNvSpPr>
              <p:nvPr/>
            </p:nvSpPr>
            <p:spPr bwMode="auto">
              <a:xfrm>
                <a:off x="112144624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9" name="AutoShape 87"/>
              <p:cNvSpPr>
                <a:spLocks noChangeArrowheads="1"/>
              </p:cNvSpPr>
              <p:nvPr/>
            </p:nvSpPr>
            <p:spPr bwMode="auto">
              <a:xfrm>
                <a:off x="112150036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0" name="Oval 88"/>
              <p:cNvSpPr>
                <a:spLocks noChangeArrowheads="1"/>
              </p:cNvSpPr>
              <p:nvPr/>
            </p:nvSpPr>
            <p:spPr bwMode="auto">
              <a:xfrm>
                <a:off x="112331441" y="105799951"/>
                <a:ext cx="117300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1" name="AutoShape 89"/>
              <p:cNvSpPr>
                <a:spLocks noChangeArrowheads="1"/>
              </p:cNvSpPr>
              <p:nvPr/>
            </p:nvSpPr>
            <p:spPr bwMode="auto">
              <a:xfrm>
                <a:off x="112639892" y="105626652"/>
                <a:ext cx="480111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2" name="Oval 90"/>
              <p:cNvSpPr>
                <a:spLocks noChangeArrowheads="1"/>
              </p:cNvSpPr>
              <p:nvPr/>
            </p:nvSpPr>
            <p:spPr bwMode="auto">
              <a:xfrm>
                <a:off x="112821297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3" name="Rectangle 91"/>
              <p:cNvSpPr>
                <a:spLocks noChangeArrowheads="1"/>
              </p:cNvSpPr>
              <p:nvPr/>
            </p:nvSpPr>
            <p:spPr bwMode="auto">
              <a:xfrm>
                <a:off x="113124338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5" name="AutoShape 92"/>
              <p:cNvSpPr>
                <a:spLocks noChangeArrowheads="1"/>
              </p:cNvSpPr>
              <p:nvPr/>
            </p:nvSpPr>
            <p:spPr bwMode="auto">
              <a:xfrm>
                <a:off x="113129750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6" name="Oval 93"/>
              <p:cNvSpPr>
                <a:spLocks noChangeArrowheads="1"/>
              </p:cNvSpPr>
              <p:nvPr/>
            </p:nvSpPr>
            <p:spPr bwMode="auto">
              <a:xfrm>
                <a:off x="113311154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28" name="Text Box 94"/>
            <p:cNvSpPr txBox="1">
              <a:spLocks noChangeArrowheads="1"/>
            </p:cNvSpPr>
            <p:nvPr/>
          </p:nvSpPr>
          <p:spPr bwMode="auto">
            <a:xfrm>
              <a:off x="106825825" y="114129591"/>
              <a:ext cx="6710290" cy="3945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Reference: </a:t>
              </a:r>
              <a:r>
                <a:rPr kumimoji="0" lang="en-US" altLang="en-US" sz="12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Campbell, N. A. and Reece, J. B. (2014). Biology (10</a:t>
              </a:r>
              <a:r>
                <a:rPr kumimoji="0" lang="en-US" altLang="en-US" sz="1200" b="1" i="1" u="none" strike="noStrike" cap="none" normalizeH="0" baseline="3000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th</a:t>
              </a:r>
              <a:r>
                <a:rPr kumimoji="0" lang="en-US" altLang="en-US" sz="12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 edition). Pearson Education. Inc. USA.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29" name="Line 95"/>
            <p:cNvSpPr>
              <a:spLocks noChangeShapeType="1"/>
            </p:cNvSpPr>
            <p:nvPr/>
          </p:nvSpPr>
          <p:spPr bwMode="auto">
            <a:xfrm>
              <a:off x="106756200" y="114129591"/>
              <a:ext cx="6801010" cy="0"/>
            </a:xfrm>
            <a:prstGeom prst="line">
              <a:avLst/>
            </a:prstGeom>
            <a:noFill/>
            <a:ln w="12700" algn="ctr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" name="Text Box 96"/>
            <p:cNvSpPr txBox="1">
              <a:spLocks noChangeArrowheads="1"/>
            </p:cNvSpPr>
            <p:nvPr/>
          </p:nvSpPr>
          <p:spPr bwMode="auto">
            <a:xfrm>
              <a:off x="110983596" y="112299930"/>
              <a:ext cx="2619990" cy="41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475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eknik" pitchFamily="2" charset="0"/>
                </a:rPr>
                <a:t>Common First Year</a:t>
              </a:r>
              <a:endPara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1" name="Text Box 97"/>
            <p:cNvSpPr txBox="1">
              <a:spLocks noChangeArrowheads="1"/>
            </p:cNvSpPr>
            <p:nvPr/>
          </p:nvSpPr>
          <p:spPr bwMode="auto">
            <a:xfrm>
              <a:off x="106791444" y="112299930"/>
              <a:ext cx="3266555" cy="434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475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eknik" pitchFamily="2" charset="0"/>
                </a:rPr>
                <a:t>For Pre-Medical Students</a:t>
              </a:r>
              <a:endPara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2" name="Text Box 98"/>
            <p:cNvSpPr txBox="1">
              <a:spLocks noChangeArrowheads="1"/>
            </p:cNvSpPr>
            <p:nvPr/>
          </p:nvSpPr>
          <p:spPr bwMode="auto">
            <a:xfrm>
              <a:off x="106695259" y="106219080"/>
              <a:ext cx="6932575" cy="663513"/>
            </a:xfrm>
            <a:prstGeom prst="rect">
              <a:avLst/>
            </a:prstGeom>
            <a:solidFill>
              <a:srgbClr val="6BD8FF"/>
            </a:solidFill>
            <a:ln w="12700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3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ChunkFive" pitchFamily="2" charset="0"/>
                </a:rPr>
                <a:t>General Animal Biology</a:t>
              </a:r>
              <a:endParaRPr kumimoji="0" lang="en-US" altLang="en-US" sz="3000" b="1" i="0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3" name="Line 99"/>
            <p:cNvSpPr>
              <a:spLocks noChangeShapeType="1"/>
            </p:cNvSpPr>
            <p:nvPr/>
          </p:nvSpPr>
          <p:spPr bwMode="auto">
            <a:xfrm>
              <a:off x="106689314" y="105850667"/>
              <a:ext cx="6914272" cy="0"/>
            </a:xfrm>
            <a:prstGeom prst="line">
              <a:avLst/>
            </a:prstGeom>
            <a:noFill/>
            <a:ln w="12700" algn="ctr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Text Box 100"/>
            <p:cNvSpPr txBox="1">
              <a:spLocks noChangeArrowheads="1"/>
            </p:cNvSpPr>
            <p:nvPr/>
          </p:nvSpPr>
          <p:spPr bwMode="auto">
            <a:xfrm>
              <a:off x="106919186" y="107515862"/>
              <a:ext cx="1810861" cy="5570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tencil Std" panose="04020904080802020404" pitchFamily="82" charset="0"/>
                </a:rPr>
                <a:t>Zoo-109</a:t>
              </a:r>
              <a:r>
                <a:rPr kumimoji="0" lang="en-US" alt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tencil Std" panose="04020904080802020404" pitchFamily="82" charset="0"/>
                </a:rPr>
                <a:t> </a:t>
              </a:r>
              <a:endPara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5" name="Text Box 101"/>
            <p:cNvSpPr txBox="1">
              <a:spLocks noChangeArrowheads="1"/>
            </p:cNvSpPr>
            <p:nvPr/>
          </p:nvSpPr>
          <p:spPr bwMode="auto">
            <a:xfrm>
              <a:off x="111299754" y="107357497"/>
              <a:ext cx="2213783" cy="710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altLang="en-US" sz="2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L-Hosam" pitchFamily="2" charset="-78"/>
                </a:rPr>
                <a:t>109</a:t>
              </a:r>
              <a:r>
                <a:rPr kumimoji="0" lang="ar-SA" altLang="en-US" sz="24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Yousef  bkw Circle mhairy" panose="02000000000000000000" pitchFamily="2" charset="-78"/>
                  <a:cs typeface="AL-Hosam" pitchFamily="2" charset="-78"/>
                </a:rPr>
                <a:t>- حــيـن</a:t>
              </a:r>
              <a:endParaRPr kumimoji="0" lang="en-US" alt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L-Hosam" pitchFamily="2" charset="-78"/>
              </a:endParaRPr>
            </a:p>
          </p:txBody>
        </p:sp>
        <p:sp>
          <p:nvSpPr>
            <p:cNvPr id="1036" name="AutoShape 103"/>
            <p:cNvSpPr>
              <a:spLocks noChangeArrowheads="1"/>
            </p:cNvSpPr>
            <p:nvPr/>
          </p:nvSpPr>
          <p:spPr bwMode="auto">
            <a:xfrm>
              <a:off x="106598953" y="113322295"/>
              <a:ext cx="7153421" cy="412206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254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" name="Text Box 104"/>
            <p:cNvSpPr txBox="1">
              <a:spLocks noChangeArrowheads="1"/>
            </p:cNvSpPr>
            <p:nvPr/>
          </p:nvSpPr>
          <p:spPr bwMode="auto">
            <a:xfrm>
              <a:off x="109067272" y="113251461"/>
              <a:ext cx="2375669" cy="492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dirty="0" smtClean="0">
                  <a:ln>
                    <a:solidFill>
                      <a:srgbClr val="C00000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1444-H - 2023</a:t>
              </a:r>
              <a:endParaRPr kumimoji="0" lang="en-US" altLang="en-US" sz="16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8" name="Text Box 105"/>
            <p:cNvSpPr txBox="1">
              <a:spLocks noChangeArrowheads="1"/>
            </p:cNvSpPr>
            <p:nvPr/>
          </p:nvSpPr>
          <p:spPr bwMode="auto">
            <a:xfrm>
              <a:off x="107439232" y="112722833"/>
              <a:ext cx="5575894" cy="351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altLang="en-US" sz="2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Sultan Medium" pitchFamily="2" charset="-78"/>
                </a:rPr>
                <a:t>السنة الأولى المشتركة   </a:t>
              </a:r>
              <a:r>
                <a:rPr kumimoji="0" lang="ar-SA" altLang="en-US" sz="2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-  </a:t>
              </a:r>
              <a:r>
                <a:rPr kumimoji="0" lang="ar-SA" altLang="en-US" sz="2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Sultan Medium" pitchFamily="2" charset="-78"/>
                </a:rPr>
                <a:t>المسار الصحي</a:t>
              </a:r>
              <a:endParaRPr kumimoji="0" lang="en-US" altLang="en-US" sz="2000" b="1" i="0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6200" y="2230368"/>
            <a:ext cx="4627533" cy="2446133"/>
            <a:chOff x="76200" y="2354467"/>
            <a:chExt cx="4627533" cy="2446133"/>
          </a:xfrm>
        </p:grpSpPr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5" r="2348" b="8706"/>
            <a:stretch/>
          </p:blipFill>
          <p:spPr>
            <a:xfrm>
              <a:off x="2292842" y="2354468"/>
              <a:ext cx="2410891" cy="2446132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2354467"/>
              <a:ext cx="2190160" cy="2446133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62000" y="2209800"/>
            <a:ext cx="4654016" cy="251960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177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6553200" cy="6096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GB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Summary of</a:t>
            </a:r>
            <a:r>
              <a:rPr 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Cellular </a:t>
            </a:r>
            <a:r>
              <a:rPr lang="en-GB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Respiration </a:t>
            </a: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76200" y="1187450"/>
            <a:ext cx="899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u="sng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Glycolysis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occurs in the cytosol and breaks glucose into two </a:t>
            </a:r>
            <a:r>
              <a:rPr lang="en-GB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pyruvates</a:t>
            </a: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76200" y="1584325"/>
            <a:ext cx="883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u="sng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Krebs Cycle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takes place within the mitochondrial matrix, and breaks</a:t>
            </a:r>
            <a:r>
              <a:rPr lang="en-GB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a pyruvate into </a:t>
            </a:r>
            <a:r>
              <a:rPr lang="en-GB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GB" sz="2800" b="1" baseline="-25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 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and produce some ATP and </a:t>
            </a:r>
            <a:r>
              <a:rPr lang="en-GB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NAD</a:t>
            </a:r>
            <a:r>
              <a:rPr lang="en-GB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76200" y="2346325"/>
            <a:ext cx="883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- Some steps of Glycolysis and Krebs Cycle are Redox in which</a:t>
            </a:r>
            <a:r>
              <a:rPr lang="en-GB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dehydrogenase enzyme reduces </a:t>
            </a:r>
            <a:r>
              <a:rPr lang="en-GB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NAD</a:t>
            </a:r>
            <a:r>
              <a:rPr lang="en-GB" sz="28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into </a:t>
            </a:r>
            <a:r>
              <a:rPr lang="en-GB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NAD</a:t>
            </a:r>
            <a:r>
              <a:rPr lang="en-GB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76200" y="3810000"/>
            <a:ext cx="8686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- </a:t>
            </a:r>
            <a:r>
              <a:rPr lang="en-GB" sz="2000" b="1" u="sng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Electron Transport Chain</a:t>
            </a:r>
            <a:r>
              <a:rPr lang="en-GB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accepts </a:t>
            </a:r>
            <a:r>
              <a:rPr lang="en-GB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GB" sz="3200" b="1" baseline="30000" dirty="0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from</a:t>
            </a:r>
            <a:r>
              <a:rPr lang="en-GB" sz="20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NAD</a:t>
            </a:r>
            <a:r>
              <a:rPr lang="en-GB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and passes these </a:t>
            </a:r>
            <a:r>
              <a:rPr lang="en-GB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GB" sz="3200" b="1" baseline="30000" dirty="0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GB" sz="3200" b="1" baseline="30000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3200" b="1" baseline="30000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GB" sz="3200" b="1" baseline="30000" dirty="0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sz="2400" b="1" dirty="0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from one protein molecule to another.</a:t>
            </a: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76200" y="4648200"/>
            <a:ext cx="8839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- At the end of the chain, </a:t>
            </a:r>
            <a:r>
              <a:rPr lang="en-GB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GB" sz="3200" b="1" baseline="30000" dirty="0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combine with both </a:t>
            </a: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sz="28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GB" sz="24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to form </a:t>
            </a: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sz="28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GB" sz="24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24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GB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GB" sz="20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release energy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76200" y="5546725"/>
            <a:ext cx="8991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- These energy are used by mitochondria to synthesis </a:t>
            </a:r>
            <a:r>
              <a:rPr lang="en-GB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90% 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of the cellular</a:t>
            </a:r>
            <a:r>
              <a:rPr lang="en-GB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ATP </a:t>
            </a:r>
            <a:r>
              <a:rPr lang="en-GB" sz="20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via </a:t>
            </a:r>
            <a:r>
              <a:rPr lang="en-GB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ATP-synthase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a process called </a:t>
            </a:r>
            <a:r>
              <a:rPr lang="en-GB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Oxidative Phosphorylation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in</a:t>
            </a:r>
            <a:r>
              <a:rPr lang="en-GB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the inner membrane of mitochondria.</a:t>
            </a:r>
          </a:p>
        </p:txBody>
      </p:sp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76200" y="3108325"/>
            <a:ext cx="8763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- Some of ATP is produced at these two steps via (</a:t>
            </a:r>
            <a:r>
              <a:rPr lang="en-GB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substrate-level-</a:t>
            </a:r>
            <a:r>
              <a:rPr lang="en-GB" sz="2000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sz="2000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en-GB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phosphorylation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4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5" name="Picture 14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1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4"/>
          <a:stretch>
            <a:fillRect/>
          </a:stretch>
        </p:blipFill>
        <p:spPr bwMode="auto">
          <a:xfrm>
            <a:off x="0" y="1219200"/>
            <a:ext cx="9067799" cy="5562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2133600" y="304800"/>
            <a:ext cx="518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Summary of cell respiration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133600" y="304800"/>
            <a:ext cx="518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Summary of cell respiration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3048000" y="41910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Video: plays in LMS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6107102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2895600" y="152400"/>
            <a:ext cx="3505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Definitions:</a:t>
            </a:r>
            <a:r>
              <a:rPr lang="en-GB" sz="2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EG" dirty="0">
                <a:ln w="11430"/>
              </a:rPr>
              <a:t>تعريفات</a:t>
            </a:r>
            <a:endParaRPr lang="en-GB" sz="3200" u="sng" dirty="0">
              <a:ln w="11430"/>
            </a:endParaRP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228600" y="1508125"/>
            <a:ext cx="86868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Chemiosmosis:</a:t>
            </a:r>
            <a:r>
              <a:rPr lang="en-GB" sz="2000" b="1" dirty="0"/>
              <a:t> a process </a:t>
            </a:r>
            <a:r>
              <a:rPr lang="en-GB" sz="2000" b="1" i="1" dirty="0"/>
              <a:t>via </a:t>
            </a:r>
            <a:r>
              <a:rPr lang="en-GB" sz="2000" b="1" dirty="0"/>
              <a:t>which </a:t>
            </a:r>
            <a:r>
              <a:rPr lang="en-GB" sz="20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oxidative phosphorylation</a:t>
            </a:r>
            <a:r>
              <a:rPr lang="en-GB" sz="2000" b="1" dirty="0"/>
              <a:t> </a:t>
            </a:r>
            <a:r>
              <a:rPr lang="en-GB" sz="2000" b="1" dirty="0">
                <a:solidFill>
                  <a:srgbClr val="FF00FF"/>
                </a:solidFill>
              </a:rPr>
              <a:t/>
            </a:r>
            <a:br>
              <a:rPr lang="en-GB" sz="2000" b="1" dirty="0">
                <a:solidFill>
                  <a:srgbClr val="FF00FF"/>
                </a:solidFill>
              </a:rPr>
            </a:br>
            <a:r>
              <a:rPr lang="en-GB" sz="2000" b="1" dirty="0"/>
              <a:t>takes place at the end of the Electron Transport Chain to produce 90% of ATP </a:t>
            </a:r>
            <a:r>
              <a:rPr lang="en-GB" sz="2000" b="1" i="1" dirty="0"/>
              <a:t>via</a:t>
            </a:r>
            <a:r>
              <a:rPr lang="en-GB" sz="2000" b="1" dirty="0"/>
              <a:t> ATP-synthase. </a:t>
            </a:r>
          </a:p>
          <a:p>
            <a:pPr marL="576263" indent="-2286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b="1" dirty="0"/>
              <a:t>Or, is the process in which ATP synthesis powered by the flow of H+ back across ATP synthase.</a:t>
            </a:r>
            <a:r>
              <a:rPr lang="en-GB" dirty="0"/>
              <a:t> </a:t>
            </a: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228600" y="3429000"/>
            <a:ext cx="8458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ATP-synthase:</a:t>
            </a:r>
            <a:r>
              <a:rPr lang="en-GB" sz="2000" b="1" dirty="0"/>
              <a:t> an enzyme presents in the inner mitochondrial</a:t>
            </a:r>
            <a:r>
              <a:rPr lang="en-GB" sz="2000" b="1" dirty="0">
                <a:solidFill>
                  <a:srgbClr val="FF00FF"/>
                </a:solidFill>
              </a:rPr>
              <a:t/>
            </a:r>
            <a:br>
              <a:rPr lang="en-GB" sz="2000" b="1" dirty="0">
                <a:solidFill>
                  <a:srgbClr val="FF00FF"/>
                </a:solidFill>
              </a:rPr>
            </a:br>
            <a:r>
              <a:rPr lang="en-GB" sz="2000" b="1" dirty="0" smtClean="0"/>
              <a:t>membrane </a:t>
            </a:r>
            <a:r>
              <a:rPr lang="en-GB" sz="2000" b="1" dirty="0"/>
              <a:t>and used in making ATP by using H</a:t>
            </a:r>
            <a:r>
              <a:rPr lang="en-GB" sz="2400" b="1" dirty="0"/>
              <a:t>+ (</a:t>
            </a:r>
            <a:r>
              <a:rPr lang="en-GB" sz="2000" dirty="0"/>
              <a:t>protons</a:t>
            </a:r>
            <a:r>
              <a:rPr lang="en-GB" sz="2400" b="1" dirty="0"/>
              <a:t>).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152400" y="4343400"/>
            <a:ext cx="8915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NAD</a:t>
            </a:r>
            <a:r>
              <a:rPr lang="en-GB" sz="2800" b="1" u="sng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GB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GB" sz="2000" b="1" dirty="0"/>
              <a:t> </a:t>
            </a:r>
            <a:r>
              <a:rPr lang="en-GB" sz="2000" b="1" dirty="0" err="1">
                <a:solidFill>
                  <a:srgbClr val="FF0000"/>
                </a:solidFill>
              </a:rPr>
              <a:t>N</a:t>
            </a:r>
            <a:r>
              <a:rPr lang="en-GB" sz="2000" b="1" dirty="0" err="1"/>
              <a:t>icotinamide</a:t>
            </a:r>
            <a:r>
              <a:rPr lang="en-GB" sz="2000" b="1" dirty="0"/>
              <a:t> </a:t>
            </a:r>
            <a:r>
              <a:rPr lang="en-GB" sz="2000" b="1" dirty="0">
                <a:solidFill>
                  <a:srgbClr val="FF0000"/>
                </a:solidFill>
              </a:rPr>
              <a:t>a</a:t>
            </a:r>
            <a:r>
              <a:rPr lang="en-GB" sz="2000" b="1" dirty="0"/>
              <a:t>denine </a:t>
            </a:r>
            <a:r>
              <a:rPr lang="en-GB" sz="2000" b="1" dirty="0">
                <a:solidFill>
                  <a:srgbClr val="FF0000"/>
                </a:solidFill>
              </a:rPr>
              <a:t>d</a:t>
            </a:r>
            <a:r>
              <a:rPr lang="en-GB" sz="2000" b="1" dirty="0"/>
              <a:t>inucleotide, which is a co-enzyme </a:t>
            </a:r>
            <a:r>
              <a:rPr lang="en-GB" sz="2000" b="1" dirty="0" smtClean="0"/>
              <a:t>that</a:t>
            </a:r>
            <a:r>
              <a:rPr lang="en-GB" sz="2000" b="1" dirty="0"/>
              <a:t> </a:t>
            </a:r>
            <a:r>
              <a:rPr lang="en-GB" sz="2000" b="1" dirty="0" smtClean="0"/>
              <a:t>helps </a:t>
            </a:r>
            <a:r>
              <a:rPr lang="en-GB" sz="2000" b="1" dirty="0"/>
              <a:t>electron transfer during redox reactions in cellular respiration.</a:t>
            </a:r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228600" y="5486400"/>
            <a:ext cx="8839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FAD:</a:t>
            </a:r>
            <a:r>
              <a:rPr lang="en-GB" sz="2000" b="1" dirty="0"/>
              <a:t> </a:t>
            </a:r>
            <a:r>
              <a:rPr lang="en-GB" sz="2000" b="1" dirty="0" err="1">
                <a:solidFill>
                  <a:srgbClr val="FF0000"/>
                </a:solidFill>
              </a:rPr>
              <a:t>F</a:t>
            </a:r>
            <a:r>
              <a:rPr lang="en-GB" sz="2000" b="1" dirty="0" err="1"/>
              <a:t>lavin</a:t>
            </a:r>
            <a:r>
              <a:rPr lang="en-GB" sz="2000" b="1" dirty="0"/>
              <a:t> </a:t>
            </a:r>
            <a:r>
              <a:rPr lang="en-GB" sz="2000" b="1" dirty="0">
                <a:solidFill>
                  <a:srgbClr val="FF0000"/>
                </a:solidFill>
              </a:rPr>
              <a:t>a</a:t>
            </a:r>
            <a:r>
              <a:rPr lang="en-GB" sz="2000" b="1" dirty="0"/>
              <a:t>denine </a:t>
            </a:r>
            <a:r>
              <a:rPr lang="en-GB" sz="2000" b="1" dirty="0">
                <a:solidFill>
                  <a:srgbClr val="FF0000"/>
                </a:solidFill>
              </a:rPr>
              <a:t>d</a:t>
            </a:r>
            <a:r>
              <a:rPr lang="en-GB" sz="2000" b="1" dirty="0"/>
              <a:t>inucleotide, which is an electron acceptor </a:t>
            </a:r>
            <a:r>
              <a:rPr lang="en-GB" sz="2000" b="1" dirty="0" smtClean="0"/>
              <a:t>that</a:t>
            </a:r>
            <a:r>
              <a:rPr lang="en-GB" sz="2000" b="1" dirty="0"/>
              <a:t> </a:t>
            </a:r>
            <a:r>
              <a:rPr lang="en-GB" sz="2000" b="1" dirty="0" smtClean="0"/>
              <a:t>helps </a:t>
            </a:r>
            <a:r>
              <a:rPr lang="en-GB" sz="2000" b="1" dirty="0"/>
              <a:t>electron transfer during Krebs Cycle and Electron Transport </a:t>
            </a:r>
            <a:r>
              <a:rPr lang="en-GB" sz="2000" b="1" dirty="0" smtClean="0"/>
              <a:t>Chain</a:t>
            </a:r>
            <a:r>
              <a:rPr lang="en-GB" sz="2000" dirty="0" smtClean="0"/>
              <a:t> </a:t>
            </a:r>
            <a:r>
              <a:rPr lang="en-GB" sz="2000" b="1" dirty="0"/>
              <a:t>in cellular respiration.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" name="Picture 11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366838"/>
            <a:ext cx="8915400" cy="5686172"/>
          </a:xfrm>
        </p:spPr>
        <p:txBody>
          <a:bodyPr>
            <a:spAutoFit/>
          </a:bodyPr>
          <a:lstStyle/>
          <a:p>
            <a:pPr indent="-223838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Oxidation refers to the </a:t>
            </a:r>
            <a:r>
              <a:rPr lang="en-US" altLang="en-US" sz="2000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loss of electrons</a:t>
            </a:r>
            <a:r>
              <a:rPr lang="en-US" alt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to any electron acceptor, not just to oxygen.</a:t>
            </a:r>
          </a:p>
          <a:p>
            <a:pPr lvl="1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glycolysis, glucose is oxidized to 2 pyruvate molecules with NAD</a:t>
            </a:r>
            <a:r>
              <a:rPr lang="en-US" altLang="en-US" sz="1600" b="1" baseline="30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as the oxidizing agent (not O</a:t>
            </a:r>
            <a:r>
              <a:rPr lang="en-US" altLang="en-US" sz="1600" b="1" baseline="-25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  <a:p>
            <a:pPr lvl="1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Some energy from this oxidation produce </a:t>
            </a:r>
            <a:r>
              <a:rPr lang="en-US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 ATP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lvl="1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If oxygen is present, additional ATP can be generated when NADH delivers its electrons to the electron transport chain.</a:t>
            </a:r>
          </a:p>
          <a:p>
            <a:pPr marL="457200" lvl="1" indent="0" eaLnBrk="1" hangingPunct="1">
              <a:lnSpc>
                <a:spcPct val="90000"/>
              </a:lnSpc>
              <a:buClr>
                <a:srgbClr val="339933"/>
              </a:buClr>
              <a:buNone/>
              <a:tabLst>
                <a:tab pos="2743200" algn="l"/>
              </a:tabLst>
              <a:defRPr/>
            </a:pPr>
            <a:endParaRPr lang="en-US" altLang="en-US" sz="9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indent="-223838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Glycolysis generates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 ATP </a:t>
            </a:r>
            <a:r>
              <a:rPr lang="en-US" alt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when </a:t>
            </a:r>
            <a:r>
              <a:rPr lang="en-US" altLang="en-US" sz="20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oxygen is absent </a:t>
            </a:r>
            <a:r>
              <a:rPr lang="en-US" alt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(anaerobic </a:t>
            </a:r>
            <a:r>
              <a:rPr lang="ar-EG" altLang="en-US" sz="1800" dirty="0" smtClean="0"/>
              <a:t>لاهوائ</a:t>
            </a:r>
            <a:r>
              <a:rPr lang="ar-SA" altLang="en-US" sz="1800" dirty="0" smtClean="0"/>
              <a:t>ي</a:t>
            </a:r>
            <a:r>
              <a:rPr lang="en-US" alt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  <a:p>
            <a:pPr indent="-223838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Anaerobic catabolism of sugars can occur by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fermentation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indent="-223838"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8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indent="-223838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Fermentation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can generate ATP from glucose by substrate-level phosphorylation as long as there is a supply of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NAD</a:t>
            </a:r>
            <a:r>
              <a:rPr lang="en-US" altLang="en-US" sz="20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n-US" altLang="en-US" sz="2000" dirty="0" smtClean="0">
                <a:solidFill>
                  <a:srgbClr val="0000CC"/>
                </a:solidFill>
              </a:rPr>
              <a:t>the oxidizing agent</a:t>
            </a:r>
            <a:r>
              <a:rPr lang="en-US" alt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to accept electrons.</a:t>
            </a:r>
          </a:p>
          <a:p>
            <a:pPr lvl="1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If the NAD</a:t>
            </a:r>
            <a:r>
              <a:rPr lang="en-US" altLang="en-US" sz="1600" b="1" baseline="30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pool is exhausted </a:t>
            </a:r>
            <a:r>
              <a:rPr lang="ar-EG" altLang="en-U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إسـتـُنفـِذ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glycolysis shuts down.</a:t>
            </a:r>
          </a:p>
          <a:p>
            <a:pPr lvl="1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Under aerobic </a:t>
            </a:r>
            <a:r>
              <a:rPr lang="ar-EG" altLang="en-U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هوائى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conditions, NADH transfers its electrons to the electron transfer chain, recycling NAD</a:t>
            </a:r>
            <a:r>
              <a:rPr lang="en-US" altLang="en-US" sz="1600" b="1" baseline="30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457200" lvl="1" indent="0" eaLnBrk="1" hangingPunct="1">
              <a:lnSpc>
                <a:spcPct val="90000"/>
              </a:lnSpc>
              <a:buClr>
                <a:srgbClr val="339933"/>
              </a:buClr>
              <a:buNone/>
              <a:tabLst>
                <a:tab pos="2743200" algn="l"/>
              </a:tabLst>
              <a:defRPr/>
            </a:pPr>
            <a:endParaRPr lang="en-US" altLang="en-US" sz="4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indent="-223838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Under anaerobic conditions, various fermentation pathways generate ATP by glycolysis and recycle NAD</a:t>
            </a:r>
            <a:r>
              <a:rPr lang="en-US" altLang="en-US" sz="2000" b="1" baseline="30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by transferring electrons from NADH to pyruvate.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010400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>
              <a:lnSpc>
                <a:spcPct val="80000"/>
              </a:lnSpc>
              <a:defRPr/>
            </a:pPr>
            <a:r>
              <a:rPr lang="en-US" alt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Fermentation: </a:t>
            </a:r>
            <a:r>
              <a:rPr lang="en-US" altLang="en-US" sz="2000" b="1" dirty="0" smtClean="0">
                <a:ln w="11430"/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Enables </a:t>
            </a:r>
            <a:r>
              <a:rPr lang="ar-EG" altLang="en-US" sz="1600" dirty="0" smtClean="0">
                <a:ln w="11430"/>
                <a:solidFill>
                  <a:schemeClr val="tx1"/>
                </a:solidFill>
              </a:rPr>
              <a:t>يُمَكِن</a:t>
            </a:r>
            <a:r>
              <a:rPr lang="en-US" altLang="en-US" sz="1800" b="1" dirty="0" smtClean="0">
                <a:ln w="11430"/>
                <a:solidFill>
                  <a:schemeClr val="tx1"/>
                </a:solidFill>
              </a:rPr>
              <a:t> </a:t>
            </a:r>
            <a:r>
              <a:rPr lang="en-US" altLang="en-US" sz="2000" b="1" dirty="0" smtClean="0">
                <a:ln w="11430"/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some cells to produce ATP without the help of</a:t>
            </a:r>
            <a:r>
              <a:rPr lang="en-US" altLang="en-US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alt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oxygen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6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5943600" y="1231900"/>
            <a:ext cx="32004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7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5975350" y="3962400"/>
            <a:ext cx="3168650" cy="262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090743"/>
            <a:ext cx="6019800" cy="2566857"/>
          </a:xfrm>
        </p:spPr>
        <p:txBody>
          <a:bodyPr wrap="square"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Alcohol fermentation: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                              the </a:t>
            </a:r>
            <a:r>
              <a:rPr lang="en-US" altLang="en-US" sz="1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pyruvate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converted to </a:t>
            </a:r>
            <a:r>
              <a:rPr lang="en-US" altLang="en-US" sz="1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ethanol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 two steps.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First, </a:t>
            </a:r>
            <a:r>
              <a:rPr lang="en-US" altLang="en-US" sz="18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pyruvate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converted to </a:t>
            </a:r>
            <a:r>
              <a:rPr lang="en-US" altLang="en-US" sz="18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acetaldehyde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by the removal of CO</a:t>
            </a:r>
            <a:r>
              <a:rPr lang="en-US" altLang="en-US" sz="1800" b="1" baseline="-25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Second, </a:t>
            </a:r>
            <a:r>
              <a:rPr lang="en-US" altLang="en-US" sz="18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acetaldehyde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reduced by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NAD</a:t>
            </a:r>
            <a:r>
              <a:rPr lang="en-US" altLang="en-US" sz="1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to </a:t>
            </a:r>
            <a:r>
              <a:rPr lang="en-US" altLang="en-US" sz="18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ethanol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Alcohol fermentation by </a:t>
            </a:r>
            <a:r>
              <a:rPr lang="en-US" altLang="en-US" sz="1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yeast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used in </a:t>
            </a:r>
            <a:r>
              <a:rPr lang="en-US" altLang="en-US" sz="1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1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wine-making.</a:t>
            </a: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76200" y="3687763"/>
            <a:ext cx="5943600" cy="3083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Lactic acid fermentation: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altLang="en-US" sz="1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pyruvate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 reduced directly by </a:t>
            </a:r>
            <a:r>
              <a:rPr lang="en-US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NAD</a:t>
            </a:r>
            <a:r>
              <a:rPr lang="en-US" altLang="en-US" sz="1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to form </a:t>
            </a:r>
            <a:r>
              <a:rPr lang="en-US" altLang="en-US" sz="1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lactate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(ionized form of lactic acid).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Lactic acid fermentation by some </a:t>
            </a:r>
            <a:r>
              <a:rPr lang="en-US" altLang="en-US" sz="1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fungi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                                         </a:t>
            </a:r>
            <a:r>
              <a:rPr lang="en-US" altLang="en-US" sz="1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bacteria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used to make </a:t>
            </a:r>
            <a:r>
              <a:rPr lang="en-US" altLang="en-US" sz="1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cheese </a:t>
            </a:r>
            <a:r>
              <a:rPr lang="en-US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and</a:t>
            </a:r>
            <a:r>
              <a:rPr lang="en-US" altLang="en-US" sz="1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yogurt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endParaRPr lang="en-US" altLang="en-US" sz="16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Muscle cells switch from aerobic respiration                                            to lactic acid fermentation to generate ATP                                              when </a:t>
            </a:r>
            <a:r>
              <a:rPr lang="en-US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lack of </a:t>
            </a:r>
            <a:r>
              <a:rPr lang="en-US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  <a:r>
              <a:rPr lang="en-US" altLang="en-US" sz="16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(i.e. </a:t>
            </a:r>
            <a:r>
              <a:rPr lang="en-US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  <a:r>
              <a:rPr lang="en-US" altLang="en-US" sz="16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is scarce </a:t>
            </a:r>
            <a:r>
              <a:rPr lang="ar-EG" altLang="en-U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نادر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en-US" altLang="en-US" sz="16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085850" lvl="2" indent="-228600">
              <a:lnSpc>
                <a:spcPct val="90000"/>
              </a:lnSpc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waste 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product is </a:t>
            </a:r>
            <a:r>
              <a:rPr lang="en-US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lactate, 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which may</a:t>
            </a:r>
            <a:r>
              <a:rPr lang="en-US" altLang="en-US" sz="16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16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cause</a:t>
            </a:r>
            <a:r>
              <a:rPr lang="en-US" altLang="en-US" sz="1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muscle </a:t>
            </a:r>
            <a:r>
              <a:rPr lang="en-US" altLang="en-US" sz="1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fatigue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but 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ultimately it is </a:t>
            </a:r>
            <a:r>
              <a:rPr lang="en-US" altLang="en-US" sz="16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16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converted back to pyruvate in the liver.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3048000" y="228600"/>
            <a:ext cx="2779928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3200" b="1" dirty="0" smtClean="0">
                <a:ln w="11430"/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Fermentation</a:t>
            </a:r>
            <a:endParaRPr lang="en-US" sz="3200" b="1" dirty="0">
              <a:ln w="11430"/>
              <a:solidFill>
                <a:srgbClr val="3333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33400" y="5257800"/>
            <a:ext cx="4908550" cy="1513884"/>
          </a:xfrm>
          <a:prstGeom prst="roundRect">
            <a:avLst/>
          </a:prstGeom>
          <a:noFill/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9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uiExpand="1" build="p"/>
      <p:bldP spid="39942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56388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  <a:defRPr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Examples </a:t>
            </a:r>
            <a:r>
              <a:rPr lang="en-GB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 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anaerobic</a:t>
            </a:r>
            <a:r>
              <a:rPr lang="en-GB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respiration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609600" indent="-609600">
              <a:lnSpc>
                <a:spcPct val="90000"/>
              </a:lnSpc>
              <a:buFontTx/>
              <a:buNone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609600" indent="-609600">
              <a:lnSpc>
                <a:spcPct val="90000"/>
              </a:lnSpc>
              <a:buFontTx/>
              <a:buNone/>
              <a:defRPr/>
            </a:pPr>
            <a:endParaRPr lang="en-US" sz="2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>
              <a:lnSpc>
                <a:spcPct val="90000"/>
              </a:lnSpc>
              <a:buFontTx/>
              <a:buNone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A)- During exercise our bodies require a lot of energy</a:t>
            </a:r>
          </a:p>
          <a:p>
            <a:pPr marL="990600" lvl="1" indent="-304800">
              <a:lnSpc>
                <a:spcPct val="90000"/>
              </a:lnSpc>
              <a:buFontTx/>
              <a:buChar char="•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body can only supply a limited amount of oxygen for cellular respiration.</a:t>
            </a:r>
          </a:p>
          <a:p>
            <a:pPr marL="990600" lvl="1" indent="-304800">
              <a:lnSpc>
                <a:spcPct val="90000"/>
              </a:lnSpc>
              <a:buFontTx/>
              <a:buChar char="•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Energy is not produced at the rate required.</a:t>
            </a:r>
          </a:p>
          <a:p>
            <a:pPr marL="990600" lvl="1" indent="-304800">
              <a:lnSpc>
                <a:spcPct val="90000"/>
              </a:lnSpc>
              <a:buFontTx/>
              <a:buChar char="•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Cells will use anaerobic respiration to release extra energy</a:t>
            </a:r>
          </a:p>
          <a:p>
            <a:pPr marL="990600" lvl="1" indent="-304800">
              <a:lnSpc>
                <a:spcPct val="90000"/>
              </a:lnSpc>
              <a:buFontTx/>
              <a:buChar char="•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This produces lactic acid (a waste product).</a:t>
            </a:r>
          </a:p>
          <a:p>
            <a:pPr marL="990600" lvl="1" indent="-533400">
              <a:lnSpc>
                <a:spcPct val="90000"/>
              </a:lnSpc>
              <a:buFontTx/>
              <a:buNone/>
              <a:defRPr/>
            </a:pPr>
            <a:endParaRPr lang="en-US" sz="2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990600" lvl="1" indent="-533400">
              <a:lnSpc>
                <a:spcPct val="90000"/>
              </a:lnSpc>
              <a:buFontTx/>
              <a:buNone/>
              <a:defRPr/>
            </a:pPr>
            <a:endParaRPr lang="en-US" sz="2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>
              <a:lnSpc>
                <a:spcPct val="90000"/>
              </a:lnSpc>
              <a:buFontTx/>
              <a:buNone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B)- We use yeast to make bread</a:t>
            </a:r>
          </a:p>
          <a:p>
            <a:pPr marL="1033463" indent="-261938">
              <a:lnSpc>
                <a:spcPct val="90000"/>
              </a:lnSpc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</a:t>
            </a:r>
            <a:r>
              <a:rPr lang="en-US" sz="2000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produced causes bread to rise by creating air pockets</a:t>
            </a:r>
          </a:p>
          <a:p>
            <a:pPr marL="1033463" indent="-261938">
              <a:lnSpc>
                <a:spcPct val="90000"/>
              </a:lnSpc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ethanol (alcohol) produced is evaporating during baking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2800" b="1" dirty="0" smtClean="0">
                <a:ln w="11430"/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Fat and Protein Breakdown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4267200" cy="5105400"/>
          </a:xfrm>
          <a:ln>
            <a:solidFill>
              <a:schemeClr val="tx1"/>
            </a:solidFill>
          </a:ln>
        </p:spPr>
        <p:txBody>
          <a:bodyPr/>
          <a:lstStyle/>
          <a:p>
            <a:pPr marL="347663" indent="-347663">
              <a:buFontTx/>
              <a:buAutoNum type="alphaUcPeriod"/>
              <a:defRPr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Fats</a:t>
            </a:r>
          </a:p>
          <a:p>
            <a:pPr marL="579438" indent="-231775">
              <a:defRPr/>
            </a:pPr>
            <a:r>
              <a:rPr lang="en-US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have more energy per gram than carbohydrates or proteins. </a:t>
            </a:r>
          </a:p>
          <a:p>
            <a:pPr marL="579438" indent="-231775">
              <a:defRPr/>
            </a:pPr>
            <a:r>
              <a:rPr lang="en-US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fatty acid chains are oxidized and broken into smaller 2 carbon chains.</a:t>
            </a:r>
          </a:p>
          <a:p>
            <a:pPr marL="579438" indent="-231775">
              <a:defRPr/>
            </a:pPr>
            <a:r>
              <a:rPr lang="en-US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2 carbon chains are converted into acetyl CoA to enter the </a:t>
            </a:r>
            <a:r>
              <a:rPr lang="en-US" sz="1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Kreb’s</a:t>
            </a:r>
            <a:r>
              <a:rPr lang="en-US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cycle.</a:t>
            </a:r>
          </a:p>
          <a:p>
            <a:pPr marL="609600" indent="-609600">
              <a:buFontTx/>
              <a:buNone/>
              <a:defRPr/>
            </a:pPr>
            <a:endParaRPr lang="en-US" sz="1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98463" indent="-398463">
              <a:buFont typeface="+mj-lt"/>
              <a:buAutoNum type="alphaUcPeriod" startAt="2"/>
              <a:defRPr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Proteins</a:t>
            </a:r>
          </a:p>
          <a:p>
            <a:pPr marL="579438" indent="-231775">
              <a:defRPr/>
            </a:pPr>
            <a:r>
              <a:rPr lang="en-US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must be converted into individual amino acids.</a:t>
            </a:r>
          </a:p>
          <a:p>
            <a:pPr marL="579438" indent="-231775">
              <a:defRPr/>
            </a:pPr>
            <a:r>
              <a:rPr lang="en-US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excess amino acids are converted by enzymes into intermediated of glycolysis and Krebs cycle.</a:t>
            </a:r>
          </a:p>
          <a:p>
            <a:pPr marL="579438" indent="-231775">
              <a:defRPr/>
            </a:pPr>
            <a:r>
              <a:rPr lang="en-US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amino acids go through deamination (amino groups are removed)</a:t>
            </a:r>
          </a:p>
          <a:p>
            <a:pPr marL="579438" indent="-231775">
              <a:defRPr/>
            </a:pPr>
            <a:r>
              <a:rPr lang="en-US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nitrogenous wastes from the amino groups are released as wastes.</a:t>
            </a:r>
          </a:p>
          <a:p>
            <a:pPr marL="579438" indent="-231775">
              <a:defRPr/>
            </a:pPr>
            <a:r>
              <a:rPr lang="en-US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new compounds enter glycolysis or Krebs.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9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4864100" y="1295400"/>
            <a:ext cx="4064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539E2B2-A924-4A38-AC52-5FE51D5E7F6B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en-GB" altLang="en-US" sz="1400" smtClean="0"/>
          </a:p>
        </p:txBody>
      </p:sp>
      <p:grpSp>
        <p:nvGrpSpPr>
          <p:cNvPr id="17411" name="Group 16"/>
          <p:cNvGrpSpPr>
            <a:grpSpLocks/>
          </p:cNvGrpSpPr>
          <p:nvPr/>
        </p:nvGrpSpPr>
        <p:grpSpPr bwMode="auto">
          <a:xfrm>
            <a:off x="152400" y="2509838"/>
            <a:ext cx="4191000" cy="4119562"/>
            <a:chOff x="0" y="1581"/>
            <a:chExt cx="2640" cy="2595"/>
          </a:xfrm>
        </p:grpSpPr>
        <p:pic>
          <p:nvPicPr>
            <p:cNvPr id="17418" name="Picture 4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6">
              <a:lum bright="-12000"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466"/>
            <a:stretch>
              <a:fillRect/>
            </a:stretch>
          </p:blipFill>
          <p:spPr bwMode="auto">
            <a:xfrm>
              <a:off x="0" y="1581"/>
              <a:ext cx="2640" cy="2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9" name="Rectangle 5"/>
            <p:cNvSpPr>
              <a:spLocks noChangeArrowheads="1"/>
            </p:cNvSpPr>
            <p:nvPr/>
          </p:nvSpPr>
          <p:spPr bwMode="auto">
            <a:xfrm>
              <a:off x="257" y="3993"/>
              <a:ext cx="116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300" b="1">
                <a:latin typeface="Times" charset="0"/>
              </a:endParaRPr>
            </a:p>
          </p:txBody>
        </p:sp>
      </p:grpSp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98425"/>
            <a:ext cx="4114800" cy="2344738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Some organisms (</a:t>
            </a:r>
            <a:r>
              <a:rPr lang="en-US" altLang="en-US" sz="1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facultative anaerobes </a:t>
            </a:r>
            <a:r>
              <a:rPr lang="ar-EG" altLang="en-US" sz="1800" smtClean="0"/>
              <a:t>اللاهوائية اختياريا</a:t>
            </a:r>
            <a:r>
              <a:rPr lang="en-US" altLang="en-US" sz="18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), including yeast and many bacteria, can survive using either fermentation or respiration.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 a cellular level, human muscle cells can behave as facultative anaerobes, but nerve cells cannot.</a:t>
            </a:r>
          </a:p>
        </p:txBody>
      </p:sp>
      <p:sp>
        <p:nvSpPr>
          <p:cNvPr id="17413" name="Rectangle 10"/>
          <p:cNvSpPr>
            <a:spLocks noChangeArrowheads="1"/>
          </p:cNvSpPr>
          <p:nvPr/>
        </p:nvSpPr>
        <p:spPr bwMode="auto">
          <a:xfrm>
            <a:off x="228600" y="76200"/>
            <a:ext cx="4114800" cy="6629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4800600" y="76200"/>
            <a:ext cx="4127500" cy="6629400"/>
            <a:chOff x="3120" y="48"/>
            <a:chExt cx="2600" cy="4176"/>
          </a:xfrm>
        </p:grpSpPr>
        <p:pic>
          <p:nvPicPr>
            <p:cNvPr id="17415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lum bright="-12000"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55"/>
            <a:stretch>
              <a:fillRect/>
            </a:stretch>
          </p:blipFill>
          <p:spPr bwMode="auto">
            <a:xfrm>
              <a:off x="3160" y="816"/>
              <a:ext cx="2560" cy="3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40" name="Text Box 8"/>
            <p:cNvSpPr txBox="1">
              <a:spLocks noChangeArrowheads="1"/>
            </p:cNvSpPr>
            <p:nvPr/>
          </p:nvSpPr>
          <p:spPr bwMode="auto">
            <a:xfrm>
              <a:off x="3120" y="96"/>
              <a:ext cx="2592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Clr>
                  <a:srgbClr val="339933"/>
                </a:buClr>
                <a:defRPr/>
              </a:pPr>
              <a:r>
                <a:rPr lang="en-US" altLang="en-US" b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Proteins and fats</a:t>
              </a:r>
              <a:r>
                <a:rPr lang="en-US" altLang="en-US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,</a:t>
              </a:r>
              <a:r>
                <a:rPr lang="en-US" altLang="en-US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can also enter the respiratory pathways, including glycolysis and the Krebs cycle, like carbohydrates.</a:t>
              </a:r>
              <a:endParaRPr lang="en-GB"/>
            </a:p>
          </p:txBody>
        </p:sp>
        <p:sp>
          <p:nvSpPr>
            <p:cNvPr id="17417" name="Rectangle 11"/>
            <p:cNvSpPr>
              <a:spLocks noChangeArrowheads="1"/>
            </p:cNvSpPr>
            <p:nvPr/>
          </p:nvSpPr>
          <p:spPr bwMode="auto">
            <a:xfrm>
              <a:off x="3120" y="48"/>
              <a:ext cx="2592" cy="41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086225" y="52388"/>
            <a:ext cx="4929188" cy="6762750"/>
            <a:chOff x="4085582" y="51992"/>
            <a:chExt cx="4929222" cy="6762464"/>
          </a:xfrm>
          <a:blipFill>
            <a:blip r:embed="rId6"/>
            <a:tile tx="0" ty="0" sx="100000" sy="100000" flip="none" algn="tl"/>
          </a:blipFill>
        </p:grpSpPr>
        <p:sp>
          <p:nvSpPr>
            <p:cNvPr id="12" name="Rectangle 11"/>
            <p:cNvSpPr/>
            <p:nvPr/>
          </p:nvSpPr>
          <p:spPr>
            <a:xfrm>
              <a:off x="4085582" y="51992"/>
              <a:ext cx="4929222" cy="6762464"/>
            </a:xfrm>
            <a:prstGeom prst="rect">
              <a:avLst/>
            </a:prstGeom>
            <a:grp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8442" name="Picture 9" descr="email22.bmp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16632"/>
              <a:ext cx="4819040" cy="90764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2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 l="4658" t="19679" r="6347"/>
          <a:stretch>
            <a:fillRect/>
          </a:stretch>
        </p:blipFill>
        <p:spPr bwMode="auto">
          <a:xfrm>
            <a:off x="4139952" y="4653136"/>
            <a:ext cx="4536504" cy="1175643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419600" y="1752600"/>
            <a:ext cx="4191000" cy="533400"/>
          </a:xfrm>
          <a:effectLst>
            <a:outerShdw dist="35921" dir="2700000" algn="ctr" rotWithShape="0">
              <a:schemeClr val="bg1"/>
            </a:outerShdw>
          </a:effectLst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General Animal Biology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81656" y="2286000"/>
            <a:ext cx="18097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(Zoo-109)</a:t>
            </a:r>
            <a:endParaRPr lang="en-US" sz="24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088" y="1066800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College of Science, </a:t>
            </a:r>
          </a:p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Zoology Department</a:t>
            </a:r>
            <a:endParaRPr lang="ar-SA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227" y="2992634"/>
            <a:ext cx="3054200" cy="1251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BottomRight"/>
            <a:lightRig rig="balanced" dir="t">
              <a:rot lat="0" lon="0" rev="8700000"/>
            </a:lightRig>
          </a:scene3d>
          <a:sp3d>
            <a:bevelT w="190500" h="38100" prst="coolSlant"/>
          </a:sp3d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4"/>
          <a:stretch/>
        </p:blipFill>
        <p:spPr bwMode="auto">
          <a:xfrm>
            <a:off x="62229" y="32068"/>
            <a:ext cx="3947865" cy="68056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749170" y="6038487"/>
            <a:ext cx="367810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Zoology Department   </a:t>
            </a:r>
            <a:endParaRPr lang="en-GB" sz="2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221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4E363E2-393E-4343-9D06-BD515D297398}" type="slidenum">
              <a:rPr lang="en-GB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GB" altLang="en-US" sz="1400" smtClean="0"/>
          </a:p>
        </p:txBody>
      </p:sp>
      <p:grpSp>
        <p:nvGrpSpPr>
          <p:cNvPr id="2051" name="Group 12"/>
          <p:cNvGrpSpPr>
            <a:grpSpLocks/>
          </p:cNvGrpSpPr>
          <p:nvPr/>
        </p:nvGrpSpPr>
        <p:grpSpPr bwMode="auto">
          <a:xfrm>
            <a:off x="533400" y="2056770"/>
            <a:ext cx="7794388" cy="4572630"/>
            <a:chOff x="368" y="638"/>
            <a:chExt cx="4948" cy="3538"/>
          </a:xfrm>
        </p:grpSpPr>
        <p:pic>
          <p:nvPicPr>
            <p:cNvPr id="2058" name="Picture 9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9">
              <a:lum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592"/>
            <a:stretch>
              <a:fillRect/>
            </a:stretch>
          </p:blipFill>
          <p:spPr bwMode="auto">
            <a:xfrm>
              <a:off x="444" y="643"/>
              <a:ext cx="4872" cy="3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9" name="Oval 10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750620">
              <a:off x="156" y="850"/>
              <a:ext cx="1824" cy="14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060" name="Rectangle 11"/>
            <p:cNvSpPr>
              <a:spLocks noChangeArrowheads="1"/>
            </p:cNvSpPr>
            <p:nvPr/>
          </p:nvSpPr>
          <p:spPr bwMode="auto">
            <a:xfrm>
              <a:off x="1632" y="960"/>
              <a:ext cx="1440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235827" y="1806942"/>
            <a:ext cx="8679573" cy="830997"/>
          </a:xfrm>
          <a:prstGeom prst="rect">
            <a:avLst/>
          </a:prstGeom>
          <a:solidFill>
            <a:srgbClr val="FF0000"/>
          </a:solidFill>
          <a:ln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altLang="en-US" sz="2400" b="1" dirty="0">
                <a:ln w="11430"/>
                <a:solidFill>
                  <a:srgbClr val="00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CELLULAR RESPIRATION: </a:t>
            </a:r>
            <a:r>
              <a:rPr lang="en-US" altLang="en-US" sz="2400" b="1" dirty="0" smtClean="0">
                <a:ln w="11430"/>
                <a:solidFill>
                  <a:srgbClr val="00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dirty="0" smtClean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cs typeface="Arial" charset="0"/>
              </a:rPr>
              <a:t>Oxidative </a:t>
            </a:r>
            <a:r>
              <a:rPr lang="en-US" sz="2400" dirty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cs typeface="Arial" charset="0"/>
              </a:rPr>
              <a:t>Phosphorylation and the Electron Transport Chain</a:t>
            </a:r>
          </a:p>
        </p:txBody>
      </p:sp>
      <p:sp>
        <p:nvSpPr>
          <p:cNvPr id="2056" name="Rectangle 15"/>
          <p:cNvSpPr>
            <a:spLocks noChangeArrowheads="1"/>
          </p:cNvSpPr>
          <p:nvPr/>
        </p:nvSpPr>
        <p:spPr bwMode="auto">
          <a:xfrm>
            <a:off x="838200" y="2802944"/>
            <a:ext cx="7489588" cy="390265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13" name="Group 1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0"/>
            <a:ext cx="9147151" cy="1019175"/>
            <a:chOff x="323528" y="0"/>
            <a:chExt cx="8286750" cy="1019406"/>
          </a:xfrm>
        </p:grpSpPr>
        <p:sp>
          <p:nvSpPr>
            <p:cNvPr id="14" name="Rounded Rectangle 13"/>
            <p:cNvSpPr/>
            <p:nvPr/>
          </p:nvSpPr>
          <p:spPr bwMode="auto">
            <a:xfrm>
              <a:off x="323528" y="837275"/>
              <a:ext cx="8286750" cy="71445"/>
            </a:xfrm>
            <a:prstGeom prst="roundRect">
              <a:avLst/>
            </a:prstGeom>
            <a:solidFill>
              <a:srgbClr val="CC0066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5" name="Picture 12" descr="Picture1.bmp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0644" y="116632"/>
              <a:ext cx="1584176" cy="65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2" r="7692"/>
            <a:stretch>
              <a:fillRect/>
            </a:stretch>
          </p:blipFill>
          <p:spPr bwMode="auto">
            <a:xfrm>
              <a:off x="4211960" y="0"/>
              <a:ext cx="864096" cy="1019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6" descr="C:\Users\mmoustafa\Desktop\amada.jp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7" y="188640"/>
              <a:ext cx="2016224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" name="Picture 1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81200" y="796637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PPTShape_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81200" y="792832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304800" y="6477000"/>
            <a:ext cx="7315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230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13267040-E4EE-4385-8EF9-11C9D0F8F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152400"/>
            <a:ext cx="3810000" cy="762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t"/>
          <a:lstStyle/>
          <a:p>
            <a:r>
              <a:rPr lang="en-US" altLang="en-US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Objectives</a:t>
            </a: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3CC03AE2-B1D1-434D-A35A-A29A8CDACF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371600"/>
            <a:ext cx="8686800" cy="51054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514350" indent="-457200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Oxidative Phosphorylation and the Electron Transport Chain</a:t>
            </a:r>
          </a:p>
          <a:p>
            <a:pPr marL="974725" lvl="1">
              <a:buFont typeface="Courier New" panose="02070309020205020404" pitchFamily="49" charset="0"/>
              <a:buChar char="o"/>
              <a:defRPr/>
            </a:pPr>
            <a:r>
              <a:rPr lang="en-US" altLang="en-U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Electron transport chain </a:t>
            </a: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(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Times New Roman" pitchFamily="18" charset="0"/>
              </a:rPr>
              <a:t>The Pathway of Electron Transport).</a:t>
            </a:r>
          </a:p>
          <a:p>
            <a:pPr marL="974725" lvl="1">
              <a:buFont typeface="Courier New" panose="02070309020205020404" pitchFamily="49" charset="0"/>
              <a:buChar char="o"/>
              <a:defRPr/>
            </a:pPr>
            <a:r>
              <a:rPr lang="en-US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Times New Roman" pitchFamily="18" charset="0"/>
              </a:rPr>
              <a:t>Chemiosmosis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Times New Roman" pitchFamily="18" charset="0"/>
              </a:rPr>
              <a:t> (</a:t>
            </a:r>
            <a:r>
              <a:rPr lang="en-US" sz="2000" i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the </a:t>
            </a:r>
            <a:r>
              <a:rPr lang="en-US" sz="2000" i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Oxidative Phosphorylation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)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n-ea"/>
              <a:cs typeface="Times New Roman" pitchFamily="18" charset="0"/>
            </a:endParaRPr>
          </a:p>
          <a:p>
            <a:pPr marL="0" indent="0">
              <a:buNone/>
              <a:defRPr/>
            </a:pPr>
            <a:endParaRPr lang="en-GB" sz="1800" dirty="0">
              <a:latin typeface="+mj-lt"/>
              <a:cs typeface="Times New Roman" pitchFamily="18" charset="0"/>
            </a:endParaRPr>
          </a:p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Fermentation and anaerobic respiration: </a:t>
            </a:r>
            <a:r>
              <a:rPr lang="en-US" sz="2000" b="1" dirty="0">
                <a:latin typeface="+mj-lt"/>
                <a:cs typeface="Times New Roman" pitchFamily="18" charset="0"/>
              </a:rPr>
              <a:t>enable cells to produce ATP </a:t>
            </a:r>
            <a:r>
              <a:rPr lang="en-US" sz="2000" dirty="0">
                <a:solidFill>
                  <a:srgbClr val="00FFFF"/>
                </a:solidFill>
                <a:latin typeface="+mj-lt"/>
                <a:cs typeface="Times New Roman" pitchFamily="18" charset="0"/>
              </a:rPr>
              <a:t>without the use of oxygen</a:t>
            </a:r>
            <a:r>
              <a:rPr lang="en-US" sz="2000" b="1" dirty="0">
                <a:latin typeface="+mj-lt"/>
                <a:cs typeface="Times New Roman" pitchFamily="18" charset="0"/>
              </a:rPr>
              <a:t>:</a:t>
            </a:r>
          </a:p>
          <a:p>
            <a:pPr marL="974725" lvl="1" indent="-342900"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latin typeface="+mj-lt"/>
                <a:cs typeface="Times New Roman" pitchFamily="18" charset="0"/>
              </a:rPr>
              <a:t>Types of Fermentation.</a:t>
            </a:r>
          </a:p>
          <a:p>
            <a:pPr marL="974725"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Comparing Fermentation 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(</a:t>
            </a:r>
            <a:r>
              <a:rPr lang="en-US" sz="2000" dirty="0" smtClean="0">
                <a:solidFill>
                  <a:srgbClr val="00FFFF"/>
                </a:solidFill>
                <a:latin typeface="+mj-lt"/>
              </a:rPr>
              <a:t>Anaerobic </a:t>
            </a:r>
            <a:r>
              <a:rPr lang="en-US" sz="2000" dirty="0">
                <a:solidFill>
                  <a:srgbClr val="00FFFF"/>
                </a:solidFill>
              </a:rPr>
              <a:t>Respiration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) with 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Aerobic Respiration</a:t>
            </a:r>
          </a:p>
          <a:p>
            <a:pPr marL="400050" indent="0">
              <a:buNone/>
              <a:defRPr/>
            </a:pPr>
            <a:endParaRPr lang="en-US" sz="1200" dirty="0">
              <a:latin typeface="+mj-lt"/>
              <a:cs typeface="Times New Roman" pitchFamily="18" charset="0"/>
            </a:endParaRPr>
          </a:p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The catabolism of various molecules from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food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775027546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xfrm>
            <a:off x="1219200" y="76200"/>
            <a:ext cx="6629400" cy="8763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altLang="en-US" sz="3200" b="1" u="sng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3- Electron transport chain:</a:t>
            </a:r>
            <a:r>
              <a:rPr lang="en-US" alt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altLang="en-US" sz="2400" b="1" dirty="0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en-US" altLang="en-US" sz="2400" b="1" dirty="0" smtClean="0">
                <a:ln w="11430"/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oxidative phosphorylation</a:t>
            </a:r>
            <a:r>
              <a:rPr lang="en-US" alt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  <a:r>
              <a:rPr lang="en-US" alt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altLang="en-US" sz="1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3075" name="Group 7"/>
          <p:cNvGrpSpPr>
            <a:grpSpLocks/>
          </p:cNvGrpSpPr>
          <p:nvPr/>
        </p:nvGrpSpPr>
        <p:grpSpPr bwMode="auto">
          <a:xfrm>
            <a:off x="5317491" y="3418576"/>
            <a:ext cx="3826509" cy="3210824"/>
            <a:chOff x="444" y="449"/>
            <a:chExt cx="4872" cy="3727"/>
          </a:xfrm>
        </p:grpSpPr>
        <p:pic>
          <p:nvPicPr>
            <p:cNvPr id="3081" name="Picture 8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8">
              <a:lum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592"/>
            <a:stretch>
              <a:fillRect/>
            </a:stretch>
          </p:blipFill>
          <p:spPr bwMode="auto">
            <a:xfrm>
              <a:off x="444" y="643"/>
              <a:ext cx="4872" cy="3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2" name="Oval 9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 rot="18849380">
              <a:off x="130" y="771"/>
              <a:ext cx="2044" cy="14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083" name="Rectangle 10"/>
            <p:cNvSpPr>
              <a:spLocks noChangeArrowheads="1"/>
            </p:cNvSpPr>
            <p:nvPr/>
          </p:nvSpPr>
          <p:spPr bwMode="auto">
            <a:xfrm>
              <a:off x="1632" y="960"/>
              <a:ext cx="1440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152400" y="4133850"/>
            <a:ext cx="5943600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Thousands of copies of the electron transport chain are found in the extensive surface of the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cristae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n-US" altLang="en-US" b="1" i="1" dirty="0">
                <a:solidFill>
                  <a:srgbClr val="0000CC"/>
                </a:solidFill>
              </a:rPr>
              <a:t>the inner membrane of the mitochondrion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Electrons drop in </a:t>
            </a:r>
            <a:r>
              <a:rPr lang="en-US" altLang="en-US" sz="20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free energy 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 they pass down the electron transport chain.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686800" cy="2800767"/>
          </a:xfrm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Only </a:t>
            </a: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 of 38 ATP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ultimately produced by respiration of glucose are derived from substrate-level phosphorylation: </a:t>
            </a:r>
            <a:r>
              <a:rPr lang="en-US" altLang="en-US" sz="1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 from glycolysis (</a:t>
            </a:r>
            <a:r>
              <a:rPr lang="en-US" altLang="en-US" sz="16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the cytoplasm</a:t>
            </a:r>
            <a:r>
              <a:rPr lang="en-US" altLang="en-US" sz="1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and 2 from Krebs Cycle (</a:t>
            </a:r>
            <a:r>
              <a:rPr lang="en-US" altLang="en-US" sz="16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the mitochondrial matrix</a:t>
            </a:r>
            <a:r>
              <a:rPr lang="en-US" alt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lnSpc>
                <a:spcPct val="12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vast majority of the ATP (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90%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comes from the energy in the electrons carried by </a:t>
            </a:r>
            <a:r>
              <a:rPr lang="en-US" altLang="en-US" sz="20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NAD</a:t>
            </a:r>
            <a:r>
              <a:rPr lang="en-US" alt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altLang="en-US" sz="20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FAD</a:t>
            </a:r>
            <a:r>
              <a:rPr lang="en-US" alt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US" altLang="en-US" sz="2000" b="1" baseline="-25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lnSpc>
                <a:spcPct val="12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energy in these electrons is used in the electron transport chain to power </a:t>
            </a:r>
            <a:r>
              <a:rPr lang="ar-EG" alt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لتدعم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ATP synthesis.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3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4" name="Picture 13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1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3200400" y="6477000"/>
            <a:ext cx="6019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F178667-4B47-4901-8AFE-589621986A3E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GB" altLang="en-US" sz="1400" smtClean="0"/>
          </a:p>
        </p:txBody>
      </p:sp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5445125" y="1447800"/>
            <a:ext cx="369887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76200" y="4165699"/>
            <a:ext cx="5257800" cy="2117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1775" indent="-231775">
              <a:spcBef>
                <a:spcPct val="20000"/>
              </a:spcBef>
              <a:buClr>
                <a:srgbClr val="FF0000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Electrons from 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NAD</a:t>
            </a:r>
            <a:r>
              <a:rPr lang="en-US" alt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FAD</a:t>
            </a:r>
            <a:r>
              <a:rPr lang="en-US" alt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altLang="en-US" b="1" baseline="-250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ultimately pass to </a:t>
            </a:r>
            <a:r>
              <a:rPr lang="en-US" alt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oxygen</a:t>
            </a:r>
            <a:r>
              <a:rPr lang="en-US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altLang="en-US" sz="7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31775" indent="-231775">
              <a:spcBef>
                <a:spcPct val="20000"/>
              </a:spcBef>
              <a:buClr>
                <a:srgbClr val="FF0000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electron transport chain generates no ATP directly. Rather, its function is to </a:t>
            </a:r>
            <a:r>
              <a:rPr lang="en-US" altLang="en-US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break</a:t>
            </a:r>
            <a:r>
              <a:rPr lang="en-US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</a:t>
            </a:r>
            <a:r>
              <a:rPr lang="en-US" altLang="en-US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large</a:t>
            </a:r>
            <a:r>
              <a:rPr lang="en-US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free energy drop from food to oxygen into </a:t>
            </a:r>
            <a:r>
              <a:rPr lang="en-US" altLang="en-US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series</a:t>
            </a:r>
            <a:r>
              <a:rPr lang="en-US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en-US" altLang="en-US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smaller</a:t>
            </a:r>
            <a:r>
              <a:rPr lang="en-US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steps that release energy in manageable amounts </a:t>
            </a:r>
            <a:r>
              <a:rPr lang="ar-EG" altLang="en-US" sz="1600" dirty="0">
                <a:solidFill>
                  <a:srgbClr val="000000"/>
                </a:solidFill>
              </a:rPr>
              <a:t>كميات مناسبة</a:t>
            </a:r>
            <a:r>
              <a:rPr lang="en-US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altLang="en-US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314033"/>
            <a:ext cx="5562600" cy="2252924"/>
          </a:xfrm>
        </p:spPr>
        <p:txBody>
          <a:bodyPr wrap="square">
            <a:spAutoFit/>
          </a:bodyPr>
          <a:lstStyle/>
          <a:p>
            <a:pPr marL="231775" indent="-223838" eaLnBrk="1" hangingPunct="1">
              <a:lnSpc>
                <a:spcPct val="90000"/>
              </a:lnSpc>
              <a:buClr>
                <a:srgbClr val="FF0000"/>
              </a:buClr>
              <a:tabLst>
                <a:tab pos="2743200" algn="l"/>
              </a:tabLst>
              <a:defRPr/>
            </a:pPr>
            <a:r>
              <a:rPr lang="en-US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Electrons carried by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NAD</a:t>
            </a:r>
            <a:r>
              <a:rPr lang="en-US" altLang="en-US" sz="1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transferred to the first molecule in the electron transport chain (the </a:t>
            </a:r>
            <a:r>
              <a:rPr lang="en-US" altLang="en-US" sz="1800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flavoprotein</a:t>
            </a:r>
            <a:r>
              <a:rPr lang="en-US" altLang="en-US" sz="18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US" altLang="en-US" sz="1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FMN</a:t>
            </a:r>
            <a:r>
              <a:rPr lang="en-US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  <a:endParaRPr lang="en-US" altLang="en-US" sz="8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31775" indent="-223838" eaLnBrk="1" hangingPunct="1">
              <a:lnSpc>
                <a:spcPct val="90000"/>
              </a:lnSpc>
              <a:buClr>
                <a:srgbClr val="FF0000"/>
              </a:buClr>
              <a:tabLst>
                <a:tab pos="2743200" algn="l"/>
              </a:tabLst>
              <a:defRPr/>
            </a:pPr>
            <a:r>
              <a:rPr lang="en-US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electrons continue along the chain which includes several </a:t>
            </a:r>
            <a:r>
              <a:rPr lang="en-US" altLang="en-US" sz="1800" u="sng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Cytochrome proteins</a:t>
            </a:r>
            <a:r>
              <a:rPr lang="en-US" altLang="en-US" sz="1800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one lipid carrier.</a:t>
            </a:r>
          </a:p>
          <a:p>
            <a:pPr marL="231775" indent="-223838" eaLnBrk="1" hangingPunct="1">
              <a:buClr>
                <a:srgbClr val="FF0000"/>
              </a:buClr>
              <a:tabLst>
                <a:tab pos="2743200" algn="l"/>
              </a:tabLst>
              <a:defRPr/>
            </a:pPr>
            <a:r>
              <a:rPr lang="en-US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electrons carried by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FAD</a:t>
            </a:r>
            <a:r>
              <a:rPr lang="en-US" altLang="en-US" sz="1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altLang="en-US" sz="1800" b="1" baseline="-25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</a:t>
            </a:r>
            <a:r>
              <a:rPr lang="en-US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lower </a:t>
            </a:r>
            <a:r>
              <a:rPr lang="en-US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 energy and are added to </a:t>
            </a:r>
            <a:r>
              <a:rPr lang="en-US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 point in the chain.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/>
        </p:nvSpPr>
        <p:spPr>
          <a:xfrm>
            <a:off x="1887824" y="77569"/>
            <a:ext cx="5647700" cy="95410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en-US" sz="3600" b="1" dirty="0" smtClean="0">
                <a:ln w="11430"/>
                <a:solidFill>
                  <a:srgbClr val="FF0000"/>
                </a:solidFill>
              </a:rPr>
              <a:t>Electron transport chain </a:t>
            </a:r>
          </a:p>
          <a:p>
            <a:pPr algn="ctr"/>
            <a:r>
              <a:rPr lang="en-US" alt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(Oxidative phosphorylation)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sz="2000" b="1" dirty="0">
              <a:ln w="11430"/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0DCF406-ACFD-46C3-BB2D-5B357B0DA3EE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GB" altLang="en-US" sz="1400" smtClean="0"/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228600" y="5334000"/>
            <a:ext cx="5257800" cy="139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Chemiosmosis:</a:t>
            </a:r>
            <a:r>
              <a:rPr lang="en-US" alt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osmos</a:t>
            </a: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= </a:t>
            </a:r>
            <a:r>
              <a:rPr lang="en-US" alt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puch</a:t>
            </a:r>
            <a:r>
              <a:rPr lang="en-US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It is the </a:t>
            </a:r>
            <a:r>
              <a:rPr lang="en-US" alt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oxidative </a:t>
            </a:r>
            <a:r>
              <a:rPr lang="en-US" altLang="en-US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phosphorylation</a:t>
            </a:r>
            <a:r>
              <a:rPr lang="en-US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that results in ATP production in the inner membrane of mitochondria.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6"/>
          <a:stretch>
            <a:fillRect/>
          </a:stretch>
        </p:blipFill>
        <p:spPr bwMode="auto">
          <a:xfrm>
            <a:off x="5410200" y="1981200"/>
            <a:ext cx="3733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152400" y="3233738"/>
            <a:ext cx="5105400" cy="1994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altLang="en-US" b="1" i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ATP synthase 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molecules are the only place that will allow </a:t>
            </a:r>
            <a:r>
              <a:rPr lang="en-US" alt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US" altLang="en-US" b="1" baseline="300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to diffuse back to the matrix </a:t>
            </a:r>
            <a:r>
              <a:rPr lang="en-US" altLang="en-US" sz="2400" b="1" dirty="0">
                <a:solidFill>
                  <a:srgbClr val="000000"/>
                </a:solidFill>
              </a:rPr>
              <a:t>(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exergonic flow of H</a:t>
            </a:r>
            <a:r>
              <a:rPr lang="en-US" altLang="en-US" sz="20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flow of </a:t>
            </a:r>
            <a:r>
              <a:rPr lang="en-US" alt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US" altLang="en-US" b="1" baseline="300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used by the enzyme to generate ATP </a:t>
            </a:r>
            <a:r>
              <a:rPr lang="en-US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a 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process called </a:t>
            </a:r>
            <a:r>
              <a:rPr lang="en-US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</a:t>
            </a:r>
            <a:r>
              <a:rPr lang="en-US" alt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Chemiosmosis</a:t>
            </a:r>
            <a:r>
              <a:rPr lang="en-US" altLang="en-US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”.</a:t>
            </a:r>
            <a:endParaRPr lang="en-US" altLang="en-US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143000"/>
            <a:ext cx="8839200" cy="2105192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ATP-synthase</a:t>
            </a:r>
            <a:r>
              <a:rPr lang="en-US" altLang="en-US" sz="24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 the cristae actually makes </a:t>
            </a:r>
            <a:r>
              <a:rPr lang="en-US" altLang="en-US" sz="1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ATP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from </a:t>
            </a:r>
            <a:r>
              <a:rPr lang="en-US" altLang="en-US" sz="1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ADP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altLang="en-US" sz="1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  <a:r>
              <a:rPr lang="en-US" altLang="en-US" sz="1800" b="1" baseline="-25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 uses the energy of an existing proton gradient to power ATP synthesis.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</a:t>
            </a:r>
            <a:r>
              <a:rPr lang="en-US" altLang="en-US" sz="18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proton gradient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develops between                                                              the </a:t>
            </a:r>
            <a:r>
              <a:rPr lang="en-US" altLang="en-US" sz="1800" b="1" u="sng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inter-membrane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space and the </a:t>
            </a:r>
            <a:r>
              <a:rPr lang="en-US" altLang="en-US" sz="1800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matrix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concentration of </a:t>
            </a:r>
            <a:r>
              <a:rPr lang="en-US" altLang="en-US" sz="1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US" altLang="en-US" sz="1800" b="1" baseline="30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called:                                                                      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proton-motive force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1887824" y="77569"/>
            <a:ext cx="5647700" cy="95410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en-US" sz="3600" b="1" dirty="0" smtClean="0">
                <a:ln w="11430"/>
                <a:solidFill>
                  <a:srgbClr val="FF0000"/>
                </a:solidFill>
              </a:rPr>
              <a:t>Electron transport chain </a:t>
            </a:r>
          </a:p>
          <a:p>
            <a:pPr algn="ctr"/>
            <a:r>
              <a:rPr lang="en-US" alt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(Oxidative phosphorylation)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sz="2000" b="1" dirty="0">
              <a:ln w="11430"/>
              <a:solidFill>
                <a:srgbClr val="FF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5BA4539-472B-4C96-AED4-7D8832B687D5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GB" altLang="en-US" sz="1400" smtClean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44"/>
          <a:stretch>
            <a:fillRect/>
          </a:stretch>
        </p:blipFill>
        <p:spPr bwMode="auto">
          <a:xfrm>
            <a:off x="0" y="1267736"/>
            <a:ext cx="9144000" cy="551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990600" y="152400"/>
            <a:ext cx="7315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Energy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carried by </a:t>
            </a:r>
            <a:r>
              <a:rPr lang="en-US" alt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NADH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alt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FADH</a:t>
            </a:r>
            <a:r>
              <a:rPr lang="en-US" altLang="en-US" sz="2000" b="1" u="sng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give a maximum yield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</a:t>
            </a:r>
            <a:r>
              <a:rPr lang="en-US" alt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34 ATP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produced by </a:t>
            </a:r>
            <a:r>
              <a:rPr lang="en-US" altLang="en-US" sz="2000" b="1" u="sng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oxidative phosphorylation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GB" sz="2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2571" r="58249" b="54652"/>
          <a:stretch/>
        </p:blipFill>
        <p:spPr>
          <a:xfrm>
            <a:off x="1600200" y="76200"/>
            <a:ext cx="5562600" cy="57081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7500" y="5860599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Video: plays in LMS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8761453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382000" cy="5016758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During respiration, most energy flows from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glucose      NAD</a:t>
            </a:r>
            <a:r>
              <a:rPr lang="en-US" alt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electron transport chain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proton-motive force      ATP.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4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Some ATP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produced by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substrate-level phosphorylation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during </a:t>
            </a:r>
            <a:r>
              <a:rPr lang="en-US" alt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glycolysis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and the </a:t>
            </a:r>
            <a:r>
              <a:rPr lang="en-US" alt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Krebs cycle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but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most ATP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comes from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oxidative phosphorylation </a:t>
            </a:r>
            <a:r>
              <a:rPr lang="en-US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(through electron transport chain)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24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Energy produced in Glycolysis and Krebs cycle gives a maximum yield of </a:t>
            </a: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 ATP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by substrate-level phosphorylation.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6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Energy produced in electron transport chain gives a maximum yield of </a:t>
            </a: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34 ATP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by oxidative phosphorylation via ATP-synthase.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6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Substrate-level phosphorylation and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oxidative phosphorylation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give a bottom line of 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38 ATP.</a:t>
            </a:r>
            <a:endParaRPr lang="en-US" altLang="en-US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>
          <a:xfrm>
            <a:off x="1066800" y="76200"/>
            <a:ext cx="7086600" cy="9144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GB" sz="20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Summary:</a:t>
            </a:r>
            <a:r>
              <a:rPr lang="en-GB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GB" altLang="en-US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Cellular respiration generates many ATP molecules for each sugar molecule it oxidizes</a:t>
            </a:r>
            <a:endParaRPr lang="en-US" altLang="en-US" sz="20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172" name="AutoShape 7"/>
          <p:cNvSpPr>
            <a:spLocks noChangeArrowheads="1"/>
          </p:cNvSpPr>
          <p:nvPr/>
        </p:nvSpPr>
        <p:spPr bwMode="auto">
          <a:xfrm>
            <a:off x="7216775" y="1612092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CC"/>
              </a:solidFill>
            </a:endParaRPr>
          </a:p>
        </p:txBody>
      </p:sp>
      <p:sp>
        <p:nvSpPr>
          <p:cNvPr id="7173" name="AutoShape 8"/>
          <p:cNvSpPr>
            <a:spLocks noChangeArrowheads="1"/>
          </p:cNvSpPr>
          <p:nvPr/>
        </p:nvSpPr>
        <p:spPr bwMode="auto">
          <a:xfrm>
            <a:off x="8305800" y="1593336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CC"/>
              </a:solidFill>
            </a:endParaRPr>
          </a:p>
        </p:txBody>
      </p:sp>
      <p:sp>
        <p:nvSpPr>
          <p:cNvPr id="7174" name="AutoShape 9"/>
          <p:cNvSpPr>
            <a:spLocks noChangeArrowheads="1"/>
          </p:cNvSpPr>
          <p:nvPr/>
        </p:nvSpPr>
        <p:spPr bwMode="auto">
          <a:xfrm>
            <a:off x="6629400" y="1889476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CC"/>
              </a:solidFill>
            </a:endParaRPr>
          </a:p>
        </p:txBody>
      </p:sp>
      <p:sp>
        <p:nvSpPr>
          <p:cNvPr id="7175" name="AutoShape 10"/>
          <p:cNvSpPr>
            <a:spLocks noChangeArrowheads="1"/>
          </p:cNvSpPr>
          <p:nvPr/>
        </p:nvSpPr>
        <p:spPr bwMode="auto">
          <a:xfrm>
            <a:off x="3843338" y="1911701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CC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" name="Picture 11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ID" val="d8d807ba-871e-4646-a4fb-756708f6dfb3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ARTICULATE_USED_PAGE_ORIENTATION" val="1"/>
  <p:tag name="ARTICULATE_USED_PAGE_SIZE" val="1"/>
  <p:tag name="TAG_BACKING_FORM_KEY" val="1312306-c:\users\hp\desktop\zoo-109-for-teaching\lecture-15 respiration\lecture 15-respiration-iii.pptm"/>
  <p:tag name="ARTICULATE_PRESENTER_VERSION" val="7"/>
  <p:tag name="ARTICULATE_PROJECT_OPEN" val="0"/>
  <p:tag name="INKNOELEADERBOARD" val="-2108788388"/>
  <p:tag name="ARTICULATE_SLIDE_COUNT" val="1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533a7159-ce6b-409d-b1aa-42ff36e73aa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UDIO_ID" val="350"/>
  <p:tag name="ARTICULATE_AUDIO_RECORDED" val="1"/>
  <p:tag name="ELAPSEDTIME" val="190.5"/>
  <p:tag name="ANNOTATION_TYPE_1" val="0"/>
  <p:tag name="ANNOTATION_START_1" val="4.4"/>
  <p:tag name="ANNOTATION_END_1" val="8.9"/>
  <p:tag name="ANNOTATION_TOP_1" val="175"/>
  <p:tag name="ANNOTATION_LEFT_1" val="91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5287936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8.9"/>
  <p:tag name="ANNOTATION_END_2" val="14.6"/>
  <p:tag name="ANNOTATION_TOP_2" val="173"/>
  <p:tag name="ANNOTATION_LEFT_2" val="724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5287936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4.6"/>
  <p:tag name="ANNOTATION_END_3" val="16.8"/>
  <p:tag name="ANNOTATION_TOP_3" val="264"/>
  <p:tag name="ANNOTATION_LEFT_3" val="119"/>
  <p:tag name="ANNOTATION_WIDTH_3" val="66"/>
  <p:tag name="ANNOTATION_HEIGHT_3" val="66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5287936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6.8"/>
  <p:tag name="ANNOTATION_END_4" val="18.0"/>
  <p:tag name="ANNOTATION_TOP_4" val="257"/>
  <p:tag name="ANNOTATION_LEFT_4" val="496"/>
  <p:tag name="ANNOTATION_WIDTH_4" val="66"/>
  <p:tag name="ANNOTATION_HEIGHT_4" val="66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5287936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8.0"/>
  <p:tag name="ANNOTATION_END_5" val="32.7"/>
  <p:tag name="ANNOTATION_TOP_5" val="259"/>
  <p:tag name="ANNOTATION_LEFT_5" val="630"/>
  <p:tag name="ANNOTATION_WIDTH_5" val="66"/>
  <p:tag name="ANNOTATION_HEIGHT_5" val="66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5287936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2.7"/>
  <p:tag name="ANNOTATION_END_6" val="35.5"/>
  <p:tag name="ANNOTATION_TOP_6" val="301"/>
  <p:tag name="ANNOTATION_LEFT_6" val="147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5287936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5.5"/>
  <p:tag name="ANNOTATION_END_7" val="51.0"/>
  <p:tag name="ANNOTATION_TOP_7" val="297"/>
  <p:tag name="ANNOTATION_LEFT_7" val="381"/>
  <p:tag name="ANNOTATION_WIDTH_7" val="66"/>
  <p:tag name="ANNOTATION_HEIGHT_7" val="66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5287936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51.0"/>
  <p:tag name="ANNOTATION_END_8" val="70.8"/>
  <p:tag name="ANNOTATION_TOP_8" val="381"/>
  <p:tag name="ANNOTATION_LEFT_8" val="82"/>
  <p:tag name="ANNOTATION_WIDTH_8" val="66"/>
  <p:tag name="ANNOTATION_HEIGHT_8" val="66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5287936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70.8"/>
  <p:tag name="ANNOTATION_END_9" val="78.3"/>
  <p:tag name="ANNOTATION_TOP_9" val="495"/>
  <p:tag name="ANNOTATION_LEFT_9" val="454"/>
  <p:tag name="ANNOTATION_WIDTH_9" val="66"/>
  <p:tag name="ANNOTATION_HEIGHT_9" val="66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5287936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78.3"/>
  <p:tag name="ANNOTATION_END_10" val="81.8"/>
  <p:tag name="ANNOTATION_TOP_10" val="453"/>
  <p:tag name="ANNOTATION_LEFT_10" val="125"/>
  <p:tag name="ANNOTATION_WIDTH_10" val="66"/>
  <p:tag name="ANNOTATION_HEIGHT_10" val="66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5287936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81.8"/>
  <p:tag name="ANNOTATION_END_11" val="89.6"/>
  <p:tag name="ANNOTATION_TOP_11" val="493"/>
  <p:tag name="ANNOTATION_LEFT_11" val="132"/>
  <p:tag name="ANNOTATION_WIDTH_11" val="66"/>
  <p:tag name="ANNOTATION_HEIGHT_11" val="66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5287936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89.6"/>
  <p:tag name="ANNOTATION_END_12" val="93.4"/>
  <p:tag name="ANNOTATION_TOP_12" val="492"/>
  <p:tag name="ANNOTATION_LEFT_12" val="466"/>
  <p:tag name="ANNOTATION_WIDTH_12" val="66"/>
  <p:tag name="ANNOTATION_HEIGHT_12" val="66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5287936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93.4"/>
  <p:tag name="ANNOTATION_END_13" val="138.5"/>
  <p:tag name="ANNOTATION_TOP_13" val="596"/>
  <p:tag name="ANNOTATION_LEFT_13" val="84"/>
  <p:tag name="ANNOTATION_WIDTH_13" val="66"/>
  <p:tag name="ANNOTATION_HEIGHT_13" val="66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5287936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38.5"/>
  <p:tag name="ANNOTATION_TOP_14" val="597"/>
  <p:tag name="ANNOTATION_LEFT_14" val="159"/>
  <p:tag name="ANNOTATION_WIDTH_14" val="66"/>
  <p:tag name="ANNOTATION_HEIGHT_14" val="66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5287936"/>
  <p:tag name="ANNOTATION_FILL_ALPHA_14" val="100"/>
  <p:tag name="ANNOTATION_BORDER_WIDTH_14" val="2"/>
  <p:tag name="ANNOTATION_SLIDE_WIDTH_14" val="960"/>
  <p:tag name="ANNOTATION_SLIDE_HEIGHT_14" val="720"/>
  <p:tag name="ANNOTATION_COUNT" val="14"/>
  <p:tag name="ARTICULATE_USED_LAYOUT" val="2"/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3b6e23dd8de49e3ab9c4d092e53552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5e11b2a6128476d8302ac55a8e9aaeb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4"/>
  <p:tag name="ARTICULATE_AUDIO_RECORDED" val="1"/>
  <p:tag name="ELAPSEDTIME" val="188.8"/>
  <p:tag name="ANNOTATION_TYPE_1" val="0"/>
  <p:tag name="ANNOTATION_START_1" val="30.5"/>
  <p:tag name="ANNOTATION_END_1" val="51.4"/>
  <p:tag name="ANNOTATION_TOP_1" val="167"/>
  <p:tag name="ANNOTATION_LEFT_1" val="6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51.4"/>
  <p:tag name="ANNOTATION_END_2" val="104.7"/>
  <p:tag name="ANNOTATION_TOP_2" val="289"/>
  <p:tag name="ANNOTATION_LEFT_2" val="6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04.7"/>
  <p:tag name="ANNOTATION_END_3" val="131.5"/>
  <p:tag name="ANNOTATION_TOP_3" val="371"/>
  <p:tag name="ANNOTATION_LEFT_3" val="7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31.5"/>
  <p:tag name="ANNOTATION_END_4" val="157.5"/>
  <p:tag name="ANNOTATION_TOP_4" val="470"/>
  <p:tag name="ANNOTATION_LEFT_4" val="70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57.5"/>
  <p:tag name="ANNOTATION_END_5" val="158.5"/>
  <p:tag name="ANNOTATION_TOP_5" val="601"/>
  <p:tag name="ANNOTATION_LEFT_5" val="653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58.5"/>
  <p:tag name="ANNOTATION_END_6" val="159.1"/>
  <p:tag name="ANNOTATION_TOP_6" val="581"/>
  <p:tag name="ANNOTATION_LEFT_6" val="653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59.1"/>
  <p:tag name="ANNOTATION_END_7" val="159.8"/>
  <p:tag name="ANNOTATION_TOP_7" val="606"/>
  <p:tag name="ANNOTATION_LEFT_7" val="694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59.8"/>
  <p:tag name="ANNOTATION_END_8" val="160.8"/>
  <p:tag name="ANNOTATION_TOP_8" val="582"/>
  <p:tag name="ANNOTATION_LEFT_8" val="693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60.8"/>
  <p:tag name="ANNOTATION_END_9" val="163.8"/>
  <p:tag name="ANNOTATION_TOP_9" val="563"/>
  <p:tag name="ANNOTATION_LEFT_9" val="64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63.8"/>
  <p:tag name="ANNOTATION_TOP_10" val="631"/>
  <p:tag name="ANNOTATION_LEFT_10" val="54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COUNT" val="10"/>
  <p:tag name="ARTICULATE_NAV_LEVEL" val="1"/>
  <p:tag name="ARTICULATE_SLIDE_PRESENTER_GUID" val="533a7159-ce6b-409d-b1aa-42ff36e73aa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d6ee23179fb49929fd893f891e5ab1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95fc262d37548dea8e62d691de1feb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b337332d8874ebcadb9c22b5ee89bb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85a3a1fbdb4456fb5a4283df8cb34e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6"/>
  <p:tag name="ARTICULATE_AUDIO_RECORDED" val="1"/>
  <p:tag name="ELAPSEDTIME" val="165.2"/>
  <p:tag name="ANNOTATION_TYPE_1" val="0"/>
  <p:tag name="ANNOTATION_START_1" val="9.0"/>
  <p:tag name="ANNOTATION_END_1" val="9.4"/>
  <p:tag name="ANNOTATION_TOP_1" val="311"/>
  <p:tag name="ANNOTATION_LEFT_1" val="655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9.4"/>
  <p:tag name="ANNOTATION_END_2" val="9.8"/>
  <p:tag name="ANNOTATION_TOP_2" val="323"/>
  <p:tag name="ANNOTATION_LEFT_2" val="668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9.8"/>
  <p:tag name="ANNOTATION_END_3" val="10.1"/>
  <p:tag name="ANNOTATION_TOP_3" val="358"/>
  <p:tag name="ANNOTATION_LEFT_3" val="71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0.1"/>
  <p:tag name="ANNOTATION_END_4" val="10.5"/>
  <p:tag name="ANNOTATION_TOP_4" val="367"/>
  <p:tag name="ANNOTATION_LEFT_4" val="748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0.5"/>
  <p:tag name="ANNOTATION_END_5" val="10.8"/>
  <p:tag name="ANNOTATION_TOP_5" val="379"/>
  <p:tag name="ANNOTATION_LEFT_5" val="780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0.8"/>
  <p:tag name="ANNOTATION_END_6" val="11.1"/>
  <p:tag name="ANNOTATION_TOP_6" val="395"/>
  <p:tag name="ANNOTATION_LEFT_6" val="805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1.1"/>
  <p:tag name="ANNOTATION_END_7" val="11.4"/>
  <p:tag name="ANNOTATION_TOP_7" val="408"/>
  <p:tag name="ANNOTATION_LEFT_7" val="833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1.4"/>
  <p:tag name="ANNOTATION_END_8" val="11.7"/>
  <p:tag name="ANNOTATION_TOP_8" val="425"/>
  <p:tag name="ANNOTATION_LEFT_8" val="864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1.7"/>
  <p:tag name="ANNOTATION_END_9" val="12.4"/>
  <p:tag name="ANNOTATION_TOP_9" val="442"/>
  <p:tag name="ANNOTATION_LEFT_9" val="894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2.4"/>
  <p:tag name="ANNOTATION_END_10" val="12.8"/>
  <p:tag name="ANNOTATION_TOP_10" val="313"/>
  <p:tag name="ANNOTATION_LEFT_10" val="693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2.8"/>
  <p:tag name="ANNOTATION_END_11" val="13.1"/>
  <p:tag name="ANNOTATION_TOP_11" val="351"/>
  <p:tag name="ANNOTATION_LEFT_11" val="754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3.1"/>
  <p:tag name="ANNOTATION_END_12" val="13.5"/>
  <p:tag name="ANNOTATION_TOP_12" val="373"/>
  <p:tag name="ANNOTATION_LEFT_12" val="785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3.5"/>
  <p:tag name="ANNOTATION_END_13" val="13.9"/>
  <p:tag name="ANNOTATION_TOP_13" val="406"/>
  <p:tag name="ANNOTATION_LEFT_13" val="826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3.9"/>
  <p:tag name="ANNOTATION_END_14" val="15.9"/>
  <p:tag name="ANNOTATION_TOP_14" val="450"/>
  <p:tag name="ANNOTATION_LEFT_14" val="902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5.9"/>
  <p:tag name="ANNOTATION_END_15" val="31.7"/>
  <p:tag name="ANNOTATION_TOP_15" val="154"/>
  <p:tag name="ANNOTATION_LEFT_15" val="40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31.7"/>
  <p:tag name="ANNOTATION_END_16" val="36.6"/>
  <p:tag name="ANNOTATION_TOP_16" val="203"/>
  <p:tag name="ANNOTATION_LEFT_16" val="642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36.6"/>
  <p:tag name="ANNOTATION_END_17" val="38.7"/>
  <p:tag name="ANNOTATION_TOP_17" val="308"/>
  <p:tag name="ANNOTATION_LEFT_17" val="639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38.7"/>
  <p:tag name="ANNOTATION_END_18" val="42.3"/>
  <p:tag name="ANNOTATION_TOP_18" val="210"/>
  <p:tag name="ANNOTATION_LEFT_18" val="174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42.3"/>
  <p:tag name="ANNOTATION_END_19" val="47.0"/>
  <p:tag name="ANNOTATION_TOP_19" val="252"/>
  <p:tag name="ANNOTATION_LEFT_19" val="51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47.0"/>
  <p:tag name="ANNOTATION_END_20" val="47.9"/>
  <p:tag name="ANNOTATION_TOP_20" val="281"/>
  <p:tag name="ANNOTATION_LEFT_20" val="164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47.9"/>
  <p:tag name="ANNOTATION_END_21" val="50.0"/>
  <p:tag name="ANNOTATION_TOP_21" val="281"/>
  <p:tag name="ANNOTATION_LEFT_21" val="248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50.0"/>
  <p:tag name="ANNOTATION_END_22" val="50.4"/>
  <p:tag name="ANNOTATION_TOP_22" val="302"/>
  <p:tag name="ANNOTATION_LEFT_22" val="644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50.4"/>
  <p:tag name="ANNOTATION_END_23" val="50.7"/>
  <p:tag name="ANNOTATION_TOP_23" val="365"/>
  <p:tag name="ANNOTATION_LEFT_23" val="715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50.7"/>
  <p:tag name="ANNOTATION_END_24" val="51.2"/>
  <p:tag name="ANNOTATION_TOP_24" val="385"/>
  <p:tag name="ANNOTATION_LEFT_24" val="773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51.2"/>
  <p:tag name="ANNOTATION_END_25" val="52.8"/>
  <p:tag name="ANNOTATION_TOP_25" val="422"/>
  <p:tag name="ANNOTATION_LEFT_25" val="870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52.8"/>
  <p:tag name="ANNOTATION_END_26" val="59.3"/>
  <p:tag name="ANNOTATION_TOP_26" val="277"/>
  <p:tag name="ANNOTATION_LEFT_26" val="238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59.3"/>
  <p:tag name="ANNOTATION_END_27" val="79.5"/>
  <p:tag name="ANNOTATION_TOP_27" val="347"/>
  <p:tag name="ANNOTATION_LEFT_27" val="49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79.5"/>
  <p:tag name="ANNOTATION_END_28" val="81.2"/>
  <p:tag name="ANNOTATION_TOP_28" val="307"/>
  <p:tag name="ANNOTATION_LEFT_28" val="750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81.2"/>
  <p:tag name="ANNOTATION_END_29" val="84.3"/>
  <p:tag name="ANNOTATION_TOP_29" val="297"/>
  <p:tag name="ANNOTATION_LEFT_29" val="642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84.3"/>
  <p:tag name="ANNOTATION_END_30" val="93.8"/>
  <p:tag name="ANNOTATION_TOP_30" val="305"/>
  <p:tag name="ANNOTATION_LEFT_30" val="733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93.8"/>
  <p:tag name="ANNOTATION_END_31" val="95.9"/>
  <p:tag name="ANNOTATION_TOP_31" val="455"/>
  <p:tag name="ANNOTATION_LEFT_31" val="42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95.9"/>
  <p:tag name="ANNOTATION_END_32" val="98.1"/>
  <p:tag name="ANNOTATION_TOP_32" val="459"/>
  <p:tag name="ANNOTATION_LEFT_32" val="234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98.1"/>
  <p:tag name="ANNOTATION_END_33" val="99.7"/>
  <p:tag name="ANNOTATION_TOP_33" val="455"/>
  <p:tag name="ANNOTATION_LEFT_33" val="358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99.7"/>
  <p:tag name="ANNOTATION_END_34" val="102.0"/>
  <p:tag name="ANNOTATION_TOP_34" val="498"/>
  <p:tag name="ANNOTATION_LEFT_34" val="52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02.0"/>
  <p:tag name="ANNOTATION_END_35" val="103.7"/>
  <p:tag name="ANNOTATION_TOP_35" val="305"/>
  <p:tag name="ANNOTATION_LEFT_35" val="648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03.7"/>
  <p:tag name="ANNOTATION_END_36" val="104.6"/>
  <p:tag name="ANNOTATION_TOP_36" val="343"/>
  <p:tag name="ANNOTATION_LEFT_36" val="725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04.6"/>
  <p:tag name="ANNOTATION_END_37" val="105.1"/>
  <p:tag name="ANNOTATION_TOP_37" val="362"/>
  <p:tag name="ANNOTATION_LEFT_37" val="740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05.1"/>
  <p:tag name="ANNOTATION_END_38" val="105.6"/>
  <p:tag name="ANNOTATION_TOP_38" val="374"/>
  <p:tag name="ANNOTATION_LEFT_38" val="767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05.6"/>
  <p:tag name="ANNOTATION_END_39" val="106.0"/>
  <p:tag name="ANNOTATION_TOP_39" val="384"/>
  <p:tag name="ANNOTATION_LEFT_39" val="786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106.0"/>
  <p:tag name="ANNOTATION_END_40" val="106.3"/>
  <p:tag name="ANNOTATION_TOP_40" val="398"/>
  <p:tag name="ANNOTATION_LEFT_40" val="807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106.3"/>
  <p:tag name="ANNOTATION_END_41" val="106.7"/>
  <p:tag name="ANNOTATION_TOP_41" val="411"/>
  <p:tag name="ANNOTATION_LEFT_41" val="829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106.7"/>
  <p:tag name="ANNOTATION_END_42" val="107.1"/>
  <p:tag name="ANNOTATION_TOP_42" val="419"/>
  <p:tag name="ANNOTATION_LEFT_42" val="845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107.1"/>
  <p:tag name="ANNOTATION_END_43" val="107.4"/>
  <p:tag name="ANNOTATION_TOP_43" val="432"/>
  <p:tag name="ANNOTATION_LEFT_43" val="867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107.4"/>
  <p:tag name="ANNOTATION_END_44" val="107.7"/>
  <p:tag name="ANNOTATION_TOP_44" val="448"/>
  <p:tag name="ANNOTATION_LEFT_44" val="890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107.7"/>
  <p:tag name="ANNOTATION_END_45" val="108.1"/>
  <p:tag name="ANNOTATION_TOP_45" val="461"/>
  <p:tag name="ANNOTATION_LEFT_45" val="916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108.1"/>
  <p:tag name="ANNOTATION_END_46" val="109.1"/>
  <p:tag name="ANNOTATION_TOP_46" val="475"/>
  <p:tag name="ANNOTATION_LEFT_46" val="923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109.1"/>
  <p:tag name="ANNOTATION_END_47" val="111.4"/>
  <p:tag name="ANNOTATION_TOP_47" val="633"/>
  <p:tag name="ANNOTATION_LEFT_47" val="917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111.4"/>
  <p:tag name="ANNOTATION_END_48" val="112.2"/>
  <p:tag name="ANNOTATION_TOP_48" val="627"/>
  <p:tag name="ANNOTATION_LEFT_48" val="870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112.2"/>
  <p:tag name="ANNOTATION_END_49" val="115.0"/>
  <p:tag name="ANNOTATION_TOP_49" val="693"/>
  <p:tag name="ANNOTATION_LEFT_49" val="931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115.0"/>
  <p:tag name="ANNOTATION_END_50" val="119.3"/>
  <p:tag name="ANNOTATION_TOP_50" val="529"/>
  <p:tag name="ANNOTATION_LEFT_50" val="50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119.3"/>
  <p:tag name="ANNOTATION_END_51" val="126.1"/>
  <p:tag name="ANNOTATION_TOP_51" val="561"/>
  <p:tag name="ANNOTATION_LEFT_51" val="52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126.1"/>
  <p:tag name="ANNOTATION_END_52" val="129.2"/>
  <p:tag name="ANNOTATION_TOP_52" val="563"/>
  <p:tag name="ANNOTATION_LEFT_52" val="293"/>
  <p:tag name="ANNOTATION_WIDTH_52" val="121"/>
  <p:tag name="ANNOTATION_HEIGHT_52" val="121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129.2"/>
  <p:tag name="ANNOTATION_END_53" val="130.0"/>
  <p:tag name="ANNOTATION_TOP_53" val="597"/>
  <p:tag name="ANNOTATION_LEFT_53" val="90"/>
  <p:tag name="ANNOTATION_WIDTH_53" val="121"/>
  <p:tag name="ANNOTATION_HEIGHT_53" val="121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130.0"/>
  <p:tag name="ANNOTATION_END_54" val="131.3"/>
  <p:tag name="ANNOTATION_TOP_54" val="595"/>
  <p:tag name="ANNOTATION_LEFT_54" val="223"/>
  <p:tag name="ANNOTATION_WIDTH_54" val="121"/>
  <p:tag name="ANNOTATION_HEIGHT_54" val="121"/>
  <p:tag name="ANNOTATION_ANIMATION_54" val="3"/>
  <p:tag name="ANNOTATION_ROTATION_54" val="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131.3"/>
  <p:tag name="ANNOTATION_END_55" val="132.9"/>
  <p:tag name="ANNOTATION_TOP_55" val="592"/>
  <p:tag name="ANNOTATION_LEFT_55" val="315"/>
  <p:tag name="ANNOTATION_WIDTH_55" val="121"/>
  <p:tag name="ANNOTATION_HEIGHT_55" val="121"/>
  <p:tag name="ANNOTATION_ANIMATION_55" val="3"/>
  <p:tag name="ANNOTATION_ROTATION_55" val="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132.9"/>
  <p:tag name="ANNOTATION_END_56" val="134.2"/>
  <p:tag name="ANNOTATION_TOP_56" val="626"/>
  <p:tag name="ANNOTATION_LEFT_56" val="116"/>
  <p:tag name="ANNOTATION_WIDTH_56" val="121"/>
  <p:tag name="ANNOTATION_HEIGHT_56" val="121"/>
  <p:tag name="ANNOTATION_ANIMATION_56" val="3"/>
  <p:tag name="ANNOTATION_ROTATION_56" val="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134.2"/>
  <p:tag name="ANNOTATION_END_57" val="135.2"/>
  <p:tag name="ANNOTATION_TOP_57" val="624"/>
  <p:tag name="ANNOTATION_LEFT_57" val="226"/>
  <p:tag name="ANNOTATION_WIDTH_57" val="121"/>
  <p:tag name="ANNOTATION_HEIGHT_57" val="121"/>
  <p:tag name="ANNOTATION_ANIMATION_57" val="3"/>
  <p:tag name="ANNOTATION_ROTATION_57" val="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135.2"/>
  <p:tag name="ANNOTATION_END_58" val="135.8"/>
  <p:tag name="ANNOTATION_TOP_58" val="629"/>
  <p:tag name="ANNOTATION_LEFT_58" val="315"/>
  <p:tag name="ANNOTATION_WIDTH_58" val="121"/>
  <p:tag name="ANNOTATION_HEIGHT_58" val="121"/>
  <p:tag name="ANNOTATION_ANIMATION_58" val="3"/>
  <p:tag name="ANNOTATION_ROTATION_58" val="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135.8"/>
  <p:tag name="ANNOTATION_END_59" val="137.2"/>
  <p:tag name="ANNOTATION_TOP_59" val="626"/>
  <p:tag name="ANNOTATION_LEFT_59" val="399"/>
  <p:tag name="ANNOTATION_WIDTH_59" val="121"/>
  <p:tag name="ANNOTATION_HEIGHT_59" val="121"/>
  <p:tag name="ANNOTATION_ANIMATION_59" val="3"/>
  <p:tag name="ANNOTATION_ROTATION_59" val="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137.2"/>
  <p:tag name="ANNOTATION_END_60" val="138.1"/>
  <p:tag name="ANNOTATION_TOP_60" val="648"/>
  <p:tag name="ANNOTATION_LEFT_60" val="124"/>
  <p:tag name="ANNOTATION_WIDTH_60" val="121"/>
  <p:tag name="ANNOTATION_HEIGHT_60" val="121"/>
  <p:tag name="ANNOTATION_ANIMATION_60" val="3"/>
  <p:tag name="ANNOTATION_ROTATION_60" val="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138.1"/>
  <p:tag name="ANNOTATION_TOP_61" val="653"/>
  <p:tag name="ANNOTATION_LEFT_61" val="171"/>
  <p:tag name="ANNOTATION_WIDTH_61" val="121"/>
  <p:tag name="ANNOTATION_HEIGHT_61" val="121"/>
  <p:tag name="ANNOTATION_ANIMATION_61" val="3"/>
  <p:tag name="ANNOTATION_ROTATION_61" val="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COUNT" val="61"/>
  <p:tag name="ARTICULATE_NAV_LEVEL" val="1"/>
  <p:tag name="ARTICULATE_SLIDE_PRESENTER_GUID" val="533a7159-ce6b-409d-b1aa-42ff36e73aa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34b346c48bd4f0592555089a0ec97e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386"/>
  <p:tag name="ARTICULATE_NAV_LEVEL" val="1"/>
  <p:tag name="ARTICULATE_SLIDE_PRESENTER_GUID" val="ede76040-926d-449b-a236-45a2d595407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167f6f7b3094c68ad7369dddb949eb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8"/>
  <p:tag name="ARTICULATE_AUDIO_RECORDED" val="1"/>
  <p:tag name="TIMELINE" val="66.6/246.6/351.6"/>
  <p:tag name="ELAPSEDTIME" val="384.1"/>
  <p:tag name="ANNOTATION_TYPE_1" val="0"/>
  <p:tag name="ANNOTATION_START_1" val="16.9"/>
  <p:tag name="ANNOTATION_END_1" val="24.3"/>
  <p:tag name="ANNOTATION_TOP_1" val="171"/>
  <p:tag name="ANNOTATION_LEFT_1" val="6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4.3"/>
  <p:tag name="ANNOTATION_END_2" val="27.9"/>
  <p:tag name="ANNOTATION_TOP_2" val="165"/>
  <p:tag name="ANNOTATION_LEFT_2" val="225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7.9"/>
  <p:tag name="ANNOTATION_END_3" val="43.9"/>
  <p:tag name="ANNOTATION_TOP_3" val="165"/>
  <p:tag name="ANNOTATION_LEFT_3" val="54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3.9"/>
  <p:tag name="ANNOTATION_END_4" val="45.5"/>
  <p:tag name="ANNOTATION_TOP_4" val="160"/>
  <p:tag name="ANNOTATION_LEFT_4" val="289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5.5"/>
  <p:tag name="ANNOTATION_END_5" val="46.3"/>
  <p:tag name="ANNOTATION_TOP_5" val="158"/>
  <p:tag name="ANNOTATION_LEFT_5" val="467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6.3"/>
  <p:tag name="ANNOTATION_END_6" val="48.3"/>
  <p:tag name="ANNOTATION_TOP_6" val="163"/>
  <p:tag name="ANNOTATION_LEFT_6" val="62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8.3"/>
  <p:tag name="ANNOTATION_END_7" val="60.6"/>
  <p:tag name="ANNOTATION_TOP_7" val="161"/>
  <p:tag name="ANNOTATION_LEFT_7" val="724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60.6"/>
  <p:tag name="ANNOTATION_END_8" val="62.1"/>
  <p:tag name="ANNOTATION_TOP_8" val="160"/>
  <p:tag name="ANNOTATION_LEFT_8" val="840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62.1"/>
  <p:tag name="ANNOTATION_END_9" val="63.8"/>
  <p:tag name="ANNOTATION_TOP_9" val="167"/>
  <p:tag name="ANNOTATION_LEFT_9" val="739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63.8"/>
  <p:tag name="ANNOTATION_END_10" val="68.8"/>
  <p:tag name="ANNOTATION_TOP_10" val="159"/>
  <p:tag name="ANNOTATION_LEFT_10" val="615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8.8"/>
  <p:tag name="ANNOTATION_END_11" val="74.8"/>
  <p:tag name="ANNOTATION_TOP_11" val="201"/>
  <p:tag name="ANNOTATION_LEFT_11" val="61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74.8"/>
  <p:tag name="ANNOTATION_END_12" val="93.0"/>
  <p:tag name="ANNOTATION_TOP_12" val="200"/>
  <p:tag name="ANNOTATION_LEFT_12" val="759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93.0"/>
  <p:tag name="ANNOTATION_END_13" val="97.0"/>
  <p:tag name="ANNOTATION_TOP_13" val="593"/>
  <p:tag name="ANNOTATION_LEFT_13" val="604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97.0"/>
  <p:tag name="ANNOTATION_END_14" val="105.2"/>
  <p:tag name="ANNOTATION_TOP_14" val="253"/>
  <p:tag name="ANNOTATION_LEFT_14" val="657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05.2"/>
  <p:tag name="ANNOTATION_END_15" val="105.6"/>
  <p:tag name="ANNOTATION_TOP_15" val="375"/>
  <p:tag name="ANNOTATION_LEFT_15" val="592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05.6"/>
  <p:tag name="ANNOTATION_END_16" val="106.0"/>
  <p:tag name="ANNOTATION_TOP_16" val="426"/>
  <p:tag name="ANNOTATION_LEFT_16" val="585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06.0"/>
  <p:tag name="ANNOTATION_END_17" val="106.4"/>
  <p:tag name="ANNOTATION_TOP_17" val="451"/>
  <p:tag name="ANNOTATION_LEFT_17" val="583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06.4"/>
  <p:tag name="ANNOTATION_END_18" val="107.0"/>
  <p:tag name="ANNOTATION_TOP_18" val="476"/>
  <p:tag name="ANNOTATION_LEFT_18" val="586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07.0"/>
  <p:tag name="ANNOTATION_END_19" val="107.4"/>
  <p:tag name="ANNOTATION_TOP_19" val="483"/>
  <p:tag name="ANNOTATION_LEFT_19" val="583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07.4"/>
  <p:tag name="ANNOTATION_END_20" val="107.8"/>
  <p:tag name="ANNOTATION_TOP_20" val="451"/>
  <p:tag name="ANNOTATION_LEFT_20" val="594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07.8"/>
  <p:tag name="ANNOTATION_END_21" val="108.2"/>
  <p:tag name="ANNOTATION_TOP_21" val="410"/>
  <p:tag name="ANNOTATION_LEFT_21" val="589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08.2"/>
  <p:tag name="ANNOTATION_END_22" val="108.7"/>
  <p:tag name="ANNOTATION_TOP_22" val="387"/>
  <p:tag name="ANNOTATION_LEFT_22" val="591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08.7"/>
  <p:tag name="ANNOTATION_END_23" val="126.6"/>
  <p:tag name="ANNOTATION_TOP_23" val="362"/>
  <p:tag name="ANNOTATION_LEFT_23" val="594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26.6"/>
  <p:tag name="ANNOTATION_END_24" val="136.1"/>
  <p:tag name="ANNOTATION_TOP_24" val="421"/>
  <p:tag name="ANNOTATION_LEFT_24" val="741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36.1"/>
  <p:tag name="ANNOTATION_END_25" val="139.1"/>
  <p:tag name="ANNOTATION_TOP_25" val="277"/>
  <p:tag name="ANNOTATION_LEFT_25" val="598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39.1"/>
  <p:tag name="ANNOTATION_END_26" val="139.6"/>
  <p:tag name="ANNOTATION_TOP_26" val="276"/>
  <p:tag name="ANNOTATION_LEFT_26" val="732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39.6"/>
  <p:tag name="ANNOTATION_END_27" val="139.9"/>
  <p:tag name="ANNOTATION_TOP_27" val="331"/>
  <p:tag name="ANNOTATION_LEFT_27" val="761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39.9"/>
  <p:tag name="ANNOTATION_END_28" val="140.4"/>
  <p:tag name="ANNOTATION_TOP_28" val="357"/>
  <p:tag name="ANNOTATION_LEFT_28" val="764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40.4"/>
  <p:tag name="ANNOTATION_END_29" val="140.8"/>
  <p:tag name="ANNOTATION_TOP_29" val="377"/>
  <p:tag name="ANNOTATION_LEFT_29" val="764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40.8"/>
  <p:tag name="ANNOTATION_END_30" val="141.2"/>
  <p:tag name="ANNOTATION_TOP_30" val="400"/>
  <p:tag name="ANNOTATION_LEFT_30" val="764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41.2"/>
  <p:tag name="ANNOTATION_END_31" val="141.5"/>
  <p:tag name="ANNOTATION_TOP_31" val="437"/>
  <p:tag name="ANNOTATION_LEFT_31" val="759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41.5"/>
  <p:tag name="ANNOTATION_END_32" val="141.9"/>
  <p:tag name="ANNOTATION_TOP_32" val="461"/>
  <p:tag name="ANNOTATION_LEFT_32" val="754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41.9"/>
  <p:tag name="ANNOTATION_END_33" val="142.2"/>
  <p:tag name="ANNOTATION_TOP_33" val="499"/>
  <p:tag name="ANNOTATION_LEFT_33" val="754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42.2"/>
  <p:tag name="ANNOTATION_END_34" val="142.5"/>
  <p:tag name="ANNOTATION_TOP_34" val="514"/>
  <p:tag name="ANNOTATION_LEFT_34" val="754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42.5"/>
  <p:tag name="ANNOTATION_END_35" val="142.8"/>
  <p:tag name="ANNOTATION_TOP_35" val="548"/>
  <p:tag name="ANNOTATION_LEFT_35" val="745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42.8"/>
  <p:tag name="ANNOTATION_END_36" val="143.6"/>
  <p:tag name="ANNOTATION_TOP_36" val="557"/>
  <p:tag name="ANNOTATION_LEFT_36" val="724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43.6"/>
  <p:tag name="ANNOTATION_END_37" val="153.4"/>
  <p:tag name="ANNOTATION_TOP_37" val="600"/>
  <p:tag name="ANNOTATION_LEFT_37" val="620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53.4"/>
  <p:tag name="ANNOTATION_END_38" val="155.0"/>
  <p:tag name="ANNOTATION_TOP_38" val="677"/>
  <p:tag name="ANNOTATION_LEFT_38" val="655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55.0"/>
  <p:tag name="ANNOTATION_END_39" val="156.3"/>
  <p:tag name="ANNOTATION_TOP_39" val="631"/>
  <p:tag name="ANNOTATION_LEFT_39" val="655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156.3"/>
  <p:tag name="ANNOTATION_END_40" val="159.5"/>
  <p:tag name="ANNOTATION_TOP_40" val="661"/>
  <p:tag name="ANNOTATION_LEFT_40" val="902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159.5"/>
  <p:tag name="ANNOTATION_END_41" val="160.3"/>
  <p:tag name="ANNOTATION_TOP_41" val="675"/>
  <p:tag name="ANNOTATION_LEFT_41" val="658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160.3"/>
  <p:tag name="ANNOTATION_END_42" val="160.5"/>
  <p:tag name="ANNOTATION_TOP_42" val="638"/>
  <p:tag name="ANNOTATION_LEFT_42" val="644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160.5"/>
  <p:tag name="ANNOTATION_END_43" val="163.1"/>
  <p:tag name="ANNOTATION_TOP_43" val="628"/>
  <p:tag name="ANNOTATION_LEFT_43" val="650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163.1"/>
  <p:tag name="ANNOTATION_END_44" val="166.4"/>
  <p:tag name="ANNOTATION_TOP_44" val="660"/>
  <p:tag name="ANNOTATION_LEFT_44" val="876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166.4"/>
  <p:tag name="ANNOTATION_END_45" val="167.2"/>
  <p:tag name="ANNOTATION_TOP_45" val="422"/>
  <p:tag name="ANNOTATION_LEFT_45" val="780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167.2"/>
  <p:tag name="ANNOTATION_END_46" val="167.6"/>
  <p:tag name="ANNOTATION_TOP_46" val="466"/>
  <p:tag name="ANNOTATION_LEFT_46" val="769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167.6"/>
  <p:tag name="ANNOTATION_END_47" val="168.0"/>
  <p:tag name="ANNOTATION_TOP_47" val="505"/>
  <p:tag name="ANNOTATION_LEFT_47" val="761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168.0"/>
  <p:tag name="ANNOTATION_END_48" val="182.4"/>
  <p:tag name="ANNOTATION_TOP_48" val="561"/>
  <p:tag name="ANNOTATION_LEFT_48" val="760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182.4"/>
  <p:tag name="ANNOTATION_END_49" val="190.3"/>
  <p:tag name="ANNOTATION_TOP_49" val="222"/>
  <p:tag name="ANNOTATION_LEFT_49" val="100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190.3"/>
  <p:tag name="ANNOTATION_END_50" val="194.8"/>
  <p:tag name="ANNOTATION_TOP_50" val="273"/>
  <p:tag name="ANNOTATION_LEFT_50" val="598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194.8"/>
  <p:tag name="ANNOTATION_END_51" val="197.0"/>
  <p:tag name="ANNOTATION_TOP_51" val="548"/>
  <p:tag name="ANNOTATION_LEFT_51" val="625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197.0"/>
  <p:tag name="ANNOTATION_END_52" val="198.2"/>
  <p:tag name="ANNOTATION_TOP_52" val="291"/>
  <p:tag name="ANNOTATION_LEFT_52" val="590"/>
  <p:tag name="ANNOTATION_WIDTH_52" val="121"/>
  <p:tag name="ANNOTATION_HEIGHT_52" val="121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198.2"/>
  <p:tag name="ANNOTATION_END_53" val="202.8"/>
  <p:tag name="ANNOTATION_TOP_53" val="550"/>
  <p:tag name="ANNOTATION_LEFT_53" val="605"/>
  <p:tag name="ANNOTATION_WIDTH_53" val="121"/>
  <p:tag name="ANNOTATION_HEIGHT_53" val="121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202.8"/>
  <p:tag name="ANNOTATION_END_54" val="209.1"/>
  <p:tag name="ANNOTATION_TOP_54" val="271"/>
  <p:tag name="ANNOTATION_LEFT_54" val="683"/>
  <p:tag name="ANNOTATION_WIDTH_54" val="121"/>
  <p:tag name="ANNOTATION_HEIGHT_54" val="121"/>
  <p:tag name="ANNOTATION_ANIMATION_54" val="3"/>
  <p:tag name="ANNOTATION_ROTATION_54" val="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209.1"/>
  <p:tag name="ANNOTATION_END_55" val="215.2"/>
  <p:tag name="ANNOTATION_TOP_55" val="272"/>
  <p:tag name="ANNOTATION_LEFT_55" val="718"/>
  <p:tag name="ANNOTATION_WIDTH_55" val="121"/>
  <p:tag name="ANNOTATION_HEIGHT_55" val="121"/>
  <p:tag name="ANNOTATION_ANIMATION_55" val="3"/>
  <p:tag name="ANNOTATION_ROTATION_55" val="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215.2"/>
  <p:tag name="ANNOTATION_END_56" val="215.4"/>
  <p:tag name="ANNOTATION_TOP_56" val="303"/>
  <p:tag name="ANNOTATION_LEFT_56" val="750"/>
  <p:tag name="ANNOTATION_WIDTH_56" val="121"/>
  <p:tag name="ANNOTATION_HEIGHT_56" val="121"/>
  <p:tag name="ANNOTATION_ANIMATION_56" val="3"/>
  <p:tag name="ANNOTATION_ROTATION_56" val="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215.4"/>
  <p:tag name="ANNOTATION_END_57" val="215.7"/>
  <p:tag name="ANNOTATION_TOP_57" val="377"/>
  <p:tag name="ANNOTATION_LEFT_57" val="756"/>
  <p:tag name="ANNOTATION_WIDTH_57" val="121"/>
  <p:tag name="ANNOTATION_HEIGHT_57" val="121"/>
  <p:tag name="ANNOTATION_ANIMATION_57" val="3"/>
  <p:tag name="ANNOTATION_ROTATION_57" val="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215.7"/>
  <p:tag name="ANNOTATION_END_58" val="216.0"/>
  <p:tag name="ANNOTATION_TOP_58" val="429"/>
  <p:tag name="ANNOTATION_LEFT_58" val="759"/>
  <p:tag name="ANNOTATION_WIDTH_58" val="121"/>
  <p:tag name="ANNOTATION_HEIGHT_58" val="121"/>
  <p:tag name="ANNOTATION_ANIMATION_58" val="3"/>
  <p:tag name="ANNOTATION_ROTATION_58" val="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216.0"/>
  <p:tag name="ANNOTATION_END_59" val="216.4"/>
  <p:tag name="ANNOTATION_TOP_59" val="457"/>
  <p:tag name="ANNOTATION_LEFT_59" val="760"/>
  <p:tag name="ANNOTATION_WIDTH_59" val="121"/>
  <p:tag name="ANNOTATION_HEIGHT_59" val="121"/>
  <p:tag name="ANNOTATION_ANIMATION_59" val="3"/>
  <p:tag name="ANNOTATION_ROTATION_59" val="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216.4"/>
  <p:tag name="ANNOTATION_END_60" val="216.7"/>
  <p:tag name="ANNOTATION_TOP_60" val="563"/>
  <p:tag name="ANNOTATION_LEFT_60" val="753"/>
  <p:tag name="ANNOTATION_WIDTH_60" val="121"/>
  <p:tag name="ANNOTATION_HEIGHT_60" val="121"/>
  <p:tag name="ANNOTATION_ANIMATION_60" val="3"/>
  <p:tag name="ANNOTATION_ROTATION_60" val="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216.7"/>
  <p:tag name="ANNOTATION_END_61" val="219.3"/>
  <p:tag name="ANNOTATION_TOP_61" val="592"/>
  <p:tag name="ANNOTATION_LEFT_61" val="736"/>
  <p:tag name="ANNOTATION_WIDTH_61" val="121"/>
  <p:tag name="ANNOTATION_HEIGHT_61" val="121"/>
  <p:tag name="ANNOTATION_ANIMATION_61" val="3"/>
  <p:tag name="ANNOTATION_ROTATION_61" val="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219.3"/>
  <p:tag name="ANNOTATION_END_62" val="226.5"/>
  <p:tag name="ANNOTATION_TOP_62" val="290"/>
  <p:tag name="ANNOTATION_LEFT_62" val="101"/>
  <p:tag name="ANNOTATION_WIDTH_62" val="121"/>
  <p:tag name="ANNOTATION_HEIGHT_62" val="121"/>
  <p:tag name="ANNOTATION_ANIMATION_62" val="3"/>
  <p:tag name="ANNOTATION_ROTATION_62" val="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226.5"/>
  <p:tag name="ANNOTATION_END_63" val="239.7"/>
  <p:tag name="ANNOTATION_TOP_63" val="327"/>
  <p:tag name="ANNOTATION_LEFT_63" val="96"/>
  <p:tag name="ANNOTATION_WIDTH_63" val="121"/>
  <p:tag name="ANNOTATION_HEIGHT_63" val="121"/>
  <p:tag name="ANNOTATION_ANIMATION_63" val="3"/>
  <p:tag name="ANNOTATION_ROTATION_63" val="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239.7"/>
  <p:tag name="ANNOTATION_END_64" val="240.1"/>
  <p:tag name="ANNOTATION_TOP_64" val="293"/>
  <p:tag name="ANNOTATION_LEFT_64" val="770"/>
  <p:tag name="ANNOTATION_WIDTH_64" val="121"/>
  <p:tag name="ANNOTATION_HEIGHT_64" val="121"/>
  <p:tag name="ANNOTATION_ANIMATION_64" val="3"/>
  <p:tag name="ANNOTATION_ROTATION_64" val="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240.1"/>
  <p:tag name="ANNOTATION_END_65" val="241.1"/>
  <p:tag name="ANNOTATION_TOP_65" val="272"/>
  <p:tag name="ANNOTATION_LEFT_65" val="708"/>
  <p:tag name="ANNOTATION_WIDTH_65" val="121"/>
  <p:tag name="ANNOTATION_HEIGHT_65" val="121"/>
  <p:tag name="ANNOTATION_ANIMATION_65" val="3"/>
  <p:tag name="ANNOTATION_ROTATION_65" val="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241.1"/>
  <p:tag name="ANNOTATION_END_66" val="241.7"/>
  <p:tag name="ANNOTATION_TOP_66" val="362"/>
  <p:tag name="ANNOTATION_LEFT_66" val="746"/>
  <p:tag name="ANNOTATION_WIDTH_66" val="121"/>
  <p:tag name="ANNOTATION_HEIGHT_66" val="121"/>
  <p:tag name="ANNOTATION_ANIMATION_66" val="3"/>
  <p:tag name="ANNOTATION_ROTATION_66" val="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65535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241.7"/>
  <p:tag name="ANNOTATION_END_67" val="242.0"/>
  <p:tag name="ANNOTATION_TOP_67" val="409"/>
  <p:tag name="ANNOTATION_LEFT_67" val="763"/>
  <p:tag name="ANNOTATION_WIDTH_67" val="121"/>
  <p:tag name="ANNOTATION_HEIGHT_67" val="121"/>
  <p:tag name="ANNOTATION_ANIMATION_67" val="3"/>
  <p:tag name="ANNOTATION_ROTATION_67" val="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65535"/>
  <p:tag name="ANNOTATION_FILL_ALPHA_67" val="100"/>
  <p:tag name="ANNOTATION_BORDER_WIDTH_67" val="2"/>
  <p:tag name="ANNOTATION_SLIDE_WIDTH_67" val="960"/>
  <p:tag name="ANNOTATION_SLIDE_HEIGHT_67" val="720"/>
  <p:tag name="ANNOTATION_TYPE_68" val="0"/>
  <p:tag name="ANNOTATION_START_68" val="242.0"/>
  <p:tag name="ANNOTATION_END_68" val="242.5"/>
  <p:tag name="ANNOTATION_TOP_68" val="445"/>
  <p:tag name="ANNOTATION_LEFT_68" val="776"/>
  <p:tag name="ANNOTATION_WIDTH_68" val="121"/>
  <p:tag name="ANNOTATION_HEIGHT_68" val="121"/>
  <p:tag name="ANNOTATION_ANIMATION_68" val="3"/>
  <p:tag name="ANNOTATION_ROTATION_68" val="0"/>
  <p:tag name="ANNOTATION_SUB_TYPE_68" val="2"/>
  <p:tag name="ANNOTATION_LOOP_COUNT_68" val="1"/>
  <p:tag name="ANNOTATION_BOX_RADIUS_68" val="0"/>
  <p:tag name="ANNOTATION_SCALE_68" val="100"/>
  <p:tag name="ANNOTATION_BORDER_ALPHA_68" val="100"/>
  <p:tag name="ANNOTATION_BORDER_COLOR_68" val="255"/>
  <p:tag name="ANNOTATION_FILL_COLOR_68" val="65535"/>
  <p:tag name="ANNOTATION_FILL_ALPHA_68" val="100"/>
  <p:tag name="ANNOTATION_BORDER_WIDTH_68" val="2"/>
  <p:tag name="ANNOTATION_SLIDE_WIDTH_68" val="960"/>
  <p:tag name="ANNOTATION_SLIDE_HEIGHT_68" val="720"/>
  <p:tag name="ANNOTATION_TYPE_69" val="0"/>
  <p:tag name="ANNOTATION_START_69" val="242.5"/>
  <p:tag name="ANNOTATION_END_69" val="242.8"/>
  <p:tag name="ANNOTATION_TOP_69" val="474"/>
  <p:tag name="ANNOTATION_LEFT_69" val="780"/>
  <p:tag name="ANNOTATION_WIDTH_69" val="121"/>
  <p:tag name="ANNOTATION_HEIGHT_69" val="121"/>
  <p:tag name="ANNOTATION_ANIMATION_69" val="3"/>
  <p:tag name="ANNOTATION_ROTATION_69" val="0"/>
  <p:tag name="ANNOTATION_SUB_TYPE_69" val="2"/>
  <p:tag name="ANNOTATION_LOOP_COUNT_69" val="1"/>
  <p:tag name="ANNOTATION_BOX_RADIUS_69" val="0"/>
  <p:tag name="ANNOTATION_SCALE_69" val="100"/>
  <p:tag name="ANNOTATION_BORDER_ALPHA_69" val="100"/>
  <p:tag name="ANNOTATION_BORDER_COLOR_69" val="255"/>
  <p:tag name="ANNOTATION_FILL_COLOR_69" val="65535"/>
  <p:tag name="ANNOTATION_FILL_ALPHA_69" val="100"/>
  <p:tag name="ANNOTATION_BORDER_WIDTH_69" val="2"/>
  <p:tag name="ANNOTATION_SLIDE_WIDTH_69" val="960"/>
  <p:tag name="ANNOTATION_SLIDE_HEIGHT_69" val="720"/>
  <p:tag name="ANNOTATION_TYPE_70" val="0"/>
  <p:tag name="ANNOTATION_START_70" val="242.8"/>
  <p:tag name="ANNOTATION_END_70" val="243.2"/>
  <p:tag name="ANNOTATION_TOP_70" val="500"/>
  <p:tag name="ANNOTATION_LEFT_70" val="780"/>
  <p:tag name="ANNOTATION_WIDTH_70" val="121"/>
  <p:tag name="ANNOTATION_HEIGHT_70" val="121"/>
  <p:tag name="ANNOTATION_ANIMATION_70" val="3"/>
  <p:tag name="ANNOTATION_ROTATION_70" val="0"/>
  <p:tag name="ANNOTATION_SUB_TYPE_70" val="2"/>
  <p:tag name="ANNOTATION_LOOP_COUNT_70" val="1"/>
  <p:tag name="ANNOTATION_BOX_RADIUS_70" val="0"/>
  <p:tag name="ANNOTATION_SCALE_70" val="100"/>
  <p:tag name="ANNOTATION_BORDER_ALPHA_70" val="100"/>
  <p:tag name="ANNOTATION_BORDER_COLOR_70" val="255"/>
  <p:tag name="ANNOTATION_FILL_COLOR_70" val="65535"/>
  <p:tag name="ANNOTATION_FILL_ALPHA_70" val="100"/>
  <p:tag name="ANNOTATION_BORDER_WIDTH_70" val="2"/>
  <p:tag name="ANNOTATION_SLIDE_WIDTH_70" val="960"/>
  <p:tag name="ANNOTATION_SLIDE_HEIGHT_70" val="720"/>
  <p:tag name="ANNOTATION_TYPE_71" val="0"/>
  <p:tag name="ANNOTATION_START_71" val="243.2"/>
  <p:tag name="ANNOTATION_END_71" val="247.6"/>
  <p:tag name="ANNOTATION_TOP_71" val="534"/>
  <p:tag name="ANNOTATION_LEFT_71" val="781"/>
  <p:tag name="ANNOTATION_WIDTH_71" val="121"/>
  <p:tag name="ANNOTATION_HEIGHT_71" val="121"/>
  <p:tag name="ANNOTATION_ANIMATION_71" val="3"/>
  <p:tag name="ANNOTATION_ROTATION_71" val="0"/>
  <p:tag name="ANNOTATION_SUB_TYPE_71" val="2"/>
  <p:tag name="ANNOTATION_LOOP_COUNT_71" val="1"/>
  <p:tag name="ANNOTATION_BOX_RADIUS_71" val="0"/>
  <p:tag name="ANNOTATION_SCALE_71" val="100"/>
  <p:tag name="ANNOTATION_BORDER_ALPHA_71" val="100"/>
  <p:tag name="ANNOTATION_BORDER_COLOR_71" val="255"/>
  <p:tag name="ANNOTATION_FILL_COLOR_71" val="65535"/>
  <p:tag name="ANNOTATION_FILL_ALPHA_71" val="100"/>
  <p:tag name="ANNOTATION_BORDER_WIDTH_71" val="2"/>
  <p:tag name="ANNOTATION_SLIDE_WIDTH_71" val="960"/>
  <p:tag name="ANNOTATION_SLIDE_HEIGHT_71" val="720"/>
  <p:tag name="ANNOTATION_TYPE_72" val="0"/>
  <p:tag name="ANNOTATION_START_72" val="247.6"/>
  <p:tag name="ANNOTATION_END_72" val="280.4"/>
  <p:tag name="ANNOTATION_TOP_72" val="366"/>
  <p:tag name="ANNOTATION_LEFT_72" val="57"/>
  <p:tag name="ANNOTATION_WIDTH_72" val="121"/>
  <p:tag name="ANNOTATION_HEIGHT_72" val="121"/>
  <p:tag name="ANNOTATION_ANIMATION_72" val="3"/>
  <p:tag name="ANNOTATION_ROTATION_72" val="0"/>
  <p:tag name="ANNOTATION_SUB_TYPE_72" val="2"/>
  <p:tag name="ANNOTATION_LOOP_COUNT_72" val="1"/>
  <p:tag name="ANNOTATION_BOX_RADIUS_72" val="0"/>
  <p:tag name="ANNOTATION_SCALE_72" val="100"/>
  <p:tag name="ANNOTATION_BORDER_ALPHA_72" val="100"/>
  <p:tag name="ANNOTATION_BORDER_COLOR_72" val="255"/>
  <p:tag name="ANNOTATION_FILL_COLOR_72" val="65535"/>
  <p:tag name="ANNOTATION_FILL_ALPHA_72" val="100"/>
  <p:tag name="ANNOTATION_BORDER_WIDTH_72" val="2"/>
  <p:tag name="ANNOTATION_SLIDE_WIDTH_72" val="960"/>
  <p:tag name="ANNOTATION_SLIDE_HEIGHT_72" val="720"/>
  <p:tag name="ANNOTATION_TYPE_73" val="0"/>
  <p:tag name="ANNOTATION_START_73" val="280.4"/>
  <p:tag name="ANNOTATION_END_73" val="287.5"/>
  <p:tag name="ANNOTATION_TOP_73" val="472"/>
  <p:tag name="ANNOTATION_LEFT_73" val="49"/>
  <p:tag name="ANNOTATION_WIDTH_73" val="121"/>
  <p:tag name="ANNOTATION_HEIGHT_73" val="121"/>
  <p:tag name="ANNOTATION_ANIMATION_73" val="3"/>
  <p:tag name="ANNOTATION_ROTATION_73" val="0"/>
  <p:tag name="ANNOTATION_SUB_TYPE_73" val="2"/>
  <p:tag name="ANNOTATION_LOOP_COUNT_73" val="1"/>
  <p:tag name="ANNOTATION_BOX_RADIUS_73" val="0"/>
  <p:tag name="ANNOTATION_SCALE_73" val="100"/>
  <p:tag name="ANNOTATION_BORDER_ALPHA_73" val="100"/>
  <p:tag name="ANNOTATION_BORDER_COLOR_73" val="255"/>
  <p:tag name="ANNOTATION_FILL_COLOR_73" val="65535"/>
  <p:tag name="ANNOTATION_FILL_ALPHA_73" val="100"/>
  <p:tag name="ANNOTATION_BORDER_WIDTH_73" val="2"/>
  <p:tag name="ANNOTATION_SLIDE_WIDTH_73" val="960"/>
  <p:tag name="ANNOTATION_SLIDE_HEIGHT_73" val="720"/>
  <p:tag name="ANNOTATION_TYPE_74" val="0"/>
  <p:tag name="ANNOTATION_START_74" val="287.5"/>
  <p:tag name="ANNOTATION_END_74" val="292.8"/>
  <p:tag name="ANNOTATION_TOP_74" val="521"/>
  <p:tag name="ANNOTATION_LEFT_74" val="63"/>
  <p:tag name="ANNOTATION_WIDTH_74" val="121"/>
  <p:tag name="ANNOTATION_HEIGHT_74" val="121"/>
  <p:tag name="ANNOTATION_ANIMATION_74" val="3"/>
  <p:tag name="ANNOTATION_ROTATION_74" val="0"/>
  <p:tag name="ANNOTATION_SUB_TYPE_74" val="2"/>
  <p:tag name="ANNOTATION_LOOP_COUNT_74" val="1"/>
  <p:tag name="ANNOTATION_BOX_RADIUS_74" val="0"/>
  <p:tag name="ANNOTATION_SCALE_74" val="100"/>
  <p:tag name="ANNOTATION_BORDER_ALPHA_74" val="100"/>
  <p:tag name="ANNOTATION_BORDER_COLOR_74" val="255"/>
  <p:tag name="ANNOTATION_FILL_COLOR_74" val="65535"/>
  <p:tag name="ANNOTATION_FILL_ALPHA_74" val="100"/>
  <p:tag name="ANNOTATION_BORDER_WIDTH_74" val="2"/>
  <p:tag name="ANNOTATION_SLIDE_WIDTH_74" val="960"/>
  <p:tag name="ANNOTATION_SLIDE_HEIGHT_74" val="720"/>
  <p:tag name="ANNOTATION_TYPE_75" val="2"/>
  <p:tag name="ANNOTATION_START_75" val="292.8"/>
  <p:tag name="ANNOTATION_END_75" val="292.8"/>
  <p:tag name="ANNOTATION_TOP_75" val="-40"/>
  <p:tag name="ANNOTATION_LEFT_75" val="-40"/>
  <p:tag name="ANNOTATION_WIDTH_75" val="1042"/>
  <p:tag name="ANNOTATION_HEIGHT_75" val="801"/>
  <p:tag name="ANNOTATION_ANIMATION_75" val="4"/>
  <p:tag name="ANNOTATION_ROTATION_75" val="0"/>
  <p:tag name="ANNOTATION_SUB_TYPE_75" val="11"/>
  <p:tag name="ANNOTATION_LOOP_COUNT_75" val="1"/>
  <p:tag name="ANNOTATION_BOX_RADIUS_75" val="0"/>
  <p:tag name="ANNOTATION_SCALE_75" val="0"/>
  <p:tag name="ANNOTATION_BORDER_ALPHA_75" val="100"/>
  <p:tag name="ANNOTATION_BORDER_COLOR_75" val="16777215"/>
  <p:tag name="ANNOTATION_FILL_COLOR_75" val="10855845"/>
  <p:tag name="ANNOTATION_FILL_ALPHA_75" val="50"/>
  <p:tag name="ANNOTATION_BORDER_WIDTH_75" val="2"/>
  <p:tag name="ANNOTATION_SLIDE_WIDTH_75" val="960"/>
  <p:tag name="ANNOTATION_SLIDE_HEIGHT_75" val="720"/>
  <p:tag name="ANNOTATION_TYPE_76" val="2"/>
  <p:tag name="ANNOTATION_START_76" val="292.8"/>
  <p:tag name="ANNOTATION_END_76" val="328.8"/>
  <p:tag name="ANNOTATION_TOP_76" val="505"/>
  <p:tag name="ANNOTATION_LEFT_76" val="52"/>
  <p:tag name="ANNOTATION_WIDTH_76" val="191"/>
  <p:tag name="ANNOTATION_HEIGHT_76" val="33"/>
  <p:tag name="ANNOTATION_ANIMATION_76" val="4"/>
  <p:tag name="ANNOTATION_ROTATION_76" val="0"/>
  <p:tag name="ANNOTATION_SUB_TYPE_76" val="11"/>
  <p:tag name="ANNOTATION_LOOP_COUNT_76" val="1"/>
  <p:tag name="ANNOTATION_BOX_RADIUS_76" val="5"/>
  <p:tag name="ANNOTATION_SCALE_76" val="0"/>
  <p:tag name="ANNOTATION_BORDER_ALPHA_76" val="100"/>
  <p:tag name="ANNOTATION_BORDER_COLOR_76" val="16777215"/>
  <p:tag name="ANNOTATION_FILL_COLOR_76" val="10855845"/>
  <p:tag name="ANNOTATION_FILL_ALPHA_76" val="50"/>
  <p:tag name="ANNOTATION_BORDER_WIDTH_76" val="2"/>
  <p:tag name="ANNOTATION_SLIDE_WIDTH_76" val="960"/>
  <p:tag name="ANNOTATION_SLIDE_HEIGHT_76" val="720"/>
  <p:tag name="ANNOTATION_TYPE_77" val="0"/>
  <p:tag name="ANNOTATION_START_77" val="328.8"/>
  <p:tag name="ANNOTATION_END_77" val="334.6"/>
  <p:tag name="ANNOTATION_TOP_77" val="332"/>
  <p:tag name="ANNOTATION_LEFT_77" val="103"/>
  <p:tag name="ANNOTATION_WIDTH_77" val="121"/>
  <p:tag name="ANNOTATION_HEIGHT_77" val="121"/>
  <p:tag name="ANNOTATION_ANIMATION_77" val="3"/>
  <p:tag name="ANNOTATION_ROTATION_77" val="0"/>
  <p:tag name="ANNOTATION_SUB_TYPE_77" val="2"/>
  <p:tag name="ANNOTATION_LOOP_COUNT_77" val="1"/>
  <p:tag name="ANNOTATION_BOX_RADIUS_77" val="0"/>
  <p:tag name="ANNOTATION_SCALE_77" val="100"/>
  <p:tag name="ANNOTATION_BORDER_ALPHA_77" val="100"/>
  <p:tag name="ANNOTATION_BORDER_COLOR_77" val="255"/>
  <p:tag name="ANNOTATION_FILL_COLOR_77" val="65535"/>
  <p:tag name="ANNOTATION_FILL_ALPHA_77" val="100"/>
  <p:tag name="ANNOTATION_BORDER_WIDTH_77" val="2"/>
  <p:tag name="ANNOTATION_SLIDE_WIDTH_77" val="960"/>
  <p:tag name="ANNOTATION_SLIDE_HEIGHT_77" val="720"/>
  <p:tag name="ANNOTATION_TYPE_78" val="0"/>
  <p:tag name="ANNOTATION_START_78" val="334.6"/>
  <p:tag name="ANNOTATION_END_78" val="343.1"/>
  <p:tag name="ANNOTATION_TOP_78" val="422"/>
  <p:tag name="ANNOTATION_LEFT_78" val="200"/>
  <p:tag name="ANNOTATION_WIDTH_78" val="121"/>
  <p:tag name="ANNOTATION_HEIGHT_78" val="121"/>
  <p:tag name="ANNOTATION_ANIMATION_78" val="3"/>
  <p:tag name="ANNOTATION_ROTATION_78" val="0"/>
  <p:tag name="ANNOTATION_SUB_TYPE_78" val="2"/>
  <p:tag name="ANNOTATION_LOOP_COUNT_78" val="1"/>
  <p:tag name="ANNOTATION_BOX_RADIUS_78" val="0"/>
  <p:tag name="ANNOTATION_SCALE_78" val="100"/>
  <p:tag name="ANNOTATION_BORDER_ALPHA_78" val="100"/>
  <p:tag name="ANNOTATION_BORDER_COLOR_78" val="255"/>
  <p:tag name="ANNOTATION_FILL_COLOR_78" val="65535"/>
  <p:tag name="ANNOTATION_FILL_ALPHA_78" val="100"/>
  <p:tag name="ANNOTATION_BORDER_WIDTH_78" val="2"/>
  <p:tag name="ANNOTATION_SLIDE_WIDTH_78" val="960"/>
  <p:tag name="ANNOTATION_SLIDE_HEIGHT_78" val="720"/>
  <p:tag name="ANNOTATION_TYPE_79" val="0"/>
  <p:tag name="ANNOTATION_START_79" val="343.1"/>
  <p:tag name="ANNOTATION_END_79" val="343.9"/>
  <p:tag name="ANNOTATION_TOP_79" val="301"/>
  <p:tag name="ANNOTATION_LEFT_79" val="89"/>
  <p:tag name="ANNOTATION_WIDTH_79" val="121"/>
  <p:tag name="ANNOTATION_HEIGHT_79" val="121"/>
  <p:tag name="ANNOTATION_ANIMATION_79" val="3"/>
  <p:tag name="ANNOTATION_ROTATION_79" val="0"/>
  <p:tag name="ANNOTATION_SUB_TYPE_79" val="2"/>
  <p:tag name="ANNOTATION_LOOP_COUNT_79" val="1"/>
  <p:tag name="ANNOTATION_BOX_RADIUS_79" val="0"/>
  <p:tag name="ANNOTATION_SCALE_79" val="100"/>
  <p:tag name="ANNOTATION_BORDER_ALPHA_79" val="100"/>
  <p:tag name="ANNOTATION_BORDER_COLOR_79" val="255"/>
  <p:tag name="ANNOTATION_FILL_COLOR_79" val="65535"/>
  <p:tag name="ANNOTATION_FILL_ALPHA_79" val="100"/>
  <p:tag name="ANNOTATION_BORDER_WIDTH_79" val="2"/>
  <p:tag name="ANNOTATION_SLIDE_WIDTH_79" val="960"/>
  <p:tag name="ANNOTATION_SLIDE_HEIGHT_79" val="720"/>
  <p:tag name="ANNOTATION_TYPE_80" val="0"/>
  <p:tag name="ANNOTATION_START_80" val="343.9"/>
  <p:tag name="ANNOTATION_END_80" val="345.0"/>
  <p:tag name="ANNOTATION_TOP_80" val="496"/>
  <p:tag name="ANNOTATION_LEFT_80" val="64"/>
  <p:tag name="ANNOTATION_WIDTH_80" val="121"/>
  <p:tag name="ANNOTATION_HEIGHT_80" val="121"/>
  <p:tag name="ANNOTATION_ANIMATION_80" val="3"/>
  <p:tag name="ANNOTATION_ROTATION_80" val="0"/>
  <p:tag name="ANNOTATION_SUB_TYPE_80" val="2"/>
  <p:tag name="ANNOTATION_LOOP_COUNT_80" val="1"/>
  <p:tag name="ANNOTATION_BOX_RADIUS_80" val="0"/>
  <p:tag name="ANNOTATION_SCALE_80" val="100"/>
  <p:tag name="ANNOTATION_BORDER_ALPHA_80" val="100"/>
  <p:tag name="ANNOTATION_BORDER_COLOR_80" val="255"/>
  <p:tag name="ANNOTATION_FILL_COLOR_80" val="65535"/>
  <p:tag name="ANNOTATION_FILL_ALPHA_80" val="100"/>
  <p:tag name="ANNOTATION_BORDER_WIDTH_80" val="2"/>
  <p:tag name="ANNOTATION_SLIDE_WIDTH_80" val="960"/>
  <p:tag name="ANNOTATION_SLIDE_HEIGHT_80" val="720"/>
  <p:tag name="ANNOTATION_TYPE_81" val="0"/>
  <p:tag name="ANNOTATION_START_81" val="345.0"/>
  <p:tag name="ANNOTATION_END_81" val="354.7"/>
  <p:tag name="ANNOTATION_TOP_81" val="516"/>
  <p:tag name="ANNOTATION_LEFT_81" val="62"/>
  <p:tag name="ANNOTATION_WIDTH_81" val="121"/>
  <p:tag name="ANNOTATION_HEIGHT_81" val="121"/>
  <p:tag name="ANNOTATION_ANIMATION_81" val="3"/>
  <p:tag name="ANNOTATION_ROTATION_81" val="0"/>
  <p:tag name="ANNOTATION_SUB_TYPE_81" val="2"/>
  <p:tag name="ANNOTATION_LOOP_COUNT_81" val="1"/>
  <p:tag name="ANNOTATION_BOX_RADIUS_81" val="0"/>
  <p:tag name="ANNOTATION_SCALE_81" val="100"/>
  <p:tag name="ANNOTATION_BORDER_ALPHA_81" val="100"/>
  <p:tag name="ANNOTATION_BORDER_COLOR_81" val="255"/>
  <p:tag name="ANNOTATION_FILL_COLOR_81" val="65535"/>
  <p:tag name="ANNOTATION_FILL_ALPHA_81" val="100"/>
  <p:tag name="ANNOTATION_BORDER_WIDTH_81" val="2"/>
  <p:tag name="ANNOTATION_SLIDE_WIDTH_81" val="960"/>
  <p:tag name="ANNOTATION_SLIDE_HEIGHT_81" val="720"/>
  <p:tag name="ANNOTATION_TYPE_82" val="0"/>
  <p:tag name="ANNOTATION_START_82" val="354.7"/>
  <p:tag name="ANNOTATION_END_82" val="356.7"/>
  <p:tag name="ANNOTATION_TOP_82" val="573"/>
  <p:tag name="ANNOTATION_LEFT_82" val="74"/>
  <p:tag name="ANNOTATION_WIDTH_82" val="121"/>
  <p:tag name="ANNOTATION_HEIGHT_82" val="121"/>
  <p:tag name="ANNOTATION_ANIMATION_82" val="3"/>
  <p:tag name="ANNOTATION_ROTATION_82" val="0"/>
  <p:tag name="ANNOTATION_SUB_TYPE_82" val="2"/>
  <p:tag name="ANNOTATION_LOOP_COUNT_82" val="1"/>
  <p:tag name="ANNOTATION_BOX_RADIUS_82" val="0"/>
  <p:tag name="ANNOTATION_SCALE_82" val="100"/>
  <p:tag name="ANNOTATION_BORDER_ALPHA_82" val="100"/>
  <p:tag name="ANNOTATION_BORDER_COLOR_82" val="255"/>
  <p:tag name="ANNOTATION_FILL_COLOR_82" val="65535"/>
  <p:tag name="ANNOTATION_FILL_ALPHA_82" val="100"/>
  <p:tag name="ANNOTATION_BORDER_WIDTH_82" val="2"/>
  <p:tag name="ANNOTATION_SLIDE_WIDTH_82" val="960"/>
  <p:tag name="ANNOTATION_SLIDE_HEIGHT_82" val="720"/>
  <p:tag name="ANNOTATION_TYPE_83" val="0"/>
  <p:tag name="ANNOTATION_START_83" val="356.7"/>
  <p:tag name="ANNOTATION_END_83" val="360.8"/>
  <p:tag name="ANNOTATION_TOP_83" val="615"/>
  <p:tag name="ANNOTATION_LEFT_83" val="61"/>
  <p:tag name="ANNOTATION_WIDTH_83" val="121"/>
  <p:tag name="ANNOTATION_HEIGHT_83" val="121"/>
  <p:tag name="ANNOTATION_ANIMATION_83" val="3"/>
  <p:tag name="ANNOTATION_ROTATION_83" val="0"/>
  <p:tag name="ANNOTATION_SUB_TYPE_83" val="2"/>
  <p:tag name="ANNOTATION_LOOP_COUNT_83" val="1"/>
  <p:tag name="ANNOTATION_BOX_RADIUS_83" val="0"/>
  <p:tag name="ANNOTATION_SCALE_83" val="100"/>
  <p:tag name="ANNOTATION_BORDER_ALPHA_83" val="100"/>
  <p:tag name="ANNOTATION_BORDER_COLOR_83" val="255"/>
  <p:tag name="ANNOTATION_FILL_COLOR_83" val="65535"/>
  <p:tag name="ANNOTATION_FILL_ALPHA_83" val="100"/>
  <p:tag name="ANNOTATION_BORDER_WIDTH_83" val="2"/>
  <p:tag name="ANNOTATION_SLIDE_WIDTH_83" val="960"/>
  <p:tag name="ANNOTATION_SLIDE_HEIGHT_83" val="720"/>
  <p:tag name="ANNOTATION_TYPE_84" val="0"/>
  <p:tag name="ANNOTATION_START_84" val="360.8"/>
  <p:tag name="ANNOTATION_TOP_84" val="638"/>
  <p:tag name="ANNOTATION_LEFT_84" val="67"/>
  <p:tag name="ANNOTATION_WIDTH_84" val="121"/>
  <p:tag name="ANNOTATION_HEIGHT_84" val="121"/>
  <p:tag name="ANNOTATION_ANIMATION_84" val="3"/>
  <p:tag name="ANNOTATION_ROTATION_84" val="0"/>
  <p:tag name="ANNOTATION_SUB_TYPE_84" val="2"/>
  <p:tag name="ANNOTATION_LOOP_COUNT_84" val="1"/>
  <p:tag name="ANNOTATION_BOX_RADIUS_84" val="0"/>
  <p:tag name="ANNOTATION_SCALE_84" val="100"/>
  <p:tag name="ANNOTATION_BORDER_ALPHA_84" val="100"/>
  <p:tag name="ANNOTATION_BORDER_COLOR_84" val="255"/>
  <p:tag name="ANNOTATION_FILL_COLOR_84" val="65535"/>
  <p:tag name="ANNOTATION_FILL_ALPHA_84" val="100"/>
  <p:tag name="ANNOTATION_BORDER_WIDTH_84" val="2"/>
  <p:tag name="ANNOTATION_SLIDE_WIDTH_84" val="960"/>
  <p:tag name="ANNOTATION_SLIDE_HEIGHT_84" val="720"/>
  <p:tag name="ANNOTATION_COUNT" val="84"/>
  <p:tag name="ARTICULATE_NAV_LEVEL" val="1"/>
  <p:tag name="ARTICULATE_SLIDE_PRESENTER_GUID" val="533a7159-ce6b-409d-b1aa-42ff36e73aa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5b24833d192445a91a1d654ec74a60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f7372d608624b99aa1a6103a839d3e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0"/>
  <p:tag name="ARTICULATE_AUDIO_RECORDED" val="1"/>
  <p:tag name="ELAPSEDTIME" val="143.1"/>
  <p:tag name="ANNOTATION_TYPE_1" val="0"/>
  <p:tag name="ANNOTATION_START_1" val="13.1"/>
  <p:tag name="ANNOTATION_END_1" val="17.3"/>
  <p:tag name="ANNOTATION_TOP_1" val="518"/>
  <p:tag name="ANNOTATION_LEFT_1" val="18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7.3"/>
  <p:tag name="ANNOTATION_END_2" val="19.7"/>
  <p:tag name="ANNOTATION_TOP_2" val="659"/>
  <p:tag name="ANNOTATION_LEFT_2" val="225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9.7"/>
  <p:tag name="ANNOTATION_END_3" val="22.6"/>
  <p:tag name="ANNOTATION_TOP_3" val="304"/>
  <p:tag name="ANNOTATION_LEFT_3" val="21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2.6"/>
  <p:tag name="ANNOTATION_END_4" val="26.1"/>
  <p:tag name="ANNOTATION_TOP_4" val="207"/>
  <p:tag name="ANNOTATION_LEFT_4" val="170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6.1"/>
  <p:tag name="ANNOTATION_END_5" val="26.8"/>
  <p:tag name="ANNOTATION_TOP_5" val="451"/>
  <p:tag name="ANNOTATION_LEFT_5" val="30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6.8"/>
  <p:tag name="ANNOTATION_END_6" val="27.3"/>
  <p:tag name="ANNOTATION_TOP_6" val="439"/>
  <p:tag name="ANNOTATION_LEFT_6" val="46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7.3"/>
  <p:tag name="ANNOTATION_END_7" val="28.7"/>
  <p:tag name="ANNOTATION_TOP_7" val="441"/>
  <p:tag name="ANNOTATION_LEFT_7" val="608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28.7"/>
  <p:tag name="ANNOTATION_END_8" val="29.5"/>
  <p:tag name="ANNOTATION_TOP_8" val="437"/>
  <p:tag name="ANNOTATION_LEFT_8" val="483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29.5"/>
  <p:tag name="ANNOTATION_END_9" val="37.5"/>
  <p:tag name="ANNOTATION_TOP_9" val="457"/>
  <p:tag name="ANNOTATION_LEFT_9" val="277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37.5"/>
  <p:tag name="ANNOTATION_END_10" val="39.2"/>
  <p:tag name="ANNOTATION_TOP_10" val="595"/>
  <p:tag name="ANNOTATION_LEFT_10" val="215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39.2"/>
  <p:tag name="ANNOTATION_END_11" val="42.5"/>
  <p:tag name="ANNOTATION_TOP_11" val="576"/>
  <p:tag name="ANNOTATION_LEFT_11" val="217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42.5"/>
  <p:tag name="ANNOTATION_END_12" val="46.2"/>
  <p:tag name="ANNOTATION_TOP_12" val="578"/>
  <p:tag name="ANNOTATION_LEFT_12" val="281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46.2"/>
  <p:tag name="ANNOTATION_END_13" val="47.0"/>
  <p:tag name="ANNOTATION_TOP_13" val="470"/>
  <p:tag name="ANNOTATION_LEFT_13" val="275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47.0"/>
  <p:tag name="ANNOTATION_END_14" val="47.7"/>
  <p:tag name="ANNOTATION_TOP_14" val="469"/>
  <p:tag name="ANNOTATION_LEFT_14" val="489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47.7"/>
  <p:tag name="ANNOTATION_END_15" val="48.6"/>
  <p:tag name="ANNOTATION_TOP_15" val="464"/>
  <p:tag name="ANNOTATION_LEFT_15" val="602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48.6"/>
  <p:tag name="ANNOTATION_END_16" val="49.5"/>
  <p:tag name="ANNOTATION_TOP_16" val="463"/>
  <p:tag name="ANNOTATION_LEFT_16" val="486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49.5"/>
  <p:tag name="ANNOTATION_END_17" val="51.5"/>
  <p:tag name="ANNOTATION_TOP_17" val="470"/>
  <p:tag name="ANNOTATION_LEFT_17" val="272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51.5"/>
  <p:tag name="ANNOTATION_END_18" val="53.1"/>
  <p:tag name="ANNOTATION_TOP_18" val="571"/>
  <p:tag name="ANNOTATION_LEFT_18" val="277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53.1"/>
  <p:tag name="ANNOTATION_END_19" val="59.4"/>
  <p:tag name="ANNOTATION_TOP_19" val="324"/>
  <p:tag name="ANNOTATION_LEFT_19" val="307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59.4"/>
  <p:tag name="ANNOTATION_END_20" val="73.4"/>
  <p:tag name="ANNOTATION_TOP_20" val="288"/>
  <p:tag name="ANNOTATION_LEFT_20" val="339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73.4"/>
  <p:tag name="ANNOTATION_END_21" val="76.6"/>
  <p:tag name="ANNOTATION_TOP_21" val="273"/>
  <p:tag name="ANNOTATION_LEFT_21" val="431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76.6"/>
  <p:tag name="ANNOTATION_END_22" val="77.0"/>
  <p:tag name="ANNOTATION_TOP_22" val="254"/>
  <p:tag name="ANNOTATION_LEFT_22" val="534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77.0"/>
  <p:tag name="ANNOTATION_END_23" val="77.4"/>
  <p:tag name="ANNOTATION_TOP_23" val="260"/>
  <p:tag name="ANNOTATION_LEFT_23" val="623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77.4"/>
  <p:tag name="ANNOTATION_END_24" val="77.8"/>
  <p:tag name="ANNOTATION_TOP_24" val="262"/>
  <p:tag name="ANNOTATION_LEFT_24" val="709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77.8"/>
  <p:tag name="ANNOTATION_END_25" val="78.1"/>
  <p:tag name="ANNOTATION_TOP_25" val="264"/>
  <p:tag name="ANNOTATION_LEFT_25" val="777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78.1"/>
  <p:tag name="ANNOTATION_END_26" val="78.8"/>
  <p:tag name="ANNOTATION_TOP_26" val="268"/>
  <p:tag name="ANNOTATION_LEFT_26" val="816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78.8"/>
  <p:tag name="ANNOTATION_END_27" val="83.7"/>
  <p:tag name="ANNOTATION_TOP_27" val="294"/>
  <p:tag name="ANNOTATION_LEFT_27" val="816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83.7"/>
  <p:tag name="ANNOTATION_END_28" val="84.1"/>
  <p:tag name="ANNOTATION_TOP_28" val="377"/>
  <p:tag name="ANNOTATION_LEFT_28" val="806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84.1"/>
  <p:tag name="ANNOTATION_END_29" val="84.7"/>
  <p:tag name="ANNOTATION_TOP_29" val="421"/>
  <p:tag name="ANNOTATION_LEFT_29" val="806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84.7"/>
  <p:tag name="ANNOTATION_END_30" val="85.2"/>
  <p:tag name="ANNOTATION_TOP_30" val="463"/>
  <p:tag name="ANNOTATION_LEFT_30" val="806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85.2"/>
  <p:tag name="ANNOTATION_END_31" val="85.6"/>
  <p:tag name="ANNOTATION_TOP_31" val="500"/>
  <p:tag name="ANNOTATION_LEFT_31" val="807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85.6"/>
  <p:tag name="ANNOTATION_END_32" val="91.0"/>
  <p:tag name="ANNOTATION_TOP_32" val="518"/>
  <p:tag name="ANNOTATION_LEFT_32" val="805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91.0"/>
  <p:tag name="ANNOTATION_END_33" val="97.0"/>
  <p:tag name="ANNOTATION_TOP_33" val="438"/>
  <p:tag name="ANNOTATION_LEFT_33" val="801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97.0"/>
  <p:tag name="ANNOTATION_END_34" val="97.9"/>
  <p:tag name="ANNOTATION_TOP_34" val="583"/>
  <p:tag name="ANNOTATION_LEFT_34" val="767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97.9"/>
  <p:tag name="ANNOTATION_END_35" val="99.9"/>
  <p:tag name="ANNOTATION_TOP_35" val="586"/>
  <p:tag name="ANNOTATION_LEFT_35" val="709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99.9"/>
  <p:tag name="ANNOTATION_END_36" val="105.9"/>
  <p:tag name="ANNOTATION_TOP_36" val="581"/>
  <p:tag name="ANNOTATION_LEFT_36" val="865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05.9"/>
  <p:tag name="ANNOTATION_END_37" val="106.7"/>
  <p:tag name="ANNOTATION_TOP_37" val="673"/>
  <p:tag name="ANNOTATION_LEFT_37" val="366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06.7"/>
  <p:tag name="ANNOTATION_END_38" val="107.3"/>
  <p:tag name="ANNOTATION_TOP_38" val="676"/>
  <p:tag name="ANNOTATION_LEFT_38" val="470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07.3"/>
  <p:tag name="ANNOTATION_END_39" val="108.0"/>
  <p:tag name="ANNOTATION_TOP_39" val="560"/>
  <p:tag name="ANNOTATION_LEFT_39" val="279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108.0"/>
  <p:tag name="ANNOTATION_END_40" val="110.4"/>
  <p:tag name="ANNOTATION_TOP_40" val="523"/>
  <p:tag name="ANNOTATION_LEFT_40" val="636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110.4"/>
  <p:tag name="ANNOTATION_END_41" val="110.8"/>
  <p:tag name="ANNOTATION_TOP_41" val="357"/>
  <p:tag name="ANNOTATION_LEFT_41" val="756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110.8"/>
  <p:tag name="ANNOTATION_END_42" val="111.2"/>
  <p:tag name="ANNOTATION_TOP_42" val="391"/>
  <p:tag name="ANNOTATION_LEFT_42" val="759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111.2"/>
  <p:tag name="ANNOTATION_END_43" val="111.5"/>
  <p:tag name="ANNOTATION_TOP_43" val="455"/>
  <p:tag name="ANNOTATION_LEFT_43" val="771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111.5"/>
  <p:tag name="ANNOTATION_END_44" val="111.7"/>
  <p:tag name="ANNOTATION_TOP_44" val="505"/>
  <p:tag name="ANNOTATION_LEFT_44" val="778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111.7"/>
  <p:tag name="ANNOTATION_END_45" val="112.0"/>
  <p:tag name="ANNOTATION_TOP_45" val="557"/>
  <p:tag name="ANNOTATION_LEFT_45" val="780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112.0"/>
  <p:tag name="ANNOTATION_END_46" val="112.2"/>
  <p:tag name="ANNOTATION_TOP_46" val="599"/>
  <p:tag name="ANNOTATION_LEFT_46" val="777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112.2"/>
  <p:tag name="ANNOTATION_END_47" val="113.2"/>
  <p:tag name="ANNOTATION_TOP_47" val="631"/>
  <p:tag name="ANNOTATION_LEFT_47" val="776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113.2"/>
  <p:tag name="ANNOTATION_END_48" val="132.0"/>
  <p:tag name="ANNOTATION_TOP_48" val="669"/>
  <p:tag name="ANNOTATION_LEFT_48" val="720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132.0"/>
  <p:tag name="ANNOTATION_TOP_49" val="158"/>
  <p:tag name="ANNOTATION_LEFT_49" val="107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COUNT" val="49"/>
  <p:tag name="ARTICULATE_NAV_LEVEL" val="1"/>
  <p:tag name="ARTICULATE_SLIDE_PRESENTER_GUID" val="533a7159-ce6b-409d-b1aa-42ff36e73aa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d9e54f2162149f8a41a3746e9a93a5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8cfeeda0c2446f483044363bb43417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43"/>
  <p:tag name="ARTICULATE_NAV_LEVEL" val="1"/>
  <p:tag name="ARTICULATE_SLIDE_PRESENTER_GUID" val="533a7159-ce6b-409d-b1aa-42ff36e73aa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4"/>
  <p:tag name="ARTICULATE_AUDIO_RECORDED" val="1"/>
  <p:tag name="ELAPSEDTIME" val="74.6"/>
  <p:tag name="ANNOTATION_TYPE_1" val="0"/>
  <p:tag name="ANNOTATION_START_1" val="4.6"/>
  <p:tag name="ANNOTATION_END_1" val="8.9"/>
  <p:tag name="ANNOTATION_TOP_1" val="171"/>
  <p:tag name="ANNOTATION_LEFT_1" val="98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8.9"/>
  <p:tag name="ANNOTATION_END_2" val="10.7"/>
  <p:tag name="ANNOTATION_TOP_2" val="171"/>
  <p:tag name="ANNOTATION_LEFT_2" val="654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0.7"/>
  <p:tag name="ANNOTATION_END_3" val="13.3"/>
  <p:tag name="ANNOTATION_TOP_3" val="171"/>
  <p:tag name="ANNOTATION_LEFT_3" val="790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3.3"/>
  <p:tag name="ANNOTATION_END_4" val="18.0"/>
  <p:tag name="ANNOTATION_TOP_4" val="216"/>
  <p:tag name="ANNOTATION_LEFT_4" val="102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8.0"/>
  <p:tag name="ANNOTATION_END_5" val="21.3"/>
  <p:tag name="ANNOTATION_TOP_5" val="210"/>
  <p:tag name="ANNOTATION_LEFT_5" val="450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1.3"/>
  <p:tag name="ANNOTATION_END_6" val="25.7"/>
  <p:tag name="ANNOTATION_TOP_6" val="215"/>
  <p:tag name="ANNOTATION_LEFT_6" val="741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5.7"/>
  <p:tag name="ANNOTATION_END_7" val="31.1"/>
  <p:tag name="ANNOTATION_TOP_7" val="269"/>
  <p:tag name="ANNOTATION_LEFT_7" val="97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1.1"/>
  <p:tag name="ANNOTATION_END_8" val="34.6"/>
  <p:tag name="ANNOTATION_TOP_8" val="302"/>
  <p:tag name="ANNOTATION_LEFT_8" val="657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34.6"/>
  <p:tag name="ANNOTATION_END_9" val="39.1"/>
  <p:tag name="ANNOTATION_TOP_9" val="335"/>
  <p:tag name="ANNOTATION_LEFT_9" val="93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39.1"/>
  <p:tag name="ANNOTATION_END_10" val="44.9"/>
  <p:tag name="ANNOTATION_TOP_10" val="421"/>
  <p:tag name="ANNOTATION_LEFT_10" val="92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44.9"/>
  <p:tag name="ANNOTATION_END_11" val="48.7"/>
  <p:tag name="ANNOTATION_TOP_11" val="450"/>
  <p:tag name="ANNOTATION_LEFT_11" val="326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48.7"/>
  <p:tag name="ANNOTATION_END_12" val="52.4"/>
  <p:tag name="ANNOTATION_TOP_12" val="524"/>
  <p:tag name="ANNOTATION_LEFT_12" val="95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52.4"/>
  <p:tag name="ANNOTATION_END_13" val="62.3"/>
  <p:tag name="ANNOTATION_TOP_13" val="552"/>
  <p:tag name="ANNOTATION_LEFT_13" val="194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62.3"/>
  <p:tag name="ANNOTATION_TOP_14" val="624"/>
  <p:tag name="ANNOTATION_LEFT_14" val="99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COUNT" val="14"/>
  <p:tag name="ARTICULATE_NAV_LEVEL" val="1"/>
  <p:tag name="ARTICULATE_SLIDE_PRESENTER_GUID" val="533a7159-ce6b-409d-b1aa-42ff36e73aa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b7691a14a8c4e89a36f5fc0a5706b3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68a2cddf4614b65942a082b4861a7ff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1"/>
  <p:tag name="ARTICULATE_AUDIO_RECORDED" val="1"/>
  <p:tag name="ELAPSEDTIME" val="15.8"/>
  <p:tag name="ANNOTATION_TYPE_1" val="0"/>
  <p:tag name="ANNOTATION_START_1" val="4.1"/>
  <p:tag name="ANNOTATION_END_1" val="5.6"/>
  <p:tag name="ANNOTATION_TOP_1" val="146"/>
  <p:tag name="ANNOTATION_LEFT_1" val="2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5.6"/>
  <p:tag name="ANNOTATION_END_2" val="7.2"/>
  <p:tag name="ANNOTATION_TOP_2" val="190"/>
  <p:tag name="ANNOTATION_LEFT_2" val="39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7.2"/>
  <p:tag name="ANNOTATION_TOP_3" val="434"/>
  <p:tag name="ANNOTATION_LEFT_3" val="43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COUNT" val="3"/>
  <p:tag name="ARTICULATE_NAV_LEVEL" val="1"/>
  <p:tag name="ARTICULATE_SLIDE_PRESENTER_GUID" val="533a7159-ce6b-409d-b1aa-42ff36e73aa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146471978ee4f69b4187ea455295ce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adb5e4cf782432f9b2411b9447106e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7"/>
  <p:tag name="ARTICULATE_AUDIO_RECORDED" val="1"/>
  <p:tag name="ELAPSEDTIME" val="116.4"/>
  <p:tag name="ANNOTATION_TYPE_1" val="0"/>
  <p:tag name="ANNOTATION_START_1" val="16.6"/>
  <p:tag name="ANNOTATION_END_1" val="23.5"/>
  <p:tag name="ANNOTATION_TOP_1" val="322"/>
  <p:tag name="ANNOTATION_LEFT_1" val="9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3.5"/>
  <p:tag name="ANNOTATION_END_2" val="29.2"/>
  <p:tag name="ANNOTATION_TOP_2" val="354"/>
  <p:tag name="ANNOTATION_LEFT_2" val="16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9.2"/>
  <p:tag name="ANNOTATION_END_3" val="35.6"/>
  <p:tag name="ANNOTATION_TOP_3" val="550"/>
  <p:tag name="ANNOTATION_LEFT_3" val="125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5.6"/>
  <p:tag name="ANNOTATION_END_4" val="36.3"/>
  <p:tag name="ANNOTATION_TOP_4" val="362"/>
  <p:tag name="ANNOTATION_LEFT_4" val="242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6.3"/>
  <p:tag name="ANNOTATION_END_5" val="37.8"/>
  <p:tag name="ANNOTATION_TOP_5" val="364"/>
  <p:tag name="ANNOTATION_LEFT_5" val="26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7.8"/>
  <p:tag name="ANNOTATION_END_6" val="46.6"/>
  <p:tag name="ANNOTATION_TOP_6" val="364"/>
  <p:tag name="ANNOTATION_LEFT_6" val="289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6.6"/>
  <p:tag name="ANNOTATION_END_7" val="47.8"/>
  <p:tag name="ANNOTATION_TOP_7" val="363"/>
  <p:tag name="ANNOTATION_LEFT_7" val="344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7.8"/>
  <p:tag name="ANNOTATION_END_8" val="56.4"/>
  <p:tag name="ANNOTATION_TOP_8" val="348"/>
  <p:tag name="ANNOTATION_LEFT_8" val="435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56.4"/>
  <p:tag name="ANNOTATION_END_9" val="65.1"/>
  <p:tag name="ANNOTATION_TOP_9" val="548"/>
  <p:tag name="ANNOTATION_LEFT_9" val="47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65.1"/>
  <p:tag name="ANNOTATION_END_10" val="68.2"/>
  <p:tag name="ANNOTATION_TOP_10" val="175"/>
  <p:tag name="ANNOTATION_LEFT_10" val="273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8.2"/>
  <p:tag name="ANNOTATION_END_11" val="72.4"/>
  <p:tag name="ANNOTATION_TOP_11" val="238"/>
  <p:tag name="ANNOTATION_LEFT_11" val="356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72.4"/>
  <p:tag name="ANNOTATION_END_12" val="74.8"/>
  <p:tag name="ANNOTATION_TOP_12" val="233"/>
  <p:tag name="ANNOTATION_LEFT_12" val="636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74.8"/>
  <p:tag name="ANNOTATION_END_13" val="75.3"/>
  <p:tag name="ANNOTATION_TOP_13" val="181"/>
  <p:tag name="ANNOTATION_LEFT_13" val="323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75.3"/>
  <p:tag name="ANNOTATION_END_14" val="75.9"/>
  <p:tag name="ANNOTATION_TOP_14" val="230"/>
  <p:tag name="ANNOTATION_LEFT_14" val="366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75.9"/>
  <p:tag name="ANNOTATION_END_15" val="76.4"/>
  <p:tag name="ANNOTATION_TOP_15" val="224"/>
  <p:tag name="ANNOTATION_LEFT_15" val="552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76.4"/>
  <p:tag name="ANNOTATION_END_16" val="90.2"/>
  <p:tag name="ANNOTATION_TOP_16" val="239"/>
  <p:tag name="ANNOTATION_LEFT_16" val="648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90.2"/>
  <p:tag name="ANNOTATION_END_17" val="96.9"/>
  <p:tag name="ANNOTATION_TOP_17" val="544"/>
  <p:tag name="ANNOTATION_LEFT_17" val="710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96.9"/>
  <p:tag name="ANNOTATION_END_18" val="98.5"/>
  <p:tag name="ANNOTATION_TOP_18" val="545"/>
  <p:tag name="ANNOTATION_LEFT_18" val="756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98.5"/>
  <p:tag name="ANNOTATION_END_19" val="99.5"/>
  <p:tag name="ANNOTATION_TOP_19" val="548"/>
  <p:tag name="ANNOTATION_LEFT_19" val="480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99.5"/>
  <p:tag name="ANNOTATION_END_20" val="100.5"/>
  <p:tag name="ANNOTATION_TOP_20" val="545"/>
  <p:tag name="ANNOTATION_LEFT_20" val="124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00.5"/>
  <p:tag name="ANNOTATION_TOP_21" val="664"/>
  <p:tag name="ANNOTATION_LEFT_21" val="450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COUNT" val="21"/>
  <p:tag name="ARTICULATE_NAV_LEVEL" val="1"/>
  <p:tag name="ARTICULATE_SLIDE_PRESENTER_GUID" val="533a7159-ce6b-409d-b1aa-42ff36e73aa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4e6ee595e564596986fb15bd32807c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c84e9c918c946cb8f138b7fdc12d41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48"/>
  <p:tag name="ARTICULATE_NAV_LEVEL" val="1"/>
  <p:tag name="ARTICULATE_SLIDE_PRESENTER_GUID" val="533a7159-ce6b-409d-b1aa-42ff36e73aa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877681976464ee183cd165d1986fbf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02a3d214d5d4243a589b19423d856f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45"/>
  <p:tag name="ORIGINAL_AUDIO_FILEPATH" val="C:\Users\amahmedkeele\Desktop\Lectures\Lecture-13 Respiration\s27.wav"/>
  <p:tag name="ELAPSEDTIME" val="0"/>
  <p:tag name="ARTICULATE_NAV_LEVEL" val="1"/>
  <p:tag name="ARTICULATE_SLIDE_PRESENTER_GUID" val="533a7159-ce6b-409d-b1aa-42ff36e73aa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2"/>
  <p:tag name="ARTICULATE_AUDIO_RECORDED" val="1"/>
  <p:tag name="ELAPSEDTIME" val="28.6"/>
  <p:tag name="ANNOTATION_TYPE_1" val="0"/>
  <p:tag name="ANNOTATION_START_1" val="15.9"/>
  <p:tag name="ANNOTATION_END_1" val="18.5"/>
  <p:tag name="ANNOTATION_TOP_1" val="188"/>
  <p:tag name="ANNOTATION_LEFT_1" val="7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8.5"/>
  <p:tag name="ANNOTATION_END_2" val="20.9"/>
  <p:tag name="ANNOTATION_TOP_2" val="387"/>
  <p:tag name="ANNOTATION_LEFT_2" val="69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0.9"/>
  <p:tag name="ANNOTATION_END_3" val="22.2"/>
  <p:tag name="ANNOTATION_TOP_3" val="493"/>
  <p:tag name="ANNOTATION_LEFT_3" val="6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2.2"/>
  <p:tag name="ANNOTATION_TOP_4" val="599"/>
  <p:tag name="ANNOTATION_LEFT_4" val="69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COUNT" val="4"/>
  <p:tag name="ARTICULATE_NAV_LEVEL" val="1"/>
  <p:tag name="ARTICULATE_SLIDE_PRESENTER_GUID" val="533a7159-ce6b-409d-b1aa-42ff36e73aa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3524702c7704534a4260c6bfa3cc4d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d05290b068b4c3aa33f41f6244fb2e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8"/>
  <p:tag name="ARTICULATE_AUDIO_RECORDED" val="1"/>
  <p:tag name="ELAPSEDTIME" val="363.5"/>
  <p:tag name="ANNOTATION_TYPE_1" val="0"/>
  <p:tag name="ANNOTATION_START_1" val="13.0"/>
  <p:tag name="ANNOTATION_END_1" val="14.8"/>
  <p:tag name="ANNOTATION_TOP_1" val="36"/>
  <p:tag name="ANNOTATION_LEFT_1" val="44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4.8"/>
  <p:tag name="ANNOTATION_END_2" val="22.1"/>
  <p:tag name="ANNOTATION_TOP_2" val="86"/>
  <p:tag name="ANNOTATION_LEFT_2" val="175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2.1"/>
  <p:tag name="ANNOTATION_END_3" val="115.8"/>
  <p:tag name="ANNOTATION_TOP_3" val="78"/>
  <p:tag name="ANNOTATION_LEFT_3" val="568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15.8"/>
  <p:tag name="ANNOTATION_END_4" val="146.8"/>
  <p:tag name="ANNOTATION_TOP_4" val="159"/>
  <p:tag name="ANNOTATION_LEFT_4" val="64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46.8"/>
  <p:tag name="ANNOTATION_END_5" val="165.7"/>
  <p:tag name="ANNOTATION_TOP_5" val="222"/>
  <p:tag name="ANNOTATION_LEFT_5" val="8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65.7"/>
  <p:tag name="ANNOTATION_END_6" val="175.2"/>
  <p:tag name="ANNOTATION_TOP_6" val="274"/>
  <p:tag name="ANNOTATION_LEFT_6" val="10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75.2"/>
  <p:tag name="ANNOTATION_END_7" val="189.3"/>
  <p:tag name="ANNOTATION_TOP_7" val="302"/>
  <p:tag name="ANNOTATION_LEFT_7" val="10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89.3"/>
  <p:tag name="ANNOTATION_END_8" val="195.0"/>
  <p:tag name="ANNOTATION_TOP_8" val="378"/>
  <p:tag name="ANNOTATION_LEFT_8" val="55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95.0"/>
  <p:tag name="ANNOTATION_END_9" val="210.4"/>
  <p:tag name="ANNOTATION_TOP_9" val="374"/>
  <p:tag name="ANNOTATION_LEFT_9" val="724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2"/>
  <p:tag name="ANNOTATION_START_10" val="210.4"/>
  <p:tag name="ANNOTATION_END_10" val="210.4"/>
  <p:tag name="ANNOTATION_TOP_10" val="-40"/>
  <p:tag name="ANNOTATION_LEFT_10" val="-40"/>
  <p:tag name="ANNOTATION_WIDTH_10" val="1042"/>
  <p:tag name="ANNOTATION_HEIGHT_10" val="801"/>
  <p:tag name="ANNOTATION_ANIMATION_10" val="4"/>
  <p:tag name="ANNOTATION_ROTATION_10" val="0"/>
  <p:tag name="ANNOTATION_SUB_TYPE_10" val="11"/>
  <p:tag name="ANNOTATION_LOOP_COUNT_10" val="1"/>
  <p:tag name="ANNOTATION_BOX_RADIUS_10" val="0"/>
  <p:tag name="ANNOTATION_SCALE_10" val="0"/>
  <p:tag name="ANNOTATION_BORDER_ALPHA_10" val="100"/>
  <p:tag name="ANNOTATION_BORDER_COLOR_10" val="16777215"/>
  <p:tag name="ANNOTATION_FILL_COLOR_10" val="10855845"/>
  <p:tag name="ANNOTATION_FILL_ALPHA_10" val="50"/>
  <p:tag name="ANNOTATION_BORDER_WIDTH_10" val="2"/>
  <p:tag name="ANNOTATION_SLIDE_WIDTH_10" val="960"/>
  <p:tag name="ANNOTATION_SLIDE_HEIGHT_10" val="720"/>
  <p:tag name="ANNOTATION_TYPE_11" val="2"/>
  <p:tag name="ANNOTATION_START_11" val="210.4"/>
  <p:tag name="ANNOTATION_END_11" val="215.6"/>
  <p:tag name="ANNOTATION_TOP_11" val="364"/>
  <p:tag name="ANNOTATION_LEFT_11" val="759"/>
  <p:tag name="ANNOTATION_WIDTH_11" val="99"/>
  <p:tag name="ANNOTATION_HEIGHT_11" val="25"/>
  <p:tag name="ANNOTATION_ANIMATION_11" val="4"/>
  <p:tag name="ANNOTATION_ROTATION_11" val="0"/>
  <p:tag name="ANNOTATION_SUB_TYPE_11" val="11"/>
  <p:tag name="ANNOTATION_LOOP_COUNT_11" val="1"/>
  <p:tag name="ANNOTATION_BOX_RADIUS_11" val="5"/>
  <p:tag name="ANNOTATION_SCALE_11" val="0"/>
  <p:tag name="ANNOTATION_BORDER_ALPHA_11" val="100"/>
  <p:tag name="ANNOTATION_BORDER_COLOR_11" val="16777215"/>
  <p:tag name="ANNOTATION_FILL_COLOR_11" val="10855845"/>
  <p:tag name="ANNOTATION_FILL_ALPHA_11" val="50"/>
  <p:tag name="ANNOTATION_BORDER_WIDTH_11" val="2"/>
  <p:tag name="ANNOTATION_SLIDE_WIDTH_11" val="960"/>
  <p:tag name="ANNOTATION_SLIDE_HEIGHT_11" val="720"/>
  <p:tag name="ANNOTATION_TYPE_12" val="2"/>
  <p:tag name="ANNOTATION_START_12" val="215.6"/>
  <p:tag name="ANNOTATION_END_12" val="215.6"/>
  <p:tag name="ANNOTATION_TOP_12" val="-40"/>
  <p:tag name="ANNOTATION_LEFT_12" val="-40"/>
  <p:tag name="ANNOTATION_WIDTH_12" val="1042"/>
  <p:tag name="ANNOTATION_HEIGHT_12" val="801"/>
  <p:tag name="ANNOTATION_ANIMATION_12" val="4"/>
  <p:tag name="ANNOTATION_ROTATION_12" val="0"/>
  <p:tag name="ANNOTATION_SUB_TYPE_12" val="11"/>
  <p:tag name="ANNOTATION_LOOP_COUNT_12" val="1"/>
  <p:tag name="ANNOTATION_BOX_RADIUS_12" val="0"/>
  <p:tag name="ANNOTATION_SCALE_12" val="0"/>
  <p:tag name="ANNOTATION_BORDER_ALPHA_12" val="100"/>
  <p:tag name="ANNOTATION_BORDER_COLOR_12" val="16777215"/>
  <p:tag name="ANNOTATION_FILL_COLOR_12" val="10855845"/>
  <p:tag name="ANNOTATION_FILL_ALPHA_12" val="50"/>
  <p:tag name="ANNOTATION_BORDER_WIDTH_12" val="2"/>
  <p:tag name="ANNOTATION_SLIDE_WIDTH_12" val="960"/>
  <p:tag name="ANNOTATION_SLIDE_HEIGHT_12" val="720"/>
  <p:tag name="ANNOTATION_TYPE_13" val="2"/>
  <p:tag name="ANNOTATION_START_13" val="215.6"/>
  <p:tag name="ANNOTATION_END_13" val="221.8"/>
  <p:tag name="ANNOTATION_TOP_13" val="364"/>
  <p:tag name="ANNOTATION_LEFT_13" val="725"/>
  <p:tag name="ANNOTATION_WIDTH_13" val="36"/>
  <p:tag name="ANNOTATION_HEIGHT_13" val="23"/>
  <p:tag name="ANNOTATION_ANIMATION_13" val="4"/>
  <p:tag name="ANNOTATION_ROTATION_13" val="0"/>
  <p:tag name="ANNOTATION_SUB_TYPE_13" val="11"/>
  <p:tag name="ANNOTATION_LOOP_COUNT_13" val="1"/>
  <p:tag name="ANNOTATION_BOX_RADIUS_13" val="5"/>
  <p:tag name="ANNOTATION_SCALE_13" val="0"/>
  <p:tag name="ANNOTATION_BORDER_ALPHA_13" val="100"/>
  <p:tag name="ANNOTATION_BORDER_COLOR_13" val="16777215"/>
  <p:tag name="ANNOTATION_FILL_COLOR_13" val="10855845"/>
  <p:tag name="ANNOTATION_FILL_ALPHA_13" val="50"/>
  <p:tag name="ANNOTATION_BORDER_WIDTH_13" val="2"/>
  <p:tag name="ANNOTATION_SLIDE_WIDTH_13" val="960"/>
  <p:tag name="ANNOTATION_SLIDE_HEIGHT_13" val="720"/>
  <p:tag name="ANNOTATION_TYPE_14" val="2"/>
  <p:tag name="ANNOTATION_START_14" val="221.8"/>
  <p:tag name="ANNOTATION_END_14" val="235.5"/>
  <p:tag name="ANNOTATION_TOP_14" val="-40"/>
  <p:tag name="ANNOTATION_LEFT_14" val="-40"/>
  <p:tag name="ANNOTATION_WIDTH_14" val="1042"/>
  <p:tag name="ANNOTATION_HEIGHT_14" val="801"/>
  <p:tag name="ANNOTATION_ANIMATION_14" val="4"/>
  <p:tag name="ANNOTATION_ROTATION_14" val="0"/>
  <p:tag name="ANNOTATION_SUB_TYPE_14" val="11"/>
  <p:tag name="ANNOTATION_LOOP_COUNT_14" val="1"/>
  <p:tag name="ANNOTATION_BOX_RADIUS_14" val="0"/>
  <p:tag name="ANNOTATION_SCALE_14" val="0"/>
  <p:tag name="ANNOTATION_BORDER_ALPHA_14" val="100"/>
  <p:tag name="ANNOTATION_BORDER_COLOR_14" val="16777215"/>
  <p:tag name="ANNOTATION_FILL_COLOR_14" val="10855845"/>
  <p:tag name="ANNOTATION_FILL_ALPHA_14" val="50"/>
  <p:tag name="ANNOTATION_BORDER_WIDTH_14" val="2"/>
  <p:tag name="ANNOTATION_SLIDE_WIDTH_14" val="960"/>
  <p:tag name="ANNOTATION_SLIDE_HEIGHT_14" val="720"/>
  <p:tag name="ANNOTATION_TYPE_15" val="0"/>
  <p:tag name="ANNOTATION_START_15" val="235.5"/>
  <p:tag name="ANNOTATION_END_15" val="250.5"/>
  <p:tag name="ANNOTATION_TOP_15" val="413"/>
  <p:tag name="ANNOTATION_LEFT_15" val="67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250.5"/>
  <p:tag name="ANNOTATION_END_16" val="255.2"/>
  <p:tag name="ANNOTATION_TOP_16" val="400"/>
  <p:tag name="ANNOTATION_LEFT_16" val="649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255.2"/>
  <p:tag name="ANNOTATION_END_17" val="281.1"/>
  <p:tag name="ANNOTATION_TOP_17" val="461"/>
  <p:tag name="ANNOTATION_LEFT_17" val="69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81.1"/>
  <p:tag name="ANNOTATION_END_18" val="304.7"/>
  <p:tag name="ANNOTATION_TOP_18" val="546"/>
  <p:tag name="ANNOTATION_LEFT_18" val="102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304.7"/>
  <p:tag name="ANNOTATION_END_19" val="317.0"/>
  <p:tag name="ANNOTATION_TOP_19" val="575"/>
  <p:tag name="ANNOTATION_LEFT_19" val="111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317.0"/>
  <p:tag name="ANNOTATION_END_20" val="327.4"/>
  <p:tag name="ANNOTATION_TOP_20" val="642"/>
  <p:tag name="ANNOTATION_LEFT_20" val="59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327.4"/>
  <p:tag name="ANNOTATION_TOP_21" val="666"/>
  <p:tag name="ANNOTATION_LEFT_21" val="475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COUNT" val="21"/>
  <p:tag name="ARTICULATE_NAV_LEVEL" val="1"/>
  <p:tag name="ARTICULATE_SLIDE_PRESENTER_GUID" val="533a7159-ce6b-409d-b1aa-42ff36e73aa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b62fca4cfd5479cbd0e17f02ec0c1d7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b69995f800b4550a1c9c4f42c37eca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0"/>
  <p:tag name="ARTICULATE_AUDIO_RECORDED" val="1"/>
  <p:tag name="TIMELINE" val="2.1/148.0"/>
  <p:tag name="ELAPSEDTIME" val="361.1"/>
  <p:tag name="ANNOTATION_TYPE_1" val="0"/>
  <p:tag name="ANNOTATION_START_1" val="31.3"/>
  <p:tag name="ANNOTATION_END_1" val="34.4"/>
  <p:tag name="ANNOTATION_TOP_1" val="175"/>
  <p:tag name="ANNOTATION_LEFT_1" val="38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4.4"/>
  <p:tag name="ANNOTATION_END_2" val="36.7"/>
  <p:tag name="ANNOTATION_TOP_2" val="246"/>
  <p:tag name="ANNOTATION_LEFT_2" val="636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6.7"/>
  <p:tag name="ANNOTATION_END_3" val="38.5"/>
  <p:tag name="ANNOTATION_TOP_3" val="213"/>
  <p:tag name="ANNOTATION_LEFT_3" val="653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8.5"/>
  <p:tag name="ANNOTATION_END_4" val="39.5"/>
  <p:tag name="ANNOTATION_TOP_4" val="218"/>
  <p:tag name="ANNOTATION_LEFT_4" val="742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9.5"/>
  <p:tag name="ANNOTATION_END_5" val="40.6"/>
  <p:tag name="ANNOTATION_TOP_5" val="203"/>
  <p:tag name="ANNOTATION_LEFT_5" val="887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0.6"/>
  <p:tag name="ANNOTATION_END_6" val="51.5"/>
  <p:tag name="ANNOTATION_TOP_6" val="301"/>
  <p:tag name="ANNOTATION_LEFT_6" val="878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51.5"/>
  <p:tag name="ANNOTATION_END_7" val="62.9"/>
  <p:tag name="ANNOTATION_TOP_7" val="164"/>
  <p:tag name="ANNOTATION_LEFT_7" val="809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62.9"/>
  <p:tag name="ANNOTATION_END_8" val="63.7"/>
  <p:tag name="ANNOTATION_TOP_8" val="204"/>
  <p:tag name="ANNOTATION_LEFT_8" val="892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63.7"/>
  <p:tag name="ANNOTATION_END_9" val="83.8"/>
  <p:tag name="ANNOTATION_TOP_9" val="315"/>
  <p:tag name="ANNOTATION_LEFT_9" val="885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83.8"/>
  <p:tag name="ANNOTATION_END_10" val="87.5"/>
  <p:tag name="ANNOTATION_TOP_10" val="213"/>
  <p:tag name="ANNOTATION_LEFT_10" val="107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87.5"/>
  <p:tag name="ANNOTATION_END_11" val="89.7"/>
  <p:tag name="ANNOTATION_TOP_11" val="208"/>
  <p:tag name="ANNOTATION_LEFT_11" val="453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89.7"/>
  <p:tag name="ANNOTATION_END_12" val="91.9"/>
  <p:tag name="ANNOTATION_TOP_12" val="235"/>
  <p:tag name="ANNOTATION_LEFT_12" val="200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91.9"/>
  <p:tag name="ANNOTATION_END_13" val="95.0"/>
  <p:tag name="ANNOTATION_TOP_13" val="328"/>
  <p:tag name="ANNOTATION_LEFT_13" val="880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95.0"/>
  <p:tag name="ANNOTATION_END_14" val="96.7"/>
  <p:tag name="ANNOTATION_TOP_14" val="230"/>
  <p:tag name="ANNOTATION_LEFT_14" val="872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96.7"/>
  <p:tag name="ANNOTATION_END_15" val="98.9"/>
  <p:tag name="ANNOTATION_TOP_15" val="275"/>
  <p:tag name="ANNOTATION_LEFT_15" val="905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98.9"/>
  <p:tag name="ANNOTATION_END_16" val="103.1"/>
  <p:tag name="ANNOTATION_TOP_16" val="336"/>
  <p:tag name="ANNOTATION_LEFT_16" val="644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03.1"/>
  <p:tag name="ANNOTATION_END_17" val="105.1"/>
  <p:tag name="ANNOTATION_TOP_17" val="271"/>
  <p:tag name="ANNOTATION_LEFT_17" val="104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05.1"/>
  <p:tag name="ANNOTATION_END_18" val="107.0"/>
  <p:tag name="ANNOTATION_TOP_18" val="270"/>
  <p:tag name="ANNOTATION_LEFT_18" val="213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07.0"/>
  <p:tag name="ANNOTATION_END_19" val="107.8"/>
  <p:tag name="ANNOTATION_TOP_19" val="270"/>
  <p:tag name="ANNOTATION_LEFT_19" val="522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07.8"/>
  <p:tag name="ANNOTATION_END_20" val="110.7"/>
  <p:tag name="ANNOTATION_TOP_20" val="302"/>
  <p:tag name="ANNOTATION_LEFT_20" val="153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10.7"/>
  <p:tag name="ANNOTATION_END_21" val="112.4"/>
  <p:tag name="ANNOTATION_TOP_21" val="367"/>
  <p:tag name="ANNOTATION_LEFT_21" val="847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12.4"/>
  <p:tag name="ANNOTATION_END_22" val="128.5"/>
  <p:tag name="ANNOTATION_TOP_22" val="342"/>
  <p:tag name="ANNOTATION_LEFT_22" val="651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28.5"/>
  <p:tag name="ANNOTATION_END_23" val="142.8"/>
  <p:tag name="ANNOTATION_TOP_23" val="332"/>
  <p:tag name="ANNOTATION_LEFT_23" val="391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42.8"/>
  <p:tag name="ANNOTATION_END_24" val="157.1"/>
  <p:tag name="ANNOTATION_TOP_24" val="358"/>
  <p:tag name="ANNOTATION_LEFT_24" val="93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57.1"/>
  <p:tag name="ANNOTATION_END_25" val="160.7"/>
  <p:tag name="ANNOTATION_TOP_25" val="527"/>
  <p:tag name="ANNOTATION_LEFT_25" val="666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60.7"/>
  <p:tag name="ANNOTATION_END_26" val="161.4"/>
  <p:tag name="ANNOTATION_TOP_26" val="505"/>
  <p:tag name="ANNOTATION_LEFT_26" val="730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61.4"/>
  <p:tag name="ANNOTATION_END_27" val="165.5"/>
  <p:tag name="ANNOTATION_TOP_27" val="536"/>
  <p:tag name="ANNOTATION_LEFT_27" val="883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65.5"/>
  <p:tag name="ANNOTATION_END_28" val="168.3"/>
  <p:tag name="ANNOTATION_TOP_28" val="450"/>
  <p:tag name="ANNOTATION_LEFT_28" val="790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68.3"/>
  <p:tag name="ANNOTATION_END_29" val="171.7"/>
  <p:tag name="ANNOTATION_TOP_29" val="576"/>
  <p:tag name="ANNOTATION_LEFT_29" val="873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71.7"/>
  <p:tag name="ANNOTATION_END_30" val="174.7"/>
  <p:tag name="ANNOTATION_TOP_30" val="641"/>
  <p:tag name="ANNOTATION_LEFT_30" val="662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74.7"/>
  <p:tag name="ANNOTATION_END_31" val="175.7"/>
  <p:tag name="ANNOTATION_TOP_31" val="509"/>
  <p:tag name="ANNOTATION_LEFT_31" val="486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75.7"/>
  <p:tag name="ANNOTATION_END_32" val="178.7"/>
  <p:tag name="ANNOTATION_TOP_32" val="530"/>
  <p:tag name="ANNOTATION_LEFT_32" val="109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78.7"/>
  <p:tag name="ANNOTATION_END_33" val="195.1"/>
  <p:tag name="ANNOTATION_TOP_33" val="647"/>
  <p:tag name="ANNOTATION_LEFT_33" val="651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95.1"/>
  <p:tag name="ANNOTATION_END_34" val="204.0"/>
  <p:tag name="ANNOTATION_TOP_34" val="530"/>
  <p:tag name="ANNOTATION_LEFT_34" val="397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04.0"/>
  <p:tag name="ANNOTATION_END_35" val="214.3"/>
  <p:tag name="ANNOTATION_TOP_35" val="548"/>
  <p:tag name="ANNOTATION_LEFT_35" val="69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214.3"/>
  <p:tag name="ANNOTATION_END_36" val="220.2"/>
  <p:tag name="ANNOTATION_TOP_36" val="571"/>
  <p:tag name="ANNOTATION_LEFT_36" val="104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220.2"/>
  <p:tag name="ANNOTATION_END_37" val="222.2"/>
  <p:tag name="ANNOTATION_TOP_37" val="595"/>
  <p:tag name="ANNOTATION_LEFT_37" val="181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222.2"/>
  <p:tag name="ANNOTATION_END_38" val="223.4"/>
  <p:tag name="ANNOTATION_TOP_38" val="594"/>
  <p:tag name="ANNOTATION_LEFT_38" val="442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223.4"/>
  <p:tag name="ANNOTATION_END_39" val="290.0"/>
  <p:tag name="ANNOTATION_TOP_39" val="618"/>
  <p:tag name="ANNOTATION_LEFT_39" val="99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290.0"/>
  <p:tag name="ANNOTATION_END_40" val="293.1"/>
  <p:tag name="ANNOTATION_TOP_40" val="652"/>
  <p:tag name="ANNOTATION_LEFT_40" val="129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293.1"/>
  <p:tag name="ANNOTATION_TOP_41" val="673"/>
  <p:tag name="ANNOTATION_LEFT_41" val="126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COUNT" val="41"/>
  <p:tag name="ARTICULATE_NAV_LEVEL" val="1"/>
  <p:tag name="ARTICULATE_SLIDE_PRESENTER_GUID" val="533a7159-ce6b-409d-b1aa-42ff36e73aa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5a157c5336845278633fe62ae86796c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0916148a65a4ff3b9960c756ff8aee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38"/>
  <p:tag name="ARTICULATE_AUDIO_RECORDED" val="1"/>
  <p:tag name="ELAPSEDTIME" val="61.6"/>
  <p:tag name="ANNOTATION_TYPE_1" val="0"/>
  <p:tag name="ANNOTATION_START_1" val="10.5"/>
  <p:tag name="ANNOTATION_END_1" val="20.1"/>
  <p:tag name="ANNOTATION_TOP_1" val="192"/>
  <p:tag name="ANNOTATION_LEFT_1" val="118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0.1"/>
  <p:tag name="ANNOTATION_TOP_2" val="475"/>
  <p:tag name="ANNOTATION_LEFT_2" val="65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COUNT" val="2"/>
  <p:tag name="ARTICULATE_NAV_LEVEL" val="1"/>
  <p:tag name="ARTICULATE_SLIDE_PRESENTER_GUID" val="533a7159-ce6b-409d-b1aa-42ff36e73aa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b41bf83276a4e34b9e92ab3e5d9d92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1dd1b5f1d244a7987eb1340c7e658b9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40"/>
  <p:tag name="ARTICULATE_AUDIO_RECORDED" val="1"/>
  <p:tag name="ELAPSEDTIME" val="301.5"/>
  <p:tag name="ANNOTATION_TYPE_1" val="0"/>
  <p:tag name="ANNOTATION_START_1" val="33.6"/>
  <p:tag name="ANNOTATION_END_1" val="35.2"/>
  <p:tag name="ANNOTATION_TOP_1" val="173"/>
  <p:tag name="ANNOTATION_LEFT_1" val="3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5.2"/>
  <p:tag name="ANNOTATION_END_2" val="200.1"/>
  <p:tag name="ANNOTATION_TOP_2" val="376"/>
  <p:tag name="ANNOTATION_LEFT_2" val="59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00.1"/>
  <p:tag name="ANNOTATION_END_3" val="210.0"/>
  <p:tag name="ANNOTATION_TOP_3" val="362"/>
  <p:tag name="ANNOTATION_LEFT_3" val="541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10.0"/>
  <p:tag name="ANNOTATION_END_4" val="212.4"/>
  <p:tag name="ANNOTATION_TOP_4" val="155"/>
  <p:tag name="ANNOTATION_LEFT_4" val="722"/>
  <p:tag name="ANNOTATION_WIDTH_4" val="121"/>
  <p:tag name="ANNOTATION_HEIGHT_4" val="121"/>
  <p:tag name="ANNOTATION_ANIMATION_4" val="3"/>
  <p:tag name="ANNOTATION_ROTATION_4" val="9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12.4"/>
  <p:tag name="ANNOTATION_END_5" val="214.2"/>
  <p:tag name="ANNOTATION_TOP_5" val="205"/>
  <p:tag name="ANNOTATION_LEFT_5" val="728"/>
  <p:tag name="ANNOTATION_WIDTH_5" val="121"/>
  <p:tag name="ANNOTATION_HEIGHT_5" val="121"/>
  <p:tag name="ANNOTATION_ANIMATION_5" val="3"/>
  <p:tag name="ANNOTATION_ROTATION_5" val="9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14.2"/>
  <p:tag name="ANNOTATION_END_6" val="217.3"/>
  <p:tag name="ANNOTATION_TOP_6" val="275"/>
  <p:tag name="ANNOTATION_LEFT_6" val="733"/>
  <p:tag name="ANNOTATION_WIDTH_6" val="121"/>
  <p:tag name="ANNOTATION_HEIGHT_6" val="121"/>
  <p:tag name="ANNOTATION_ANIMATION_6" val="3"/>
  <p:tag name="ANNOTATION_ROTATION_6" val="9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17.3"/>
  <p:tag name="ANNOTATION_END_7" val="218.8"/>
  <p:tag name="ANNOTATION_TOP_7" val="444"/>
  <p:tag name="ANNOTATION_LEFT_7" val="721"/>
  <p:tag name="ANNOTATION_WIDTH_7" val="121"/>
  <p:tag name="ANNOTATION_HEIGHT_7" val="121"/>
  <p:tag name="ANNOTATION_ANIMATION_7" val="3"/>
  <p:tag name="ANNOTATION_ROTATION_7" val="9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218.8"/>
  <p:tag name="ANNOTATION_END_8" val="220.1"/>
  <p:tag name="ANNOTATION_TOP_8" val="513"/>
  <p:tag name="ANNOTATION_LEFT_8" val="734"/>
  <p:tag name="ANNOTATION_WIDTH_8" val="121"/>
  <p:tag name="ANNOTATION_HEIGHT_8" val="121"/>
  <p:tag name="ANNOTATION_ANIMATION_8" val="3"/>
  <p:tag name="ANNOTATION_ROTATION_8" val="9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220.1"/>
  <p:tag name="ANNOTATION_END_9" val="232.9"/>
  <p:tag name="ANNOTATION_TOP_9" val="622"/>
  <p:tag name="ANNOTATION_LEFT_9" val="739"/>
  <p:tag name="ANNOTATION_WIDTH_9" val="121"/>
  <p:tag name="ANNOTATION_HEIGHT_9" val="121"/>
  <p:tag name="ANNOTATION_ANIMATION_9" val="3"/>
  <p:tag name="ANNOTATION_ROTATION_9" val="9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232.9"/>
  <p:tag name="ANNOTATION_END_10" val="235.8"/>
  <p:tag name="ANNOTATION_TOP_10" val="160"/>
  <p:tag name="ANNOTATION_LEFT_10" val="854"/>
  <p:tag name="ANNOTATION_WIDTH_10" val="121"/>
  <p:tag name="ANNOTATION_HEIGHT_10" val="121"/>
  <p:tag name="ANNOTATION_ANIMATION_10" val="3"/>
  <p:tag name="ANNOTATION_ROTATION_10" val="9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235.8"/>
  <p:tag name="ANNOTATION_END_11" val="236.4"/>
  <p:tag name="ANNOTATION_TOP_11" val="213"/>
  <p:tag name="ANNOTATION_LEFT_11" val="835"/>
  <p:tag name="ANNOTATION_WIDTH_11" val="121"/>
  <p:tag name="ANNOTATION_HEIGHT_11" val="121"/>
  <p:tag name="ANNOTATION_ANIMATION_11" val="3"/>
  <p:tag name="ANNOTATION_ROTATION_11" val="9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236.4"/>
  <p:tag name="ANNOTATION_END_12" val="240.6"/>
  <p:tag name="ANNOTATION_TOP_12" val="222"/>
  <p:tag name="ANNOTATION_LEFT_12" val="890"/>
  <p:tag name="ANNOTATION_WIDTH_12" val="121"/>
  <p:tag name="ANNOTATION_HEIGHT_12" val="121"/>
  <p:tag name="ANNOTATION_ANIMATION_12" val="3"/>
  <p:tag name="ANNOTATION_ROTATION_12" val="9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240.6"/>
  <p:tag name="ANNOTATION_END_13" val="243.7"/>
  <p:tag name="ANNOTATION_TOP_13" val="346"/>
  <p:tag name="ANNOTATION_LEFT_13" val="793"/>
  <p:tag name="ANNOTATION_WIDTH_13" val="121"/>
  <p:tag name="ANNOTATION_HEIGHT_13" val="121"/>
  <p:tag name="ANNOTATION_ANIMATION_13" val="3"/>
  <p:tag name="ANNOTATION_ROTATION_13" val="9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243.7"/>
  <p:tag name="ANNOTATION_END_14" val="246.1"/>
  <p:tag name="ANNOTATION_TOP_14" val="455"/>
  <p:tag name="ANNOTATION_LEFT_14" val="768"/>
  <p:tag name="ANNOTATION_WIDTH_14" val="121"/>
  <p:tag name="ANNOTATION_HEIGHT_14" val="121"/>
  <p:tag name="ANNOTATION_ANIMATION_14" val="3"/>
  <p:tag name="ANNOTATION_ROTATION_14" val="9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246.1"/>
  <p:tag name="ANNOTATION_END_15" val="246.5"/>
  <p:tag name="ANNOTATION_TOP_15" val="508"/>
  <p:tag name="ANNOTATION_LEFT_15" val="749"/>
  <p:tag name="ANNOTATION_WIDTH_15" val="121"/>
  <p:tag name="ANNOTATION_HEIGHT_15" val="121"/>
  <p:tag name="ANNOTATION_ANIMATION_15" val="3"/>
  <p:tag name="ANNOTATION_ROTATION_15" val="9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246.5"/>
  <p:tag name="ANNOTATION_END_16" val="246.7"/>
  <p:tag name="ANNOTATION_TOP_16" val="600"/>
  <p:tag name="ANNOTATION_LEFT_16" val="736"/>
  <p:tag name="ANNOTATION_WIDTH_16" val="121"/>
  <p:tag name="ANNOTATION_HEIGHT_16" val="121"/>
  <p:tag name="ANNOTATION_ANIMATION_16" val="3"/>
  <p:tag name="ANNOTATION_ROTATION_16" val="9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246.7"/>
  <p:tag name="ANNOTATION_END_17" val="247.1"/>
  <p:tag name="ANNOTATION_TOP_17" val="668"/>
  <p:tag name="ANNOTATION_LEFT_17" val="729"/>
  <p:tag name="ANNOTATION_WIDTH_17" val="121"/>
  <p:tag name="ANNOTATION_HEIGHT_17" val="121"/>
  <p:tag name="ANNOTATION_ANIMATION_17" val="3"/>
  <p:tag name="ANNOTATION_ROTATION_17" val="9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47.1"/>
  <p:tag name="ANNOTATION_END_18" val="249.4"/>
  <p:tag name="ANNOTATION_TOP_18" val="680"/>
  <p:tag name="ANNOTATION_LEFT_18" val="727"/>
  <p:tag name="ANNOTATION_WIDTH_18" val="121"/>
  <p:tag name="ANNOTATION_HEIGHT_18" val="121"/>
  <p:tag name="ANNOTATION_ANIMATION_18" val="3"/>
  <p:tag name="ANNOTATION_ROTATION_18" val="9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249.4"/>
  <p:tag name="ANNOTATION_END_19" val="250.7"/>
  <p:tag name="ANNOTATION_TOP_19" val="166"/>
  <p:tag name="ANNOTATION_LEFT_19" val="599"/>
  <p:tag name="ANNOTATION_WIDTH_19" val="121"/>
  <p:tag name="ANNOTATION_HEIGHT_19" val="121"/>
  <p:tag name="ANNOTATION_ANIMATION_19" val="3"/>
  <p:tag name="ANNOTATION_ROTATION_19" val="9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250.7"/>
  <p:tag name="ANNOTATION_END_20" val="253.1"/>
  <p:tag name="ANNOTATION_TOP_20" val="214"/>
  <p:tag name="ANNOTATION_LEFT_20" val="590"/>
  <p:tag name="ANNOTATION_WIDTH_20" val="121"/>
  <p:tag name="ANNOTATION_HEIGHT_20" val="121"/>
  <p:tag name="ANNOTATION_ANIMATION_20" val="3"/>
  <p:tag name="ANNOTATION_ROTATION_20" val="9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253.1"/>
  <p:tag name="ANNOTATION_END_21" val="253.6"/>
  <p:tag name="ANNOTATION_TOP_21" val="252"/>
  <p:tag name="ANNOTATION_LEFT_21" val="601"/>
  <p:tag name="ANNOTATION_WIDTH_21" val="121"/>
  <p:tag name="ANNOTATION_HEIGHT_21" val="121"/>
  <p:tag name="ANNOTATION_ANIMATION_21" val="3"/>
  <p:tag name="ANNOTATION_ROTATION_21" val="9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253.6"/>
  <p:tag name="ANNOTATION_END_22" val="253.9"/>
  <p:tag name="ANNOTATION_TOP_22" val="281"/>
  <p:tag name="ANNOTATION_LEFT_22" val="599"/>
  <p:tag name="ANNOTATION_WIDTH_22" val="121"/>
  <p:tag name="ANNOTATION_HEIGHT_22" val="121"/>
  <p:tag name="ANNOTATION_ANIMATION_22" val="3"/>
  <p:tag name="ANNOTATION_ROTATION_22" val="9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253.9"/>
  <p:tag name="ANNOTATION_END_23" val="254.1"/>
  <p:tag name="ANNOTATION_TOP_23" val="325"/>
  <p:tag name="ANNOTATION_LEFT_23" val="600"/>
  <p:tag name="ANNOTATION_WIDTH_23" val="121"/>
  <p:tag name="ANNOTATION_HEIGHT_23" val="121"/>
  <p:tag name="ANNOTATION_ANIMATION_23" val="3"/>
  <p:tag name="ANNOTATION_ROTATION_23" val="9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254.1"/>
  <p:tag name="ANNOTATION_END_24" val="254.4"/>
  <p:tag name="ANNOTATION_TOP_24" val="352"/>
  <p:tag name="ANNOTATION_LEFT_24" val="601"/>
  <p:tag name="ANNOTATION_WIDTH_24" val="121"/>
  <p:tag name="ANNOTATION_HEIGHT_24" val="121"/>
  <p:tag name="ANNOTATION_ANIMATION_24" val="3"/>
  <p:tag name="ANNOTATION_ROTATION_24" val="9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254.4"/>
  <p:tag name="ANNOTATION_END_25" val="255.7"/>
  <p:tag name="ANNOTATION_TOP_25" val="387"/>
  <p:tag name="ANNOTATION_LEFT_25" val="599"/>
  <p:tag name="ANNOTATION_WIDTH_25" val="121"/>
  <p:tag name="ANNOTATION_HEIGHT_25" val="121"/>
  <p:tag name="ANNOTATION_ANIMATION_25" val="3"/>
  <p:tag name="ANNOTATION_ROTATION_25" val="9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255.7"/>
  <p:tag name="ANNOTATION_END_26" val="257.1"/>
  <p:tag name="ANNOTATION_TOP_26" val="390"/>
  <p:tag name="ANNOTATION_LEFT_26" val="695"/>
  <p:tag name="ANNOTATION_WIDTH_26" val="121"/>
  <p:tag name="ANNOTATION_HEIGHT_26" val="121"/>
  <p:tag name="ANNOTATION_ANIMATION_26" val="3"/>
  <p:tag name="ANNOTATION_ROTATION_26" val="9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257.1"/>
  <p:tag name="ANNOTATION_END_27" val="257.3"/>
  <p:tag name="ANNOTATION_TOP_27" val="457"/>
  <p:tag name="ANNOTATION_LEFT_27" val="699"/>
  <p:tag name="ANNOTATION_WIDTH_27" val="121"/>
  <p:tag name="ANNOTATION_HEIGHT_27" val="121"/>
  <p:tag name="ANNOTATION_ANIMATION_27" val="3"/>
  <p:tag name="ANNOTATION_ROTATION_27" val="9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57.3"/>
  <p:tag name="ANNOTATION_END_28" val="257.5"/>
  <p:tag name="ANNOTATION_TOP_28" val="504"/>
  <p:tag name="ANNOTATION_LEFT_28" val="696"/>
  <p:tag name="ANNOTATION_WIDTH_28" val="121"/>
  <p:tag name="ANNOTATION_HEIGHT_28" val="121"/>
  <p:tag name="ANNOTATION_ANIMATION_28" val="3"/>
  <p:tag name="ANNOTATION_ROTATION_28" val="9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57.5"/>
  <p:tag name="ANNOTATION_END_29" val="257.7"/>
  <p:tag name="ANNOTATION_TOP_29" val="534"/>
  <p:tag name="ANNOTATION_LEFT_29" val="696"/>
  <p:tag name="ANNOTATION_WIDTH_29" val="121"/>
  <p:tag name="ANNOTATION_HEIGHT_29" val="121"/>
  <p:tag name="ANNOTATION_ANIMATION_29" val="3"/>
  <p:tag name="ANNOTATION_ROTATION_29" val="9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57.7"/>
  <p:tag name="ANNOTATION_END_30" val="258.0"/>
  <p:tag name="ANNOTATION_TOP_30" val="569"/>
  <p:tag name="ANNOTATION_LEFT_30" val="696"/>
  <p:tag name="ANNOTATION_WIDTH_30" val="121"/>
  <p:tag name="ANNOTATION_HEIGHT_30" val="121"/>
  <p:tag name="ANNOTATION_ANIMATION_30" val="3"/>
  <p:tag name="ANNOTATION_ROTATION_30" val="9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58.0"/>
  <p:tag name="ANNOTATION_END_31" val="258.2"/>
  <p:tag name="ANNOTATION_TOP_31" val="623"/>
  <p:tag name="ANNOTATION_LEFT_31" val="696"/>
  <p:tag name="ANNOTATION_WIDTH_31" val="121"/>
  <p:tag name="ANNOTATION_HEIGHT_31" val="121"/>
  <p:tag name="ANNOTATION_ANIMATION_31" val="3"/>
  <p:tag name="ANNOTATION_ROTATION_31" val="9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58.2"/>
  <p:tag name="ANNOTATION_END_32" val="261.6"/>
  <p:tag name="ANNOTATION_TOP_32" val="637"/>
  <p:tag name="ANNOTATION_LEFT_32" val="696"/>
  <p:tag name="ANNOTATION_WIDTH_32" val="121"/>
  <p:tag name="ANNOTATION_HEIGHT_32" val="121"/>
  <p:tag name="ANNOTATION_ANIMATION_32" val="3"/>
  <p:tag name="ANNOTATION_ROTATION_32" val="9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61.6"/>
  <p:tag name="ANNOTATION_TOP_33" val="379"/>
  <p:tag name="ANNOTATION_LEFT_33" val="547"/>
  <p:tag name="ANNOTATION_WIDTH_33" val="121"/>
  <p:tag name="ANNOTATION_HEIGHT_33" val="121"/>
  <p:tag name="ANNOTATION_ANIMATION_33" val="3"/>
  <p:tag name="ANNOTATION_ROTATION_33" val="9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COUNT" val="33"/>
  <p:tag name="ARTICULATE_NAV_LEVEL" val="1"/>
  <p:tag name="ARTICULATE_SLIDE_PRESENTER_GUID" val="533a7159-ce6b-409d-b1aa-42ff36e73aa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6ce828fc1444565ba4bdd3325c28a4b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d07ad689d254b49862772898097a2f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4"/>
  <p:tag name="ARTICULATE_AUDIO_RECORDED" val="1"/>
  <p:tag name="TIMELINE" val="52.4"/>
  <p:tag name="ELAPSEDTIME" val="85.2"/>
  <p:tag name="ANNOTATION_TYPE_1" val="0"/>
  <p:tag name="ANNOTATION_START_1" val="9.1"/>
  <p:tag name="ANNOTATION_END_1" val="12.6"/>
  <p:tag name="ANNOTATION_TOP_1" val="274"/>
  <p:tag name="ANNOTATION_LEFT_1" val="207"/>
  <p:tag name="ANNOTATION_WIDTH_1" val="121"/>
  <p:tag name="ANNOTATION_HEIGHT_1" val="121"/>
  <p:tag name="ANNOTATION_ANIMATION_1" val="3"/>
  <p:tag name="ANNOTATION_ROTATION_1" val="9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2.6"/>
  <p:tag name="ANNOTATION_END_2" val="15.5"/>
  <p:tag name="ANNOTATION_TOP_2" val="318"/>
  <p:tag name="ANNOTATION_LEFT_2" val="209"/>
  <p:tag name="ANNOTATION_WIDTH_2" val="121"/>
  <p:tag name="ANNOTATION_HEIGHT_2" val="121"/>
  <p:tag name="ANNOTATION_ANIMATION_2" val="3"/>
  <p:tag name="ANNOTATION_ROTATION_2" val="9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5.5"/>
  <p:tag name="ANNOTATION_END_3" val="16.4"/>
  <p:tag name="ANNOTATION_TOP_3" val="348"/>
  <p:tag name="ANNOTATION_LEFT_3" val="161"/>
  <p:tag name="ANNOTATION_WIDTH_3" val="121"/>
  <p:tag name="ANNOTATION_HEIGHT_3" val="121"/>
  <p:tag name="ANNOTATION_ANIMATION_3" val="3"/>
  <p:tag name="ANNOTATION_ROTATION_3" val="9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6.4"/>
  <p:tag name="ANNOTATION_END_4" val="24.6"/>
  <p:tag name="ANNOTATION_TOP_4" val="381"/>
  <p:tag name="ANNOTATION_LEFT_4" val="181"/>
  <p:tag name="ANNOTATION_WIDTH_4" val="121"/>
  <p:tag name="ANNOTATION_HEIGHT_4" val="121"/>
  <p:tag name="ANNOTATION_ANIMATION_4" val="3"/>
  <p:tag name="ANNOTATION_ROTATION_4" val="9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4.6"/>
  <p:tag name="ANNOTATION_END_5" val="26.0"/>
  <p:tag name="ANNOTATION_TOP_5" val="444"/>
  <p:tag name="ANNOTATION_LEFT_5" val="243"/>
  <p:tag name="ANNOTATION_WIDTH_5" val="121"/>
  <p:tag name="ANNOTATION_HEIGHT_5" val="121"/>
  <p:tag name="ANNOTATION_ANIMATION_5" val="3"/>
  <p:tag name="ANNOTATION_ROTATION_5" val="9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6.0"/>
  <p:tag name="ANNOTATION_END_6" val="28.4"/>
  <p:tag name="ANNOTATION_TOP_6" val="493"/>
  <p:tag name="ANNOTATION_LEFT_6" val="285"/>
  <p:tag name="ANNOTATION_WIDTH_6" val="121"/>
  <p:tag name="ANNOTATION_HEIGHT_6" val="121"/>
  <p:tag name="ANNOTATION_ANIMATION_6" val="3"/>
  <p:tag name="ANNOTATION_ROTATION_6" val="9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8.4"/>
  <p:tag name="ANNOTATION_END_7" val="29.7"/>
  <p:tag name="ANNOTATION_TOP_7" val="508"/>
  <p:tag name="ANNOTATION_LEFT_7" val="292"/>
  <p:tag name="ANNOTATION_WIDTH_7" val="121"/>
  <p:tag name="ANNOTATION_HEIGHT_7" val="121"/>
  <p:tag name="ANNOTATION_ANIMATION_7" val="3"/>
  <p:tag name="ANNOTATION_ROTATION_7" val="9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29.7"/>
  <p:tag name="ANNOTATION_END_8" val="31.4"/>
  <p:tag name="ANNOTATION_TOP_8" val="557"/>
  <p:tag name="ANNOTATION_LEFT_8" val="349"/>
  <p:tag name="ANNOTATION_WIDTH_8" val="121"/>
  <p:tag name="ANNOTATION_HEIGHT_8" val="121"/>
  <p:tag name="ANNOTATION_ANIMATION_8" val="3"/>
  <p:tag name="ANNOTATION_ROTATION_8" val="9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31.4"/>
  <p:tag name="ANNOTATION_END_9" val="36.6"/>
  <p:tag name="ANNOTATION_TOP_9" val="536"/>
  <p:tag name="ANNOTATION_LEFT_9" val="421"/>
  <p:tag name="ANNOTATION_WIDTH_9" val="121"/>
  <p:tag name="ANNOTATION_HEIGHT_9" val="121"/>
  <p:tag name="ANNOTATION_ANIMATION_9" val="3"/>
  <p:tag name="ANNOTATION_ROTATION_9" val="9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36.6"/>
  <p:tag name="ANNOTATION_END_10" val="41.2"/>
  <p:tag name="ANNOTATION_TOP_10" val="431"/>
  <p:tag name="ANNOTATION_LEFT_10" val="247"/>
  <p:tag name="ANNOTATION_WIDTH_10" val="121"/>
  <p:tag name="ANNOTATION_HEIGHT_10" val="121"/>
  <p:tag name="ANNOTATION_ANIMATION_10" val="3"/>
  <p:tag name="ANNOTATION_ROTATION_10" val="9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41.2"/>
  <p:tag name="ANNOTATION_END_11" val="56.7"/>
  <p:tag name="ANNOTATION_TOP_11" val="461"/>
  <p:tag name="ANNOTATION_LEFT_11" val="171"/>
  <p:tag name="ANNOTATION_WIDTH_11" val="121"/>
  <p:tag name="ANNOTATION_HEIGHT_11" val="121"/>
  <p:tag name="ANNOTATION_ANIMATION_11" val="3"/>
  <p:tag name="ANNOTATION_ROTATION_11" val="9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56.7"/>
  <p:tag name="ANNOTATION_END_12" val="57.4"/>
  <p:tag name="ANNOTATION_TOP_12" val="162"/>
  <p:tag name="ANNOTATION_LEFT_12" val="577"/>
  <p:tag name="ANNOTATION_WIDTH_12" val="121"/>
  <p:tag name="ANNOTATION_HEIGHT_12" val="121"/>
  <p:tag name="ANNOTATION_ANIMATION_12" val="3"/>
  <p:tag name="ANNOTATION_ROTATION_12" val="9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57.4"/>
  <p:tag name="ANNOTATION_END_13" val="58.3"/>
  <p:tag name="ANNOTATION_TOP_13" val="157"/>
  <p:tag name="ANNOTATION_LEFT_13" val="676"/>
  <p:tag name="ANNOTATION_WIDTH_13" val="121"/>
  <p:tag name="ANNOTATION_HEIGHT_13" val="121"/>
  <p:tag name="ANNOTATION_ANIMATION_13" val="3"/>
  <p:tag name="ANNOTATION_ROTATION_13" val="9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58.3"/>
  <p:tag name="ANNOTATION_TOP_14" val="163"/>
  <p:tag name="ANNOTATION_LEFT_14" val="838"/>
  <p:tag name="ANNOTATION_WIDTH_14" val="121"/>
  <p:tag name="ANNOTATION_HEIGHT_14" val="121"/>
  <p:tag name="ANNOTATION_ANIMATION_14" val="3"/>
  <p:tag name="ANNOTATION_ROTATION_14" val="9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COUNT" val="14"/>
  <p:tag name="ARTICULATE_NAV_LEVEL" val="1"/>
  <p:tag name="ARTICULATE_SLIDE_PRESENTER_GUID" val="533a7159-ce6b-409d-b1aa-42ff36e73aa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ee47a344f0341f6b729e700c55d3f2c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07f6646935b4a8aa025c8ad314d8ba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347"/>
  <p:tag name="ARTICULATE_NAV_LEVEL" val="1"/>
  <p:tag name="ARTICULATE_SLIDE_PRESENTER_GUID" val="533a7159-ce6b-409d-b1aa-42ff36e73aa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826885192124580b6f0d3decae541a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a8963f4d3ff4d8192e7f9ae2ce1d957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6963</TotalTime>
  <Words>1549</Words>
  <Application>Microsoft Office PowerPoint</Application>
  <PresentationFormat>On-screen Show (4:3)</PresentationFormat>
  <Paragraphs>157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4" baseType="lpstr">
      <vt:lpstr>AL-Hosam</vt:lpstr>
      <vt:lpstr>Arial</vt:lpstr>
      <vt:lpstr>Arial Black</vt:lpstr>
      <vt:lpstr>Calibri</vt:lpstr>
      <vt:lpstr>ChunkFive</vt:lpstr>
      <vt:lpstr>Courier New</vt:lpstr>
      <vt:lpstr>Impact</vt:lpstr>
      <vt:lpstr>Stencil Std</vt:lpstr>
      <vt:lpstr>Sultan Medium</vt:lpstr>
      <vt:lpstr>Tahoma</vt:lpstr>
      <vt:lpstr>Teknik</vt:lpstr>
      <vt:lpstr>Times</vt:lpstr>
      <vt:lpstr>Times New Roman</vt:lpstr>
      <vt:lpstr>Yousef  bkw Circle mhairy</vt:lpstr>
      <vt:lpstr>Default Design</vt:lpstr>
      <vt:lpstr>PowerPoint Presentation</vt:lpstr>
      <vt:lpstr>PowerPoint Presentation</vt:lpstr>
      <vt:lpstr>Objectives</vt:lpstr>
      <vt:lpstr>3- Electron transport chain: (oxidative phosphorylation) </vt:lpstr>
      <vt:lpstr>PowerPoint Presentation</vt:lpstr>
      <vt:lpstr>PowerPoint Presentation</vt:lpstr>
      <vt:lpstr>PowerPoint Presentation</vt:lpstr>
      <vt:lpstr>PowerPoint Presentation</vt:lpstr>
      <vt:lpstr>Summary: Cellular respiration generates many ATP molecules for each sugar molecule it oxidizes</vt:lpstr>
      <vt:lpstr>Summary of Cellular Respiration </vt:lpstr>
      <vt:lpstr>PowerPoint Presentation</vt:lpstr>
      <vt:lpstr>PowerPoint Presentation</vt:lpstr>
      <vt:lpstr>PowerPoint Presentation</vt:lpstr>
      <vt:lpstr>Fermentation: Enables يُمَكِن some cells to produce ATP without the help of oxygen</vt:lpstr>
      <vt:lpstr>PowerPoint Presentation</vt:lpstr>
      <vt:lpstr>PowerPoint Presentation</vt:lpstr>
      <vt:lpstr>Fat and Protein Breakdown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Windows User</cp:lastModifiedBy>
  <cp:revision>440</cp:revision>
  <dcterms:created xsi:type="dcterms:W3CDTF">2006-03-25T20:15:58Z</dcterms:created>
  <dcterms:modified xsi:type="dcterms:W3CDTF">2024-03-19T07:27:34Z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Lecture 15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A6C8E405-203F-4D12-B809-346A28D3868D</vt:lpwstr>
  </property>
  <property fmtid="{D5CDD505-2E9C-101B-9397-08002B2CF9AE}" pid="6" name="ArticulateProjectFull">
    <vt:lpwstr>C:\Users\hp\Desktop\Lectures\Lecture 15-Respiration-III.ppta</vt:lpwstr>
  </property>
</Properties>
</file>